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741-DBB6-67C7-2DAF-D2F48FFE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1AFB45C-EEB8-EFE8-322B-FEA5D65E7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9" t="33600" r="-2343" b="-30190"/>
          <a:stretch/>
        </p:blipFill>
        <p:spPr>
          <a:xfrm>
            <a:off x="3049730" y="0"/>
            <a:ext cx="9708143" cy="849922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FE01F00-167A-91D2-3753-5C4DC6402C5E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244317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SubTask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ordering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2A021-0025-7751-38A1-DDF13E612D69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2664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3915-A0B4-CCD3-1518-DEC7E362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E0858D8-8202-F540-9841-EE4C1245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74553" r="39856" b="-23167"/>
          <a:stretch/>
        </p:blipFill>
        <p:spPr>
          <a:xfrm>
            <a:off x="606552" y="4238560"/>
            <a:ext cx="9860280" cy="427774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0A5869-19A6-C031-7F1D-7707926B8CCF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54894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Graph</a:t>
            </a:r>
          </a:p>
          <a:p>
            <a:pPr marL="1028700" lvl="1" indent="-342900"/>
            <a:r>
              <a:rPr lang="en-US" dirty="0"/>
              <a:t>Specific items and types</a:t>
            </a:r>
          </a:p>
          <a:p>
            <a:pPr marL="1028700" lvl="1" indent="-342900"/>
            <a:r>
              <a:rPr lang="en-US" dirty="0"/>
              <a:t>Displays info over last 7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Graph</a:t>
            </a:r>
          </a:p>
          <a:p>
            <a:pPr marL="1028700" lvl="1" indent="-342900"/>
            <a:r>
              <a:rPr lang="en-US" dirty="0"/>
              <a:t>Amount of time worked per week</a:t>
            </a:r>
          </a:p>
          <a:p>
            <a:pPr marL="1028700" lvl="1" indent="-342900"/>
            <a:r>
              <a:rPr lang="en-US" dirty="0"/>
              <a:t>Displays info over past 52 weeks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D77A84-BE98-92D0-4CD0-4683591F3007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35127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F34C9-5700-4FAF-B59B-9BE8626A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B56E25E-932D-C758-3188-30F938AD2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7" t="27192" r="68132" b="27431"/>
          <a:stretch/>
        </p:blipFill>
        <p:spPr>
          <a:xfrm>
            <a:off x="606552" y="320040"/>
            <a:ext cx="11803263" cy="653796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858424F-55B1-0247-10A5-E8EA40ECB7ED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36098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Objectives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B7D0B-84D0-A1DD-AEFD-EDC4A9402988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09271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C9B89-9610-4C62-AFF6-9C9E42A04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9D95D3-2054-204B-47F0-FB248C5AF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3" t="-10144" r="39030" b="63816"/>
          <a:stretch/>
        </p:blipFill>
        <p:spPr>
          <a:xfrm>
            <a:off x="515112" y="2193337"/>
            <a:ext cx="11602341" cy="4593948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674073-C5E6-F6F9-1517-A8CC7DF85BB0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3609848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Garden display</a:t>
            </a:r>
          </a:p>
          <a:p>
            <a:pPr marL="1028700" lvl="1" indent="-342900"/>
            <a:r>
              <a:rPr lang="en-US" dirty="0" err="1"/>
              <a:t>Xp</a:t>
            </a:r>
            <a:r>
              <a:rPr lang="en-US" dirty="0"/>
              <a:t> multiplier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96B0F0-2C13-C8FC-172A-79C43839A910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756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 Outline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Block Diagram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Message and Storage (Server Interaction)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Component diagram and Feature List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n-lt"/>
                <a:cs typeface="+mn-lt"/>
              </a:rPr>
              <a:t>ThinkItThru</a:t>
            </a:r>
            <a:r>
              <a:rPr lang="en-US" dirty="0">
                <a:ea typeface="+mn-lt"/>
                <a:cs typeface="+mn-lt"/>
              </a:rPr>
              <a:t>! motivates users to organize their day and satisfy academic deadlines 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Users may accomplish this by: </a:t>
            </a:r>
            <a:endParaRPr lang="en-US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4F6E-6DC4-9318-6247-0CB267E8D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2756-F7BF-7354-F3CD-B839C42C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F947749-1FFF-946F-E7DC-205C95DD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23"/>
            <a:ext cx="12192000" cy="64415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1AEDC7-ED5B-C753-8A09-7B012AD9F330}"/>
              </a:ext>
            </a:extLst>
          </p:cNvPr>
          <p:cNvSpPr txBox="1">
            <a:spLocks/>
          </p:cNvSpPr>
          <p:nvPr/>
        </p:nvSpPr>
        <p:spPr>
          <a:xfrm>
            <a:off x="7904607" y="40944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87048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0724-D1C3-3C94-2103-F24BD515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388CE7B-8890-E5A6-A5DB-B99986A6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-3058" r="35675" b="-16698"/>
          <a:stretch/>
        </p:blipFill>
        <p:spPr>
          <a:xfrm>
            <a:off x="5354320" y="-1127760"/>
            <a:ext cx="7315200" cy="9131217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68FE0D0-16C3-E124-A2FC-B275513DE36A}"/>
              </a:ext>
            </a:extLst>
          </p:cNvPr>
          <p:cNvSpPr txBox="1">
            <a:spLocks/>
          </p:cNvSpPr>
          <p:nvPr/>
        </p:nvSpPr>
        <p:spPr>
          <a:xfrm>
            <a:off x="606552" y="1280160"/>
            <a:ext cx="4287393" cy="48463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Inventory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82F37-22EF-B3CA-23D3-6A9A1230F89D}"/>
              </a:ext>
            </a:extLst>
          </p:cNvPr>
          <p:cNvSpPr txBox="1">
            <a:spLocks/>
          </p:cNvSpPr>
          <p:nvPr/>
        </p:nvSpPr>
        <p:spPr>
          <a:xfrm>
            <a:off x="515112" y="480567"/>
            <a:ext cx="4287393" cy="2450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49398235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Seaford</vt:lpstr>
      <vt:lpstr>Seaford Display</vt:lpstr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  <vt:lpstr>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Wright, Levi C.</cp:lastModifiedBy>
  <cp:revision>219</cp:revision>
  <dcterms:created xsi:type="dcterms:W3CDTF">2024-02-27T00:25:05Z</dcterms:created>
  <dcterms:modified xsi:type="dcterms:W3CDTF">2024-02-27T18:22:45Z</dcterms:modified>
</cp:coreProperties>
</file>