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51548" y="274824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undo</a:t>
            </a:r>
            <a:r>
              <a:rPr lang="en-US" sz="1200" dirty="0" err="1">
                <a:solidFill>
                  <a:srgbClr val="7030A0"/>
                </a:solidFill>
              </a:rPr>
              <a:t>AddressBook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5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769530" y="3267337"/>
            <a:ext cx="21207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resetData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ReadOnlyAddressBook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667691" y="2975344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8527578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919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36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Low Gin Wee</cp:lastModifiedBy>
  <cp:revision>106</cp:revision>
  <dcterms:created xsi:type="dcterms:W3CDTF">2016-07-22T14:33:02Z</dcterms:created>
  <dcterms:modified xsi:type="dcterms:W3CDTF">2018-11-03T12:55:33Z</dcterms:modified>
</cp:coreProperties>
</file>