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619" autoAdjust="0"/>
  </p:normalViewPr>
  <p:slideViewPr>
    <p:cSldViewPr snapToGrid="0">
      <p:cViewPr varScale="1">
        <p:scale>
          <a:sx n="76" d="100"/>
          <a:sy n="76" d="100"/>
        </p:scale>
        <p:origin x="8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custT="1"/>
      <dgm:spPr/>
      <dgm:t>
        <a:bodyPr/>
        <a:lstStyle/>
        <a:p>
          <a:r>
            <a:rPr lang="en-US" sz="2000" dirty="0">
              <a:solidFill>
                <a:srgbClr val="00B050"/>
              </a:solidFill>
            </a:rPr>
            <a:t>√</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Cloned Development Environment in PHP Storm and Web-Hosting For Students</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custT="1"/>
      <dgm:spPr/>
      <dgm:t>
        <a:bodyPr/>
        <a:lstStyle/>
        <a:p>
          <a:r>
            <a:rPr lang="en-US" sz="2000" dirty="0">
              <a:solidFill>
                <a:srgbClr val="00B050"/>
              </a:solidFill>
            </a:rPr>
            <a:t>√</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Fixed Errors in New Deployments, such as database and email routing</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custT="1"/>
      <dgm:spPr/>
      <dgm:t>
        <a:bodyPr/>
        <a:lstStyle/>
        <a:p>
          <a:r>
            <a:rPr lang="en-US" sz="2000" dirty="0">
              <a:solidFill>
                <a:srgbClr val="00B050"/>
              </a:solidFill>
            </a:rPr>
            <a:t>√</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Made Several Site Updates, Including Rent as an Assistance Category and Starting Ethnicity Category Edits</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custT="1"/>
      <dgm:spPr/>
      <dgm:t>
        <a:bodyPr/>
        <a:lstStyle/>
        <a:p>
          <a:r>
            <a:rPr lang="en-US" sz="2000" dirty="0">
              <a:solidFill>
                <a:srgbClr val="00B050"/>
              </a:solidFill>
            </a:rPr>
            <a:t>√</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Learning Spike Regarding Website Architecture and WordPress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custT="1"/>
      <dgm:spPr/>
      <dgm:t>
        <a:bodyPr/>
        <a:lstStyle/>
        <a:p>
          <a:r>
            <a:rPr lang="en-US" sz="2000" dirty="0">
              <a:solidFill>
                <a:srgbClr val="FF0000"/>
              </a:solidFill>
            </a:rPr>
            <a:t>X</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The new intake form was barely deployed last week, full of errors and unfamiliar to the client</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custT="1"/>
      <dgm:spPr/>
      <dgm:t>
        <a:bodyPr/>
        <a:lstStyle/>
        <a:p>
          <a:r>
            <a:rPr lang="en-US" sz="2000" dirty="0">
              <a:solidFill>
                <a:srgbClr val="FF0000"/>
              </a:solidFill>
            </a:rPr>
            <a:t>X</a:t>
          </a:r>
          <a:endParaRPr lang="en-US" sz="2000" dirty="0"/>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Multiple copies of the code in the hosting environment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custT="1"/>
      <dgm:spPr/>
      <dgm:t>
        <a:bodyPr/>
        <a:lstStyle/>
        <a:p>
          <a:r>
            <a:rPr lang="en-US" sz="2000" dirty="0">
              <a:solidFill>
                <a:srgbClr val="FF0000"/>
              </a:solidFill>
            </a:rPr>
            <a:t>X</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Consistency in meeting together – multiple reschedules by the client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custT="1"/>
      <dgm:spPr/>
      <dgm:t>
        <a:bodyPr/>
        <a:lstStyle/>
        <a:p>
          <a:r>
            <a:rPr lang="en-US" sz="2000" dirty="0">
              <a:solidFill>
                <a:srgbClr val="FF0000"/>
              </a:solidFill>
            </a:rPr>
            <a:t>X</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Still waiting on WordPress credentials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Tie the new intake form into the existing website database to avoid redundancy of input</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endParaRPr lang="en-US" dirty="0"/>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We want to create group IDs to link couples and families together that receive aid</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endParaRPr lang="en-US" dirty="0"/>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Allow the review of new requests to distinguish those that will receive aid from those who do not qualify</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endParaRPr lang="en-US" dirty="0"/>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Fix other bugs, such as reports generating inaccurate data points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endParaRPr lang="en-US" dirty="0"/>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50"/>
              </a:solidFill>
            </a:rPr>
            <a:t>√</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ctr" defTabSz="577850">
            <a:lnSpc>
              <a:spcPct val="90000"/>
            </a:lnSpc>
            <a:spcBef>
              <a:spcPct val="0"/>
            </a:spcBef>
            <a:spcAft>
              <a:spcPct val="35000"/>
            </a:spcAft>
            <a:buNone/>
          </a:pPr>
          <a:r>
            <a:rPr lang="en-US" sz="1300" kern="1200" dirty="0"/>
            <a:t>Cloned Development Environment in PHP Storm and Web-Hosting For Students</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50"/>
              </a:solidFill>
            </a:rPr>
            <a:t>√</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ctr" defTabSz="577850">
            <a:lnSpc>
              <a:spcPct val="90000"/>
            </a:lnSpc>
            <a:spcBef>
              <a:spcPct val="0"/>
            </a:spcBef>
            <a:spcAft>
              <a:spcPct val="35000"/>
            </a:spcAft>
            <a:buNone/>
          </a:pPr>
          <a:r>
            <a:rPr lang="en-US" sz="1300" kern="1200" dirty="0"/>
            <a:t>Fixed Errors in New Deployments, such as database and email routing</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50"/>
              </a:solidFill>
            </a:rPr>
            <a:t>√</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ctr" defTabSz="577850">
            <a:lnSpc>
              <a:spcPct val="90000"/>
            </a:lnSpc>
            <a:spcBef>
              <a:spcPct val="0"/>
            </a:spcBef>
            <a:spcAft>
              <a:spcPct val="35000"/>
            </a:spcAft>
            <a:buNone/>
          </a:pPr>
          <a:r>
            <a:rPr lang="en-US" sz="1300" kern="1200" dirty="0"/>
            <a:t>Made Several Site Updates, Including Rent as an Assistance Category and Starting Ethnicity Category Edits</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50"/>
              </a:solidFill>
            </a:rPr>
            <a:t>√</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ctr" defTabSz="577850">
            <a:lnSpc>
              <a:spcPct val="90000"/>
            </a:lnSpc>
            <a:spcBef>
              <a:spcPct val="0"/>
            </a:spcBef>
            <a:spcAft>
              <a:spcPct val="35000"/>
            </a:spcAft>
            <a:buNone/>
          </a:pPr>
          <a:r>
            <a:rPr lang="en-US" sz="1300" kern="1200" dirty="0"/>
            <a:t>Learning Spike Regarding Website Architecture and WordPress</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X</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b" anchorCtr="1">
          <a:noAutofit/>
        </a:bodyPr>
        <a:lstStyle/>
        <a:p>
          <a:pPr marL="0" lvl="0" indent="0" algn="ctr" defTabSz="711200">
            <a:lnSpc>
              <a:spcPct val="90000"/>
            </a:lnSpc>
            <a:spcBef>
              <a:spcPct val="0"/>
            </a:spcBef>
            <a:spcAft>
              <a:spcPct val="35000"/>
            </a:spcAft>
            <a:buNone/>
          </a:pPr>
          <a:r>
            <a:rPr lang="en-US" sz="1600" kern="1200" dirty="0"/>
            <a:t>The new intake form was barely deployed last week, full of errors and unfamiliar to the client</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X</a:t>
          </a:r>
          <a:endParaRPr lang="en-US" sz="2000" kern="1200" dirty="0"/>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1">
          <a:noAutofit/>
        </a:bodyPr>
        <a:lstStyle/>
        <a:p>
          <a:pPr marL="0" lvl="0" indent="0" algn="ctr" defTabSz="711200">
            <a:lnSpc>
              <a:spcPct val="90000"/>
            </a:lnSpc>
            <a:spcBef>
              <a:spcPct val="0"/>
            </a:spcBef>
            <a:spcAft>
              <a:spcPct val="35000"/>
            </a:spcAft>
            <a:buNone/>
          </a:pPr>
          <a:r>
            <a:rPr lang="en-US" sz="1600" kern="1200" dirty="0"/>
            <a:t>Multiple copies of the code in the hosting environment</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X</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b" anchorCtr="1">
          <a:noAutofit/>
        </a:bodyPr>
        <a:lstStyle/>
        <a:p>
          <a:pPr marL="0" lvl="0" indent="0" algn="ctr" defTabSz="711200">
            <a:lnSpc>
              <a:spcPct val="90000"/>
            </a:lnSpc>
            <a:spcBef>
              <a:spcPct val="0"/>
            </a:spcBef>
            <a:spcAft>
              <a:spcPct val="35000"/>
            </a:spcAft>
            <a:buNone/>
          </a:pPr>
          <a:r>
            <a:rPr lang="en-US" sz="1600" kern="1200" dirty="0"/>
            <a:t>Consistency in meeting together – multiple reschedules by the client</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X</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1">
          <a:noAutofit/>
        </a:bodyPr>
        <a:lstStyle/>
        <a:p>
          <a:pPr marL="0" lvl="0" indent="0" algn="ctr" defTabSz="711200">
            <a:lnSpc>
              <a:spcPct val="90000"/>
            </a:lnSpc>
            <a:spcBef>
              <a:spcPct val="0"/>
            </a:spcBef>
            <a:spcAft>
              <a:spcPct val="35000"/>
            </a:spcAft>
            <a:buNone/>
          </a:pPr>
          <a:r>
            <a:rPr lang="en-US" sz="1600" kern="1200" dirty="0"/>
            <a:t>Still waiting on WordPress credentials</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Tie the new intake form into the existing website database to avoid redundancy of input</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dirty="0"/>
            <a:t>We want to create group IDs to link couples and families together that receive aid</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Allow the review of new requests to distinguish those that will receive aid from those who do not qualify</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dirty="0"/>
            <a:t>Fix other bugs, such as reports generating inaccurate data points</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St </a:t>
            </a:r>
            <a:r>
              <a:rPr lang="en-US" sz="4400" dirty="0" err="1">
                <a:solidFill>
                  <a:schemeClr val="tx1"/>
                </a:solidFill>
              </a:rPr>
              <a:t>james</a:t>
            </a:r>
            <a:r>
              <a:rPr lang="en-US" sz="4400" dirty="0">
                <a:solidFill>
                  <a:schemeClr val="tx1"/>
                </a:solidFill>
              </a:rPr>
              <a:t> outreach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Sprint 1	        The Intuitive Monkeys</a:t>
            </a:r>
          </a:p>
        </p:txBody>
      </p:sp>
      <p:sp>
        <p:nvSpPr>
          <p:cNvPr id="4" name="TextBox 3">
            <a:extLst>
              <a:ext uri="{FF2B5EF4-FFF2-40B4-BE49-F238E27FC236}">
                <a16:creationId xmlns:a16="http://schemas.microsoft.com/office/drawing/2014/main" id="{2E811E79-127E-48E0-91BF-89B10393B237}"/>
              </a:ext>
            </a:extLst>
          </p:cNvPr>
          <p:cNvSpPr txBox="1"/>
          <p:nvPr/>
        </p:nvSpPr>
        <p:spPr>
          <a:xfrm>
            <a:off x="7892716" y="4303771"/>
            <a:ext cx="2542674" cy="276999"/>
          </a:xfrm>
          <a:prstGeom prst="rect">
            <a:avLst/>
          </a:prstGeom>
          <a:noFill/>
        </p:spPr>
        <p:txBody>
          <a:bodyPr wrap="square" rtlCol="0">
            <a:spAutoFit/>
          </a:bodyPr>
          <a:lstStyle/>
          <a:p>
            <a:r>
              <a:rPr lang="en-US" sz="1200" dirty="0" err="1"/>
              <a:t>Arshdeep</a:t>
            </a:r>
            <a:r>
              <a:rPr lang="en-US" sz="1200" dirty="0"/>
              <a:t>, David, Lewis, and </a:t>
            </a:r>
            <a:r>
              <a:rPr lang="en-US" sz="1200" dirty="0" err="1"/>
              <a:t>Taras</a:t>
            </a:r>
            <a:endParaRPr lang="en-US" sz="1200" dirty="0"/>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What We Did</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12621218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Obstacles To Overcome</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04095577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800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Where We Go From Here</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11279613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460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{C32AF279-5654-4300-A73C-6784E658CC9C}tf56219246_win32</Template>
  <TotalTime>65</TotalTime>
  <Words>184</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Avenir Next LT Pro</vt:lpstr>
      <vt:lpstr>Avenir Next LT Pro Light</vt:lpstr>
      <vt:lpstr>Garamond</vt:lpstr>
      <vt:lpstr>SavonVTI</vt:lpstr>
      <vt:lpstr>St james outreach</vt:lpstr>
      <vt:lpstr>What We Did</vt:lpstr>
      <vt:lpstr>Obstacles To Overcome</vt:lpstr>
      <vt:lpstr>Where We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james outreach</dc:title>
  <dc:creator>David Haas</dc:creator>
  <cp:lastModifiedBy>David Haas</cp:lastModifiedBy>
  <cp:revision>8</cp:revision>
  <dcterms:created xsi:type="dcterms:W3CDTF">2021-01-26T07:56:55Z</dcterms:created>
  <dcterms:modified xsi:type="dcterms:W3CDTF">2021-01-26T21:26:14Z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