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"/>
  </p:notesMasterIdLst>
  <p:sldIdLst>
    <p:sldId id="258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4660"/>
  </p:normalViewPr>
  <p:slideViewPr>
    <p:cSldViewPr>
      <p:cViewPr varScale="1">
        <p:scale>
          <a:sx n="85" d="100"/>
          <a:sy n="85" d="100"/>
        </p:scale>
        <p:origin x="6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98E5-4B06-4A38-98A5-80C0E489BBE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88BF8-8482-4F1E-A686-ED85C87F5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20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43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99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75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idx="10"/>
          </p:nvPr>
        </p:nvSpPr>
        <p:spPr>
          <a:xfrm>
            <a:off x="609600" y="1752600"/>
            <a:ext cx="8229240" cy="487656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4E67C8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4E67C8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731520" lvl="2" indent="-182520">
              <a:lnSpc>
                <a:spcPct val="100000"/>
              </a:lnSpc>
              <a:spcBef>
                <a:spcPts val="360"/>
              </a:spcBef>
              <a:buClr>
                <a:srgbClr val="4E67C8"/>
              </a:buClr>
              <a:buSzPct val="90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005840" lvl="3" indent="-182520">
              <a:lnSpc>
                <a:spcPct val="100000"/>
              </a:lnSpc>
              <a:spcBef>
                <a:spcPts val="320"/>
              </a:spcBef>
              <a:buClr>
                <a:srgbClr val="4E67C8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188720" lvl="4" indent="-136800">
              <a:lnSpc>
                <a:spcPct val="100000"/>
              </a:lnSpc>
              <a:spcBef>
                <a:spcPts val="281"/>
              </a:spcBef>
              <a:buClr>
                <a:srgbClr val="4E67C8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71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idx="10"/>
          </p:nvPr>
        </p:nvSpPr>
        <p:spPr>
          <a:xfrm>
            <a:off x="609600" y="1752600"/>
            <a:ext cx="8229240" cy="487656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4E67C8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4E67C8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731520" lvl="2" indent="-182520">
              <a:lnSpc>
                <a:spcPct val="100000"/>
              </a:lnSpc>
              <a:spcBef>
                <a:spcPts val="360"/>
              </a:spcBef>
              <a:buClr>
                <a:srgbClr val="4E67C8"/>
              </a:buClr>
              <a:buSzPct val="90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005840" lvl="3" indent="-182520">
              <a:lnSpc>
                <a:spcPct val="100000"/>
              </a:lnSpc>
              <a:spcBef>
                <a:spcPts val="320"/>
              </a:spcBef>
              <a:buClr>
                <a:srgbClr val="4E67C8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188720" lvl="4" indent="-136800">
              <a:lnSpc>
                <a:spcPct val="100000"/>
              </a:lnSpc>
              <a:spcBef>
                <a:spcPts val="281"/>
              </a:spcBef>
              <a:buClr>
                <a:srgbClr val="4E67C8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351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14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89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18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42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98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6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 dirty="0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4E67C8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4E67C8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731520" lvl="2" indent="-182520">
              <a:lnSpc>
                <a:spcPct val="100000"/>
              </a:lnSpc>
              <a:spcBef>
                <a:spcPts val="360"/>
              </a:spcBef>
              <a:buClr>
                <a:srgbClr val="4E67C8"/>
              </a:buClr>
              <a:buSzPct val="90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005840" lvl="3" indent="-182520">
              <a:lnSpc>
                <a:spcPct val="100000"/>
              </a:lnSpc>
              <a:spcBef>
                <a:spcPts val="320"/>
              </a:spcBef>
              <a:buClr>
                <a:srgbClr val="4E67C8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188720" lvl="4" indent="-136800">
              <a:lnSpc>
                <a:spcPct val="100000"/>
              </a:lnSpc>
              <a:spcBef>
                <a:spcPts val="281"/>
              </a:spcBef>
              <a:buClr>
                <a:srgbClr val="4E67C8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fld id="{ED172471-7D3D-4189-8B6B-5FAEC3AB92DC}" type="datetime">
              <a:rPr lang="en-US" sz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pPr/>
              <a:t>6/16/2020</a:t>
            </a:fld>
            <a:endParaRPr lang="en-US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fld id="{5F7AEF4B-52F9-49F9-8FA6-EE8AE3E9FDFD}" type="slidenum">
              <a:rPr lang="en-US" sz="14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pPr/>
              <a:t>‹#›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507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64FF-9825-4AB9-9BBC-38C2DE80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Project Proposal</a:t>
            </a:r>
            <a:br>
              <a:rPr lang="en-US" dirty="0"/>
            </a:br>
            <a:r>
              <a:rPr lang="en-US" dirty="0"/>
              <a:t>IT 328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32E5-9A74-4912-9D98-07E1E6F4B15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800" dirty="0"/>
              <a:t>Team member names:  Lewis Scott, </a:t>
            </a:r>
            <a:r>
              <a:rPr lang="en-US" dirty="0" err="1"/>
              <a:t>Qinghang</a:t>
            </a:r>
            <a:r>
              <a:rPr lang="en-US" dirty="0"/>
              <a:t> Zhang</a:t>
            </a:r>
          </a:p>
          <a:p>
            <a:r>
              <a:rPr lang="en-US" sz="1800" dirty="0"/>
              <a:t>Project title:  Recipe sharing site</a:t>
            </a:r>
          </a:p>
          <a:p>
            <a:endParaRPr lang="en-US" sz="1800" dirty="0"/>
          </a:p>
          <a:p>
            <a:r>
              <a:rPr lang="en-US" sz="1800" dirty="0"/>
              <a:t>A class diagram (include at least one inheritance relationship)</a:t>
            </a:r>
          </a:p>
          <a:p>
            <a:r>
              <a:rPr lang="en-US" sz="1800" dirty="0"/>
              <a:t>An ER diagram (include a minimum of two related tables)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5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0A9B-7841-4AE6-B8D2-BC77D6EF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300660"/>
          </a:xfrm>
        </p:spPr>
        <p:txBody>
          <a:bodyPr/>
          <a:lstStyle/>
          <a:p>
            <a:pPr algn="ctr"/>
            <a:r>
              <a:rPr lang="en-US" dirty="0"/>
              <a:t>Class Diagrams (UML)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39C107-0F59-4FC1-8564-678AEAC7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75395"/>
            <a:ext cx="2743200" cy="4907209"/>
          </a:xfrm>
          <a:prstGeom prst="rect">
            <a:avLst/>
          </a:prstGeom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DE991A0-89E4-4ABB-B6BE-AEDF128E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05521"/>
            <a:ext cx="4487856" cy="43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2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59C7-9615-4884-9613-EAF0DADB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 Diagram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AC694885-293E-48A9-85A9-6AC550829C2E}"/>
              </a:ext>
            </a:extLst>
          </p:cNvPr>
          <p:cNvCxnSpPr>
            <a:cxnSpLocks/>
          </p:cNvCxnSpPr>
          <p:nvPr/>
        </p:nvCxnSpPr>
        <p:spPr>
          <a:xfrm>
            <a:off x="2572349" y="2176130"/>
            <a:ext cx="1575610" cy="948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0D65CC1-931E-4C34-928C-8029E5625F53}"/>
              </a:ext>
            </a:extLst>
          </p:cNvPr>
          <p:cNvSpPr txBox="1"/>
          <p:nvPr/>
        </p:nvSpPr>
        <p:spPr>
          <a:xfrm>
            <a:off x="2502819" y="2172290"/>
            <a:ext cx="251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2674D6-6EF6-489C-8980-A5B74AB2D8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8" y="1863718"/>
            <a:ext cx="19240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349AC21-FBC8-47FE-926D-70F48B73C8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957" y="1859020"/>
            <a:ext cx="8477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0A41AA9-5B98-4491-BB15-4ABC40BCC7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9" y="2606317"/>
            <a:ext cx="8477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7AD61A0-13E8-439D-95C1-FBBA676F898B}"/>
              </a:ext>
            </a:extLst>
          </p:cNvPr>
          <p:cNvSpPr txBox="1"/>
          <p:nvPr/>
        </p:nvSpPr>
        <p:spPr>
          <a:xfrm>
            <a:off x="3572194" y="3142715"/>
            <a:ext cx="605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Many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80FB5C2-99AF-4E38-BE10-EE1D9EDDD0C1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965905" y="2896830"/>
            <a:ext cx="1423124" cy="3568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594072-3C71-4DAB-866D-037F708F161B}"/>
              </a:ext>
            </a:extLst>
          </p:cNvPr>
          <p:cNvSpPr txBox="1"/>
          <p:nvPr/>
        </p:nvSpPr>
        <p:spPr>
          <a:xfrm>
            <a:off x="4965542" y="3231161"/>
            <a:ext cx="251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9F4E95-BC58-4718-A249-185E9B9F132F}"/>
              </a:ext>
            </a:extLst>
          </p:cNvPr>
          <p:cNvSpPr txBox="1"/>
          <p:nvPr/>
        </p:nvSpPr>
        <p:spPr>
          <a:xfrm>
            <a:off x="6137238" y="2911884"/>
            <a:ext cx="251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21539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</TotalTime>
  <Words>52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1_Office Theme</vt:lpstr>
      <vt:lpstr>Final Project Proposal IT 328</vt:lpstr>
      <vt:lpstr>Class Diagrams (UML)</vt:lpstr>
      <vt:lpstr>ER Diagram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IT114</dc:title>
  <dc:creator>Lewis</dc:creator>
  <cp:lastModifiedBy>Lew Scott</cp:lastModifiedBy>
  <cp:revision>71</cp:revision>
  <dcterms:created xsi:type="dcterms:W3CDTF">2019-02-28T14:38:20Z</dcterms:created>
  <dcterms:modified xsi:type="dcterms:W3CDTF">2020-06-16T14:00:46Z</dcterms:modified>
</cp:coreProperties>
</file>