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leweistudio@163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成组"/>
          <p:cNvGrpSpPr/>
          <p:nvPr/>
        </p:nvGrpSpPr>
        <p:grpSpPr>
          <a:xfrm>
            <a:off x="1198562" y="4312867"/>
            <a:ext cx="2048246" cy="2048246"/>
            <a:chOff x="0" y="0"/>
            <a:chExt cx="2048244" cy="2048244"/>
          </a:xfrm>
        </p:grpSpPr>
        <p:sp>
          <p:nvSpPr>
            <p:cNvPr id="20" name="形状"/>
            <p:cNvSpPr/>
            <p:nvPr/>
          </p:nvSpPr>
          <p:spPr>
            <a:xfrm>
              <a:off x="235929" y="230013"/>
              <a:ext cx="1586942" cy="159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" name="形状"/>
            <p:cNvSpPr/>
            <p:nvPr/>
          </p:nvSpPr>
          <p:spPr>
            <a:xfrm>
              <a:off x="501040" y="496279"/>
              <a:ext cx="1056720" cy="106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" name="形状"/>
            <p:cNvSpPr/>
            <p:nvPr/>
          </p:nvSpPr>
          <p:spPr>
            <a:xfrm>
              <a:off x="653153" y="650037"/>
              <a:ext cx="753736" cy="758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" name="线条"/>
            <p:cNvSpPr/>
            <p:nvPr/>
          </p:nvSpPr>
          <p:spPr>
            <a:xfrm>
              <a:off x="0" y="141883"/>
              <a:ext cx="2048245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线条"/>
            <p:cNvSpPr/>
            <p:nvPr/>
          </p:nvSpPr>
          <p:spPr>
            <a:xfrm>
              <a:off x="14279" y="1916986"/>
              <a:ext cx="2024653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线条"/>
            <p:cNvSpPr/>
            <p:nvPr/>
          </p:nvSpPr>
          <p:spPr>
            <a:xfrm flipH="1">
              <a:off x="153354" y="14376"/>
              <a:ext cx="1" cy="2019493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线条"/>
            <p:cNvSpPr/>
            <p:nvPr/>
          </p:nvSpPr>
          <p:spPr>
            <a:xfrm flipH="1">
              <a:off x="1909170" y="18751"/>
              <a:ext cx="1" cy="2024494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" name="圆角矩形"/>
            <p:cNvSpPr/>
            <p:nvPr/>
          </p:nvSpPr>
          <p:spPr>
            <a:xfrm>
              <a:off x="14279" y="14376"/>
              <a:ext cx="2033966" cy="2028869"/>
            </a:xfrm>
            <a:prstGeom prst="roundRect">
              <a:avLst>
                <a:gd name="adj" fmla="val 22565"/>
              </a:avLst>
            </a:prstGeom>
            <a:noFill/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" name="线条"/>
            <p:cNvSpPr/>
            <p:nvPr/>
          </p:nvSpPr>
          <p:spPr>
            <a:xfrm>
              <a:off x="14280" y="-1"/>
              <a:ext cx="2015339" cy="2043246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线条"/>
            <p:cNvSpPr/>
            <p:nvPr/>
          </p:nvSpPr>
          <p:spPr>
            <a:xfrm flipV="1">
              <a:off x="14279" y="5000"/>
              <a:ext cx="2029621" cy="2043245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" name="线条"/>
            <p:cNvSpPr/>
            <p:nvPr/>
          </p:nvSpPr>
          <p:spPr>
            <a:xfrm flipH="1">
              <a:off x="653153" y="14376"/>
              <a:ext cx="1" cy="2024494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线条"/>
            <p:cNvSpPr/>
            <p:nvPr/>
          </p:nvSpPr>
          <p:spPr>
            <a:xfrm>
              <a:off x="1016982" y="5000"/>
              <a:ext cx="14281" cy="2038245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" name="线条"/>
            <p:cNvSpPr/>
            <p:nvPr/>
          </p:nvSpPr>
          <p:spPr>
            <a:xfrm flipH="1">
              <a:off x="1397574" y="14376"/>
              <a:ext cx="1" cy="2033869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" name="线条"/>
            <p:cNvSpPr/>
            <p:nvPr/>
          </p:nvSpPr>
          <p:spPr>
            <a:xfrm>
              <a:off x="14279" y="650037"/>
              <a:ext cx="2033966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" name="线条"/>
            <p:cNvSpPr/>
            <p:nvPr/>
          </p:nvSpPr>
          <p:spPr>
            <a:xfrm>
              <a:off x="14279" y="1028809"/>
              <a:ext cx="2033966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" name="线条"/>
            <p:cNvSpPr/>
            <p:nvPr/>
          </p:nvSpPr>
          <p:spPr>
            <a:xfrm>
              <a:off x="14279" y="1408832"/>
              <a:ext cx="2029620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7" name="android全栈工程师训练营…"/>
          <p:cNvSpPr/>
          <p:nvPr/>
        </p:nvSpPr>
        <p:spPr>
          <a:xfrm>
            <a:off x="2208212" y="1487487"/>
            <a:ext cx="7775576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1">
              <a:defRPr sz="4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android全栈工程师训练营</a:t>
            </a:r>
            <a:endParaRPr dirty="0"/>
          </a:p>
          <a:p>
            <a:pPr lvl="1" algn="ctr">
              <a:defRPr sz="2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lvl="1" algn="ctr">
              <a:defRPr sz="2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Git版本控制系统和GitHub</a:t>
            </a:r>
            <a:r>
              <a:rPr lang="en-US" altLang="zh-CN" dirty="0"/>
              <a:t>—</a:t>
            </a:r>
          </a:p>
          <a:p>
            <a:pPr lvl="1" algn="ctr">
              <a:defRPr sz="2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版本回退</a:t>
            </a:r>
            <a:endParaRPr lang="en-US" dirty="0"/>
          </a:p>
        </p:txBody>
      </p:sp>
      <p:sp>
        <p:nvSpPr>
          <p:cNvPr id="38" name="1/17/18"/>
          <p:cNvSpPr/>
          <p:nvPr/>
        </p:nvSpPr>
        <p:spPr>
          <a:xfrm>
            <a:off x="8592285" y="4940061"/>
            <a:ext cx="153352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2018/1/25</a:t>
            </a:r>
            <a:endParaRPr dirty="0"/>
          </a:p>
        </p:txBody>
      </p:sp>
      <p:pic>
        <p:nvPicPr>
          <p:cNvPr id="39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200" y="116205"/>
            <a:ext cx="1533526" cy="1533526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讲师：AdolphChen"/>
          <p:cNvSpPr/>
          <p:nvPr/>
        </p:nvSpPr>
        <p:spPr>
          <a:xfrm>
            <a:off x="8596630" y="4570729"/>
            <a:ext cx="147732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/>
              <a:t>讲师</a:t>
            </a:r>
            <a:r>
              <a:rPr dirty="0"/>
              <a:t>：</a:t>
            </a:r>
            <a:r>
              <a:rPr lang="zh-CN" altLang="en-US" dirty="0"/>
              <a:t>陈帅康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版本回退"/>
          <p:cNvSpPr/>
          <p:nvPr/>
        </p:nvSpPr>
        <p:spPr>
          <a:xfrm>
            <a:off x="5129529" y="485079"/>
            <a:ext cx="19329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rPr dirty="0" err="1"/>
              <a:t>版本回退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767791" y="3736341"/>
            <a:ext cx="2016000" cy="1476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9339" y="3965739"/>
            <a:ext cx="1672083" cy="42500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77942" y="3993575"/>
            <a:ext cx="1187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README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E4D8CC-D379-4389-8A46-2992ED8938A0}"/>
              </a:ext>
            </a:extLst>
          </p:cNvPr>
          <p:cNvSpPr txBox="1"/>
          <p:nvPr/>
        </p:nvSpPr>
        <p:spPr>
          <a:xfrm>
            <a:off x="1437134" y="3429000"/>
            <a:ext cx="11466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/>
              <a:t>6d266c2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45253DC-C415-4A51-8F8A-D671DD4972D9}"/>
              </a:ext>
            </a:extLst>
          </p:cNvPr>
          <p:cNvSpPr txBox="1"/>
          <p:nvPr/>
        </p:nvSpPr>
        <p:spPr>
          <a:xfrm>
            <a:off x="8586722" y="1801029"/>
            <a:ext cx="14458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HEAD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8FACF48-C04F-45D5-A966-04F79E481128}"/>
              </a:ext>
            </a:extLst>
          </p:cNvPr>
          <p:cNvCxnSpPr/>
          <p:nvPr/>
        </p:nvCxnSpPr>
        <p:spPr>
          <a:xfrm flipH="1">
            <a:off x="8965951" y="2170359"/>
            <a:ext cx="118620" cy="33303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3D3B82B-4B44-4A82-A875-92357DA70694}"/>
              </a:ext>
            </a:extLst>
          </p:cNvPr>
          <p:cNvSpPr txBox="1"/>
          <p:nvPr/>
        </p:nvSpPr>
        <p:spPr>
          <a:xfrm>
            <a:off x="8392629" y="2503395"/>
            <a:ext cx="11466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master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6D72695-412B-42C5-8212-29F9348DDB5F}"/>
              </a:ext>
            </a:extLst>
          </p:cNvPr>
          <p:cNvCxnSpPr>
            <a:stCxn id="32" idx="2"/>
          </p:cNvCxnSpPr>
          <p:nvPr/>
        </p:nvCxnSpPr>
        <p:spPr>
          <a:xfrm>
            <a:off x="8965951" y="2872725"/>
            <a:ext cx="118620" cy="52763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B0E26416-70D3-4576-8E16-6E848A0C13B8}"/>
              </a:ext>
            </a:extLst>
          </p:cNvPr>
          <p:cNvSpPr/>
          <p:nvPr/>
        </p:nvSpPr>
        <p:spPr>
          <a:xfrm>
            <a:off x="4080000" y="3736341"/>
            <a:ext cx="2016000" cy="1476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FBD42C8-5356-4E61-9F8E-94F93453C985}"/>
              </a:ext>
            </a:extLst>
          </p:cNvPr>
          <p:cNvSpPr/>
          <p:nvPr/>
        </p:nvSpPr>
        <p:spPr>
          <a:xfrm>
            <a:off x="4331548" y="3965739"/>
            <a:ext cx="1672083" cy="42500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9B9D27D-0C5E-44FC-978F-A07CA3D97A4F}"/>
              </a:ext>
            </a:extLst>
          </p:cNvPr>
          <p:cNvSpPr txBox="1"/>
          <p:nvPr/>
        </p:nvSpPr>
        <p:spPr>
          <a:xfrm>
            <a:off x="4590151" y="3993575"/>
            <a:ext cx="1187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README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2C402DD-FE07-4786-8223-0007BF7682EE}"/>
              </a:ext>
            </a:extLst>
          </p:cNvPr>
          <p:cNvSpPr/>
          <p:nvPr/>
        </p:nvSpPr>
        <p:spPr>
          <a:xfrm>
            <a:off x="4331548" y="4611158"/>
            <a:ext cx="1672083" cy="42500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230523F-C02A-48E7-9173-3811F8BCB8D3}"/>
              </a:ext>
            </a:extLst>
          </p:cNvPr>
          <p:cNvSpPr txBox="1"/>
          <p:nvPr/>
        </p:nvSpPr>
        <p:spPr>
          <a:xfrm>
            <a:off x="4590151" y="4638994"/>
            <a:ext cx="14134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LICENSE V1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27A26A0-EB61-49D6-A710-1FE8E3F60527}"/>
              </a:ext>
            </a:extLst>
          </p:cNvPr>
          <p:cNvCxnSpPr>
            <a:stCxn id="41" idx="1"/>
            <a:endCxn id="2" idx="3"/>
          </p:cNvCxnSpPr>
          <p:nvPr/>
        </p:nvCxnSpPr>
        <p:spPr>
          <a:xfrm flipH="1">
            <a:off x="2783791" y="4474341"/>
            <a:ext cx="1296209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1543599-048E-4A5A-86ED-97449A4EF906}"/>
              </a:ext>
            </a:extLst>
          </p:cNvPr>
          <p:cNvSpPr txBox="1"/>
          <p:nvPr/>
        </p:nvSpPr>
        <p:spPr>
          <a:xfrm>
            <a:off x="4590151" y="3429000"/>
            <a:ext cx="19329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/>
              <a:t>983e129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197280A-4C45-42F7-8558-6CB454BD54CE}"/>
              </a:ext>
            </a:extLst>
          </p:cNvPr>
          <p:cNvSpPr/>
          <p:nvPr/>
        </p:nvSpPr>
        <p:spPr>
          <a:xfrm>
            <a:off x="8077904" y="3726029"/>
            <a:ext cx="2016000" cy="1476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D6FABAA-B36C-41FF-A2EB-16E78DECEFB7}"/>
              </a:ext>
            </a:extLst>
          </p:cNvPr>
          <p:cNvSpPr/>
          <p:nvPr/>
        </p:nvSpPr>
        <p:spPr>
          <a:xfrm>
            <a:off x="8329452" y="3955427"/>
            <a:ext cx="1672083" cy="42500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A3C6126-4EA1-45B9-8BD7-DD84C855F894}"/>
              </a:ext>
            </a:extLst>
          </p:cNvPr>
          <p:cNvSpPr txBox="1"/>
          <p:nvPr/>
        </p:nvSpPr>
        <p:spPr>
          <a:xfrm>
            <a:off x="8588055" y="3983263"/>
            <a:ext cx="1187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README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C33D417-C465-4597-A0D3-DCBBDA8D197C}"/>
              </a:ext>
            </a:extLst>
          </p:cNvPr>
          <p:cNvSpPr/>
          <p:nvPr/>
        </p:nvSpPr>
        <p:spPr>
          <a:xfrm>
            <a:off x="8329452" y="4600846"/>
            <a:ext cx="1672083" cy="42500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20987BA-783F-40FA-9C6C-AC7644096F15}"/>
              </a:ext>
            </a:extLst>
          </p:cNvPr>
          <p:cNvSpPr txBox="1"/>
          <p:nvPr/>
        </p:nvSpPr>
        <p:spPr>
          <a:xfrm>
            <a:off x="8588054" y="4628682"/>
            <a:ext cx="15058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LICENSE 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32C20A1-549A-485A-9CAD-D968FCF76DE5}"/>
              </a:ext>
            </a:extLst>
          </p:cNvPr>
          <p:cNvSpPr txBox="1"/>
          <p:nvPr/>
        </p:nvSpPr>
        <p:spPr>
          <a:xfrm>
            <a:off x="8529465" y="3382080"/>
            <a:ext cx="19329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/>
              <a:t> 2ee3cd3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D2791A6-0A5D-4543-8BEA-51C00A89996D}"/>
              </a:ext>
            </a:extLst>
          </p:cNvPr>
          <p:cNvCxnSpPr>
            <a:stCxn id="49" idx="1"/>
            <a:endCxn id="41" idx="3"/>
          </p:cNvCxnSpPr>
          <p:nvPr/>
        </p:nvCxnSpPr>
        <p:spPr>
          <a:xfrm flipH="1">
            <a:off x="6096000" y="4464029"/>
            <a:ext cx="1981904" cy="1031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61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6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7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9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5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6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8" name="版本回退"/>
          <p:cNvSpPr/>
          <p:nvPr/>
        </p:nvSpPr>
        <p:spPr>
          <a:xfrm>
            <a:off x="5129530" y="485079"/>
            <a:ext cx="19329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rPr dirty="0" err="1"/>
              <a:t>版本回退</a:t>
            </a:r>
            <a:endParaRPr dirty="0"/>
          </a:p>
        </p:txBody>
      </p:sp>
      <p:sp>
        <p:nvSpPr>
          <p:cNvPr id="79" name="git reset HEAD~"/>
          <p:cNvSpPr/>
          <p:nvPr/>
        </p:nvSpPr>
        <p:spPr>
          <a:xfrm>
            <a:off x="1535142" y="1269513"/>
            <a:ext cx="19934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r>
              <a:rPr dirty="0"/>
              <a:t> git reset HEAD~</a:t>
            </a:r>
          </a:p>
        </p:txBody>
      </p:sp>
      <p:sp>
        <p:nvSpPr>
          <p:cNvPr id="80" name="实际上，该条命令的完整书写形式是：git reset —mixed HEAD~…"/>
          <p:cNvSpPr/>
          <p:nvPr/>
        </p:nvSpPr>
        <p:spPr>
          <a:xfrm>
            <a:off x="1829311" y="1654866"/>
            <a:ext cx="698620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rPr dirty="0"/>
              <a:t> </a:t>
            </a:r>
            <a:r>
              <a:rPr dirty="0" err="1"/>
              <a:t>实际上，该条命令的完整书写形式是：git</a:t>
            </a:r>
            <a:r>
              <a:rPr dirty="0"/>
              <a:t> reset </a:t>
            </a:r>
            <a:r>
              <a:rPr lang="en-US" altLang="zh-CN" dirty="0"/>
              <a:t>--</a:t>
            </a:r>
            <a:r>
              <a:rPr dirty="0"/>
              <a:t>mixed HEAD~</a:t>
            </a:r>
          </a:p>
          <a:p>
            <a:pPr marL="180473" indent="-180473">
              <a:buSzPct val="100000"/>
              <a:buChar char="•"/>
            </a:pPr>
            <a:r>
              <a:rPr dirty="0" err="1"/>
              <a:t>分成两个执行步骤</a:t>
            </a:r>
            <a:r>
              <a:rPr dirty="0"/>
              <a:t>：</a:t>
            </a:r>
          </a:p>
          <a:p>
            <a:pPr marL="561473" lvl="1" indent="-180473">
              <a:buSzPct val="100000"/>
              <a:buChar char="•"/>
            </a:pPr>
            <a:r>
              <a:rPr dirty="0" err="1"/>
              <a:t>移动HEAD指针的指向，将其指向上一个版本（快照</a:t>
            </a:r>
            <a:r>
              <a:rPr dirty="0"/>
              <a:t>）</a:t>
            </a:r>
          </a:p>
          <a:p>
            <a:pPr marL="561473" lvl="1" indent="-180473">
              <a:buSzPct val="100000"/>
              <a:buChar char="•"/>
            </a:pPr>
            <a:r>
              <a:rPr dirty="0" err="1"/>
              <a:t>将HEAD指针移动之后的版本会滚到暂存区中</a:t>
            </a:r>
            <a:endParaRPr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6EA3CCE-4E03-4011-8DC2-42F891FB9475}"/>
              </a:ext>
            </a:extLst>
          </p:cNvPr>
          <p:cNvSpPr/>
          <p:nvPr/>
        </p:nvSpPr>
        <p:spPr>
          <a:xfrm>
            <a:off x="6955619" y="4335199"/>
            <a:ext cx="2016000" cy="1476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3C602FD-32D2-43DD-9068-99D8BD734C53}"/>
              </a:ext>
            </a:extLst>
          </p:cNvPr>
          <p:cNvSpPr/>
          <p:nvPr/>
        </p:nvSpPr>
        <p:spPr>
          <a:xfrm>
            <a:off x="7207167" y="4564597"/>
            <a:ext cx="1672083" cy="42500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B1BFF97-DE12-41E5-ABE0-CF0835DE97A9}"/>
              </a:ext>
            </a:extLst>
          </p:cNvPr>
          <p:cNvSpPr txBox="1"/>
          <p:nvPr/>
        </p:nvSpPr>
        <p:spPr>
          <a:xfrm>
            <a:off x="7465770" y="4592433"/>
            <a:ext cx="1187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README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D489A5D-1ED0-4028-A9A5-D8E41E43FEC8}"/>
              </a:ext>
            </a:extLst>
          </p:cNvPr>
          <p:cNvSpPr/>
          <p:nvPr/>
        </p:nvSpPr>
        <p:spPr>
          <a:xfrm>
            <a:off x="7207167" y="5210016"/>
            <a:ext cx="1672083" cy="42500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F7026A3-E82F-4663-8F9C-6DC0D6311693}"/>
              </a:ext>
            </a:extLst>
          </p:cNvPr>
          <p:cNvSpPr txBox="1"/>
          <p:nvPr/>
        </p:nvSpPr>
        <p:spPr>
          <a:xfrm>
            <a:off x="7465770" y="5237852"/>
            <a:ext cx="14134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LICENSE V1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4B3FAC7-E242-4DCA-AAA8-D43B4F9E0D39}"/>
              </a:ext>
            </a:extLst>
          </p:cNvPr>
          <p:cNvSpPr txBox="1"/>
          <p:nvPr/>
        </p:nvSpPr>
        <p:spPr>
          <a:xfrm>
            <a:off x="7465770" y="4027858"/>
            <a:ext cx="19329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/>
              <a:t>983e129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CDCCEB-621F-4CBD-A5A1-176B13624544}"/>
              </a:ext>
            </a:extLst>
          </p:cNvPr>
          <p:cNvSpPr txBox="1"/>
          <p:nvPr/>
        </p:nvSpPr>
        <p:spPr>
          <a:xfrm>
            <a:off x="7207167" y="3538330"/>
            <a:ext cx="16720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仓库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680DBCE-86FE-41E5-843C-8D798FA27C78}"/>
              </a:ext>
            </a:extLst>
          </p:cNvPr>
          <p:cNvSpPr/>
          <p:nvPr/>
        </p:nvSpPr>
        <p:spPr>
          <a:xfrm>
            <a:off x="4765856" y="4233974"/>
            <a:ext cx="2016000" cy="1476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9DB79E9-6F9D-47D5-803D-78A331E97FC7}"/>
              </a:ext>
            </a:extLst>
          </p:cNvPr>
          <p:cNvSpPr/>
          <p:nvPr/>
        </p:nvSpPr>
        <p:spPr>
          <a:xfrm>
            <a:off x="5017404" y="4463372"/>
            <a:ext cx="1672083" cy="42500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3E95E63-80DF-4D6F-BD31-99EC6BD51BC4}"/>
              </a:ext>
            </a:extLst>
          </p:cNvPr>
          <p:cNvSpPr txBox="1"/>
          <p:nvPr/>
        </p:nvSpPr>
        <p:spPr>
          <a:xfrm>
            <a:off x="5276007" y="4491208"/>
            <a:ext cx="1187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README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15E2850-DE03-4AFB-97C9-18BABEECEE93}"/>
              </a:ext>
            </a:extLst>
          </p:cNvPr>
          <p:cNvSpPr/>
          <p:nvPr/>
        </p:nvSpPr>
        <p:spPr>
          <a:xfrm>
            <a:off x="5017404" y="5108791"/>
            <a:ext cx="1672083" cy="42500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459676D-1E9B-4841-A70B-832C90714CBA}"/>
              </a:ext>
            </a:extLst>
          </p:cNvPr>
          <p:cNvSpPr txBox="1"/>
          <p:nvPr/>
        </p:nvSpPr>
        <p:spPr>
          <a:xfrm>
            <a:off x="5276007" y="5136627"/>
            <a:ext cx="14134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LICENSE V1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1A79F5A-14F0-4A11-9FC1-E622A2BB0843}"/>
              </a:ext>
            </a:extLst>
          </p:cNvPr>
          <p:cNvSpPr txBox="1"/>
          <p:nvPr/>
        </p:nvSpPr>
        <p:spPr>
          <a:xfrm>
            <a:off x="5276007" y="3926633"/>
            <a:ext cx="19329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/>
              <a:t>983e129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A45F2A4-6CA8-4917-93BE-E2D739C8296E}"/>
              </a:ext>
            </a:extLst>
          </p:cNvPr>
          <p:cNvSpPr txBox="1"/>
          <p:nvPr/>
        </p:nvSpPr>
        <p:spPr>
          <a:xfrm>
            <a:off x="5017404" y="3437105"/>
            <a:ext cx="16720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暂存区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3B4D90D-54FC-48A7-9A14-983F68E11145}"/>
              </a:ext>
            </a:extLst>
          </p:cNvPr>
          <p:cNvSpPr/>
          <p:nvPr/>
        </p:nvSpPr>
        <p:spPr>
          <a:xfrm>
            <a:off x="2048910" y="4254758"/>
            <a:ext cx="2016000" cy="1476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0C1E056-2B1F-4A14-8203-F96CAEDC9973}"/>
              </a:ext>
            </a:extLst>
          </p:cNvPr>
          <p:cNvSpPr/>
          <p:nvPr/>
        </p:nvSpPr>
        <p:spPr>
          <a:xfrm>
            <a:off x="2300458" y="4484156"/>
            <a:ext cx="1672083" cy="42500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1710967-2FC0-4B0A-B461-FC380936AB07}"/>
              </a:ext>
            </a:extLst>
          </p:cNvPr>
          <p:cNvSpPr txBox="1"/>
          <p:nvPr/>
        </p:nvSpPr>
        <p:spPr>
          <a:xfrm>
            <a:off x="2559061" y="4511992"/>
            <a:ext cx="1187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README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8B7670F-F1E6-4366-93B8-82D2AF023975}"/>
              </a:ext>
            </a:extLst>
          </p:cNvPr>
          <p:cNvSpPr/>
          <p:nvPr/>
        </p:nvSpPr>
        <p:spPr>
          <a:xfrm>
            <a:off x="2300458" y="5129575"/>
            <a:ext cx="1672083" cy="42500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9DB00D2-5709-4981-AE0D-FD1E6B88BD05}"/>
              </a:ext>
            </a:extLst>
          </p:cNvPr>
          <p:cNvSpPr txBox="1"/>
          <p:nvPr/>
        </p:nvSpPr>
        <p:spPr>
          <a:xfrm>
            <a:off x="2559060" y="5157411"/>
            <a:ext cx="15058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LICENSE 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494AD81-B5D0-44E9-A7AF-B450AD22D7B9}"/>
              </a:ext>
            </a:extLst>
          </p:cNvPr>
          <p:cNvSpPr txBox="1"/>
          <p:nvPr/>
        </p:nvSpPr>
        <p:spPr>
          <a:xfrm>
            <a:off x="2500471" y="3910809"/>
            <a:ext cx="19329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/>
              <a:t> 2ee3cd3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68BDB9-8772-4567-B9A4-2C0FEB48DF21}"/>
              </a:ext>
            </a:extLst>
          </p:cNvPr>
          <p:cNvSpPr txBox="1"/>
          <p:nvPr/>
        </p:nvSpPr>
        <p:spPr>
          <a:xfrm>
            <a:off x="2559060" y="3444657"/>
            <a:ext cx="14493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工作区域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1" animBg="1" advAuto="0"/>
      <p:bldP spid="80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82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3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4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6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0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6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7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9" name="版本回退"/>
          <p:cNvSpPr/>
          <p:nvPr/>
        </p:nvSpPr>
        <p:spPr>
          <a:xfrm>
            <a:off x="5129529" y="485079"/>
            <a:ext cx="19329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t>版本回退</a:t>
            </a:r>
          </a:p>
        </p:txBody>
      </p:sp>
      <p:sp>
        <p:nvSpPr>
          <p:cNvPr id="100" name="git reset  ——soft HEAD~"/>
          <p:cNvSpPr/>
          <p:nvPr/>
        </p:nvSpPr>
        <p:spPr>
          <a:xfrm>
            <a:off x="1550339" y="1239119"/>
            <a:ext cx="294610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r>
              <a:rPr dirty="0"/>
              <a:t> git reset  —</a:t>
            </a:r>
            <a:r>
              <a:rPr lang="en-US" altLang="zh-CN" dirty="0"/>
              <a:t> </a:t>
            </a:r>
            <a:r>
              <a:rPr dirty="0"/>
              <a:t>—soft HEAD~</a:t>
            </a:r>
          </a:p>
        </p:txBody>
      </p:sp>
      <p:sp>
        <p:nvSpPr>
          <p:cNvPr id="101" name="这条命令只会将HEAD指针移向上一个版本…"/>
          <p:cNvSpPr/>
          <p:nvPr/>
        </p:nvSpPr>
        <p:spPr>
          <a:xfrm>
            <a:off x="1844508" y="1624471"/>
            <a:ext cx="4704364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rPr dirty="0" err="1"/>
              <a:t>这条命令只会将HEAD指针移向上一个版本</a:t>
            </a:r>
            <a:r>
              <a:rPr dirty="0"/>
              <a:t> </a:t>
            </a:r>
          </a:p>
          <a:p>
            <a:pPr marL="180473" indent="-180473">
              <a:buSzPct val="100000"/>
              <a:buChar char="•"/>
            </a:pPr>
            <a:r>
              <a:rPr dirty="0" err="1"/>
              <a:t>相当于撤销提交</a:t>
            </a:r>
            <a:endParaRPr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75A8A8D-0BB6-406A-B3A8-D26366A93641}"/>
              </a:ext>
            </a:extLst>
          </p:cNvPr>
          <p:cNvSpPr/>
          <p:nvPr/>
        </p:nvSpPr>
        <p:spPr>
          <a:xfrm>
            <a:off x="6955619" y="4335199"/>
            <a:ext cx="2016000" cy="1476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FB96637-CF2D-465D-8C57-4B4C6E9E6A41}"/>
              </a:ext>
            </a:extLst>
          </p:cNvPr>
          <p:cNvSpPr/>
          <p:nvPr/>
        </p:nvSpPr>
        <p:spPr>
          <a:xfrm>
            <a:off x="7207167" y="4564597"/>
            <a:ext cx="1672083" cy="42500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C9F1057-27C9-40BD-971D-01263461E0CB}"/>
              </a:ext>
            </a:extLst>
          </p:cNvPr>
          <p:cNvSpPr txBox="1"/>
          <p:nvPr/>
        </p:nvSpPr>
        <p:spPr>
          <a:xfrm>
            <a:off x="7465770" y="4592433"/>
            <a:ext cx="1187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README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6CABAE1-A03B-43A8-8866-14F5A6CABAD5}"/>
              </a:ext>
            </a:extLst>
          </p:cNvPr>
          <p:cNvSpPr/>
          <p:nvPr/>
        </p:nvSpPr>
        <p:spPr>
          <a:xfrm>
            <a:off x="7207167" y="5210016"/>
            <a:ext cx="1672083" cy="42500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8AD8493-B179-479F-9F3F-15A86025EB72}"/>
              </a:ext>
            </a:extLst>
          </p:cNvPr>
          <p:cNvSpPr txBox="1"/>
          <p:nvPr/>
        </p:nvSpPr>
        <p:spPr>
          <a:xfrm>
            <a:off x="7465770" y="5237852"/>
            <a:ext cx="14134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LICENSE V1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6E777CE-BA13-4110-BEAA-0F555603E683}"/>
              </a:ext>
            </a:extLst>
          </p:cNvPr>
          <p:cNvSpPr txBox="1"/>
          <p:nvPr/>
        </p:nvSpPr>
        <p:spPr>
          <a:xfrm>
            <a:off x="7465770" y="4027858"/>
            <a:ext cx="19329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/>
              <a:t>983e129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3D516E1-4104-4B27-BB72-7DDA52D9873C}"/>
              </a:ext>
            </a:extLst>
          </p:cNvPr>
          <p:cNvSpPr txBox="1"/>
          <p:nvPr/>
        </p:nvSpPr>
        <p:spPr>
          <a:xfrm>
            <a:off x="7207167" y="3538330"/>
            <a:ext cx="16720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仓库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0133CB3-FBBE-4771-A7EB-01D07999FA4D}"/>
              </a:ext>
            </a:extLst>
          </p:cNvPr>
          <p:cNvSpPr/>
          <p:nvPr/>
        </p:nvSpPr>
        <p:spPr>
          <a:xfrm>
            <a:off x="1372316" y="4313067"/>
            <a:ext cx="2016000" cy="1476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332930D-C57C-4EFB-A24B-0E81665631E7}"/>
              </a:ext>
            </a:extLst>
          </p:cNvPr>
          <p:cNvSpPr/>
          <p:nvPr/>
        </p:nvSpPr>
        <p:spPr>
          <a:xfrm>
            <a:off x="1623864" y="4542465"/>
            <a:ext cx="1672083" cy="42500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061A9C6-EC36-43FE-A375-0FC15271D184}"/>
              </a:ext>
            </a:extLst>
          </p:cNvPr>
          <p:cNvSpPr txBox="1"/>
          <p:nvPr/>
        </p:nvSpPr>
        <p:spPr>
          <a:xfrm>
            <a:off x="1882467" y="4570301"/>
            <a:ext cx="1187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README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796F6DD-E250-4A20-A73F-EDE0DCBDCA6E}"/>
              </a:ext>
            </a:extLst>
          </p:cNvPr>
          <p:cNvSpPr/>
          <p:nvPr/>
        </p:nvSpPr>
        <p:spPr>
          <a:xfrm>
            <a:off x="1623864" y="5187884"/>
            <a:ext cx="1672083" cy="42500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FC812C9-0BAE-4066-9E55-FEB3599032D9}"/>
              </a:ext>
            </a:extLst>
          </p:cNvPr>
          <p:cNvSpPr txBox="1"/>
          <p:nvPr/>
        </p:nvSpPr>
        <p:spPr>
          <a:xfrm>
            <a:off x="1882466" y="5215720"/>
            <a:ext cx="15058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LICENSE 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1BC310E-D774-416D-A360-841D8BD8D92C}"/>
              </a:ext>
            </a:extLst>
          </p:cNvPr>
          <p:cNvSpPr txBox="1"/>
          <p:nvPr/>
        </p:nvSpPr>
        <p:spPr>
          <a:xfrm>
            <a:off x="1823877" y="3969118"/>
            <a:ext cx="19329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/>
              <a:t> 2ee3cd3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FBAAF33-3E1F-4B40-A4EC-95EB65D98CB4}"/>
              </a:ext>
            </a:extLst>
          </p:cNvPr>
          <p:cNvSpPr txBox="1"/>
          <p:nvPr/>
        </p:nvSpPr>
        <p:spPr>
          <a:xfrm>
            <a:off x="1882466" y="3502966"/>
            <a:ext cx="14493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工作区域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AE35661-AA71-4E5F-B1BD-C63FD959160F}"/>
              </a:ext>
            </a:extLst>
          </p:cNvPr>
          <p:cNvSpPr/>
          <p:nvPr/>
        </p:nvSpPr>
        <p:spPr>
          <a:xfrm>
            <a:off x="4064590" y="4362830"/>
            <a:ext cx="2016000" cy="1476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2119564-0840-4CAE-AF07-F4AEA9494E5C}"/>
              </a:ext>
            </a:extLst>
          </p:cNvPr>
          <p:cNvSpPr/>
          <p:nvPr/>
        </p:nvSpPr>
        <p:spPr>
          <a:xfrm>
            <a:off x="4316138" y="4592228"/>
            <a:ext cx="1672083" cy="42500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80E171E-6A37-46DB-94BB-3BAD92586D93}"/>
              </a:ext>
            </a:extLst>
          </p:cNvPr>
          <p:cNvSpPr txBox="1"/>
          <p:nvPr/>
        </p:nvSpPr>
        <p:spPr>
          <a:xfrm>
            <a:off x="4574741" y="4620064"/>
            <a:ext cx="1187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README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8929C86-D8EA-44E0-AE0F-0EA2723E57F0}"/>
              </a:ext>
            </a:extLst>
          </p:cNvPr>
          <p:cNvSpPr/>
          <p:nvPr/>
        </p:nvSpPr>
        <p:spPr>
          <a:xfrm>
            <a:off x="4316138" y="5237647"/>
            <a:ext cx="1672083" cy="42500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66A63EC-9F09-4DE2-975F-49DE8BE0A898}"/>
              </a:ext>
            </a:extLst>
          </p:cNvPr>
          <p:cNvSpPr txBox="1"/>
          <p:nvPr/>
        </p:nvSpPr>
        <p:spPr>
          <a:xfrm>
            <a:off x="4574740" y="5265483"/>
            <a:ext cx="15058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LICENSE 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80C8D62-B252-4534-A82D-63A33DBB2DB8}"/>
              </a:ext>
            </a:extLst>
          </p:cNvPr>
          <p:cNvSpPr txBox="1"/>
          <p:nvPr/>
        </p:nvSpPr>
        <p:spPr>
          <a:xfrm>
            <a:off x="4516151" y="4018881"/>
            <a:ext cx="19329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/>
              <a:t> 2ee3cd3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B91EB43-B083-49B2-B000-81BF0278F778}"/>
              </a:ext>
            </a:extLst>
          </p:cNvPr>
          <p:cNvSpPr txBox="1"/>
          <p:nvPr/>
        </p:nvSpPr>
        <p:spPr>
          <a:xfrm>
            <a:off x="4574740" y="3552729"/>
            <a:ext cx="14493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暂存区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1" animBg="1" advAuto="0"/>
      <p:bldP spid="101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03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4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5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6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1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6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0" name="版本回退"/>
          <p:cNvSpPr/>
          <p:nvPr/>
        </p:nvSpPr>
        <p:spPr>
          <a:xfrm>
            <a:off x="5129529" y="485079"/>
            <a:ext cx="19329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t>版本回退</a:t>
            </a:r>
          </a:p>
        </p:txBody>
      </p:sp>
      <p:sp>
        <p:nvSpPr>
          <p:cNvPr id="121" name="git reset  ——hard HEAD~"/>
          <p:cNvSpPr/>
          <p:nvPr/>
        </p:nvSpPr>
        <p:spPr>
          <a:xfrm>
            <a:off x="1423874" y="1335724"/>
            <a:ext cx="303518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r>
              <a:rPr dirty="0"/>
              <a:t> git reset  —</a:t>
            </a:r>
            <a:r>
              <a:rPr lang="en-US" altLang="zh-CN" dirty="0"/>
              <a:t> </a:t>
            </a:r>
            <a:r>
              <a:rPr dirty="0"/>
              <a:t>—hard HEAD~</a:t>
            </a:r>
          </a:p>
        </p:txBody>
      </p:sp>
      <p:sp>
        <p:nvSpPr>
          <p:cNvPr id="122" name="分成三个执行步骤：…"/>
          <p:cNvSpPr/>
          <p:nvPr/>
        </p:nvSpPr>
        <p:spPr>
          <a:xfrm>
            <a:off x="1718043" y="1721077"/>
            <a:ext cx="6164851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rPr dirty="0"/>
              <a:t> </a:t>
            </a:r>
            <a:r>
              <a:rPr dirty="0" err="1"/>
              <a:t>分成三个执行步骤</a:t>
            </a:r>
            <a:r>
              <a:rPr dirty="0"/>
              <a:t>：</a:t>
            </a:r>
          </a:p>
          <a:p>
            <a:pPr marL="561473" lvl="1" indent="-180473">
              <a:buSzPct val="100000"/>
              <a:buChar char="•"/>
            </a:pPr>
            <a:r>
              <a:rPr dirty="0" err="1"/>
              <a:t>移动HEAD指针的指向，将其指向上一个版本（快照</a:t>
            </a:r>
            <a:r>
              <a:rPr dirty="0"/>
              <a:t>）</a:t>
            </a:r>
          </a:p>
          <a:p>
            <a:pPr marL="561473" lvl="1" indent="-180473">
              <a:buSzPct val="100000"/>
              <a:buChar char="•"/>
            </a:pPr>
            <a:r>
              <a:rPr dirty="0" err="1"/>
              <a:t>将HEAD指针移动之后的版本会滚到暂存区中</a:t>
            </a:r>
            <a:endParaRPr dirty="0"/>
          </a:p>
          <a:p>
            <a:pPr marL="561473" lvl="1" indent="-180473">
              <a:buSzPct val="100000"/>
              <a:buChar char="•"/>
            </a:pPr>
            <a:r>
              <a:rPr dirty="0" err="1"/>
              <a:t>并用暂存区域中的版本覆盖掉工作区域中的版本</a:t>
            </a:r>
            <a:endParaRPr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34F5486-42F6-413B-9F17-91CF8CCB483C}"/>
              </a:ext>
            </a:extLst>
          </p:cNvPr>
          <p:cNvSpPr/>
          <p:nvPr/>
        </p:nvSpPr>
        <p:spPr>
          <a:xfrm>
            <a:off x="6955619" y="4335199"/>
            <a:ext cx="2016000" cy="1476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A6A103-E8C5-4B7D-B034-E64D2B5F3352}"/>
              </a:ext>
            </a:extLst>
          </p:cNvPr>
          <p:cNvSpPr/>
          <p:nvPr/>
        </p:nvSpPr>
        <p:spPr>
          <a:xfrm>
            <a:off x="7207167" y="4564597"/>
            <a:ext cx="1672083" cy="42500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E7A29E7-2C70-45E7-B3D5-ADDC25CE21E2}"/>
              </a:ext>
            </a:extLst>
          </p:cNvPr>
          <p:cNvSpPr txBox="1"/>
          <p:nvPr/>
        </p:nvSpPr>
        <p:spPr>
          <a:xfrm>
            <a:off x="7465770" y="4592433"/>
            <a:ext cx="1187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README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5B9F635-4285-4DD8-9C08-365A7A5785A6}"/>
              </a:ext>
            </a:extLst>
          </p:cNvPr>
          <p:cNvSpPr/>
          <p:nvPr/>
        </p:nvSpPr>
        <p:spPr>
          <a:xfrm>
            <a:off x="7207167" y="5210016"/>
            <a:ext cx="1672083" cy="42500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76EFBDC-DBB2-45E9-BBFE-2BFC8A604BC5}"/>
              </a:ext>
            </a:extLst>
          </p:cNvPr>
          <p:cNvSpPr txBox="1"/>
          <p:nvPr/>
        </p:nvSpPr>
        <p:spPr>
          <a:xfrm>
            <a:off x="7465770" y="5237852"/>
            <a:ext cx="14134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LICENSE V1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B77F2B1-4762-4BB8-8A12-479DD59E3BC2}"/>
              </a:ext>
            </a:extLst>
          </p:cNvPr>
          <p:cNvSpPr txBox="1"/>
          <p:nvPr/>
        </p:nvSpPr>
        <p:spPr>
          <a:xfrm>
            <a:off x="7465770" y="4027858"/>
            <a:ext cx="19329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/>
              <a:t>983e129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9CAA060-C7FF-4C78-AB7A-1DF5CD89B0DD}"/>
              </a:ext>
            </a:extLst>
          </p:cNvPr>
          <p:cNvSpPr txBox="1"/>
          <p:nvPr/>
        </p:nvSpPr>
        <p:spPr>
          <a:xfrm>
            <a:off x="7207167" y="3538330"/>
            <a:ext cx="16720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仓库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C7BCBF-6792-4B1B-8379-BF7B947B7C6D}"/>
              </a:ext>
            </a:extLst>
          </p:cNvPr>
          <p:cNvSpPr/>
          <p:nvPr/>
        </p:nvSpPr>
        <p:spPr>
          <a:xfrm>
            <a:off x="4116649" y="4369596"/>
            <a:ext cx="2016000" cy="1476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20F226C-F7AF-43CE-97FC-418F76B2D052}"/>
              </a:ext>
            </a:extLst>
          </p:cNvPr>
          <p:cNvSpPr/>
          <p:nvPr/>
        </p:nvSpPr>
        <p:spPr>
          <a:xfrm>
            <a:off x="4368197" y="4598994"/>
            <a:ext cx="1672083" cy="42500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589B455-9881-4781-88CF-057010540B71}"/>
              </a:ext>
            </a:extLst>
          </p:cNvPr>
          <p:cNvSpPr txBox="1"/>
          <p:nvPr/>
        </p:nvSpPr>
        <p:spPr>
          <a:xfrm>
            <a:off x="4626800" y="4626830"/>
            <a:ext cx="1187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README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57435BA-EFE0-4722-B130-483A5A8549FC}"/>
              </a:ext>
            </a:extLst>
          </p:cNvPr>
          <p:cNvSpPr/>
          <p:nvPr/>
        </p:nvSpPr>
        <p:spPr>
          <a:xfrm>
            <a:off x="4368197" y="5244413"/>
            <a:ext cx="1672083" cy="42500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4F55F3A-7F6D-4A33-BEB9-6EEF3C1D5825}"/>
              </a:ext>
            </a:extLst>
          </p:cNvPr>
          <p:cNvSpPr txBox="1"/>
          <p:nvPr/>
        </p:nvSpPr>
        <p:spPr>
          <a:xfrm>
            <a:off x="4626800" y="5272249"/>
            <a:ext cx="14134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LICENSE V1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188A4D0-21C6-4CA9-B5F5-ED58F77BE92A}"/>
              </a:ext>
            </a:extLst>
          </p:cNvPr>
          <p:cNvSpPr txBox="1"/>
          <p:nvPr/>
        </p:nvSpPr>
        <p:spPr>
          <a:xfrm>
            <a:off x="4626800" y="4062255"/>
            <a:ext cx="19329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/>
              <a:t>983e129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701FCF9-512C-4C46-BE95-85F35542B736}"/>
              </a:ext>
            </a:extLst>
          </p:cNvPr>
          <p:cNvSpPr txBox="1"/>
          <p:nvPr/>
        </p:nvSpPr>
        <p:spPr>
          <a:xfrm>
            <a:off x="4368197" y="3572727"/>
            <a:ext cx="16720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暂存区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6D6188F-DB34-404C-9E8B-B2C119B0350A}"/>
              </a:ext>
            </a:extLst>
          </p:cNvPr>
          <p:cNvSpPr/>
          <p:nvPr/>
        </p:nvSpPr>
        <p:spPr>
          <a:xfrm>
            <a:off x="1484905" y="4442611"/>
            <a:ext cx="2016000" cy="1476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1147CEA-4834-44C4-95F4-819D288FB2D8}"/>
              </a:ext>
            </a:extLst>
          </p:cNvPr>
          <p:cNvSpPr/>
          <p:nvPr/>
        </p:nvSpPr>
        <p:spPr>
          <a:xfrm>
            <a:off x="1736453" y="4672009"/>
            <a:ext cx="1672083" cy="42500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6FF4352-0F10-4DAA-A272-AD415F55FC7D}"/>
              </a:ext>
            </a:extLst>
          </p:cNvPr>
          <p:cNvSpPr txBox="1"/>
          <p:nvPr/>
        </p:nvSpPr>
        <p:spPr>
          <a:xfrm>
            <a:off x="1995056" y="4699845"/>
            <a:ext cx="1187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README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A5555E2-2273-46E3-B41D-BFAD92304726}"/>
              </a:ext>
            </a:extLst>
          </p:cNvPr>
          <p:cNvSpPr/>
          <p:nvPr/>
        </p:nvSpPr>
        <p:spPr>
          <a:xfrm>
            <a:off x="1736453" y="5317428"/>
            <a:ext cx="1672083" cy="42500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514BD04-A28F-4AD2-90AE-65FFBEC180B4}"/>
              </a:ext>
            </a:extLst>
          </p:cNvPr>
          <p:cNvSpPr txBox="1"/>
          <p:nvPr/>
        </p:nvSpPr>
        <p:spPr>
          <a:xfrm>
            <a:off x="1995056" y="5345264"/>
            <a:ext cx="14134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LICENSE V1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FFDD790-835C-4E40-94F9-BEA039996C57}"/>
              </a:ext>
            </a:extLst>
          </p:cNvPr>
          <p:cNvSpPr txBox="1"/>
          <p:nvPr/>
        </p:nvSpPr>
        <p:spPr>
          <a:xfrm>
            <a:off x="1995056" y="4135270"/>
            <a:ext cx="19329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/>
              <a:t>983e129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BC3EC13-E5A6-4004-B844-6FDE3EA9C99A}"/>
              </a:ext>
            </a:extLst>
          </p:cNvPr>
          <p:cNvSpPr txBox="1"/>
          <p:nvPr/>
        </p:nvSpPr>
        <p:spPr>
          <a:xfrm>
            <a:off x="1736453" y="3645742"/>
            <a:ext cx="16720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/>
                <a:ea typeface="等线"/>
                <a:cs typeface="等线"/>
                <a:sym typeface="等线"/>
              </a:rPr>
              <a:t>工作区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  <p:bldP spid="122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45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6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7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8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9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0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1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2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3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4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5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6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7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8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9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0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2" name="版本回退"/>
          <p:cNvSpPr/>
          <p:nvPr/>
        </p:nvSpPr>
        <p:spPr>
          <a:xfrm>
            <a:off x="5129529" y="485079"/>
            <a:ext cx="19329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t>版本回退</a:t>
            </a:r>
          </a:p>
        </p:txBody>
      </p:sp>
      <p:sp>
        <p:nvSpPr>
          <p:cNvPr id="163" name="回退到特定的版本"/>
          <p:cNvSpPr/>
          <p:nvPr/>
        </p:nvSpPr>
        <p:spPr>
          <a:xfrm>
            <a:off x="1423874" y="1335724"/>
            <a:ext cx="217692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r>
              <a:rPr dirty="0"/>
              <a:t> </a:t>
            </a:r>
            <a:r>
              <a:rPr dirty="0" err="1"/>
              <a:t>回退到特定的版本</a:t>
            </a:r>
            <a:endParaRPr dirty="0"/>
          </a:p>
        </p:txBody>
      </p:sp>
      <p:sp>
        <p:nvSpPr>
          <p:cNvPr id="164" name="git reset 版本号"/>
          <p:cNvSpPr/>
          <p:nvPr/>
        </p:nvSpPr>
        <p:spPr>
          <a:xfrm>
            <a:off x="1718043" y="1721077"/>
            <a:ext cx="166661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git reset </a:t>
            </a:r>
            <a:r>
              <a:rPr dirty="0" err="1"/>
              <a:t>版本号</a:t>
            </a:r>
            <a:endParaRPr dirty="0"/>
          </a:p>
        </p:txBody>
      </p:sp>
      <p:sp>
        <p:nvSpPr>
          <p:cNvPr id="165" name="回退特定文件"/>
          <p:cNvSpPr/>
          <p:nvPr/>
        </p:nvSpPr>
        <p:spPr>
          <a:xfrm>
            <a:off x="1462886" y="3031853"/>
            <a:ext cx="171972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r>
              <a:rPr dirty="0"/>
              <a:t> </a:t>
            </a:r>
            <a:r>
              <a:rPr dirty="0" err="1"/>
              <a:t>回退特定文件</a:t>
            </a:r>
            <a:endParaRPr dirty="0"/>
          </a:p>
        </p:txBody>
      </p:sp>
      <p:sp>
        <p:nvSpPr>
          <p:cNvPr id="166" name="git reset 版本号 文件名称"/>
          <p:cNvSpPr/>
          <p:nvPr/>
        </p:nvSpPr>
        <p:spPr>
          <a:xfrm>
            <a:off x="1757055" y="3417206"/>
            <a:ext cx="264452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git reset </a:t>
            </a:r>
            <a:r>
              <a:rPr dirty="0" err="1"/>
              <a:t>版本号</a:t>
            </a:r>
            <a:r>
              <a:rPr dirty="0"/>
              <a:t> </a:t>
            </a:r>
            <a:r>
              <a:rPr dirty="0" err="1"/>
              <a:t>文件名称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1" animBg="1" advAuto="0"/>
      <p:bldP spid="164" grpId="2" animBg="1" advAuto="0"/>
      <p:bldP spid="165" grpId="3" animBg="1" advAuto="0"/>
      <p:bldP spid="166" grpId="4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成组"/>
          <p:cNvGrpSpPr/>
          <p:nvPr/>
        </p:nvGrpSpPr>
        <p:grpSpPr>
          <a:xfrm>
            <a:off x="2642529" y="-1"/>
            <a:ext cx="6906943" cy="6858001"/>
            <a:chOff x="0" y="-1"/>
            <a:chExt cx="6906941" cy="6858000"/>
          </a:xfrm>
        </p:grpSpPr>
        <p:sp>
          <p:nvSpPr>
            <p:cNvPr id="168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9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0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1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2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3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4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5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6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7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8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9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0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1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2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3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5" name="谢谢观看"/>
          <p:cNvSpPr/>
          <p:nvPr/>
        </p:nvSpPr>
        <p:spPr>
          <a:xfrm>
            <a:off x="4805448" y="672028"/>
            <a:ext cx="3355341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400"/>
            </a:lvl1pPr>
          </a:lstStyle>
          <a:p>
            <a:r>
              <a:t>谢谢观看</a:t>
            </a:r>
          </a:p>
        </p:txBody>
      </p:sp>
      <p:sp>
        <p:nvSpPr>
          <p:cNvPr id="186" name="工作室邮箱：leweistudio@163.com…"/>
          <p:cNvSpPr/>
          <p:nvPr/>
        </p:nvSpPr>
        <p:spPr>
          <a:xfrm>
            <a:off x="4625354" y="2665729"/>
            <a:ext cx="3779042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1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工作室邮箱：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leweistudio@163.com</a:t>
            </a:r>
          </a:p>
          <a:p>
            <a:pPr defTabSz="457200">
              <a:lnSpc>
                <a:spcPts val="41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工作室GitHub：lwstudio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175</Words>
  <Application>Microsoft Office PowerPoint</Application>
  <PresentationFormat>宽屏</PresentationFormat>
  <Paragraphs>77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Helvetica Neue</vt:lpstr>
      <vt:lpstr>等线</vt:lpstr>
      <vt:lpstr>等线 Light</vt:lpstr>
      <vt:lpstr>微软雅黑</vt:lpstr>
      <vt:lpstr>Arial</vt:lpstr>
      <vt:lpstr>Calibri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adolph</cp:lastModifiedBy>
  <cp:revision>52</cp:revision>
  <dcterms:modified xsi:type="dcterms:W3CDTF">2018-01-26T08:25:12Z</dcterms:modified>
</cp:coreProperties>
</file>