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eweistudio@163.com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成组"/>
          <p:cNvGrpSpPr/>
          <p:nvPr/>
        </p:nvGrpSpPr>
        <p:grpSpPr>
          <a:xfrm>
            <a:off x="1198562" y="4312867"/>
            <a:ext cx="2048246" cy="2048246"/>
            <a:chOff x="0" y="0"/>
            <a:chExt cx="2048244" cy="2048244"/>
          </a:xfrm>
        </p:grpSpPr>
        <p:sp>
          <p:nvSpPr>
            <p:cNvPr id="20" name="形状"/>
            <p:cNvSpPr/>
            <p:nvPr/>
          </p:nvSpPr>
          <p:spPr>
            <a:xfrm>
              <a:off x="235929" y="230013"/>
              <a:ext cx="1586942" cy="159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" name="形状"/>
            <p:cNvSpPr/>
            <p:nvPr/>
          </p:nvSpPr>
          <p:spPr>
            <a:xfrm>
              <a:off x="501040" y="496279"/>
              <a:ext cx="1056720" cy="106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" name="形状"/>
            <p:cNvSpPr/>
            <p:nvPr/>
          </p:nvSpPr>
          <p:spPr>
            <a:xfrm>
              <a:off x="653153" y="650037"/>
              <a:ext cx="753736" cy="758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" name="线条"/>
            <p:cNvSpPr/>
            <p:nvPr/>
          </p:nvSpPr>
          <p:spPr>
            <a:xfrm>
              <a:off x="0" y="141883"/>
              <a:ext cx="2048245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线条"/>
            <p:cNvSpPr/>
            <p:nvPr/>
          </p:nvSpPr>
          <p:spPr>
            <a:xfrm>
              <a:off x="14279" y="1916986"/>
              <a:ext cx="2024653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线条"/>
            <p:cNvSpPr/>
            <p:nvPr/>
          </p:nvSpPr>
          <p:spPr>
            <a:xfrm flipH="1">
              <a:off x="153354" y="14376"/>
              <a:ext cx="1" cy="2019493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线条"/>
            <p:cNvSpPr/>
            <p:nvPr/>
          </p:nvSpPr>
          <p:spPr>
            <a:xfrm flipH="1">
              <a:off x="1909170" y="18751"/>
              <a:ext cx="1" cy="2024494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圆角矩形"/>
            <p:cNvSpPr/>
            <p:nvPr/>
          </p:nvSpPr>
          <p:spPr>
            <a:xfrm>
              <a:off x="14279" y="14376"/>
              <a:ext cx="2033966" cy="2028869"/>
            </a:xfrm>
            <a:prstGeom prst="roundRect">
              <a:avLst>
                <a:gd name="adj" fmla="val 22565"/>
              </a:avLst>
            </a:prstGeom>
            <a:noFill/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" name="线条"/>
            <p:cNvSpPr/>
            <p:nvPr/>
          </p:nvSpPr>
          <p:spPr>
            <a:xfrm>
              <a:off x="14280" y="-1"/>
              <a:ext cx="2015339" cy="2043246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线条"/>
            <p:cNvSpPr/>
            <p:nvPr/>
          </p:nvSpPr>
          <p:spPr>
            <a:xfrm flipV="1">
              <a:off x="14279" y="5000"/>
              <a:ext cx="2029621" cy="2043245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线条"/>
            <p:cNvSpPr/>
            <p:nvPr/>
          </p:nvSpPr>
          <p:spPr>
            <a:xfrm flipH="1">
              <a:off x="653153" y="14376"/>
              <a:ext cx="1" cy="2024494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线条"/>
            <p:cNvSpPr/>
            <p:nvPr/>
          </p:nvSpPr>
          <p:spPr>
            <a:xfrm>
              <a:off x="1016982" y="5000"/>
              <a:ext cx="14281" cy="2038245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线条"/>
            <p:cNvSpPr/>
            <p:nvPr/>
          </p:nvSpPr>
          <p:spPr>
            <a:xfrm flipH="1">
              <a:off x="1397574" y="14376"/>
              <a:ext cx="1" cy="2033869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线条"/>
            <p:cNvSpPr/>
            <p:nvPr/>
          </p:nvSpPr>
          <p:spPr>
            <a:xfrm>
              <a:off x="14279" y="650037"/>
              <a:ext cx="2033966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" name="线条"/>
            <p:cNvSpPr/>
            <p:nvPr/>
          </p:nvSpPr>
          <p:spPr>
            <a:xfrm>
              <a:off x="14279" y="1028809"/>
              <a:ext cx="2033966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" name="线条"/>
            <p:cNvSpPr/>
            <p:nvPr/>
          </p:nvSpPr>
          <p:spPr>
            <a:xfrm>
              <a:off x="14279" y="1408832"/>
              <a:ext cx="2029620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7" name="android全栈工程师训练营…"/>
          <p:cNvSpPr/>
          <p:nvPr/>
        </p:nvSpPr>
        <p:spPr>
          <a:xfrm>
            <a:off x="2208212" y="1487487"/>
            <a:ext cx="7775576" cy="172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defRPr sz="4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android全栈工程师训练营</a:t>
            </a:r>
          </a:p>
          <a:p>
            <a:pPr lvl="1" algn="ctr">
              <a:defRPr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lvl="1" algn="ctr">
              <a:defRPr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Git的SSH和Http配置</a:t>
            </a:r>
          </a:p>
        </p:txBody>
      </p:sp>
      <p:pic>
        <p:nvPicPr>
          <p:cNvPr id="3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200" y="116205"/>
            <a:ext cx="1533526" cy="1533526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讲师：陈帅康"/>
          <p:cNvSpPr/>
          <p:nvPr/>
        </p:nvSpPr>
        <p:spPr>
          <a:xfrm>
            <a:off x="8948187" y="4767602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讲师：陈帅康</a:t>
            </a:r>
          </a:p>
        </p:txBody>
      </p:sp>
      <p:sp>
        <p:nvSpPr>
          <p:cNvPr id="40" name="2018/1/26"/>
          <p:cNvSpPr/>
          <p:nvPr/>
        </p:nvSpPr>
        <p:spPr>
          <a:xfrm>
            <a:off x="9125497" y="5151062"/>
            <a:ext cx="11211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2018/1/26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201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2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3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4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9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8" name="Http配置"/>
          <p:cNvSpPr/>
          <p:nvPr/>
        </p:nvSpPr>
        <p:spPr>
          <a:xfrm>
            <a:off x="5129529" y="526006"/>
            <a:ext cx="1857039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Http配置</a:t>
            </a:r>
          </a:p>
        </p:txBody>
      </p:sp>
      <p:sp>
        <p:nvSpPr>
          <p:cNvPr id="219" name="在使用Http进行文件传输时，需要进行此配置"/>
          <p:cNvSpPr/>
          <p:nvPr/>
        </p:nvSpPr>
        <p:spPr>
          <a:xfrm>
            <a:off x="3214731" y="2886170"/>
            <a:ext cx="481866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在使用Http进行文件传输时，需要进行此配置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221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2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3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4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8" name="第一步：在用户目录下创建一个文本文件 .git-credentials"/>
          <p:cNvSpPr/>
          <p:nvPr/>
        </p:nvSpPr>
        <p:spPr>
          <a:xfrm>
            <a:off x="883393" y="1085555"/>
            <a:ext cx="594949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第一步：在用户目录下创建一个文本文件 .git-credentials</a:t>
            </a:r>
          </a:p>
        </p:txBody>
      </p:sp>
      <p:sp>
        <p:nvSpPr>
          <p:cNvPr id="239" name="用户目录…"/>
          <p:cNvSpPr/>
          <p:nvPr/>
        </p:nvSpPr>
        <p:spPr>
          <a:xfrm>
            <a:off x="1956388" y="1631474"/>
            <a:ext cx="3803507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用户目录</a:t>
            </a:r>
          </a:p>
          <a:p>
            <a:pPr lvl="1" marL="561473" indent="-180473">
              <a:buSzPct val="100000"/>
              <a:buChar char="•"/>
            </a:pPr>
            <a:r>
              <a:t>windows：C:/Users/username</a:t>
            </a:r>
          </a:p>
          <a:p>
            <a:pPr lvl="1" marL="561473" indent="-180473">
              <a:buSzPct val="100000"/>
              <a:buChar char="•"/>
            </a:pPr>
            <a:r>
              <a:t>Mac：/User/username</a:t>
            </a:r>
          </a:p>
          <a:p>
            <a:pPr lvl="1" marL="561473" indent="-180473">
              <a:buSzPct val="100000"/>
              <a:buChar char="•"/>
            </a:pPr>
            <a:r>
              <a:t>Linux：/home/username</a:t>
            </a:r>
          </a:p>
        </p:txBody>
      </p:sp>
      <p:sp>
        <p:nvSpPr>
          <p:cNvPr id="240" name="第二步：在上一步创建的文件中输入一下内容:"/>
          <p:cNvSpPr/>
          <p:nvPr/>
        </p:nvSpPr>
        <p:spPr>
          <a:xfrm>
            <a:off x="883393" y="3634258"/>
            <a:ext cx="492012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第二步：在上一步创建的文件中输入一下内容:</a:t>
            </a:r>
          </a:p>
        </p:txBody>
      </p:sp>
      <p:sp>
        <p:nvSpPr>
          <p:cNvPr id="241" name="https:{username}:{password}@github.com"/>
          <p:cNvSpPr/>
          <p:nvPr/>
        </p:nvSpPr>
        <p:spPr>
          <a:xfrm>
            <a:off x="1943447" y="4270192"/>
            <a:ext cx="455780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https:{username}:{password}@github.com</a:t>
            </a:r>
          </a:p>
        </p:txBody>
      </p:sp>
      <p:sp>
        <p:nvSpPr>
          <p:cNvPr id="242" name="当然上述{username}和{password}要换成github的账号名和密码"/>
          <p:cNvSpPr/>
          <p:nvPr/>
        </p:nvSpPr>
        <p:spPr>
          <a:xfrm>
            <a:off x="1943447" y="4924798"/>
            <a:ext cx="645627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当然上述{username}和{password}要换成github的账号名和密码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244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5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6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7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8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2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1" name="第三步：修改git配置"/>
          <p:cNvSpPr/>
          <p:nvPr/>
        </p:nvSpPr>
        <p:spPr>
          <a:xfrm>
            <a:off x="1351731" y="2475320"/>
            <a:ext cx="23548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第三步：修改git配置</a:t>
            </a:r>
          </a:p>
        </p:txBody>
      </p:sp>
      <p:sp>
        <p:nvSpPr>
          <p:cNvPr id="262" name="执行命令 git config ——global credential.helper store"/>
          <p:cNvSpPr/>
          <p:nvPr/>
        </p:nvSpPr>
        <p:spPr>
          <a:xfrm>
            <a:off x="2591914" y="3224529"/>
            <a:ext cx="545324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执行命令 git config ——global credential.helper store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264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5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6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7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0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2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8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9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1" name="谢谢观看"/>
          <p:cNvSpPr/>
          <p:nvPr/>
        </p:nvSpPr>
        <p:spPr>
          <a:xfrm>
            <a:off x="4418329" y="690965"/>
            <a:ext cx="335534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400"/>
            </a:lvl1pPr>
          </a:lstStyle>
          <a:p>
            <a:pPr/>
            <a:r>
              <a:t>谢谢观看</a:t>
            </a:r>
          </a:p>
        </p:txBody>
      </p:sp>
      <p:sp>
        <p:nvSpPr>
          <p:cNvPr id="282" name="工作室邮箱：leweistudio@163.com…"/>
          <p:cNvSpPr/>
          <p:nvPr/>
        </p:nvSpPr>
        <p:spPr>
          <a:xfrm>
            <a:off x="4206479" y="2646792"/>
            <a:ext cx="377904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1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工作室邮箱：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leweistudio@163.com</a:t>
            </a:r>
          </a:p>
          <a:p>
            <a:pPr defTabSz="457200">
              <a:lnSpc>
                <a:spcPts val="41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工作室GitHub：lwstudio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4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9" name="SSH配置"/>
          <p:cNvSpPr/>
          <p:nvPr/>
        </p:nvSpPr>
        <p:spPr>
          <a:xfrm>
            <a:off x="5129529" y="526006"/>
            <a:ext cx="195861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SSH配置</a:t>
            </a:r>
          </a:p>
        </p:txBody>
      </p:sp>
      <p:sp>
        <p:nvSpPr>
          <p:cNvPr id="60" name="在使用SSH进行文件传输时，需要进行此配置"/>
          <p:cNvSpPr/>
          <p:nvPr/>
        </p:nvSpPr>
        <p:spPr>
          <a:xfrm>
            <a:off x="3214731" y="2886170"/>
            <a:ext cx="48694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在使用SSH进行文件传输时，需要进行此配置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6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79" name="生成私钥公钥对.png" descr="生成私钥公钥对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0580" y="867233"/>
            <a:ext cx="8770840" cy="5966272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第一步：生成SSH公钥"/>
          <p:cNvSpPr/>
          <p:nvPr/>
        </p:nvSpPr>
        <p:spPr>
          <a:xfrm>
            <a:off x="829354" y="473114"/>
            <a:ext cx="25834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第一步：生成SSH公钥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8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9" name="公钥保存位置…"/>
          <p:cNvSpPr/>
          <p:nvPr/>
        </p:nvSpPr>
        <p:spPr>
          <a:xfrm>
            <a:off x="2772044" y="2144659"/>
            <a:ext cx="5505840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公钥保存位置</a:t>
            </a:r>
          </a:p>
          <a:p>
            <a:pPr lvl="1" marL="561473" indent="-180473">
              <a:buSzPct val="100000"/>
              <a:buChar char="•"/>
            </a:pPr>
            <a:r>
              <a:t>windows：C:/users/当前用户名/.ssh/id_rsa.pub</a:t>
            </a:r>
          </a:p>
          <a:p>
            <a:pPr lvl="1" marL="561473" indent="-180473">
              <a:buSzPct val="100000"/>
              <a:buChar char="•"/>
            </a:pPr>
            <a:r>
              <a:t>Mac :/Users/username/.ssh/id_ras.pub</a:t>
            </a:r>
          </a:p>
          <a:p>
            <a:pPr lvl="1" marL="561473" indent="-180473">
              <a:buSzPct val="100000"/>
              <a:buChar char="•"/>
            </a:pPr>
            <a:r>
              <a:t>Linux：/home/username/.ssh/id_ras.pub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01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2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3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4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9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8" name="第二步：拷贝生成的公钥"/>
          <p:cNvSpPr/>
          <p:nvPr/>
        </p:nvSpPr>
        <p:spPr>
          <a:xfrm>
            <a:off x="829354" y="473114"/>
            <a:ext cx="279921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第二步：拷贝生成的公钥</a:t>
            </a:r>
          </a:p>
        </p:txBody>
      </p:sp>
      <p:pic>
        <p:nvPicPr>
          <p:cNvPr id="119" name="拷贝公钥.png" descr="拷贝公钥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6766" y="847641"/>
            <a:ext cx="7978468" cy="5834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21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2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3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4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8" name="第三步：进入GitHub账户下，设置选项"/>
          <p:cNvSpPr/>
          <p:nvPr/>
        </p:nvSpPr>
        <p:spPr>
          <a:xfrm>
            <a:off x="829354" y="473114"/>
            <a:ext cx="41964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第三步：进入GitHub账户下，设置选项</a:t>
            </a:r>
          </a:p>
        </p:txBody>
      </p:sp>
      <p:pic>
        <p:nvPicPr>
          <p:cNvPr id="139" name="点击进入设置.png" descr="点击进入设置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927" y="897970"/>
            <a:ext cx="9768146" cy="5860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41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2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3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4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9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1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2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5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8" name="第四步：进入SSH以及GPG公钥选项栏，点击Add SSH key"/>
          <p:cNvSpPr/>
          <p:nvPr/>
        </p:nvSpPr>
        <p:spPr>
          <a:xfrm>
            <a:off x="829354" y="473114"/>
            <a:ext cx="627989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第四步：进入SSH以及GPG公钥选项栏，点击Add SSH key</a:t>
            </a:r>
          </a:p>
        </p:txBody>
      </p:sp>
      <p:pic>
        <p:nvPicPr>
          <p:cNvPr id="159" name="进入选项栏.png" descr="进入选项栏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870" y="863514"/>
            <a:ext cx="9902260" cy="5941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61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2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3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4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5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9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8" name="第五步：复制从id_ras.pub中拷贝的SSH公钥"/>
          <p:cNvSpPr/>
          <p:nvPr/>
        </p:nvSpPr>
        <p:spPr>
          <a:xfrm>
            <a:off x="829354" y="473114"/>
            <a:ext cx="479399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第五步：复制从id_ras.pub中拷贝的SSH公钥</a:t>
            </a:r>
          </a:p>
        </p:txBody>
      </p:sp>
      <p:pic>
        <p:nvPicPr>
          <p:cNvPr id="179" name="完成配置.png" descr="完成配置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822" y="915213"/>
            <a:ext cx="10176356" cy="6105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81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2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3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4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9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1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3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4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8" name="第六步：验证是否配置成功"/>
          <p:cNvSpPr/>
          <p:nvPr/>
        </p:nvSpPr>
        <p:spPr>
          <a:xfrm>
            <a:off x="829354" y="473114"/>
            <a:ext cx="302781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第六步：验证是否配置成功</a:t>
            </a:r>
          </a:p>
        </p:txBody>
      </p:sp>
      <p:pic>
        <p:nvPicPr>
          <p:cNvPr id="199" name="完成配置.png" descr="完成配置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822" y="915213"/>
            <a:ext cx="10176356" cy="6105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