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ithub.com" TargetMode="External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eweistudio@163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成组"/>
          <p:cNvGrpSpPr/>
          <p:nvPr/>
        </p:nvGrpSpPr>
        <p:grpSpPr>
          <a:xfrm>
            <a:off x="1198562" y="4312867"/>
            <a:ext cx="2048246" cy="2048246"/>
            <a:chOff x="0" y="0"/>
            <a:chExt cx="2048244" cy="2048244"/>
          </a:xfrm>
        </p:grpSpPr>
        <p:sp>
          <p:nvSpPr>
            <p:cNvPr id="20" name="形状"/>
            <p:cNvSpPr/>
            <p:nvPr/>
          </p:nvSpPr>
          <p:spPr>
            <a:xfrm>
              <a:off x="235929" y="230013"/>
              <a:ext cx="1586942" cy="159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" name="形状"/>
            <p:cNvSpPr/>
            <p:nvPr/>
          </p:nvSpPr>
          <p:spPr>
            <a:xfrm>
              <a:off x="501040" y="496279"/>
              <a:ext cx="1056720" cy="106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" name="形状"/>
            <p:cNvSpPr/>
            <p:nvPr/>
          </p:nvSpPr>
          <p:spPr>
            <a:xfrm>
              <a:off x="653153" y="650037"/>
              <a:ext cx="753736" cy="75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" name="线条"/>
            <p:cNvSpPr/>
            <p:nvPr/>
          </p:nvSpPr>
          <p:spPr>
            <a:xfrm>
              <a:off x="0" y="141883"/>
              <a:ext cx="2048245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线条"/>
            <p:cNvSpPr/>
            <p:nvPr/>
          </p:nvSpPr>
          <p:spPr>
            <a:xfrm>
              <a:off x="14279" y="1916986"/>
              <a:ext cx="2024653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线条"/>
            <p:cNvSpPr/>
            <p:nvPr/>
          </p:nvSpPr>
          <p:spPr>
            <a:xfrm flipH="1">
              <a:off x="153354" y="14376"/>
              <a:ext cx="1" cy="2019493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线条"/>
            <p:cNvSpPr/>
            <p:nvPr/>
          </p:nvSpPr>
          <p:spPr>
            <a:xfrm flipH="1">
              <a:off x="1909170" y="18751"/>
              <a:ext cx="1" cy="2024494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圆角矩形"/>
            <p:cNvSpPr/>
            <p:nvPr/>
          </p:nvSpPr>
          <p:spPr>
            <a:xfrm>
              <a:off x="14279" y="14376"/>
              <a:ext cx="2033966" cy="2028869"/>
            </a:xfrm>
            <a:prstGeom prst="roundRect">
              <a:avLst>
                <a:gd name="adj" fmla="val 22565"/>
              </a:avLst>
            </a:prstGeom>
            <a:noFill/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" name="线条"/>
            <p:cNvSpPr/>
            <p:nvPr/>
          </p:nvSpPr>
          <p:spPr>
            <a:xfrm>
              <a:off x="14280" y="-1"/>
              <a:ext cx="2015339" cy="2043246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线条"/>
            <p:cNvSpPr/>
            <p:nvPr/>
          </p:nvSpPr>
          <p:spPr>
            <a:xfrm flipV="1">
              <a:off x="14279" y="5000"/>
              <a:ext cx="2029621" cy="2043245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线条"/>
            <p:cNvSpPr/>
            <p:nvPr/>
          </p:nvSpPr>
          <p:spPr>
            <a:xfrm flipH="1">
              <a:off x="653153" y="14376"/>
              <a:ext cx="1" cy="2024494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线条"/>
            <p:cNvSpPr/>
            <p:nvPr/>
          </p:nvSpPr>
          <p:spPr>
            <a:xfrm>
              <a:off x="1016982" y="5000"/>
              <a:ext cx="14281" cy="2038245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线条"/>
            <p:cNvSpPr/>
            <p:nvPr/>
          </p:nvSpPr>
          <p:spPr>
            <a:xfrm flipH="1">
              <a:off x="1397574" y="14376"/>
              <a:ext cx="1" cy="2033869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线条"/>
            <p:cNvSpPr/>
            <p:nvPr/>
          </p:nvSpPr>
          <p:spPr>
            <a:xfrm>
              <a:off x="14279" y="650037"/>
              <a:ext cx="2033966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线条"/>
            <p:cNvSpPr/>
            <p:nvPr/>
          </p:nvSpPr>
          <p:spPr>
            <a:xfrm>
              <a:off x="14279" y="1028809"/>
              <a:ext cx="2033966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线条"/>
            <p:cNvSpPr/>
            <p:nvPr/>
          </p:nvSpPr>
          <p:spPr>
            <a:xfrm>
              <a:off x="14279" y="1408832"/>
              <a:ext cx="2029620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" name="android全栈工程师训练营…"/>
          <p:cNvSpPr/>
          <p:nvPr/>
        </p:nvSpPr>
        <p:spPr>
          <a:xfrm>
            <a:off x="2208212" y="1487487"/>
            <a:ext cx="7775576" cy="172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defRPr sz="4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android全栈工程师训练营</a:t>
            </a: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GitHub用户的创建</a:t>
            </a:r>
          </a:p>
        </p:txBody>
      </p:sp>
      <p:pic>
        <p:nvPicPr>
          <p:cNvPr id="3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200" y="116205"/>
            <a:ext cx="1533526" cy="153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讲师：陈帅康"/>
          <p:cNvSpPr/>
          <p:nvPr/>
        </p:nvSpPr>
        <p:spPr>
          <a:xfrm>
            <a:off x="8948187" y="4767602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讲师：陈帅康</a:t>
            </a:r>
          </a:p>
        </p:txBody>
      </p:sp>
      <p:sp>
        <p:nvSpPr>
          <p:cNvPr id="40" name="2018/1/26"/>
          <p:cNvSpPr/>
          <p:nvPr/>
        </p:nvSpPr>
        <p:spPr>
          <a:xfrm>
            <a:off x="9125497" y="5151062"/>
            <a:ext cx="11211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2018/1/26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4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9" name="进入GitHub官网：https://www.github.com"/>
          <p:cNvSpPr/>
          <p:nvPr/>
        </p:nvSpPr>
        <p:spPr>
          <a:xfrm>
            <a:off x="904187" y="237295"/>
            <a:ext cx="448971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进入GitHub官网：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https://www.github.com</a:t>
            </a:r>
          </a:p>
        </p:txBody>
      </p:sp>
      <p:pic>
        <p:nvPicPr>
          <p:cNvPr id="60" name="1GitHub官网.png" descr="1GitHub官网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690" y="639170"/>
            <a:ext cx="10158620" cy="6095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6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9" name="进入用户创建步骤，第一步"/>
          <p:cNvSpPr/>
          <p:nvPr/>
        </p:nvSpPr>
        <p:spPr>
          <a:xfrm>
            <a:off x="904187" y="237295"/>
            <a:ext cx="302781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进入用户创建步骤，第一步</a:t>
            </a:r>
          </a:p>
        </p:txBody>
      </p:sp>
      <p:pic>
        <p:nvPicPr>
          <p:cNvPr id="80" name="2创建用户的第一步.png" descr="2创建用户的第一步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162" y="730558"/>
            <a:ext cx="9675676" cy="5805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8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9" name="进入用户创建步骤，第二步"/>
          <p:cNvSpPr/>
          <p:nvPr/>
        </p:nvSpPr>
        <p:spPr>
          <a:xfrm>
            <a:off x="904187" y="237295"/>
            <a:ext cx="302781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进入用户创建步骤，第二步</a:t>
            </a:r>
          </a:p>
        </p:txBody>
      </p:sp>
      <p:pic>
        <p:nvPicPr>
          <p:cNvPr id="100" name="3创建用户第二步.png" descr="3创建用户第二步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348" y="758139"/>
            <a:ext cx="9997304" cy="5998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0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9" name="进入用户创建步骤，第三步"/>
          <p:cNvSpPr/>
          <p:nvPr/>
        </p:nvSpPr>
        <p:spPr>
          <a:xfrm>
            <a:off x="904187" y="237295"/>
            <a:ext cx="302781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进入用户创建步骤，第三步</a:t>
            </a:r>
          </a:p>
        </p:txBody>
      </p:sp>
      <p:pic>
        <p:nvPicPr>
          <p:cNvPr id="120" name="4创建用户第三步.png" descr="4创建用户第三步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456" y="653273"/>
            <a:ext cx="10203088" cy="6121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2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9" name="完成用户的创建后，点击Start a project"/>
          <p:cNvSpPr/>
          <p:nvPr/>
        </p:nvSpPr>
        <p:spPr>
          <a:xfrm>
            <a:off x="904187" y="237295"/>
            <a:ext cx="422227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完成用户的创建后，点击Start a project</a:t>
            </a:r>
          </a:p>
        </p:txBody>
      </p:sp>
      <p:pic>
        <p:nvPicPr>
          <p:cNvPr id="140" name="完成用户的创建.png" descr="完成用户的创建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635" y="705695"/>
            <a:ext cx="10154730" cy="6092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4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9" name="在第一次创建工程的时候，需要验证我们的邮箱"/>
          <p:cNvSpPr/>
          <p:nvPr/>
        </p:nvSpPr>
        <p:spPr>
          <a:xfrm>
            <a:off x="904187" y="237295"/>
            <a:ext cx="508521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在第一次创建工程的时候，需要验证我们的邮箱</a:t>
            </a:r>
          </a:p>
        </p:txBody>
      </p:sp>
      <p:pic>
        <p:nvPicPr>
          <p:cNvPr id="160" name="6.认证邮箱.png" descr="6.认证邮箱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9327" y="738215"/>
            <a:ext cx="9893346" cy="5936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6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9" name="进入邮箱，查看GitHub官方发送给我们的验证邮件"/>
          <p:cNvSpPr/>
          <p:nvPr/>
        </p:nvSpPr>
        <p:spPr>
          <a:xfrm>
            <a:off x="904187" y="237295"/>
            <a:ext cx="53394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进入邮箱，查看GitHub官方发送给我们的验证邮件</a:t>
            </a:r>
          </a:p>
        </p:txBody>
      </p:sp>
      <p:pic>
        <p:nvPicPr>
          <p:cNvPr id="180" name="IMG_20180127_155013.png" descr="IMG_20180127_1550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727" y="795284"/>
            <a:ext cx="3318558" cy="5899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G_20180127_155039.png" descr="IMG_20180127_1550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5215" y="774565"/>
            <a:ext cx="3341866" cy="5941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83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4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5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6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1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0" name="谢谢观看"/>
          <p:cNvSpPr/>
          <p:nvPr/>
        </p:nvSpPr>
        <p:spPr>
          <a:xfrm>
            <a:off x="4418329" y="690965"/>
            <a:ext cx="335534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400"/>
            </a:lvl1pPr>
          </a:lstStyle>
          <a:p>
            <a:pPr/>
            <a:r>
              <a:t>谢谢观看</a:t>
            </a:r>
          </a:p>
        </p:txBody>
      </p:sp>
      <p:sp>
        <p:nvSpPr>
          <p:cNvPr id="201" name="工作室邮箱：leweistudio@163.com…"/>
          <p:cNvSpPr/>
          <p:nvPr/>
        </p:nvSpPr>
        <p:spPr>
          <a:xfrm>
            <a:off x="4206479" y="2646792"/>
            <a:ext cx="377904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1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工作室邮箱：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leweistudio@163.com</a:t>
            </a:r>
          </a:p>
          <a:p>
            <a:pPr defTabSz="457200">
              <a:lnSpc>
                <a:spcPts val="41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工作室GitHub：lwstudio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