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78" r:id="rId2"/>
    <p:sldId id="258" r:id="rId3"/>
    <p:sldId id="262" r:id="rId4"/>
    <p:sldId id="259" r:id="rId5"/>
    <p:sldId id="265" r:id="rId6"/>
    <p:sldId id="280" r:id="rId7"/>
    <p:sldId id="281" r:id="rId8"/>
    <p:sldId id="284" r:id="rId9"/>
    <p:sldId id="279" r:id="rId10"/>
    <p:sldId id="282" r:id="rId11"/>
    <p:sldId id="287" r:id="rId12"/>
    <p:sldId id="288" r:id="rId13"/>
    <p:sldId id="283" r:id="rId14"/>
    <p:sldId id="289" r:id="rId15"/>
    <p:sldId id="285" r:id="rId16"/>
    <p:sldId id="290" r:id="rId17"/>
    <p:sldId id="291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8AB8"/>
    <a:srgbClr val="014E7A"/>
    <a:srgbClr val="36B5ED"/>
    <a:srgbClr val="35A8DE"/>
    <a:srgbClr val="023552"/>
    <a:srgbClr val="9FDAE8"/>
    <a:srgbClr val="595959"/>
    <a:srgbClr val="B3B3B3"/>
    <a:srgbClr val="33584F"/>
    <a:srgbClr val="7F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23FC1-E3CC-4DA7-964A-F7B94155A6C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9C6B3-E236-47D5-A104-83BD31685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2DE1-07ED-4300-A70F-79E6A9BC0685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A2CCF-3A2C-42BE-AD21-502C6075C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9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65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4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2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4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2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5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3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4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FD98D-ACBB-46CC-B172-9F4DCC1669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6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 userDrawn="1"/>
        </p:nvSpPr>
        <p:spPr>
          <a:xfrm>
            <a:off x="0" y="-12608"/>
            <a:ext cx="9144000" cy="4451049"/>
          </a:xfrm>
          <a:prstGeom prst="rect">
            <a:avLst/>
          </a:prstGeom>
          <a:solidFill>
            <a:srgbClr val="77C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02" name="组合 101"/>
          <p:cNvGrpSpPr/>
          <p:nvPr userDrawn="1"/>
        </p:nvGrpSpPr>
        <p:grpSpPr>
          <a:xfrm>
            <a:off x="7747906" y="2220686"/>
            <a:ext cx="622587" cy="2165674"/>
            <a:chOff x="9014328" y="1832323"/>
            <a:chExt cx="606897" cy="2623912"/>
          </a:xfrm>
          <a:effectLst>
            <a:outerShdw blurRad="203200" dist="63500" dir="114000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0" name="任意多边形 79"/>
            <p:cNvSpPr/>
            <p:nvPr userDrawn="1"/>
          </p:nvSpPr>
          <p:spPr>
            <a:xfrm>
              <a:off x="9067339" y="1832323"/>
              <a:ext cx="500871" cy="677847"/>
            </a:xfrm>
            <a:custGeom>
              <a:avLst/>
              <a:gdLst>
                <a:gd name="connsiteX0" fmla="*/ 900837 w 1801674"/>
                <a:gd name="connsiteY0" fmla="*/ 0 h 2157026"/>
                <a:gd name="connsiteX1" fmla="*/ 1174959 w 1801674"/>
                <a:gd name="connsiteY1" fmla="*/ 786370 h 2157026"/>
                <a:gd name="connsiteX2" fmla="*/ 1057429 w 1801674"/>
                <a:gd name="connsiteY2" fmla="*/ 1002068 h 2157026"/>
                <a:gd name="connsiteX3" fmla="*/ 1801674 w 1801674"/>
                <a:gd name="connsiteY3" fmla="*/ 1564836 h 2157026"/>
                <a:gd name="connsiteX4" fmla="*/ 1277139 w 1801674"/>
                <a:gd name="connsiteY4" fmla="*/ 1564836 h 2157026"/>
                <a:gd name="connsiteX5" fmla="*/ 1425186 w 1801674"/>
                <a:gd name="connsiteY5" fmla="*/ 2157026 h 2157026"/>
                <a:gd name="connsiteX6" fmla="*/ 384210 w 1801674"/>
                <a:gd name="connsiteY6" fmla="*/ 2157026 h 2157026"/>
                <a:gd name="connsiteX7" fmla="*/ 532258 w 1801674"/>
                <a:gd name="connsiteY7" fmla="*/ 1564836 h 2157026"/>
                <a:gd name="connsiteX8" fmla="*/ 0 w 1801674"/>
                <a:gd name="connsiteY8" fmla="*/ 1564836 h 2157026"/>
                <a:gd name="connsiteX9" fmla="*/ 744245 w 1801674"/>
                <a:gd name="connsiteY9" fmla="*/ 1002068 h 2157026"/>
                <a:gd name="connsiteX10" fmla="*/ 626715 w 1801674"/>
                <a:gd name="connsiteY10" fmla="*/ 786370 h 2157026"/>
                <a:gd name="connsiteX0" fmla="*/ 900837 w 1801674"/>
                <a:gd name="connsiteY0" fmla="*/ 0 h 2157026"/>
                <a:gd name="connsiteX1" fmla="*/ 1174959 w 1801674"/>
                <a:gd name="connsiteY1" fmla="*/ 786370 h 2157026"/>
                <a:gd name="connsiteX2" fmla="*/ 1057429 w 1801674"/>
                <a:gd name="connsiteY2" fmla="*/ 1002068 h 2157026"/>
                <a:gd name="connsiteX3" fmla="*/ 1801674 w 1801674"/>
                <a:gd name="connsiteY3" fmla="*/ 1564836 h 2157026"/>
                <a:gd name="connsiteX4" fmla="*/ 1277139 w 1801674"/>
                <a:gd name="connsiteY4" fmla="*/ 1564836 h 2157026"/>
                <a:gd name="connsiteX5" fmla="*/ 1425186 w 1801674"/>
                <a:gd name="connsiteY5" fmla="*/ 2157026 h 2157026"/>
                <a:gd name="connsiteX6" fmla="*/ 469423 w 1801674"/>
                <a:gd name="connsiteY6" fmla="*/ 2157026 h 2157026"/>
                <a:gd name="connsiteX7" fmla="*/ 532258 w 1801674"/>
                <a:gd name="connsiteY7" fmla="*/ 1564836 h 2157026"/>
                <a:gd name="connsiteX8" fmla="*/ 0 w 1801674"/>
                <a:gd name="connsiteY8" fmla="*/ 1564836 h 2157026"/>
                <a:gd name="connsiteX9" fmla="*/ 744245 w 1801674"/>
                <a:gd name="connsiteY9" fmla="*/ 1002068 h 2157026"/>
                <a:gd name="connsiteX10" fmla="*/ 626715 w 1801674"/>
                <a:gd name="connsiteY10" fmla="*/ 786370 h 2157026"/>
                <a:gd name="connsiteX11" fmla="*/ 900837 w 1801674"/>
                <a:gd name="connsiteY11" fmla="*/ 0 h 2157026"/>
                <a:gd name="connsiteX0" fmla="*/ 900837 w 1801674"/>
                <a:gd name="connsiteY0" fmla="*/ 0 h 2172317"/>
                <a:gd name="connsiteX1" fmla="*/ 1174959 w 1801674"/>
                <a:gd name="connsiteY1" fmla="*/ 786370 h 2172317"/>
                <a:gd name="connsiteX2" fmla="*/ 1057429 w 1801674"/>
                <a:gd name="connsiteY2" fmla="*/ 1002068 h 2172317"/>
                <a:gd name="connsiteX3" fmla="*/ 1801674 w 1801674"/>
                <a:gd name="connsiteY3" fmla="*/ 1564836 h 2172317"/>
                <a:gd name="connsiteX4" fmla="*/ 1277139 w 1801674"/>
                <a:gd name="connsiteY4" fmla="*/ 1564836 h 2172317"/>
                <a:gd name="connsiteX5" fmla="*/ 1305888 w 1801674"/>
                <a:gd name="connsiteY5" fmla="*/ 2172317 h 2172317"/>
                <a:gd name="connsiteX6" fmla="*/ 469423 w 1801674"/>
                <a:gd name="connsiteY6" fmla="*/ 2157026 h 2172317"/>
                <a:gd name="connsiteX7" fmla="*/ 532258 w 1801674"/>
                <a:gd name="connsiteY7" fmla="*/ 1564836 h 2172317"/>
                <a:gd name="connsiteX8" fmla="*/ 0 w 1801674"/>
                <a:gd name="connsiteY8" fmla="*/ 1564836 h 2172317"/>
                <a:gd name="connsiteX9" fmla="*/ 744245 w 1801674"/>
                <a:gd name="connsiteY9" fmla="*/ 1002068 h 2172317"/>
                <a:gd name="connsiteX10" fmla="*/ 626715 w 1801674"/>
                <a:gd name="connsiteY10" fmla="*/ 786370 h 2172317"/>
                <a:gd name="connsiteX11" fmla="*/ 900837 w 1801674"/>
                <a:gd name="connsiteY11" fmla="*/ 0 h 2172317"/>
                <a:gd name="connsiteX0" fmla="*/ 900837 w 1801674"/>
                <a:gd name="connsiteY0" fmla="*/ 0 h 2187608"/>
                <a:gd name="connsiteX1" fmla="*/ 1174959 w 1801674"/>
                <a:gd name="connsiteY1" fmla="*/ 786370 h 2187608"/>
                <a:gd name="connsiteX2" fmla="*/ 1057429 w 1801674"/>
                <a:gd name="connsiteY2" fmla="*/ 1002068 h 2187608"/>
                <a:gd name="connsiteX3" fmla="*/ 1801674 w 1801674"/>
                <a:gd name="connsiteY3" fmla="*/ 1564836 h 2187608"/>
                <a:gd name="connsiteX4" fmla="*/ 1277139 w 1801674"/>
                <a:gd name="connsiteY4" fmla="*/ 1564836 h 2187608"/>
                <a:gd name="connsiteX5" fmla="*/ 1305888 w 1801674"/>
                <a:gd name="connsiteY5" fmla="*/ 2172317 h 2187608"/>
                <a:gd name="connsiteX6" fmla="*/ 486466 w 1801674"/>
                <a:gd name="connsiteY6" fmla="*/ 2187608 h 2187608"/>
                <a:gd name="connsiteX7" fmla="*/ 532258 w 1801674"/>
                <a:gd name="connsiteY7" fmla="*/ 1564836 h 2187608"/>
                <a:gd name="connsiteX8" fmla="*/ 0 w 1801674"/>
                <a:gd name="connsiteY8" fmla="*/ 1564836 h 2187608"/>
                <a:gd name="connsiteX9" fmla="*/ 744245 w 1801674"/>
                <a:gd name="connsiteY9" fmla="*/ 1002068 h 2187608"/>
                <a:gd name="connsiteX10" fmla="*/ 626715 w 1801674"/>
                <a:gd name="connsiteY10" fmla="*/ 786370 h 2187608"/>
                <a:gd name="connsiteX11" fmla="*/ 900837 w 1801674"/>
                <a:gd name="connsiteY11" fmla="*/ 0 h 218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1674" h="2187608">
                  <a:moveTo>
                    <a:pt x="900837" y="0"/>
                  </a:moveTo>
                  <a:lnTo>
                    <a:pt x="1174959" y="786370"/>
                  </a:lnTo>
                  <a:lnTo>
                    <a:pt x="1057429" y="1002068"/>
                  </a:lnTo>
                  <a:lnTo>
                    <a:pt x="1801674" y="1564836"/>
                  </a:lnTo>
                  <a:lnTo>
                    <a:pt x="1277139" y="1564836"/>
                  </a:lnTo>
                  <a:lnTo>
                    <a:pt x="1305888" y="2172317"/>
                  </a:lnTo>
                  <a:lnTo>
                    <a:pt x="486466" y="2187608"/>
                  </a:lnTo>
                  <a:lnTo>
                    <a:pt x="532258" y="1564836"/>
                  </a:lnTo>
                  <a:lnTo>
                    <a:pt x="0" y="1564836"/>
                  </a:lnTo>
                  <a:lnTo>
                    <a:pt x="744245" y="1002068"/>
                  </a:lnTo>
                  <a:lnTo>
                    <a:pt x="626715" y="786370"/>
                  </a:lnTo>
                  <a:lnTo>
                    <a:pt x="90083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梯形 59"/>
            <p:cNvSpPr/>
            <p:nvPr userDrawn="1"/>
          </p:nvSpPr>
          <p:spPr>
            <a:xfrm>
              <a:off x="9014328" y="2510170"/>
              <a:ext cx="606897" cy="1928271"/>
            </a:xfrm>
            <a:prstGeom prst="trapezoid">
              <a:avLst/>
            </a:prstGeom>
            <a:gradFill>
              <a:gsLst>
                <a:gs pos="0">
                  <a:srgbClr val="FBFBFB"/>
                </a:gs>
                <a:gs pos="100000">
                  <a:srgbClr val="CBCFD0"/>
                </a:gs>
              </a:gsLst>
              <a:lin ang="81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流程图: 延期 60"/>
            <p:cNvSpPr/>
            <p:nvPr userDrawn="1"/>
          </p:nvSpPr>
          <p:spPr>
            <a:xfrm rot="16200000">
              <a:off x="8980506" y="4031805"/>
              <a:ext cx="657183" cy="191677"/>
            </a:xfrm>
            <a:custGeom>
              <a:avLst/>
              <a:gdLst>
                <a:gd name="connsiteX0" fmla="*/ 0 w 961281"/>
                <a:gd name="connsiteY0" fmla="*/ 0 h 372318"/>
                <a:gd name="connsiteX1" fmla="*/ 480641 w 961281"/>
                <a:gd name="connsiteY1" fmla="*/ 0 h 372318"/>
                <a:gd name="connsiteX2" fmla="*/ 961282 w 961281"/>
                <a:gd name="connsiteY2" fmla="*/ 186159 h 372318"/>
                <a:gd name="connsiteX3" fmla="*/ 480641 w 961281"/>
                <a:gd name="connsiteY3" fmla="*/ 372318 h 372318"/>
                <a:gd name="connsiteX4" fmla="*/ 0 w 961281"/>
                <a:gd name="connsiteY4" fmla="*/ 372318 h 372318"/>
                <a:gd name="connsiteX5" fmla="*/ 0 w 961281"/>
                <a:gd name="connsiteY5" fmla="*/ 0 h 372318"/>
                <a:gd name="connsiteX0" fmla="*/ 0 w 967112"/>
                <a:gd name="connsiteY0" fmla="*/ 0 h 372321"/>
                <a:gd name="connsiteX1" fmla="*/ 480641 w 967112"/>
                <a:gd name="connsiteY1" fmla="*/ 0 h 372321"/>
                <a:gd name="connsiteX2" fmla="*/ 961282 w 967112"/>
                <a:gd name="connsiteY2" fmla="*/ 186159 h 372321"/>
                <a:gd name="connsiteX3" fmla="*/ 652091 w 967112"/>
                <a:gd name="connsiteY3" fmla="*/ 372321 h 372321"/>
                <a:gd name="connsiteX4" fmla="*/ 0 w 967112"/>
                <a:gd name="connsiteY4" fmla="*/ 372318 h 372321"/>
                <a:gd name="connsiteX5" fmla="*/ 0 w 967112"/>
                <a:gd name="connsiteY5" fmla="*/ 0 h 372321"/>
                <a:gd name="connsiteX0" fmla="*/ 0 w 961321"/>
                <a:gd name="connsiteY0" fmla="*/ 9523 h 381844"/>
                <a:gd name="connsiteX1" fmla="*/ 642566 w 961321"/>
                <a:gd name="connsiteY1" fmla="*/ 0 h 381844"/>
                <a:gd name="connsiteX2" fmla="*/ 961282 w 961321"/>
                <a:gd name="connsiteY2" fmla="*/ 195682 h 381844"/>
                <a:gd name="connsiteX3" fmla="*/ 652091 w 961321"/>
                <a:gd name="connsiteY3" fmla="*/ 381844 h 381844"/>
                <a:gd name="connsiteX4" fmla="*/ 0 w 961321"/>
                <a:gd name="connsiteY4" fmla="*/ 381841 h 381844"/>
                <a:gd name="connsiteX5" fmla="*/ 0 w 961321"/>
                <a:gd name="connsiteY5" fmla="*/ 9523 h 381844"/>
                <a:gd name="connsiteX0" fmla="*/ 0 w 965812"/>
                <a:gd name="connsiteY0" fmla="*/ 9520 h 381841"/>
                <a:gd name="connsiteX1" fmla="*/ 718766 w 965812"/>
                <a:gd name="connsiteY1" fmla="*/ 0 h 381841"/>
                <a:gd name="connsiteX2" fmla="*/ 961282 w 965812"/>
                <a:gd name="connsiteY2" fmla="*/ 195679 h 381841"/>
                <a:gd name="connsiteX3" fmla="*/ 652091 w 965812"/>
                <a:gd name="connsiteY3" fmla="*/ 381841 h 381841"/>
                <a:gd name="connsiteX4" fmla="*/ 0 w 965812"/>
                <a:gd name="connsiteY4" fmla="*/ 381838 h 381841"/>
                <a:gd name="connsiteX5" fmla="*/ 0 w 965812"/>
                <a:gd name="connsiteY5" fmla="*/ 9520 h 381841"/>
                <a:gd name="connsiteX0" fmla="*/ 0 w 963145"/>
                <a:gd name="connsiteY0" fmla="*/ 9520 h 381844"/>
                <a:gd name="connsiteX1" fmla="*/ 718766 w 963145"/>
                <a:gd name="connsiteY1" fmla="*/ 0 h 381844"/>
                <a:gd name="connsiteX2" fmla="*/ 961282 w 963145"/>
                <a:gd name="connsiteY2" fmla="*/ 195679 h 381844"/>
                <a:gd name="connsiteX3" fmla="*/ 728291 w 963145"/>
                <a:gd name="connsiteY3" fmla="*/ 381844 h 381844"/>
                <a:gd name="connsiteX4" fmla="*/ 0 w 963145"/>
                <a:gd name="connsiteY4" fmla="*/ 381838 h 381844"/>
                <a:gd name="connsiteX5" fmla="*/ 0 w 963145"/>
                <a:gd name="connsiteY5" fmla="*/ 9520 h 381844"/>
                <a:gd name="connsiteX0" fmla="*/ 0 w 990114"/>
                <a:gd name="connsiteY0" fmla="*/ 9520 h 381844"/>
                <a:gd name="connsiteX1" fmla="*/ 718766 w 990114"/>
                <a:gd name="connsiteY1" fmla="*/ 0 h 381844"/>
                <a:gd name="connsiteX2" fmla="*/ 989857 w 990114"/>
                <a:gd name="connsiteY2" fmla="*/ 195682 h 381844"/>
                <a:gd name="connsiteX3" fmla="*/ 728291 w 990114"/>
                <a:gd name="connsiteY3" fmla="*/ 381844 h 381844"/>
                <a:gd name="connsiteX4" fmla="*/ 0 w 990114"/>
                <a:gd name="connsiteY4" fmla="*/ 381838 h 381844"/>
                <a:gd name="connsiteX5" fmla="*/ 0 w 990114"/>
                <a:gd name="connsiteY5" fmla="*/ 9520 h 38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0114" h="381844">
                  <a:moveTo>
                    <a:pt x="0" y="9520"/>
                  </a:moveTo>
                  <a:lnTo>
                    <a:pt x="718766" y="0"/>
                  </a:lnTo>
                  <a:cubicBezTo>
                    <a:pt x="984217" y="0"/>
                    <a:pt x="988270" y="132041"/>
                    <a:pt x="989857" y="195682"/>
                  </a:cubicBezTo>
                  <a:cubicBezTo>
                    <a:pt x="991445" y="259323"/>
                    <a:pt x="993742" y="381844"/>
                    <a:pt x="728291" y="381844"/>
                  </a:cubicBezTo>
                  <a:lnTo>
                    <a:pt x="0" y="381838"/>
                  </a:lnTo>
                  <a:lnTo>
                    <a:pt x="0" y="9520"/>
                  </a:lnTo>
                  <a:close/>
                </a:path>
              </a:pathLst>
            </a:custGeom>
            <a:solidFill>
              <a:srgbClr val="7B7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梯形 72"/>
            <p:cNvSpPr/>
            <p:nvPr userDrawn="1"/>
          </p:nvSpPr>
          <p:spPr>
            <a:xfrm>
              <a:off x="9230611" y="2319681"/>
              <a:ext cx="174325" cy="190489"/>
            </a:xfrm>
            <a:custGeom>
              <a:avLst/>
              <a:gdLst>
                <a:gd name="connsiteX0" fmla="*/ 0 w 152932"/>
                <a:gd name="connsiteY0" fmla="*/ 185113 h 185113"/>
                <a:gd name="connsiteX1" fmla="*/ 38233 w 152932"/>
                <a:gd name="connsiteY1" fmla="*/ 0 h 185113"/>
                <a:gd name="connsiteX2" fmla="*/ 114699 w 152932"/>
                <a:gd name="connsiteY2" fmla="*/ 0 h 185113"/>
                <a:gd name="connsiteX3" fmla="*/ 152932 w 152932"/>
                <a:gd name="connsiteY3" fmla="*/ 185113 h 185113"/>
                <a:gd name="connsiteX4" fmla="*/ 0 w 152932"/>
                <a:gd name="connsiteY4" fmla="*/ 185113 h 185113"/>
                <a:gd name="connsiteX0" fmla="*/ 0 w 152932"/>
                <a:gd name="connsiteY0" fmla="*/ 185113 h 185113"/>
                <a:gd name="connsiteX1" fmla="*/ 14544 w 152932"/>
                <a:gd name="connsiteY1" fmla="*/ 0 h 185113"/>
                <a:gd name="connsiteX2" fmla="*/ 114699 w 152932"/>
                <a:gd name="connsiteY2" fmla="*/ 0 h 185113"/>
                <a:gd name="connsiteX3" fmla="*/ 152932 w 152932"/>
                <a:gd name="connsiteY3" fmla="*/ 185113 h 185113"/>
                <a:gd name="connsiteX4" fmla="*/ 0 w 152932"/>
                <a:gd name="connsiteY4" fmla="*/ 185113 h 185113"/>
                <a:gd name="connsiteX0" fmla="*/ 0 w 152932"/>
                <a:gd name="connsiteY0" fmla="*/ 185113 h 185113"/>
                <a:gd name="connsiteX1" fmla="*/ 14544 w 152932"/>
                <a:gd name="connsiteY1" fmla="*/ 0 h 185113"/>
                <a:gd name="connsiteX2" fmla="*/ 147864 w 152932"/>
                <a:gd name="connsiteY2" fmla="*/ 9476 h 185113"/>
                <a:gd name="connsiteX3" fmla="*/ 152932 w 152932"/>
                <a:gd name="connsiteY3" fmla="*/ 185113 h 185113"/>
                <a:gd name="connsiteX4" fmla="*/ 0 w 152932"/>
                <a:gd name="connsiteY4" fmla="*/ 185113 h 185113"/>
                <a:gd name="connsiteX0" fmla="*/ 0 w 152932"/>
                <a:gd name="connsiteY0" fmla="*/ 175637 h 175637"/>
                <a:gd name="connsiteX1" fmla="*/ 5068 w 152932"/>
                <a:gd name="connsiteY1" fmla="*/ 4737 h 175637"/>
                <a:gd name="connsiteX2" fmla="*/ 147864 w 152932"/>
                <a:gd name="connsiteY2" fmla="*/ 0 h 175637"/>
                <a:gd name="connsiteX3" fmla="*/ 152932 w 152932"/>
                <a:gd name="connsiteY3" fmla="*/ 175637 h 175637"/>
                <a:gd name="connsiteX4" fmla="*/ 0 w 152932"/>
                <a:gd name="connsiteY4" fmla="*/ 175637 h 175637"/>
                <a:gd name="connsiteX0" fmla="*/ 0 w 162408"/>
                <a:gd name="connsiteY0" fmla="*/ 175637 h 175637"/>
                <a:gd name="connsiteX1" fmla="*/ 14544 w 162408"/>
                <a:gd name="connsiteY1" fmla="*/ 4737 h 175637"/>
                <a:gd name="connsiteX2" fmla="*/ 157340 w 162408"/>
                <a:gd name="connsiteY2" fmla="*/ 0 h 175637"/>
                <a:gd name="connsiteX3" fmla="*/ 162408 w 162408"/>
                <a:gd name="connsiteY3" fmla="*/ 175637 h 175637"/>
                <a:gd name="connsiteX4" fmla="*/ 0 w 162408"/>
                <a:gd name="connsiteY4" fmla="*/ 175637 h 175637"/>
                <a:gd name="connsiteX0" fmla="*/ 0 w 179199"/>
                <a:gd name="connsiteY0" fmla="*/ 175637 h 197296"/>
                <a:gd name="connsiteX1" fmla="*/ 14544 w 179199"/>
                <a:gd name="connsiteY1" fmla="*/ 4737 h 197296"/>
                <a:gd name="connsiteX2" fmla="*/ 157340 w 179199"/>
                <a:gd name="connsiteY2" fmla="*/ 0 h 197296"/>
                <a:gd name="connsiteX3" fmla="*/ 162408 w 179199"/>
                <a:gd name="connsiteY3" fmla="*/ 175637 h 197296"/>
                <a:gd name="connsiteX4" fmla="*/ 0 w 179199"/>
                <a:gd name="connsiteY4" fmla="*/ 175637 h 197296"/>
                <a:gd name="connsiteX0" fmla="*/ 13142 w 192341"/>
                <a:gd name="connsiteY0" fmla="*/ 175637 h 197296"/>
                <a:gd name="connsiteX1" fmla="*/ 27686 w 192341"/>
                <a:gd name="connsiteY1" fmla="*/ 4737 h 197296"/>
                <a:gd name="connsiteX2" fmla="*/ 170482 w 192341"/>
                <a:gd name="connsiteY2" fmla="*/ 0 h 197296"/>
                <a:gd name="connsiteX3" fmla="*/ 175550 w 192341"/>
                <a:gd name="connsiteY3" fmla="*/ 175637 h 197296"/>
                <a:gd name="connsiteX4" fmla="*/ 13142 w 192341"/>
                <a:gd name="connsiteY4" fmla="*/ 175637 h 197296"/>
                <a:gd name="connsiteX0" fmla="*/ 13142 w 200856"/>
                <a:gd name="connsiteY0" fmla="*/ 175649 h 197308"/>
                <a:gd name="connsiteX1" fmla="*/ 27686 w 200856"/>
                <a:gd name="connsiteY1" fmla="*/ 4749 h 197308"/>
                <a:gd name="connsiteX2" fmla="*/ 170482 w 200856"/>
                <a:gd name="connsiteY2" fmla="*/ 12 h 197308"/>
                <a:gd name="connsiteX3" fmla="*/ 175550 w 200856"/>
                <a:gd name="connsiteY3" fmla="*/ 175649 h 197308"/>
                <a:gd name="connsiteX4" fmla="*/ 13142 w 200856"/>
                <a:gd name="connsiteY4" fmla="*/ 175649 h 197308"/>
                <a:gd name="connsiteX0" fmla="*/ 19868 w 207582"/>
                <a:gd name="connsiteY0" fmla="*/ 175649 h 197308"/>
                <a:gd name="connsiteX1" fmla="*/ 34412 w 207582"/>
                <a:gd name="connsiteY1" fmla="*/ 4749 h 197308"/>
                <a:gd name="connsiteX2" fmla="*/ 177208 w 207582"/>
                <a:gd name="connsiteY2" fmla="*/ 12 h 197308"/>
                <a:gd name="connsiteX3" fmla="*/ 182276 w 207582"/>
                <a:gd name="connsiteY3" fmla="*/ 175649 h 197308"/>
                <a:gd name="connsiteX4" fmla="*/ 19868 w 207582"/>
                <a:gd name="connsiteY4" fmla="*/ 175649 h 197308"/>
                <a:gd name="connsiteX0" fmla="*/ 9892 w 187836"/>
                <a:gd name="connsiteY0" fmla="*/ 184582 h 205368"/>
                <a:gd name="connsiteX1" fmla="*/ 48125 w 187836"/>
                <a:gd name="connsiteY1" fmla="*/ 27896 h 205368"/>
                <a:gd name="connsiteX2" fmla="*/ 167232 w 187836"/>
                <a:gd name="connsiteY2" fmla="*/ 8945 h 205368"/>
                <a:gd name="connsiteX3" fmla="*/ 172300 w 187836"/>
                <a:gd name="connsiteY3" fmla="*/ 184582 h 205368"/>
                <a:gd name="connsiteX4" fmla="*/ 9892 w 187836"/>
                <a:gd name="connsiteY4" fmla="*/ 184582 h 205368"/>
                <a:gd name="connsiteX0" fmla="*/ 5959 w 174325"/>
                <a:gd name="connsiteY0" fmla="*/ 171492 h 190489"/>
                <a:gd name="connsiteX1" fmla="*/ 44192 w 174325"/>
                <a:gd name="connsiteY1" fmla="*/ 14806 h 190489"/>
                <a:gd name="connsiteX2" fmla="*/ 130134 w 174325"/>
                <a:gd name="connsiteY2" fmla="*/ 24282 h 190489"/>
                <a:gd name="connsiteX3" fmla="*/ 168367 w 174325"/>
                <a:gd name="connsiteY3" fmla="*/ 171492 h 190489"/>
                <a:gd name="connsiteX4" fmla="*/ 5959 w 174325"/>
                <a:gd name="connsiteY4" fmla="*/ 171492 h 19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25" h="190489">
                  <a:moveTo>
                    <a:pt x="5959" y="171492"/>
                  </a:moveTo>
                  <a:cubicBezTo>
                    <a:pt x="-14737" y="145378"/>
                    <a:pt x="23496" y="39341"/>
                    <a:pt x="44192" y="14806"/>
                  </a:cubicBezTo>
                  <a:cubicBezTo>
                    <a:pt x="64888" y="-9729"/>
                    <a:pt x="109438" y="-1832"/>
                    <a:pt x="130134" y="24282"/>
                  </a:cubicBezTo>
                  <a:cubicBezTo>
                    <a:pt x="150830" y="50396"/>
                    <a:pt x="189063" y="146957"/>
                    <a:pt x="168367" y="171492"/>
                  </a:cubicBezTo>
                  <a:cubicBezTo>
                    <a:pt x="147671" y="196027"/>
                    <a:pt x="26655" y="197606"/>
                    <a:pt x="5959" y="171492"/>
                  </a:cubicBezTo>
                  <a:close/>
                </a:path>
              </a:pathLst>
            </a:custGeom>
            <a:solidFill>
              <a:srgbClr val="7B7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爆炸形 1 80"/>
            <p:cNvSpPr/>
            <p:nvPr userDrawn="1"/>
          </p:nvSpPr>
          <p:spPr>
            <a:xfrm>
              <a:off x="9246250" y="2341775"/>
              <a:ext cx="143045" cy="171593"/>
            </a:xfrm>
            <a:prstGeom prst="irregularSeal1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2" name="矩形 51"/>
          <p:cNvSpPr/>
          <p:nvPr userDrawn="1"/>
        </p:nvSpPr>
        <p:spPr>
          <a:xfrm>
            <a:off x="0" y="4357211"/>
            <a:ext cx="9144000" cy="2406952"/>
          </a:xfrm>
          <a:prstGeom prst="rect">
            <a:avLst/>
          </a:prstGeom>
          <a:solidFill>
            <a:srgbClr val="2FA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446537"/>
            <a:ext cx="9144000" cy="439598"/>
            <a:chOff x="0" y="6418402"/>
            <a:chExt cx="12192000" cy="439598"/>
          </a:xfrm>
          <a:solidFill>
            <a:srgbClr val="D4D8D9"/>
          </a:solidFill>
        </p:grpSpPr>
        <p:sp>
          <p:nvSpPr>
            <p:cNvPr id="4" name="矩形 3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1" name="任意多边形 50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867463" y="3989791"/>
            <a:ext cx="850924" cy="1334447"/>
            <a:chOff x="2830069" y="3699923"/>
            <a:chExt cx="979931" cy="1557877"/>
          </a:xfrm>
        </p:grpSpPr>
        <p:sp>
          <p:nvSpPr>
            <p:cNvPr id="54" name="矩形 53"/>
            <p:cNvSpPr/>
            <p:nvPr userDrawn="1"/>
          </p:nvSpPr>
          <p:spPr>
            <a:xfrm>
              <a:off x="2830100" y="5048250"/>
              <a:ext cx="979900" cy="209550"/>
            </a:xfrm>
            <a:custGeom>
              <a:avLst/>
              <a:gdLst>
                <a:gd name="connsiteX0" fmla="*/ 0 w 1728366"/>
                <a:gd name="connsiteY0" fmla="*/ 0 h 342900"/>
                <a:gd name="connsiteX1" fmla="*/ 1728366 w 1728366"/>
                <a:gd name="connsiteY1" fmla="*/ 0 h 342900"/>
                <a:gd name="connsiteX2" fmla="*/ 1728366 w 1728366"/>
                <a:gd name="connsiteY2" fmla="*/ 342900 h 342900"/>
                <a:gd name="connsiteX3" fmla="*/ 0 w 1728366"/>
                <a:gd name="connsiteY3" fmla="*/ 342900 h 342900"/>
                <a:gd name="connsiteX4" fmla="*/ 0 w 1728366"/>
                <a:gd name="connsiteY4" fmla="*/ 0 h 342900"/>
                <a:gd name="connsiteX0" fmla="*/ 0 w 1728366"/>
                <a:gd name="connsiteY0" fmla="*/ 0 h 342900"/>
                <a:gd name="connsiteX1" fmla="*/ 1728366 w 1728366"/>
                <a:gd name="connsiteY1" fmla="*/ 0 h 342900"/>
                <a:gd name="connsiteX2" fmla="*/ 1423566 w 1728366"/>
                <a:gd name="connsiteY2" fmla="*/ 342900 h 342900"/>
                <a:gd name="connsiteX3" fmla="*/ 0 w 1728366"/>
                <a:gd name="connsiteY3" fmla="*/ 342900 h 342900"/>
                <a:gd name="connsiteX4" fmla="*/ 0 w 1728366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366" h="342900">
                  <a:moveTo>
                    <a:pt x="0" y="0"/>
                  </a:moveTo>
                  <a:lnTo>
                    <a:pt x="1728366" y="0"/>
                  </a:lnTo>
                  <a:lnTo>
                    <a:pt x="1423566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FBFB"/>
                </a:gs>
                <a:gs pos="71000">
                  <a:srgbClr val="D4D7D8"/>
                </a:gs>
                <a:gs pos="100000">
                  <a:srgbClr val="CBCFD0"/>
                </a:gs>
              </a:gsLst>
              <a:lin ang="0" scaled="1"/>
              <a:tileRect/>
            </a:gradFill>
            <a:ln>
              <a:noFill/>
            </a:ln>
            <a:effectLst>
              <a:outerShdw blurRad="127000" dist="63500" dir="5400000" algn="t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直角三角形 54"/>
            <p:cNvSpPr/>
            <p:nvPr userDrawn="1"/>
          </p:nvSpPr>
          <p:spPr>
            <a:xfrm>
              <a:off x="3383172" y="3897433"/>
              <a:ext cx="385194" cy="1112898"/>
            </a:xfrm>
            <a:prstGeom prst="rtTriangle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D0D3D4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直角三角形 55"/>
            <p:cNvSpPr/>
            <p:nvPr userDrawn="1"/>
          </p:nvSpPr>
          <p:spPr>
            <a:xfrm flipH="1">
              <a:off x="2830069" y="3699923"/>
              <a:ext cx="506270" cy="1232150"/>
            </a:xfrm>
            <a:custGeom>
              <a:avLst/>
              <a:gdLst>
                <a:gd name="connsiteX0" fmla="*/ 0 w 592488"/>
                <a:gd name="connsiteY0" fmla="*/ 1353494 h 1353494"/>
                <a:gd name="connsiteX1" fmla="*/ 0 w 592488"/>
                <a:gd name="connsiteY1" fmla="*/ 0 h 1353494"/>
                <a:gd name="connsiteX2" fmla="*/ 592488 w 592488"/>
                <a:gd name="connsiteY2" fmla="*/ 1353494 h 1353494"/>
                <a:gd name="connsiteX3" fmla="*/ 0 w 592488"/>
                <a:gd name="connsiteY3" fmla="*/ 1353494 h 1353494"/>
                <a:gd name="connsiteX0" fmla="*/ 0 w 592488"/>
                <a:gd name="connsiteY0" fmla="*/ 1353494 h 1353494"/>
                <a:gd name="connsiteX1" fmla="*/ 0 w 592488"/>
                <a:gd name="connsiteY1" fmla="*/ 0 h 1353494"/>
                <a:gd name="connsiteX2" fmla="*/ 346134 w 592488"/>
                <a:gd name="connsiteY2" fmla="*/ 762000 h 1353494"/>
                <a:gd name="connsiteX3" fmla="*/ 592488 w 592488"/>
                <a:gd name="connsiteY3" fmla="*/ 1353494 h 1353494"/>
                <a:gd name="connsiteX4" fmla="*/ 0 w 592488"/>
                <a:gd name="connsiteY4" fmla="*/ 1353494 h 1353494"/>
                <a:gd name="connsiteX0" fmla="*/ 0 w 592488"/>
                <a:gd name="connsiteY0" fmla="*/ 1353494 h 1353494"/>
                <a:gd name="connsiteX1" fmla="*/ 0 w 592488"/>
                <a:gd name="connsiteY1" fmla="*/ 0 h 1353494"/>
                <a:gd name="connsiteX2" fmla="*/ 412809 w 592488"/>
                <a:gd name="connsiteY2" fmla="*/ 685800 h 1353494"/>
                <a:gd name="connsiteX3" fmla="*/ 592488 w 592488"/>
                <a:gd name="connsiteY3" fmla="*/ 1353494 h 1353494"/>
                <a:gd name="connsiteX4" fmla="*/ 0 w 592488"/>
                <a:gd name="connsiteY4" fmla="*/ 1353494 h 1353494"/>
                <a:gd name="connsiteX0" fmla="*/ 0 w 609977"/>
                <a:gd name="connsiteY0" fmla="*/ 1367712 h 1367712"/>
                <a:gd name="connsiteX1" fmla="*/ 0 w 609977"/>
                <a:gd name="connsiteY1" fmla="*/ 14218 h 1367712"/>
                <a:gd name="connsiteX2" fmla="*/ 412809 w 609977"/>
                <a:gd name="connsiteY2" fmla="*/ 700018 h 1367712"/>
                <a:gd name="connsiteX3" fmla="*/ 592488 w 609977"/>
                <a:gd name="connsiteY3" fmla="*/ 1367712 h 1367712"/>
                <a:gd name="connsiteX4" fmla="*/ 0 w 609977"/>
                <a:gd name="connsiteY4" fmla="*/ 1367712 h 1367712"/>
                <a:gd name="connsiteX0" fmla="*/ 0 w 602575"/>
                <a:gd name="connsiteY0" fmla="*/ 1383386 h 1383386"/>
                <a:gd name="connsiteX1" fmla="*/ 0 w 602575"/>
                <a:gd name="connsiteY1" fmla="*/ 29892 h 1383386"/>
                <a:gd name="connsiteX2" fmla="*/ 260409 w 602575"/>
                <a:gd name="connsiteY2" fmla="*/ 363267 h 1383386"/>
                <a:gd name="connsiteX3" fmla="*/ 592488 w 602575"/>
                <a:gd name="connsiteY3" fmla="*/ 1383386 h 1383386"/>
                <a:gd name="connsiteX4" fmla="*/ 0 w 602575"/>
                <a:gd name="connsiteY4" fmla="*/ 1383386 h 1383386"/>
                <a:gd name="connsiteX0" fmla="*/ 0 w 609222"/>
                <a:gd name="connsiteY0" fmla="*/ 1393476 h 1393476"/>
                <a:gd name="connsiteX1" fmla="*/ 0 w 609222"/>
                <a:gd name="connsiteY1" fmla="*/ 39982 h 1393476"/>
                <a:gd name="connsiteX2" fmla="*/ 403284 w 609222"/>
                <a:gd name="connsiteY2" fmla="*/ 287632 h 1393476"/>
                <a:gd name="connsiteX3" fmla="*/ 592488 w 609222"/>
                <a:gd name="connsiteY3" fmla="*/ 1393476 h 1393476"/>
                <a:gd name="connsiteX4" fmla="*/ 0 w 609222"/>
                <a:gd name="connsiteY4" fmla="*/ 1393476 h 1393476"/>
                <a:gd name="connsiteX0" fmla="*/ 0 w 609222"/>
                <a:gd name="connsiteY0" fmla="*/ 1696297 h 1696297"/>
                <a:gd name="connsiteX1" fmla="*/ 0 w 609222"/>
                <a:gd name="connsiteY1" fmla="*/ 18953 h 1696297"/>
                <a:gd name="connsiteX2" fmla="*/ 403284 w 609222"/>
                <a:gd name="connsiteY2" fmla="*/ 590453 h 1696297"/>
                <a:gd name="connsiteX3" fmla="*/ 592488 w 609222"/>
                <a:gd name="connsiteY3" fmla="*/ 1696297 h 1696297"/>
                <a:gd name="connsiteX4" fmla="*/ 0 w 609222"/>
                <a:gd name="connsiteY4" fmla="*/ 1696297 h 1696297"/>
                <a:gd name="connsiteX0" fmla="*/ 0 w 609222"/>
                <a:gd name="connsiteY0" fmla="*/ 1677344 h 1677344"/>
                <a:gd name="connsiteX1" fmla="*/ 0 w 609222"/>
                <a:gd name="connsiteY1" fmla="*/ 0 h 1677344"/>
                <a:gd name="connsiteX2" fmla="*/ 403284 w 609222"/>
                <a:gd name="connsiteY2" fmla="*/ 571500 h 1677344"/>
                <a:gd name="connsiteX3" fmla="*/ 592488 w 609222"/>
                <a:gd name="connsiteY3" fmla="*/ 1677344 h 1677344"/>
                <a:gd name="connsiteX4" fmla="*/ 0 w 609222"/>
                <a:gd name="connsiteY4" fmla="*/ 1677344 h 1677344"/>
                <a:gd name="connsiteX0" fmla="*/ 0 w 623281"/>
                <a:gd name="connsiteY0" fmla="*/ 1677344 h 1677344"/>
                <a:gd name="connsiteX1" fmla="*/ 0 w 623281"/>
                <a:gd name="connsiteY1" fmla="*/ 0 h 1677344"/>
                <a:gd name="connsiteX2" fmla="*/ 508043 w 623281"/>
                <a:gd name="connsiteY2" fmla="*/ 1077019 h 1677344"/>
                <a:gd name="connsiteX3" fmla="*/ 592488 w 623281"/>
                <a:gd name="connsiteY3" fmla="*/ 1677344 h 1677344"/>
                <a:gd name="connsiteX4" fmla="*/ 0 w 623281"/>
                <a:gd name="connsiteY4" fmla="*/ 1677344 h 1677344"/>
                <a:gd name="connsiteX0" fmla="*/ 0 w 623281"/>
                <a:gd name="connsiteY0" fmla="*/ 1677344 h 1677344"/>
                <a:gd name="connsiteX1" fmla="*/ 0 w 623281"/>
                <a:gd name="connsiteY1" fmla="*/ 0 h 1677344"/>
                <a:gd name="connsiteX2" fmla="*/ 508043 w 623281"/>
                <a:gd name="connsiteY2" fmla="*/ 1077019 h 1677344"/>
                <a:gd name="connsiteX3" fmla="*/ 592488 w 623281"/>
                <a:gd name="connsiteY3" fmla="*/ 1677344 h 1677344"/>
                <a:gd name="connsiteX4" fmla="*/ 0 w 623281"/>
                <a:gd name="connsiteY4" fmla="*/ 1677344 h 1677344"/>
                <a:gd name="connsiteX0" fmla="*/ 0 w 623281"/>
                <a:gd name="connsiteY0" fmla="*/ 1685266 h 1685266"/>
                <a:gd name="connsiteX1" fmla="*/ 0 w 623281"/>
                <a:gd name="connsiteY1" fmla="*/ 7922 h 1685266"/>
                <a:gd name="connsiteX2" fmla="*/ 508043 w 623281"/>
                <a:gd name="connsiteY2" fmla="*/ 1084941 h 1685266"/>
                <a:gd name="connsiteX3" fmla="*/ 592488 w 623281"/>
                <a:gd name="connsiteY3" fmla="*/ 1685266 h 1685266"/>
                <a:gd name="connsiteX4" fmla="*/ 0 w 623281"/>
                <a:gd name="connsiteY4" fmla="*/ 1685266 h 1685266"/>
                <a:gd name="connsiteX0" fmla="*/ 0 w 619092"/>
                <a:gd name="connsiteY0" fmla="*/ 1685359 h 1685359"/>
                <a:gd name="connsiteX1" fmla="*/ 0 w 619092"/>
                <a:gd name="connsiteY1" fmla="*/ 8015 h 1685359"/>
                <a:gd name="connsiteX2" fmla="*/ 508043 w 619092"/>
                <a:gd name="connsiteY2" fmla="*/ 1085034 h 1685359"/>
                <a:gd name="connsiteX3" fmla="*/ 592488 w 619092"/>
                <a:gd name="connsiteY3" fmla="*/ 1685359 h 1685359"/>
                <a:gd name="connsiteX4" fmla="*/ 0 w 619092"/>
                <a:gd name="connsiteY4" fmla="*/ 1685359 h 1685359"/>
                <a:gd name="connsiteX0" fmla="*/ 0 w 642532"/>
                <a:gd name="connsiteY0" fmla="*/ 1685117 h 1707585"/>
                <a:gd name="connsiteX1" fmla="*/ 0 w 642532"/>
                <a:gd name="connsiteY1" fmla="*/ 7773 h 1707585"/>
                <a:gd name="connsiteX2" fmla="*/ 508043 w 642532"/>
                <a:gd name="connsiteY2" fmla="*/ 1084792 h 1707585"/>
                <a:gd name="connsiteX3" fmla="*/ 615768 w 642532"/>
                <a:gd name="connsiteY3" fmla="*/ 1707585 h 1707585"/>
                <a:gd name="connsiteX4" fmla="*/ 0 w 642532"/>
                <a:gd name="connsiteY4" fmla="*/ 1685117 h 1707585"/>
                <a:gd name="connsiteX0" fmla="*/ 0 w 631915"/>
                <a:gd name="connsiteY0" fmla="*/ 1686878 h 1709346"/>
                <a:gd name="connsiteX1" fmla="*/ 0 w 631915"/>
                <a:gd name="connsiteY1" fmla="*/ 9534 h 1709346"/>
                <a:gd name="connsiteX2" fmla="*/ 414924 w 631915"/>
                <a:gd name="connsiteY2" fmla="*/ 906812 h 1709346"/>
                <a:gd name="connsiteX3" fmla="*/ 615768 w 631915"/>
                <a:gd name="connsiteY3" fmla="*/ 1709346 h 1709346"/>
                <a:gd name="connsiteX4" fmla="*/ 0 w 631915"/>
                <a:gd name="connsiteY4" fmla="*/ 1686878 h 1709346"/>
                <a:gd name="connsiteX0" fmla="*/ 0 w 647344"/>
                <a:gd name="connsiteY0" fmla="*/ 1688444 h 1710912"/>
                <a:gd name="connsiteX1" fmla="*/ 0 w 647344"/>
                <a:gd name="connsiteY1" fmla="*/ 11100 h 1710912"/>
                <a:gd name="connsiteX2" fmla="*/ 531322 w 647344"/>
                <a:gd name="connsiteY2" fmla="*/ 796041 h 1710912"/>
                <a:gd name="connsiteX3" fmla="*/ 615768 w 647344"/>
                <a:gd name="connsiteY3" fmla="*/ 1710912 h 1710912"/>
                <a:gd name="connsiteX4" fmla="*/ 0 w 647344"/>
                <a:gd name="connsiteY4" fmla="*/ 1688444 h 1710912"/>
                <a:gd name="connsiteX0" fmla="*/ 47123 w 694805"/>
                <a:gd name="connsiteY0" fmla="*/ 1846779 h 1869247"/>
                <a:gd name="connsiteX1" fmla="*/ 47123 w 694805"/>
                <a:gd name="connsiteY1" fmla="*/ 169435 h 1869247"/>
                <a:gd name="connsiteX2" fmla="*/ 37289 w 694805"/>
                <a:gd name="connsiteY2" fmla="*/ 146153 h 1869247"/>
                <a:gd name="connsiteX3" fmla="*/ 578445 w 694805"/>
                <a:gd name="connsiteY3" fmla="*/ 954376 h 1869247"/>
                <a:gd name="connsiteX4" fmla="*/ 662891 w 694805"/>
                <a:gd name="connsiteY4" fmla="*/ 1869247 h 1869247"/>
                <a:gd name="connsiteX5" fmla="*/ 47123 w 694805"/>
                <a:gd name="connsiteY5" fmla="*/ 1846779 h 1869247"/>
                <a:gd name="connsiteX0" fmla="*/ 9788 w 655535"/>
                <a:gd name="connsiteY0" fmla="*/ 2128279 h 2150747"/>
                <a:gd name="connsiteX1" fmla="*/ 9788 w 655535"/>
                <a:gd name="connsiteY1" fmla="*/ 450935 h 2150747"/>
                <a:gd name="connsiteX2" fmla="*/ 58057 w 655535"/>
                <a:gd name="connsiteY2" fmla="*/ 34472 h 2150747"/>
                <a:gd name="connsiteX3" fmla="*/ 541110 w 655535"/>
                <a:gd name="connsiteY3" fmla="*/ 1235876 h 2150747"/>
                <a:gd name="connsiteX4" fmla="*/ 625556 w 655535"/>
                <a:gd name="connsiteY4" fmla="*/ 2150747 h 2150747"/>
                <a:gd name="connsiteX5" fmla="*/ 9788 w 655535"/>
                <a:gd name="connsiteY5" fmla="*/ 2128279 h 2150747"/>
                <a:gd name="connsiteX0" fmla="*/ 74 w 645821"/>
                <a:gd name="connsiteY0" fmla="*/ 2093807 h 2116275"/>
                <a:gd name="connsiteX1" fmla="*/ 74 w 645821"/>
                <a:gd name="connsiteY1" fmla="*/ 416463 h 2116275"/>
                <a:gd name="connsiteX2" fmla="*/ 48343 w 645821"/>
                <a:gd name="connsiteY2" fmla="*/ 0 h 2116275"/>
                <a:gd name="connsiteX3" fmla="*/ 531396 w 645821"/>
                <a:gd name="connsiteY3" fmla="*/ 1201404 h 2116275"/>
                <a:gd name="connsiteX4" fmla="*/ 615842 w 645821"/>
                <a:gd name="connsiteY4" fmla="*/ 2116275 h 2116275"/>
                <a:gd name="connsiteX5" fmla="*/ 74 w 645821"/>
                <a:gd name="connsiteY5" fmla="*/ 2093807 h 2116275"/>
                <a:gd name="connsiteX0" fmla="*/ 0 w 645747"/>
                <a:gd name="connsiteY0" fmla="*/ 2093807 h 2116275"/>
                <a:gd name="connsiteX1" fmla="*/ 48269 w 645747"/>
                <a:gd name="connsiteY1" fmla="*/ 0 h 2116275"/>
                <a:gd name="connsiteX2" fmla="*/ 531322 w 645747"/>
                <a:gd name="connsiteY2" fmla="*/ 1201404 h 2116275"/>
                <a:gd name="connsiteX3" fmla="*/ 615768 w 645747"/>
                <a:gd name="connsiteY3" fmla="*/ 2116275 h 2116275"/>
                <a:gd name="connsiteX4" fmla="*/ 0 w 645747"/>
                <a:gd name="connsiteY4" fmla="*/ 2093807 h 2116275"/>
                <a:gd name="connsiteX0" fmla="*/ 0 w 646294"/>
                <a:gd name="connsiteY0" fmla="*/ 2108995 h 2131463"/>
                <a:gd name="connsiteX1" fmla="*/ 31366 w 646294"/>
                <a:gd name="connsiteY1" fmla="*/ 0 h 2131463"/>
                <a:gd name="connsiteX2" fmla="*/ 531322 w 646294"/>
                <a:gd name="connsiteY2" fmla="*/ 1216592 h 2131463"/>
                <a:gd name="connsiteX3" fmla="*/ 615768 w 646294"/>
                <a:gd name="connsiteY3" fmla="*/ 2131463 h 2131463"/>
                <a:gd name="connsiteX4" fmla="*/ 0 w 646294"/>
                <a:gd name="connsiteY4" fmla="*/ 2108995 h 2131463"/>
                <a:gd name="connsiteX0" fmla="*/ 0 w 647139"/>
                <a:gd name="connsiteY0" fmla="*/ 2124183 h 2146651"/>
                <a:gd name="connsiteX1" fmla="*/ 6011 w 647139"/>
                <a:gd name="connsiteY1" fmla="*/ 0 h 2146651"/>
                <a:gd name="connsiteX2" fmla="*/ 531322 w 647139"/>
                <a:gd name="connsiteY2" fmla="*/ 1231780 h 2146651"/>
                <a:gd name="connsiteX3" fmla="*/ 615768 w 647139"/>
                <a:gd name="connsiteY3" fmla="*/ 2146651 h 2146651"/>
                <a:gd name="connsiteX4" fmla="*/ 0 w 647139"/>
                <a:gd name="connsiteY4" fmla="*/ 2124183 h 2146651"/>
                <a:gd name="connsiteX0" fmla="*/ 0 w 653969"/>
                <a:gd name="connsiteY0" fmla="*/ 2124183 h 2124183"/>
                <a:gd name="connsiteX1" fmla="*/ 6011 w 653969"/>
                <a:gd name="connsiteY1" fmla="*/ 0 h 2124183"/>
                <a:gd name="connsiteX2" fmla="*/ 531322 w 653969"/>
                <a:gd name="connsiteY2" fmla="*/ 1231780 h 2124183"/>
                <a:gd name="connsiteX3" fmla="*/ 624220 w 653969"/>
                <a:gd name="connsiteY3" fmla="*/ 2123869 h 2124183"/>
                <a:gd name="connsiteX4" fmla="*/ 0 w 653969"/>
                <a:gd name="connsiteY4" fmla="*/ 2124183 h 2124183"/>
                <a:gd name="connsiteX0" fmla="*/ 0 w 637722"/>
                <a:gd name="connsiteY0" fmla="*/ 2124183 h 2124183"/>
                <a:gd name="connsiteX1" fmla="*/ 6011 w 637722"/>
                <a:gd name="connsiteY1" fmla="*/ 0 h 2124183"/>
                <a:gd name="connsiteX2" fmla="*/ 378617 w 637722"/>
                <a:gd name="connsiteY2" fmla="*/ 935610 h 2124183"/>
                <a:gd name="connsiteX3" fmla="*/ 624220 w 637722"/>
                <a:gd name="connsiteY3" fmla="*/ 2123869 h 2124183"/>
                <a:gd name="connsiteX4" fmla="*/ 0 w 637722"/>
                <a:gd name="connsiteY4" fmla="*/ 2124183 h 2124183"/>
                <a:gd name="connsiteX0" fmla="*/ 0 w 639837"/>
                <a:gd name="connsiteY0" fmla="*/ 2124183 h 2124183"/>
                <a:gd name="connsiteX1" fmla="*/ 6011 w 639837"/>
                <a:gd name="connsiteY1" fmla="*/ 0 h 2124183"/>
                <a:gd name="connsiteX2" fmla="*/ 415266 w 639837"/>
                <a:gd name="connsiteY2" fmla="*/ 935610 h 2124183"/>
                <a:gd name="connsiteX3" fmla="*/ 624220 w 639837"/>
                <a:gd name="connsiteY3" fmla="*/ 2123869 h 2124183"/>
                <a:gd name="connsiteX4" fmla="*/ 0 w 639837"/>
                <a:gd name="connsiteY4" fmla="*/ 2124183 h 2124183"/>
                <a:gd name="connsiteX0" fmla="*/ 0 w 624592"/>
                <a:gd name="connsiteY0" fmla="*/ 2124183 h 2124183"/>
                <a:gd name="connsiteX1" fmla="*/ 6011 w 624592"/>
                <a:gd name="connsiteY1" fmla="*/ 0 h 2124183"/>
                <a:gd name="connsiteX2" fmla="*/ 415266 w 624592"/>
                <a:gd name="connsiteY2" fmla="*/ 935610 h 2124183"/>
                <a:gd name="connsiteX3" fmla="*/ 624220 w 624592"/>
                <a:gd name="connsiteY3" fmla="*/ 2123869 h 2124183"/>
                <a:gd name="connsiteX4" fmla="*/ 0 w 624592"/>
                <a:gd name="connsiteY4" fmla="*/ 2124183 h 2124183"/>
                <a:gd name="connsiteX0" fmla="*/ 0 w 624730"/>
                <a:gd name="connsiteY0" fmla="*/ 2124183 h 2124183"/>
                <a:gd name="connsiteX1" fmla="*/ 6011 w 624730"/>
                <a:gd name="connsiteY1" fmla="*/ 0 h 2124183"/>
                <a:gd name="connsiteX2" fmla="*/ 448036 w 624730"/>
                <a:gd name="connsiteY2" fmla="*/ 1006287 h 2124183"/>
                <a:gd name="connsiteX3" fmla="*/ 624220 w 624730"/>
                <a:gd name="connsiteY3" fmla="*/ 2123869 h 2124183"/>
                <a:gd name="connsiteX4" fmla="*/ 0 w 624730"/>
                <a:gd name="connsiteY4" fmla="*/ 2124183 h 2124183"/>
                <a:gd name="connsiteX0" fmla="*/ 0 w 624674"/>
                <a:gd name="connsiteY0" fmla="*/ 2124183 h 2124183"/>
                <a:gd name="connsiteX1" fmla="*/ 6011 w 624674"/>
                <a:gd name="connsiteY1" fmla="*/ 0 h 2124183"/>
                <a:gd name="connsiteX2" fmla="*/ 437112 w 624674"/>
                <a:gd name="connsiteY2" fmla="*/ 1062828 h 2124183"/>
                <a:gd name="connsiteX3" fmla="*/ 624220 w 624674"/>
                <a:gd name="connsiteY3" fmla="*/ 2123869 h 2124183"/>
                <a:gd name="connsiteX4" fmla="*/ 0 w 624674"/>
                <a:gd name="connsiteY4" fmla="*/ 2124183 h 2124183"/>
                <a:gd name="connsiteX0" fmla="*/ 0 w 624630"/>
                <a:gd name="connsiteY0" fmla="*/ 2124183 h 2124183"/>
                <a:gd name="connsiteX1" fmla="*/ 6011 w 624630"/>
                <a:gd name="connsiteY1" fmla="*/ 0 h 2124183"/>
                <a:gd name="connsiteX2" fmla="*/ 437112 w 624630"/>
                <a:gd name="connsiteY2" fmla="*/ 1062828 h 2124183"/>
                <a:gd name="connsiteX3" fmla="*/ 624220 w 624630"/>
                <a:gd name="connsiteY3" fmla="*/ 2123869 h 2124183"/>
                <a:gd name="connsiteX4" fmla="*/ 0 w 624630"/>
                <a:gd name="connsiteY4" fmla="*/ 2124183 h 212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630" h="2124183">
                  <a:moveTo>
                    <a:pt x="0" y="2124183"/>
                  </a:moveTo>
                  <a:cubicBezTo>
                    <a:pt x="2004" y="1416122"/>
                    <a:pt x="4007" y="708061"/>
                    <a:pt x="6011" y="0"/>
                  </a:cubicBezTo>
                  <a:cubicBezTo>
                    <a:pt x="94565" y="130824"/>
                    <a:pt x="345000" y="694715"/>
                    <a:pt x="437112" y="1062828"/>
                  </a:cubicBezTo>
                  <a:cubicBezTo>
                    <a:pt x="529224" y="1430941"/>
                    <a:pt x="631940" y="1982211"/>
                    <a:pt x="624220" y="2123869"/>
                  </a:cubicBezTo>
                  <a:lnTo>
                    <a:pt x="0" y="212418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BFBFB"/>
                </a:gs>
                <a:gs pos="100000">
                  <a:srgbClr val="D8D5D0"/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9" name="组合 88"/>
          <p:cNvGrpSpPr/>
          <p:nvPr userDrawn="1"/>
        </p:nvGrpSpPr>
        <p:grpSpPr>
          <a:xfrm>
            <a:off x="7126407" y="4483106"/>
            <a:ext cx="684089" cy="152511"/>
            <a:chOff x="7508331" y="4789186"/>
            <a:chExt cx="1079721" cy="203139"/>
          </a:xfrm>
        </p:grpSpPr>
        <p:sp>
          <p:nvSpPr>
            <p:cNvPr id="82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0" name="组合 89"/>
          <p:cNvGrpSpPr/>
          <p:nvPr userDrawn="1"/>
        </p:nvGrpSpPr>
        <p:grpSpPr>
          <a:xfrm>
            <a:off x="6349732" y="5560687"/>
            <a:ext cx="697674" cy="162477"/>
            <a:chOff x="7508331" y="4789186"/>
            <a:chExt cx="1079721" cy="203139"/>
          </a:xfrm>
        </p:grpSpPr>
        <p:sp>
          <p:nvSpPr>
            <p:cNvPr id="91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4" name="组合 93"/>
          <p:cNvGrpSpPr/>
          <p:nvPr userDrawn="1"/>
        </p:nvGrpSpPr>
        <p:grpSpPr>
          <a:xfrm>
            <a:off x="1836082" y="5127056"/>
            <a:ext cx="621861" cy="131655"/>
            <a:chOff x="7508331" y="4789186"/>
            <a:chExt cx="1079721" cy="203139"/>
          </a:xfrm>
        </p:grpSpPr>
        <p:sp>
          <p:nvSpPr>
            <p:cNvPr id="95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8" name="组合 97"/>
          <p:cNvGrpSpPr/>
          <p:nvPr userDrawn="1"/>
        </p:nvGrpSpPr>
        <p:grpSpPr>
          <a:xfrm>
            <a:off x="224314" y="6051733"/>
            <a:ext cx="643150" cy="115794"/>
            <a:chOff x="7508331" y="4789186"/>
            <a:chExt cx="1079721" cy="203139"/>
          </a:xfrm>
        </p:grpSpPr>
        <p:sp>
          <p:nvSpPr>
            <p:cNvPr id="99" name="等腰三角形 81"/>
            <p:cNvSpPr/>
            <p:nvPr userDrawn="1"/>
          </p:nvSpPr>
          <p:spPr>
            <a:xfrm>
              <a:off x="7508331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0" name="等腰三角形 81"/>
            <p:cNvSpPr/>
            <p:nvPr userDrawn="1"/>
          </p:nvSpPr>
          <p:spPr>
            <a:xfrm>
              <a:off x="7884819" y="4789186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1" name="等腰三角形 81"/>
            <p:cNvSpPr/>
            <p:nvPr userDrawn="1"/>
          </p:nvSpPr>
          <p:spPr>
            <a:xfrm>
              <a:off x="8261307" y="4790557"/>
              <a:ext cx="326745" cy="201768"/>
            </a:xfrm>
            <a:custGeom>
              <a:avLst/>
              <a:gdLst>
                <a:gd name="connsiteX0" fmla="*/ 0 w 2081952"/>
                <a:gd name="connsiteY0" fmla="*/ 836090 h 836090"/>
                <a:gd name="connsiteX1" fmla="*/ 1040976 w 2081952"/>
                <a:gd name="connsiteY1" fmla="*/ 0 h 836090"/>
                <a:gd name="connsiteX2" fmla="*/ 2081952 w 2081952"/>
                <a:gd name="connsiteY2" fmla="*/ 836090 h 836090"/>
                <a:gd name="connsiteX3" fmla="*/ 0 w 2081952"/>
                <a:gd name="connsiteY3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2081952 w 2081952"/>
                <a:gd name="connsiteY3" fmla="*/ 836090 h 836090"/>
                <a:gd name="connsiteX4" fmla="*/ 0 w 2081952"/>
                <a:gd name="connsiteY4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509242 w 2081952"/>
                <a:gd name="connsiteY3" fmla="*/ 371530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519686 w 2081952"/>
                <a:gd name="connsiteY1" fmla="*/ 384056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0 w 2081952"/>
                <a:gd name="connsiteY0" fmla="*/ 836090 h 836090"/>
                <a:gd name="connsiteX1" fmla="*/ 732628 w 2081952"/>
                <a:gd name="connsiteY1" fmla="*/ 571947 h 836090"/>
                <a:gd name="connsiteX2" fmla="*/ 1040976 w 2081952"/>
                <a:gd name="connsiteY2" fmla="*/ 0 h 836090"/>
                <a:gd name="connsiteX3" fmla="*/ 1321351 w 2081952"/>
                <a:gd name="connsiteY3" fmla="*/ 584473 h 836090"/>
                <a:gd name="connsiteX4" fmla="*/ 2081952 w 2081952"/>
                <a:gd name="connsiteY4" fmla="*/ 836090 h 836090"/>
                <a:gd name="connsiteX5" fmla="*/ 0 w 2081952"/>
                <a:gd name="connsiteY5" fmla="*/ 836090 h 836090"/>
                <a:gd name="connsiteX0" fmla="*/ 40206 w 2122158"/>
                <a:gd name="connsiteY0" fmla="*/ 836097 h 836097"/>
                <a:gd name="connsiteX1" fmla="*/ 772834 w 2122158"/>
                <a:gd name="connsiteY1" fmla="*/ 571954 h 836097"/>
                <a:gd name="connsiteX2" fmla="*/ 1081182 w 2122158"/>
                <a:gd name="connsiteY2" fmla="*/ 7 h 836097"/>
                <a:gd name="connsiteX3" fmla="*/ 1361557 w 2122158"/>
                <a:gd name="connsiteY3" fmla="*/ 584480 h 836097"/>
                <a:gd name="connsiteX4" fmla="*/ 2122158 w 2122158"/>
                <a:gd name="connsiteY4" fmla="*/ 836097 h 836097"/>
                <a:gd name="connsiteX5" fmla="*/ 40206 w 2122158"/>
                <a:gd name="connsiteY5" fmla="*/ 836097 h 836097"/>
                <a:gd name="connsiteX0" fmla="*/ 40206 w 2157157"/>
                <a:gd name="connsiteY0" fmla="*/ 836097 h 836097"/>
                <a:gd name="connsiteX1" fmla="*/ 772834 w 2157157"/>
                <a:gd name="connsiteY1" fmla="*/ 571954 h 836097"/>
                <a:gd name="connsiteX2" fmla="*/ 1081182 w 2157157"/>
                <a:gd name="connsiteY2" fmla="*/ 7 h 836097"/>
                <a:gd name="connsiteX3" fmla="*/ 1361557 w 2157157"/>
                <a:gd name="connsiteY3" fmla="*/ 584480 h 836097"/>
                <a:gd name="connsiteX4" fmla="*/ 2122158 w 2157157"/>
                <a:gd name="connsiteY4" fmla="*/ 836097 h 836097"/>
                <a:gd name="connsiteX5" fmla="*/ 40206 w 2157157"/>
                <a:gd name="connsiteY5" fmla="*/ 836097 h 836097"/>
                <a:gd name="connsiteX0" fmla="*/ 40206 w 2160688"/>
                <a:gd name="connsiteY0" fmla="*/ 836097 h 836097"/>
                <a:gd name="connsiteX1" fmla="*/ 772834 w 2160688"/>
                <a:gd name="connsiteY1" fmla="*/ 571954 h 836097"/>
                <a:gd name="connsiteX2" fmla="*/ 1081182 w 2160688"/>
                <a:gd name="connsiteY2" fmla="*/ 7 h 836097"/>
                <a:gd name="connsiteX3" fmla="*/ 1361557 w 2160688"/>
                <a:gd name="connsiteY3" fmla="*/ 584480 h 836097"/>
                <a:gd name="connsiteX4" fmla="*/ 2122158 w 2160688"/>
                <a:gd name="connsiteY4" fmla="*/ 836097 h 836097"/>
                <a:gd name="connsiteX5" fmla="*/ 40206 w 2160688"/>
                <a:gd name="connsiteY5" fmla="*/ 836097 h 836097"/>
                <a:gd name="connsiteX0" fmla="*/ 38746 w 2159228"/>
                <a:gd name="connsiteY0" fmla="*/ 836097 h 836097"/>
                <a:gd name="connsiteX1" fmla="*/ 771374 w 2159228"/>
                <a:gd name="connsiteY1" fmla="*/ 571954 h 836097"/>
                <a:gd name="connsiteX2" fmla="*/ 1079722 w 2159228"/>
                <a:gd name="connsiteY2" fmla="*/ 7 h 836097"/>
                <a:gd name="connsiteX3" fmla="*/ 1360097 w 2159228"/>
                <a:gd name="connsiteY3" fmla="*/ 584480 h 836097"/>
                <a:gd name="connsiteX4" fmla="*/ 2120698 w 2159228"/>
                <a:gd name="connsiteY4" fmla="*/ 836097 h 836097"/>
                <a:gd name="connsiteX5" fmla="*/ 38746 w 2159228"/>
                <a:gd name="connsiteY5" fmla="*/ 836097 h 83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228" h="836097">
                  <a:moveTo>
                    <a:pt x="38746" y="836097"/>
                  </a:moveTo>
                  <a:cubicBezTo>
                    <a:pt x="-186141" y="792073"/>
                    <a:pt x="635456" y="736354"/>
                    <a:pt x="771374" y="571954"/>
                  </a:cubicBezTo>
                  <a:cubicBezTo>
                    <a:pt x="907292" y="407554"/>
                    <a:pt x="981602" y="-2081"/>
                    <a:pt x="1079722" y="7"/>
                  </a:cubicBezTo>
                  <a:cubicBezTo>
                    <a:pt x="1173180" y="194831"/>
                    <a:pt x="1166431" y="389656"/>
                    <a:pt x="1360097" y="584480"/>
                  </a:cubicBezTo>
                  <a:cubicBezTo>
                    <a:pt x="1553763" y="779304"/>
                    <a:pt x="2340923" y="794161"/>
                    <a:pt x="2120698" y="836097"/>
                  </a:cubicBezTo>
                  <a:lnTo>
                    <a:pt x="38746" y="836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0" y="121254"/>
            <a:ext cx="3284942" cy="9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2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本框 120"/>
          <p:cNvSpPr txBox="1"/>
          <p:nvPr userDrawn="1"/>
        </p:nvSpPr>
        <p:spPr>
          <a:xfrm>
            <a:off x="5507089" y="93681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/>
              <a:t>目录</a:t>
            </a:r>
          </a:p>
        </p:txBody>
      </p:sp>
      <p:sp>
        <p:nvSpPr>
          <p:cNvPr id="122" name="文本框 121"/>
          <p:cNvSpPr txBox="1"/>
          <p:nvPr userDrawn="1"/>
        </p:nvSpPr>
        <p:spPr>
          <a:xfrm>
            <a:off x="6327846" y="982977"/>
            <a:ext cx="21229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rgbClr val="7B7D80"/>
                </a:solidFill>
              </a:rPr>
              <a:t>CONTENTS</a:t>
            </a:r>
            <a:endParaRPr lang="zh-CN" altLang="en-US" sz="2700" b="1" dirty="0">
              <a:solidFill>
                <a:srgbClr val="7B7D80"/>
              </a:solidFill>
            </a:endParaRPr>
          </a:p>
        </p:txBody>
      </p:sp>
      <p:pic>
        <p:nvPicPr>
          <p:cNvPr id="117" name="图片 11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0" y="121254"/>
            <a:ext cx="3284942" cy="935651"/>
          </a:xfrm>
          <a:prstGeom prst="rect">
            <a:avLst/>
          </a:prstGeom>
        </p:spPr>
      </p:pic>
      <p:grpSp>
        <p:nvGrpSpPr>
          <p:cNvPr id="55" name="组合 54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56" name="矩形 55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3" name="椭圆 122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4" name="椭圆 123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5" name="椭圆 124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6" name="椭圆 125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7" name="椭圆 126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8" name="椭圆 127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9" name="椭圆 128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0" name="椭圆 129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1" name="椭圆 130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2" name="椭圆 131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3" name="椭圆 132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4" name="椭圆 133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5" name="椭圆 134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9" name="椭圆 138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0" name="椭圆 139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1" name="椭圆 140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2" name="椭圆 141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3" name="椭圆 142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4" name="椭圆 143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5" name="椭圆 144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6" name="椭圆 145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7" name="椭圆 146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8" name="椭圆 147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9" name="椭圆 148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0" name="椭圆 149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1" name="椭圆 150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2" name="椭圆 151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3" name="椭圆 152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4" name="椭圆 153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5" name="任意多边形 154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5852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00467F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矩形 5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9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矩形 5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5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52" name="矩形 51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椭圆 52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椭圆 53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椭圆 54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椭圆 55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椭圆 67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椭圆 68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椭圆 70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椭圆 72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椭圆 73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椭圆 74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6" name="椭圆 75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7" name="椭圆 76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椭圆 77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椭圆 78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椭圆 79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椭圆 80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2" name="椭圆 81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椭圆 83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" name="椭圆 84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椭圆 85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椭圆 87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9" name="椭圆 88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0" name="椭圆 89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椭圆 90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椭圆 91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椭圆 92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4" name="椭圆 93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椭圆 94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椭圆 95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椭圆 96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" name="椭圆 97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9" name="任意多边形 98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01" name="直接连接符 100"/>
          <p:cNvCxnSpPr>
            <a:endCxn id="53" idx="0"/>
          </p:cNvCxnSpPr>
          <p:nvPr userDrawn="1"/>
        </p:nvCxnSpPr>
        <p:spPr>
          <a:xfrm flipH="1">
            <a:off x="108000" y="414000"/>
            <a:ext cx="14464" cy="6182743"/>
          </a:xfrm>
          <a:prstGeom prst="line">
            <a:avLst/>
          </a:prstGeom>
          <a:ln w="15875">
            <a:solidFill>
              <a:srgbClr val="7D7D7D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5" idx="3"/>
          </p:cNvCxnSpPr>
          <p:nvPr userDrawn="1"/>
        </p:nvCxnSpPr>
        <p:spPr>
          <a:xfrm>
            <a:off x="9031374" y="387000"/>
            <a:ext cx="0" cy="6209743"/>
          </a:xfrm>
          <a:prstGeom prst="line">
            <a:avLst/>
          </a:prstGeom>
          <a:ln w="15875">
            <a:solidFill>
              <a:srgbClr val="7D7D7D"/>
            </a:solidFill>
          </a:ln>
          <a:effectLst>
            <a:innerShdw blurRad="12700" dist="50800" dir="1800000">
              <a:schemeClr val="tx1">
                <a:lumMod val="95000"/>
                <a:lumOff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 userDrawn="1"/>
        </p:nvSpPr>
        <p:spPr>
          <a:xfrm>
            <a:off x="108000" y="360000"/>
            <a:ext cx="3132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 userDrawn="1"/>
        </p:nvSpPr>
        <p:spPr>
          <a:xfrm>
            <a:off x="5904954" y="360000"/>
            <a:ext cx="312642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212078-2E24-43AD-8017-03169BF5FD29}" type="datetimeFigureOut">
              <a:rPr lang="zh-CN" altLang="en-US"/>
              <a:pPr>
                <a:defRPr/>
              </a:pPr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34245-D273-4495-8F39-8C0ED4F393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6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33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0" r:id="rId3"/>
    <p:sldLayoutId id="2147483667" r:id="rId4"/>
    <p:sldLayoutId id="2147483651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4" y="-1"/>
            <a:ext cx="9175534" cy="68580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94" y="53277"/>
            <a:ext cx="3284942" cy="935651"/>
          </a:xfrm>
          <a:prstGeom prst="rect">
            <a:avLst/>
          </a:prstGeom>
        </p:spPr>
      </p:pic>
      <p:sp>
        <p:nvSpPr>
          <p:cNvPr id="3" name="流程图: 文档 2"/>
          <p:cNvSpPr/>
          <p:nvPr/>
        </p:nvSpPr>
        <p:spPr>
          <a:xfrm flipH="1" flipV="1">
            <a:off x="-43444" y="3361509"/>
            <a:ext cx="9199354" cy="3496491"/>
          </a:xfrm>
          <a:prstGeom prst="flowChartDocument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16869" y="4247980"/>
            <a:ext cx="794518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b="1" dirty="0">
                <a:solidFill>
                  <a:schemeClr val="bg1"/>
                </a:solidFill>
              </a:rPr>
              <a:t>Intelligent Classification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2642896" y="5857677"/>
            <a:ext cx="3826689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项目成员：穆加希  刘文  惠雨洁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2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二：完成与百度大脑（人脸搜索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）交互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gray">
          <a:xfrm>
            <a:off x="1014044" y="1723597"/>
            <a:ext cx="6628320" cy="225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、建立人脸库，</a:t>
            </a:r>
            <a:r>
              <a:rPr lang="zh-CN" altLang="zh-CN" b="1" dirty="0"/>
              <a:t>获取</a:t>
            </a:r>
            <a:r>
              <a:rPr lang="en-US" altLang="zh-CN" b="1" dirty="0" err="1"/>
              <a:t>accesstoken</a:t>
            </a:r>
            <a:r>
              <a:rPr lang="zh-CN" altLang="en-US" b="1" dirty="0"/>
              <a:t>分别调用人脸检测</a:t>
            </a:r>
            <a:r>
              <a:rPr lang="en-US" altLang="zh-CN" b="1" dirty="0"/>
              <a:t>/</a:t>
            </a:r>
            <a:r>
              <a:rPr lang="zh-CN" altLang="en-US" b="1" dirty="0"/>
              <a:t>人脸搜索</a:t>
            </a:r>
            <a:r>
              <a:rPr lang="en-US" altLang="zh-CN" b="1" dirty="0"/>
              <a:t>API</a:t>
            </a:r>
            <a:r>
              <a:rPr lang="zh-CN" altLang="en-US" b="1" dirty="0"/>
              <a:t>并返回结果到</a:t>
            </a:r>
            <a:r>
              <a:rPr lang="en-US" altLang="zh-CN" b="1" dirty="0"/>
              <a:t>android</a:t>
            </a:r>
            <a:r>
              <a:rPr lang="zh-CN" altLang="en-US" b="1" dirty="0"/>
              <a:t>端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endParaRPr lang="zh-CN" altLang="zh-CN" b="1" dirty="0"/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端将返回的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数据转化为实体类，进行调用并将识别结果显示在界面。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06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二：完成与百度大脑（人脸搜索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）交互</a:t>
            </a:r>
          </a:p>
        </p:txBody>
      </p:sp>
      <p:pic>
        <p:nvPicPr>
          <p:cNvPr id="4" name="图片 3" descr="C:\Users\apple\AppData\Local\Temp\WeChat Files\623310439427767127.jpg">
            <a:extLst>
              <a:ext uri="{FF2B5EF4-FFF2-40B4-BE49-F238E27FC236}">
                <a16:creationId xmlns:a16="http://schemas.microsoft.com/office/drawing/2014/main" id="{E15B73EE-A643-4941-B25E-F674B0FCF5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98"/>
          <a:stretch>
            <a:fillRect/>
          </a:stretch>
        </p:blipFill>
        <p:spPr>
          <a:xfrm>
            <a:off x="843563" y="1658247"/>
            <a:ext cx="2655992" cy="42250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E668C1C-62FA-485A-B034-53DC1A7FCF51}"/>
              </a:ext>
            </a:extLst>
          </p:cNvPr>
          <p:cNvSpPr txBox="1"/>
          <p:nvPr/>
        </p:nvSpPr>
        <p:spPr>
          <a:xfrm>
            <a:off x="4328204" y="1894720"/>
            <a:ext cx="4257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拍出单人照片，系统从人脸库中搜索人脸，返回从人脸库中读取的信息，点击存入相册，照片分类保存在人脸姓名所属的文件夹里</a:t>
            </a:r>
          </a:p>
        </p:txBody>
      </p:sp>
    </p:spTree>
    <p:extLst>
      <p:ext uri="{BB962C8B-B14F-4D97-AF65-F5344CB8AC3E}">
        <p14:creationId xmlns:p14="http://schemas.microsoft.com/office/powerpoint/2010/main" val="379796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二：完成与百度大脑（人脸搜索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）交互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E668C1C-62FA-485A-B034-53DC1A7FCF51}"/>
              </a:ext>
            </a:extLst>
          </p:cNvPr>
          <p:cNvSpPr txBox="1"/>
          <p:nvPr/>
        </p:nvSpPr>
        <p:spPr>
          <a:xfrm>
            <a:off x="4328204" y="1894720"/>
            <a:ext cx="4257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拍出多人照片，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合照返回人脸裁剪小图和数据，显示在列表中。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，照片分类保存在合照文件夹里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181D3-B72F-464C-AE00-400B99C99D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7" y="1497895"/>
            <a:ext cx="2993725" cy="48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3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二：完成与百度大脑（人脸检测）交互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DADE84-56CF-4361-BE0E-F09E96B25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8" y="1591734"/>
            <a:ext cx="3312174" cy="4707466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F2EE51A8-953C-42C2-A67D-06C7D756B68D}"/>
              </a:ext>
            </a:extLst>
          </p:cNvPr>
          <p:cNvSpPr txBox="1"/>
          <p:nvPr/>
        </p:nvSpPr>
        <p:spPr>
          <a:xfrm>
            <a:off x="4328204" y="1894720"/>
            <a:ext cx="4257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选择拍照或从相册选取照片，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返回人脸裁剪小图和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年龄、性别以及情绪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，显示在列表中。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9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二：完成与百度大脑（人脸对比）交互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2EE51A8-953C-42C2-A67D-06C7D756B68D}"/>
              </a:ext>
            </a:extLst>
          </p:cNvPr>
          <p:cNvSpPr txBox="1"/>
          <p:nvPr/>
        </p:nvSpPr>
        <p:spPr>
          <a:xfrm>
            <a:off x="4328204" y="1894720"/>
            <a:ext cx="4257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选择拍照或从相册选取照片，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两张照片中人脸相似度并显示</a:t>
            </a:r>
            <a:r>
              <a:rPr lang="zh-C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C:\Users\apple\AppData\Local\Temp\WeChat Files\795393114539511008.jpg">
            <a:extLst>
              <a:ext uri="{FF2B5EF4-FFF2-40B4-BE49-F238E27FC236}">
                <a16:creationId xmlns:a16="http://schemas.microsoft.com/office/drawing/2014/main" id="{7A6B9BA7-BCC0-4375-B4E2-73CD74368B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"/>
          <a:stretch>
            <a:fillRect/>
          </a:stretch>
        </p:blipFill>
        <p:spPr>
          <a:xfrm>
            <a:off x="558251" y="1497895"/>
            <a:ext cx="3381571" cy="4832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74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三：完成与百度大脑（语音输入）交互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gray">
          <a:xfrm>
            <a:off x="901371" y="2160800"/>
            <a:ext cx="6628320" cy="267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/>
              <a:t>在</a:t>
            </a:r>
            <a:r>
              <a:rPr lang="zh-CN" altLang="zh-CN" b="1" dirty="0"/>
              <a:t>应用</a:t>
            </a:r>
            <a:r>
              <a:rPr lang="zh-CN" altLang="en-US" b="1" dirty="0"/>
              <a:t>的配置文件</a:t>
            </a:r>
            <a:r>
              <a:rPr lang="en-US" altLang="zh-CN" b="1" dirty="0"/>
              <a:t>AndroidManifest.xml</a:t>
            </a:r>
            <a:r>
              <a:rPr lang="zh-CN" altLang="en-US" b="1" dirty="0"/>
              <a:t>中设置</a:t>
            </a:r>
            <a:r>
              <a:rPr lang="en-US" altLang="zh-CN" b="1" dirty="0" err="1"/>
              <a:t>AppID</a:t>
            </a:r>
            <a:r>
              <a:rPr lang="zh-CN" altLang="zh-CN" b="1" dirty="0"/>
              <a:t>，</a:t>
            </a:r>
            <a:r>
              <a:rPr lang="en-US" altLang="zh-CN" b="1" dirty="0"/>
              <a:t>API Key</a:t>
            </a:r>
            <a:r>
              <a:rPr lang="zh-CN" altLang="zh-CN" b="1" dirty="0"/>
              <a:t>，</a:t>
            </a:r>
            <a:r>
              <a:rPr lang="en-US" altLang="zh-CN" b="1" dirty="0"/>
              <a:t>Secret Key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b="1" dirty="0"/>
              <a:t>在百度大脑下载语音识别</a:t>
            </a:r>
            <a:r>
              <a:rPr lang="en-US" altLang="zh-CN" b="1" dirty="0"/>
              <a:t>SDK</a:t>
            </a:r>
            <a:r>
              <a:rPr lang="zh-CN" altLang="en-US" b="1" dirty="0"/>
              <a:t>并导入到项目文件中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endParaRPr lang="zh-CN" altLang="zh-CN" b="1" dirty="0"/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在应用中添加相应的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将语音识别集成至发布状态页面，实现语音输入文字的功能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38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三：完成与百度大脑（语音输入）交互</a:t>
            </a:r>
          </a:p>
        </p:txBody>
      </p:sp>
      <p:pic>
        <p:nvPicPr>
          <p:cNvPr id="4" name="图片 3" descr="C:\Users\apple\AppData\Local\Temp\WeChat Files\871722149921580618.jpg">
            <a:extLst>
              <a:ext uri="{FF2B5EF4-FFF2-40B4-BE49-F238E27FC236}">
                <a16:creationId xmlns:a16="http://schemas.microsoft.com/office/drawing/2014/main" id="{668B18FD-8D10-44DE-872F-D6B0AEA8FB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" b="10373"/>
          <a:stretch>
            <a:fillRect/>
          </a:stretch>
        </p:blipFill>
        <p:spPr>
          <a:xfrm>
            <a:off x="837705" y="1497895"/>
            <a:ext cx="2819895" cy="48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3A727335-BCAA-4E56-992F-E33FB76E9ACF}"/>
              </a:ext>
            </a:extLst>
          </p:cNvPr>
          <p:cNvSpPr txBox="1"/>
          <p:nvPr/>
        </p:nvSpPr>
        <p:spPr>
          <a:xfrm>
            <a:off x="4572000" y="1793119"/>
            <a:ext cx="34809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手动打开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麦克风权限，点击语音输按钮入即可实现语音转化为文字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号即可添加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张图片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33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三：完成与百度大脑（语音输入）交互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A727335-BCAA-4E56-992F-E33FB76E9ACF}"/>
              </a:ext>
            </a:extLst>
          </p:cNvPr>
          <p:cNvSpPr txBox="1"/>
          <p:nvPr/>
        </p:nvSpPr>
        <p:spPr>
          <a:xfrm>
            <a:off x="4572000" y="1793119"/>
            <a:ext cx="3480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点击上传即可实现将动态发表到主界面。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张图片同时上传至服务器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C:\Users\apple\AppData\Local\Temp\WeChat Files\786806788008937369.jpg">
            <a:extLst>
              <a:ext uri="{FF2B5EF4-FFF2-40B4-BE49-F238E27FC236}">
                <a16:creationId xmlns:a16="http://schemas.microsoft.com/office/drawing/2014/main" id="{EF629FCE-AE88-428B-8FF1-505F3E5EAD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/>
          <a:stretch>
            <a:fillRect/>
          </a:stretch>
        </p:blipFill>
        <p:spPr>
          <a:xfrm>
            <a:off x="1091060" y="1674494"/>
            <a:ext cx="2464939" cy="4477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71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530321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  <a:endParaRPr lang="en-US" altLang="zh-CN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2590" y="2765933"/>
            <a:ext cx="17235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网络信息中心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254464" y="1660675"/>
            <a:ext cx="2055387" cy="935805"/>
            <a:chOff x="2776136" y="3875561"/>
            <a:chExt cx="1492080" cy="882209"/>
          </a:xfrm>
        </p:grpSpPr>
        <p:sp>
          <p:nvSpPr>
            <p:cNvPr id="36" name="矩形 35"/>
            <p:cNvSpPr/>
            <p:nvPr/>
          </p:nvSpPr>
          <p:spPr>
            <a:xfrm rot="20511077">
              <a:off x="2776136" y="4162018"/>
              <a:ext cx="1492080" cy="59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/>
            <p:cNvSpPr/>
            <p:nvPr/>
          </p:nvSpPr>
          <p:spPr>
            <a:xfrm rot="20511077">
              <a:off x="4210904" y="3875561"/>
              <a:ext cx="36441" cy="580785"/>
            </a:xfrm>
            <a:prstGeom prst="rect">
              <a:avLst/>
            </a:prstGeom>
            <a:solidFill>
              <a:srgbClr val="0734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4" name="任意多边形 33"/>
          <p:cNvSpPr>
            <a:spLocks noChangeAspect="1"/>
          </p:cNvSpPr>
          <p:nvPr/>
        </p:nvSpPr>
        <p:spPr>
          <a:xfrm>
            <a:off x="-4491" y="1618435"/>
            <a:ext cx="2897485" cy="4261105"/>
          </a:xfrm>
          <a:custGeom>
            <a:avLst/>
            <a:gdLst>
              <a:gd name="connsiteX0" fmla="*/ 683236 w 2581276"/>
              <a:gd name="connsiteY0" fmla="*/ 0 h 3796080"/>
              <a:gd name="connsiteX1" fmla="*/ 2581276 w 2581276"/>
              <a:gd name="connsiteY1" fmla="*/ 1898040 h 3796080"/>
              <a:gd name="connsiteX2" fmla="*/ 683236 w 2581276"/>
              <a:gd name="connsiteY2" fmla="*/ 3796080 h 3796080"/>
              <a:gd name="connsiteX3" fmla="*/ 118817 w 2581276"/>
              <a:gd name="connsiteY3" fmla="*/ 3710748 h 3796080"/>
              <a:gd name="connsiteX4" fmla="*/ 0 w 2581276"/>
              <a:gd name="connsiteY4" fmla="*/ 3667261 h 3796080"/>
              <a:gd name="connsiteX5" fmla="*/ 0 w 2581276"/>
              <a:gd name="connsiteY5" fmla="*/ 128819 h 3796080"/>
              <a:gd name="connsiteX6" fmla="*/ 118817 w 2581276"/>
              <a:gd name="connsiteY6" fmla="*/ 85332 h 3796080"/>
              <a:gd name="connsiteX7" fmla="*/ 683236 w 2581276"/>
              <a:gd name="connsiteY7" fmla="*/ 0 h 379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1276" h="3796080">
                <a:moveTo>
                  <a:pt x="683236" y="0"/>
                </a:moveTo>
                <a:cubicBezTo>
                  <a:pt x="1731495" y="0"/>
                  <a:pt x="2581276" y="849781"/>
                  <a:pt x="2581276" y="1898040"/>
                </a:cubicBezTo>
                <a:cubicBezTo>
                  <a:pt x="2581276" y="2946299"/>
                  <a:pt x="1731495" y="3796080"/>
                  <a:pt x="683236" y="3796080"/>
                </a:cubicBezTo>
                <a:cubicBezTo>
                  <a:pt x="486687" y="3796080"/>
                  <a:pt x="297116" y="3766205"/>
                  <a:pt x="118817" y="3710748"/>
                </a:cubicBezTo>
                <a:lnTo>
                  <a:pt x="0" y="3667261"/>
                </a:lnTo>
                <a:lnTo>
                  <a:pt x="0" y="128819"/>
                </a:lnTo>
                <a:lnTo>
                  <a:pt x="118817" y="85332"/>
                </a:lnTo>
                <a:cubicBezTo>
                  <a:pt x="297116" y="29875"/>
                  <a:pt x="486687" y="0"/>
                  <a:pt x="683236" y="0"/>
                </a:cubicBezTo>
                <a:close/>
              </a:path>
            </a:pathLst>
          </a:custGeom>
          <a:solidFill>
            <a:srgbClr val="07344F"/>
          </a:solidFill>
          <a:ln>
            <a:solidFill>
              <a:srgbClr val="37ABE3"/>
            </a:solidFill>
          </a:ln>
          <a:effectLst>
            <a:outerShdw blurRad="1524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39" name="组合 38"/>
          <p:cNvGrpSpPr/>
          <p:nvPr/>
        </p:nvGrpSpPr>
        <p:grpSpPr>
          <a:xfrm rot="21315901">
            <a:off x="1593887" y="2642921"/>
            <a:ext cx="1968542" cy="626991"/>
            <a:chOff x="2703922" y="4383775"/>
            <a:chExt cx="1551922" cy="615000"/>
          </a:xfrm>
        </p:grpSpPr>
        <p:sp>
          <p:nvSpPr>
            <p:cNvPr id="40" name="矩形 39"/>
            <p:cNvSpPr/>
            <p:nvPr/>
          </p:nvSpPr>
          <p:spPr>
            <a:xfrm>
              <a:off x="2703922" y="4383775"/>
              <a:ext cx="1520821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218648" y="4386892"/>
              <a:ext cx="37196" cy="611883"/>
            </a:xfrm>
            <a:prstGeom prst="rect">
              <a:avLst/>
            </a:prstGeom>
            <a:solidFill>
              <a:srgbClr val="004B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2" name="任意多边形 31"/>
          <p:cNvSpPr>
            <a:spLocks noChangeAspect="1"/>
          </p:cNvSpPr>
          <p:nvPr/>
        </p:nvSpPr>
        <p:spPr>
          <a:xfrm>
            <a:off x="-4491" y="1911940"/>
            <a:ext cx="2604782" cy="3677314"/>
          </a:xfrm>
          <a:custGeom>
            <a:avLst/>
            <a:gdLst>
              <a:gd name="connsiteX0" fmla="*/ 682516 w 2320516"/>
              <a:gd name="connsiteY0" fmla="*/ 0 h 3276000"/>
              <a:gd name="connsiteX1" fmla="*/ 2320516 w 2320516"/>
              <a:gd name="connsiteY1" fmla="*/ 1638000 h 3276000"/>
              <a:gd name="connsiteX2" fmla="*/ 682516 w 2320516"/>
              <a:gd name="connsiteY2" fmla="*/ 3276000 h 3276000"/>
              <a:gd name="connsiteX3" fmla="*/ 81903 w 2320516"/>
              <a:gd name="connsiteY3" fmla="*/ 3162383 h 3276000"/>
              <a:gd name="connsiteX4" fmla="*/ 0 w 2320516"/>
              <a:gd name="connsiteY4" fmla="*/ 3124158 h 3276000"/>
              <a:gd name="connsiteX5" fmla="*/ 0 w 2320516"/>
              <a:gd name="connsiteY5" fmla="*/ 151843 h 3276000"/>
              <a:gd name="connsiteX6" fmla="*/ 81903 w 2320516"/>
              <a:gd name="connsiteY6" fmla="*/ 113617 h 3276000"/>
              <a:gd name="connsiteX7" fmla="*/ 682516 w 2320516"/>
              <a:gd name="connsiteY7" fmla="*/ 0 h 32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0516" h="3276000">
                <a:moveTo>
                  <a:pt x="682516" y="0"/>
                </a:moveTo>
                <a:cubicBezTo>
                  <a:pt x="1587158" y="0"/>
                  <a:pt x="2320516" y="733358"/>
                  <a:pt x="2320516" y="1638000"/>
                </a:cubicBezTo>
                <a:cubicBezTo>
                  <a:pt x="2320516" y="2542642"/>
                  <a:pt x="1587158" y="3276000"/>
                  <a:pt x="682516" y="3276000"/>
                </a:cubicBezTo>
                <a:cubicBezTo>
                  <a:pt x="470490" y="3276000"/>
                  <a:pt x="267874" y="3235716"/>
                  <a:pt x="81903" y="3162383"/>
                </a:cubicBezTo>
                <a:lnTo>
                  <a:pt x="0" y="3124158"/>
                </a:lnTo>
                <a:lnTo>
                  <a:pt x="0" y="151843"/>
                </a:lnTo>
                <a:lnTo>
                  <a:pt x="81903" y="113617"/>
                </a:lnTo>
                <a:cubicBezTo>
                  <a:pt x="267874" y="40285"/>
                  <a:pt x="470490" y="0"/>
                  <a:pt x="682516" y="0"/>
                </a:cubicBezTo>
                <a:close/>
              </a:path>
            </a:pathLst>
          </a:custGeom>
          <a:solidFill>
            <a:srgbClr val="004B76"/>
          </a:solidFill>
          <a:ln>
            <a:solidFill>
              <a:srgbClr val="32AEE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66" name="组合 65"/>
          <p:cNvGrpSpPr/>
          <p:nvPr/>
        </p:nvGrpSpPr>
        <p:grpSpPr>
          <a:xfrm rot="500019">
            <a:off x="1585679" y="3386383"/>
            <a:ext cx="1968542" cy="626991"/>
            <a:chOff x="2695854" y="4494472"/>
            <a:chExt cx="1551922" cy="615000"/>
          </a:xfrm>
        </p:grpSpPr>
        <p:sp>
          <p:nvSpPr>
            <p:cNvPr id="67" name="矩形 66"/>
            <p:cNvSpPr/>
            <p:nvPr/>
          </p:nvSpPr>
          <p:spPr>
            <a:xfrm>
              <a:off x="2695854" y="4494472"/>
              <a:ext cx="1520821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4210580" y="4497589"/>
              <a:ext cx="37196" cy="611883"/>
            </a:xfrm>
            <a:prstGeom prst="rect">
              <a:avLst/>
            </a:prstGeom>
            <a:solidFill>
              <a:srgbClr val="3E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30" name="任意多边形 29"/>
          <p:cNvSpPr>
            <a:spLocks noChangeAspect="1"/>
          </p:cNvSpPr>
          <p:nvPr/>
        </p:nvSpPr>
        <p:spPr>
          <a:xfrm>
            <a:off x="-3682" y="2193201"/>
            <a:ext cx="2321912" cy="3111573"/>
          </a:xfrm>
          <a:custGeom>
            <a:avLst/>
            <a:gdLst>
              <a:gd name="connsiteX0" fmla="*/ 682516 w 2068516"/>
              <a:gd name="connsiteY0" fmla="*/ 0 h 2772000"/>
              <a:gd name="connsiteX1" fmla="*/ 2068516 w 2068516"/>
              <a:gd name="connsiteY1" fmla="*/ 1386000 h 2772000"/>
              <a:gd name="connsiteX2" fmla="*/ 682516 w 2068516"/>
              <a:gd name="connsiteY2" fmla="*/ 2772000 h 2772000"/>
              <a:gd name="connsiteX3" fmla="*/ 81628 w 2068516"/>
              <a:gd name="connsiteY3" fmla="*/ 2635326 h 2772000"/>
              <a:gd name="connsiteX4" fmla="*/ 0 w 2068516"/>
              <a:gd name="connsiteY4" fmla="*/ 2588408 h 2772000"/>
              <a:gd name="connsiteX5" fmla="*/ 0 w 2068516"/>
              <a:gd name="connsiteY5" fmla="*/ 183592 h 2772000"/>
              <a:gd name="connsiteX6" fmla="*/ 81628 w 2068516"/>
              <a:gd name="connsiteY6" fmla="*/ 136675 h 2772000"/>
              <a:gd name="connsiteX7" fmla="*/ 682516 w 2068516"/>
              <a:gd name="connsiteY7" fmla="*/ 0 h 27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8516" h="2772000">
                <a:moveTo>
                  <a:pt x="682516" y="0"/>
                </a:moveTo>
                <a:cubicBezTo>
                  <a:pt x="1447983" y="0"/>
                  <a:pt x="2068516" y="620533"/>
                  <a:pt x="2068516" y="1386000"/>
                </a:cubicBezTo>
                <a:cubicBezTo>
                  <a:pt x="2068516" y="2151467"/>
                  <a:pt x="1447983" y="2772000"/>
                  <a:pt x="682516" y="2772000"/>
                </a:cubicBezTo>
                <a:cubicBezTo>
                  <a:pt x="467229" y="2772000"/>
                  <a:pt x="263405" y="2722915"/>
                  <a:pt x="81628" y="2635326"/>
                </a:cubicBezTo>
                <a:lnTo>
                  <a:pt x="0" y="2588408"/>
                </a:lnTo>
                <a:lnTo>
                  <a:pt x="0" y="183592"/>
                </a:lnTo>
                <a:lnTo>
                  <a:pt x="81628" y="136675"/>
                </a:lnTo>
                <a:cubicBezTo>
                  <a:pt x="263405" y="49086"/>
                  <a:pt x="467229" y="0"/>
                  <a:pt x="682516" y="0"/>
                </a:cubicBezTo>
                <a:close/>
              </a:path>
            </a:pathLst>
          </a:custGeom>
          <a:solidFill>
            <a:srgbClr val="3EACDF"/>
          </a:solidFill>
          <a:ln>
            <a:solidFill>
              <a:srgbClr val="32AEE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71" name="组合 70"/>
          <p:cNvGrpSpPr/>
          <p:nvPr/>
        </p:nvGrpSpPr>
        <p:grpSpPr>
          <a:xfrm rot="1439557">
            <a:off x="1353681" y="4043027"/>
            <a:ext cx="1968542" cy="626991"/>
            <a:chOff x="2695854" y="4494472"/>
            <a:chExt cx="1551922" cy="615000"/>
          </a:xfrm>
        </p:grpSpPr>
        <p:sp>
          <p:nvSpPr>
            <p:cNvPr id="72" name="矩形 71"/>
            <p:cNvSpPr/>
            <p:nvPr/>
          </p:nvSpPr>
          <p:spPr>
            <a:xfrm>
              <a:off x="2695854" y="4494472"/>
              <a:ext cx="1520821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210580" y="4497589"/>
              <a:ext cx="37196" cy="6118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任意多边形 25"/>
          <p:cNvSpPr>
            <a:spLocks noChangeAspect="1"/>
          </p:cNvSpPr>
          <p:nvPr/>
        </p:nvSpPr>
        <p:spPr>
          <a:xfrm>
            <a:off x="9027" y="2457475"/>
            <a:ext cx="2059246" cy="2586243"/>
          </a:xfrm>
          <a:custGeom>
            <a:avLst/>
            <a:gdLst>
              <a:gd name="connsiteX0" fmla="*/ 682516 w 1834516"/>
              <a:gd name="connsiteY0" fmla="*/ 0 h 2304000"/>
              <a:gd name="connsiteX1" fmla="*/ 1834516 w 1834516"/>
              <a:gd name="connsiteY1" fmla="*/ 1152000 h 2304000"/>
              <a:gd name="connsiteX2" fmla="*/ 682516 w 1834516"/>
              <a:gd name="connsiteY2" fmla="*/ 2304000 h 2304000"/>
              <a:gd name="connsiteX3" fmla="*/ 38422 w 1834516"/>
              <a:gd name="connsiteY3" fmla="*/ 2107257 h 2304000"/>
              <a:gd name="connsiteX4" fmla="*/ 0 w 1834516"/>
              <a:gd name="connsiteY4" fmla="*/ 2075556 h 2304000"/>
              <a:gd name="connsiteX5" fmla="*/ 0 w 1834516"/>
              <a:gd name="connsiteY5" fmla="*/ 228445 h 2304000"/>
              <a:gd name="connsiteX6" fmla="*/ 38422 w 1834516"/>
              <a:gd name="connsiteY6" fmla="*/ 196744 h 2304000"/>
              <a:gd name="connsiteX7" fmla="*/ 682516 w 1834516"/>
              <a:gd name="connsiteY7" fmla="*/ 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4516" h="2304000">
                <a:moveTo>
                  <a:pt x="682516" y="0"/>
                </a:moveTo>
                <a:cubicBezTo>
                  <a:pt x="1318748" y="0"/>
                  <a:pt x="1834516" y="515768"/>
                  <a:pt x="1834516" y="1152000"/>
                </a:cubicBezTo>
                <a:cubicBezTo>
                  <a:pt x="1834516" y="1788232"/>
                  <a:pt x="1318748" y="2304000"/>
                  <a:pt x="682516" y="2304000"/>
                </a:cubicBezTo>
                <a:cubicBezTo>
                  <a:pt x="443929" y="2304000"/>
                  <a:pt x="222282" y="2231470"/>
                  <a:pt x="38422" y="2107257"/>
                </a:cubicBezTo>
                <a:lnTo>
                  <a:pt x="0" y="2075556"/>
                </a:lnTo>
                <a:lnTo>
                  <a:pt x="0" y="228445"/>
                </a:lnTo>
                <a:lnTo>
                  <a:pt x="38422" y="196744"/>
                </a:lnTo>
                <a:cubicBezTo>
                  <a:pt x="222282" y="72530"/>
                  <a:pt x="443929" y="0"/>
                  <a:pt x="68251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2AEE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43" name="组合 42"/>
          <p:cNvGrpSpPr/>
          <p:nvPr/>
        </p:nvGrpSpPr>
        <p:grpSpPr>
          <a:xfrm rot="2082905">
            <a:off x="542360" y="4677318"/>
            <a:ext cx="2342493" cy="588176"/>
            <a:chOff x="2981642" y="4552386"/>
            <a:chExt cx="1519861" cy="469621"/>
          </a:xfrm>
        </p:grpSpPr>
        <p:sp>
          <p:nvSpPr>
            <p:cNvPr id="44" name="矩形 43"/>
            <p:cNvSpPr/>
            <p:nvPr/>
          </p:nvSpPr>
          <p:spPr>
            <a:xfrm>
              <a:off x="2981642" y="4553156"/>
              <a:ext cx="1490250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58768" y="4552386"/>
              <a:ext cx="42735" cy="469621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任意多边形 23"/>
          <p:cNvSpPr>
            <a:spLocks noChangeAspect="1"/>
          </p:cNvSpPr>
          <p:nvPr/>
        </p:nvSpPr>
        <p:spPr>
          <a:xfrm>
            <a:off x="6979" y="2718532"/>
            <a:ext cx="1777210" cy="2060912"/>
          </a:xfrm>
          <a:custGeom>
            <a:avLst/>
            <a:gdLst>
              <a:gd name="connsiteX0" fmla="*/ 665258 w 1583258"/>
              <a:gd name="connsiteY0" fmla="*/ 0 h 1836000"/>
              <a:gd name="connsiteX1" fmla="*/ 1583258 w 1583258"/>
              <a:gd name="connsiteY1" fmla="*/ 918000 h 1836000"/>
              <a:gd name="connsiteX2" fmla="*/ 665258 w 1583258"/>
              <a:gd name="connsiteY2" fmla="*/ 1836000 h 1836000"/>
              <a:gd name="connsiteX3" fmla="*/ 747 w 1583258"/>
              <a:gd name="connsiteY3" fmla="*/ 1551365 h 1836000"/>
              <a:gd name="connsiteX4" fmla="*/ 0 w 1583258"/>
              <a:gd name="connsiteY4" fmla="*/ 1550471 h 1836000"/>
              <a:gd name="connsiteX5" fmla="*/ 0 w 1583258"/>
              <a:gd name="connsiteY5" fmla="*/ 285529 h 1836000"/>
              <a:gd name="connsiteX6" fmla="*/ 747 w 1583258"/>
              <a:gd name="connsiteY6" fmla="*/ 284635 h 1836000"/>
              <a:gd name="connsiteX7" fmla="*/ 665258 w 1583258"/>
              <a:gd name="connsiteY7" fmla="*/ 0 h 18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3258" h="1836000">
                <a:moveTo>
                  <a:pt x="665258" y="0"/>
                </a:moveTo>
                <a:cubicBezTo>
                  <a:pt x="1172255" y="0"/>
                  <a:pt x="1583258" y="411003"/>
                  <a:pt x="1583258" y="918000"/>
                </a:cubicBezTo>
                <a:cubicBezTo>
                  <a:pt x="1583258" y="1424997"/>
                  <a:pt x="1172255" y="1836000"/>
                  <a:pt x="665258" y="1836000"/>
                </a:cubicBezTo>
                <a:cubicBezTo>
                  <a:pt x="403838" y="1836000"/>
                  <a:pt x="167939" y="1726727"/>
                  <a:pt x="747" y="1551365"/>
                </a:cubicBezTo>
                <a:lnTo>
                  <a:pt x="0" y="1550471"/>
                </a:lnTo>
                <a:lnTo>
                  <a:pt x="0" y="285529"/>
                </a:lnTo>
                <a:lnTo>
                  <a:pt x="747" y="284635"/>
                </a:lnTo>
                <a:cubicBezTo>
                  <a:pt x="167939" y="109273"/>
                  <a:pt x="403838" y="0"/>
                  <a:pt x="665258" y="0"/>
                </a:cubicBezTo>
                <a:close/>
              </a:path>
            </a:pathLst>
          </a:custGeom>
          <a:solidFill>
            <a:srgbClr val="7D7D7D"/>
          </a:solidFill>
          <a:ln>
            <a:solidFill>
              <a:srgbClr val="32AEE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35061" y="3021607"/>
            <a:ext cx="1454762" cy="1454762"/>
          </a:xfrm>
          <a:prstGeom prst="ellipse">
            <a:avLst/>
          </a:prstGeom>
          <a:gradFill flip="none" rotWithShape="1">
            <a:gsLst>
              <a:gs pos="0">
                <a:srgbClr val="FBFBFB"/>
              </a:gs>
              <a:gs pos="100000">
                <a:srgbClr val="CBCFD0"/>
              </a:gs>
            </a:gsLst>
            <a:lin ang="16200000" scaled="0"/>
            <a:tileRect/>
          </a:gradFill>
          <a:ln>
            <a:solidFill>
              <a:schemeClr val="bg1"/>
            </a:solidFill>
          </a:ln>
          <a:effectLst>
            <a:outerShdw blurRad="1397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/>
          </a:p>
        </p:txBody>
      </p:sp>
      <p:sp>
        <p:nvSpPr>
          <p:cNvPr id="58" name="矩形 57"/>
          <p:cNvSpPr/>
          <p:nvPr/>
        </p:nvSpPr>
        <p:spPr>
          <a:xfrm>
            <a:off x="66921" y="3618507"/>
            <a:ext cx="1371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contents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6161B8C-161E-42D6-9A0D-A6F3667EF173}"/>
              </a:ext>
            </a:extLst>
          </p:cNvPr>
          <p:cNvSpPr/>
          <p:nvPr/>
        </p:nvSpPr>
        <p:spPr>
          <a:xfrm>
            <a:off x="4884475" y="2617088"/>
            <a:ext cx="197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A8AB8"/>
                </a:solidFill>
                <a:latin typeface="+mj-lt"/>
              </a:rPr>
              <a:t>1.</a:t>
            </a:r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成员分工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3474DC-313F-4459-865D-32DC27291B3D}"/>
              </a:ext>
            </a:extLst>
          </p:cNvPr>
          <p:cNvSpPr/>
          <p:nvPr/>
        </p:nvSpPr>
        <p:spPr>
          <a:xfrm>
            <a:off x="4906532" y="402667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A8AB8"/>
                </a:solidFill>
                <a:latin typeface="+mj-lt"/>
              </a:rPr>
              <a:t>3.</a:t>
            </a:r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功能介绍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B99883F-0E75-4170-AEEB-1C41AD68C290}"/>
              </a:ext>
            </a:extLst>
          </p:cNvPr>
          <p:cNvSpPr/>
          <p:nvPr/>
        </p:nvSpPr>
        <p:spPr>
          <a:xfrm>
            <a:off x="4871521" y="3325935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A8AB8"/>
                </a:solidFill>
                <a:latin typeface="+mj-lt"/>
              </a:rPr>
              <a:t>2.</a:t>
            </a:r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项目简介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649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46755" y="2629001"/>
            <a:ext cx="9144000" cy="34151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、成员分工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484284" y="2751575"/>
            <a:ext cx="4323511" cy="3160526"/>
            <a:chOff x="312597" y="2737452"/>
            <a:chExt cx="3848040" cy="2740208"/>
          </a:xfrm>
        </p:grpSpPr>
        <p:grpSp>
          <p:nvGrpSpPr>
            <p:cNvPr id="96" name="组合 95"/>
            <p:cNvGrpSpPr/>
            <p:nvPr/>
          </p:nvGrpSpPr>
          <p:grpSpPr>
            <a:xfrm>
              <a:off x="2127303" y="3677114"/>
              <a:ext cx="1059636" cy="993332"/>
              <a:chOff x="299948" y="3932001"/>
              <a:chExt cx="1059636" cy="993332"/>
            </a:xfrm>
          </p:grpSpPr>
          <p:sp>
            <p:nvSpPr>
              <p:cNvPr id="35" name="直角三角形 34"/>
              <p:cNvSpPr/>
              <p:nvPr/>
            </p:nvSpPr>
            <p:spPr bwMode="auto">
              <a:xfrm>
                <a:off x="654266" y="3960361"/>
                <a:ext cx="705318" cy="930499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1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sym typeface="Calibri" panose="020F0502020204030204" pitchFamily="34" charset="0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99948" y="3932001"/>
                <a:ext cx="704072" cy="993332"/>
                <a:chOff x="3910490" y="5492886"/>
                <a:chExt cx="1184518" cy="1226622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3910490" y="5499285"/>
                  <a:ext cx="1184518" cy="1220223"/>
                  <a:chOff x="3910490" y="5169765"/>
                  <a:chExt cx="1184518" cy="1220223"/>
                </a:xfrm>
              </p:grpSpPr>
              <p:sp>
                <p:nvSpPr>
                  <p:cNvPr id="58" name="等腰三角形 54"/>
                  <p:cNvSpPr/>
                  <p:nvPr/>
                </p:nvSpPr>
                <p:spPr bwMode="auto">
                  <a:xfrm>
                    <a:off x="4217936" y="5169765"/>
                    <a:ext cx="877072" cy="1220223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058305"/>
                      <a:gd name="connsiteY0" fmla="*/ 1211985 h 1220223"/>
                      <a:gd name="connsiteX1" fmla="*/ 471488 w 1058305"/>
                      <a:gd name="connsiteY1" fmla="*/ 0 h 1220223"/>
                      <a:gd name="connsiteX2" fmla="*/ 1058305 w 1058305"/>
                      <a:gd name="connsiteY2" fmla="*/ 1220223 h 1220223"/>
                      <a:gd name="connsiteX3" fmla="*/ 0 w 1058305"/>
                      <a:gd name="connsiteY3" fmla="*/ 1211985 h 1220223"/>
                      <a:gd name="connsiteX0" fmla="*/ 0 w 877072"/>
                      <a:gd name="connsiteY0" fmla="*/ 1211985 h 1220223"/>
                      <a:gd name="connsiteX1" fmla="*/ 290255 w 877072"/>
                      <a:gd name="connsiteY1" fmla="*/ 0 h 1220223"/>
                      <a:gd name="connsiteX2" fmla="*/ 877072 w 877072"/>
                      <a:gd name="connsiteY2" fmla="*/ 1220223 h 1220223"/>
                      <a:gd name="connsiteX3" fmla="*/ 0 w 877072"/>
                      <a:gd name="connsiteY3" fmla="*/ 1211985 h 1220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7072" h="1220223">
                        <a:moveTo>
                          <a:pt x="0" y="1211985"/>
                        </a:moveTo>
                        <a:lnTo>
                          <a:pt x="290255" y="0"/>
                        </a:lnTo>
                        <a:lnTo>
                          <a:pt x="877072" y="1220223"/>
                        </a:lnTo>
                        <a:lnTo>
                          <a:pt x="0" y="1211985"/>
                        </a:lnTo>
                        <a:close/>
                      </a:path>
                    </a:pathLst>
                  </a:custGeom>
                  <a:solidFill>
                    <a:srgbClr val="33973D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等腰三角形 55"/>
                  <p:cNvSpPr/>
                  <p:nvPr/>
                </p:nvSpPr>
                <p:spPr bwMode="auto">
                  <a:xfrm>
                    <a:off x="3910490" y="5171603"/>
                    <a:ext cx="598494" cy="1210147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400878"/>
                      <a:gd name="connsiteY0" fmla="*/ 1167015 h 1167015"/>
                      <a:gd name="connsiteX1" fmla="*/ 1400878 w 1400878"/>
                      <a:gd name="connsiteY1" fmla="*/ 0 h 1167015"/>
                      <a:gd name="connsiteX2" fmla="*/ 942975 w 1400878"/>
                      <a:gd name="connsiteY2" fmla="*/ 1167015 h 1167015"/>
                      <a:gd name="connsiteX3" fmla="*/ 0 w 1400878"/>
                      <a:gd name="connsiteY3" fmla="*/ 1167015 h 1167015"/>
                      <a:gd name="connsiteX0" fmla="*/ 0 w 831252"/>
                      <a:gd name="connsiteY0" fmla="*/ 1196996 h 1196996"/>
                      <a:gd name="connsiteX1" fmla="*/ 831252 w 831252"/>
                      <a:gd name="connsiteY1" fmla="*/ 0 h 1196996"/>
                      <a:gd name="connsiteX2" fmla="*/ 373349 w 831252"/>
                      <a:gd name="connsiteY2" fmla="*/ 1167015 h 1196996"/>
                      <a:gd name="connsiteX3" fmla="*/ 0 w 831252"/>
                      <a:gd name="connsiteY3" fmla="*/ 1196996 h 1196996"/>
                      <a:gd name="connsiteX0" fmla="*/ 0 w 845629"/>
                      <a:gd name="connsiteY0" fmla="*/ 1240128 h 1240128"/>
                      <a:gd name="connsiteX1" fmla="*/ 845629 w 845629"/>
                      <a:gd name="connsiteY1" fmla="*/ 0 h 1240128"/>
                      <a:gd name="connsiteX2" fmla="*/ 373349 w 845629"/>
                      <a:gd name="connsiteY2" fmla="*/ 1210147 h 1240128"/>
                      <a:gd name="connsiteX3" fmla="*/ 0 w 845629"/>
                      <a:gd name="connsiteY3" fmla="*/ 1240128 h 1240128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373349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571057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598494"/>
                      <a:gd name="connsiteY0" fmla="*/ 1208498 h 1210147"/>
                      <a:gd name="connsiteX1" fmla="*/ 598494 w 598494"/>
                      <a:gd name="connsiteY1" fmla="*/ 0 h 1210147"/>
                      <a:gd name="connsiteX2" fmla="*/ 323922 w 598494"/>
                      <a:gd name="connsiteY2" fmla="*/ 1210147 h 1210147"/>
                      <a:gd name="connsiteX3" fmla="*/ 0 w 598494"/>
                      <a:gd name="connsiteY3" fmla="*/ 1208498 h 1210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494" h="1210147">
                        <a:moveTo>
                          <a:pt x="0" y="1208498"/>
                        </a:moveTo>
                        <a:lnTo>
                          <a:pt x="598494" y="0"/>
                        </a:lnTo>
                        <a:lnTo>
                          <a:pt x="323922" y="1210147"/>
                        </a:lnTo>
                        <a:lnTo>
                          <a:pt x="0" y="1208498"/>
                        </a:lnTo>
                        <a:close/>
                      </a:path>
                    </a:pathLst>
                  </a:custGeom>
                  <a:solidFill>
                    <a:srgbClr val="1F5B25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7" name="任意多边形 56"/>
                <p:cNvSpPr/>
                <p:nvPr/>
              </p:nvSpPr>
              <p:spPr bwMode="auto">
                <a:xfrm>
                  <a:off x="4249568" y="5492886"/>
                  <a:ext cx="508927" cy="613310"/>
                </a:xfrm>
                <a:custGeom>
                  <a:avLst/>
                  <a:gdLst>
                    <a:gd name="connsiteX0" fmla="*/ 255374 w 508927"/>
                    <a:gd name="connsiteY0" fmla="*/ 0 h 613310"/>
                    <a:gd name="connsiteX1" fmla="*/ 508927 w 508927"/>
                    <a:gd name="connsiteY1" fmla="*/ 528980 h 613310"/>
                    <a:gd name="connsiteX2" fmla="*/ 268882 w 508927"/>
                    <a:gd name="connsiteY2" fmla="*/ 449114 h 613310"/>
                    <a:gd name="connsiteX3" fmla="*/ 227045 w 508927"/>
                    <a:gd name="connsiteY3" fmla="*/ 613310 h 613310"/>
                    <a:gd name="connsiteX4" fmla="*/ 188761 w 508927"/>
                    <a:gd name="connsiteY4" fmla="*/ 463055 h 613310"/>
                    <a:gd name="connsiteX5" fmla="*/ 0 w 508927"/>
                    <a:gd name="connsiteY5" fmla="*/ 528980 h 613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927" h="613310">
                      <a:moveTo>
                        <a:pt x="255374" y="0"/>
                      </a:moveTo>
                      <a:lnTo>
                        <a:pt x="508927" y="528980"/>
                      </a:lnTo>
                      <a:lnTo>
                        <a:pt x="268882" y="449114"/>
                      </a:lnTo>
                      <a:lnTo>
                        <a:pt x="227045" y="613310"/>
                      </a:lnTo>
                      <a:lnTo>
                        <a:pt x="188761" y="463055"/>
                      </a:lnTo>
                      <a:lnTo>
                        <a:pt x="0" y="528980"/>
                      </a:lnTo>
                      <a:close/>
                    </a:path>
                  </a:pathLst>
                </a:custGeom>
                <a:solidFill>
                  <a:srgbClr val="FFFEFE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97" name="直角三角形 96"/>
            <p:cNvSpPr/>
            <p:nvPr/>
          </p:nvSpPr>
          <p:spPr bwMode="auto">
            <a:xfrm>
              <a:off x="2924876" y="3769308"/>
              <a:ext cx="1235761" cy="1508029"/>
            </a:xfrm>
            <a:prstGeom prst="rtTriangle">
              <a:avLst/>
            </a:prstGeom>
            <a:solidFill>
              <a:schemeClr val="tx1">
                <a:lumMod val="95000"/>
                <a:lumOff val="5000"/>
                <a:alpha val="41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366568" y="3750010"/>
              <a:ext cx="1042065" cy="1537654"/>
              <a:chOff x="3910490" y="5492886"/>
              <a:chExt cx="1184521" cy="1226622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3910490" y="5499285"/>
                <a:ext cx="1184521" cy="1220223"/>
                <a:chOff x="3910490" y="5169765"/>
                <a:chExt cx="1184521" cy="1220223"/>
              </a:xfrm>
            </p:grpSpPr>
            <p:sp>
              <p:nvSpPr>
                <p:cNvPr id="92" name="等腰三角形 54"/>
                <p:cNvSpPr/>
                <p:nvPr/>
              </p:nvSpPr>
              <p:spPr bwMode="auto">
                <a:xfrm>
                  <a:off x="4217938" y="5169765"/>
                  <a:ext cx="877073" cy="1220223"/>
                </a:xfrm>
                <a:custGeom>
                  <a:avLst/>
                  <a:gdLst>
                    <a:gd name="connsiteX0" fmla="*/ 0 w 942975"/>
                    <a:gd name="connsiteY0" fmla="*/ 1211985 h 1211985"/>
                    <a:gd name="connsiteX1" fmla="*/ 471488 w 942975"/>
                    <a:gd name="connsiteY1" fmla="*/ 0 h 1211985"/>
                    <a:gd name="connsiteX2" fmla="*/ 942975 w 942975"/>
                    <a:gd name="connsiteY2" fmla="*/ 1211985 h 1211985"/>
                    <a:gd name="connsiteX3" fmla="*/ 0 w 942975"/>
                    <a:gd name="connsiteY3" fmla="*/ 1211985 h 1211985"/>
                    <a:gd name="connsiteX0" fmla="*/ 0 w 1058305"/>
                    <a:gd name="connsiteY0" fmla="*/ 1211985 h 1220223"/>
                    <a:gd name="connsiteX1" fmla="*/ 471488 w 1058305"/>
                    <a:gd name="connsiteY1" fmla="*/ 0 h 1220223"/>
                    <a:gd name="connsiteX2" fmla="*/ 1058305 w 1058305"/>
                    <a:gd name="connsiteY2" fmla="*/ 1220223 h 1220223"/>
                    <a:gd name="connsiteX3" fmla="*/ 0 w 1058305"/>
                    <a:gd name="connsiteY3" fmla="*/ 1211985 h 1220223"/>
                    <a:gd name="connsiteX0" fmla="*/ 0 w 877072"/>
                    <a:gd name="connsiteY0" fmla="*/ 1211985 h 1220223"/>
                    <a:gd name="connsiteX1" fmla="*/ 290255 w 877072"/>
                    <a:gd name="connsiteY1" fmla="*/ 0 h 1220223"/>
                    <a:gd name="connsiteX2" fmla="*/ 877072 w 877072"/>
                    <a:gd name="connsiteY2" fmla="*/ 1220223 h 1220223"/>
                    <a:gd name="connsiteX3" fmla="*/ 0 w 877072"/>
                    <a:gd name="connsiteY3" fmla="*/ 1211985 h 1220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7072" h="1220223">
                      <a:moveTo>
                        <a:pt x="0" y="1211985"/>
                      </a:moveTo>
                      <a:lnTo>
                        <a:pt x="290255" y="0"/>
                      </a:lnTo>
                      <a:lnTo>
                        <a:pt x="877072" y="1220223"/>
                      </a:lnTo>
                      <a:lnTo>
                        <a:pt x="0" y="1211985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93" name="等腰三角形 55"/>
                <p:cNvSpPr/>
                <p:nvPr/>
              </p:nvSpPr>
              <p:spPr bwMode="auto">
                <a:xfrm>
                  <a:off x="3910490" y="5171603"/>
                  <a:ext cx="598494" cy="1210147"/>
                </a:xfrm>
                <a:custGeom>
                  <a:avLst/>
                  <a:gdLst>
                    <a:gd name="connsiteX0" fmla="*/ 0 w 942975"/>
                    <a:gd name="connsiteY0" fmla="*/ 1211985 h 1211985"/>
                    <a:gd name="connsiteX1" fmla="*/ 471488 w 942975"/>
                    <a:gd name="connsiteY1" fmla="*/ 0 h 1211985"/>
                    <a:gd name="connsiteX2" fmla="*/ 942975 w 942975"/>
                    <a:gd name="connsiteY2" fmla="*/ 1211985 h 1211985"/>
                    <a:gd name="connsiteX3" fmla="*/ 0 w 942975"/>
                    <a:gd name="connsiteY3" fmla="*/ 1211985 h 1211985"/>
                    <a:gd name="connsiteX0" fmla="*/ 0 w 1400878"/>
                    <a:gd name="connsiteY0" fmla="*/ 1167015 h 1167015"/>
                    <a:gd name="connsiteX1" fmla="*/ 1400878 w 1400878"/>
                    <a:gd name="connsiteY1" fmla="*/ 0 h 1167015"/>
                    <a:gd name="connsiteX2" fmla="*/ 942975 w 1400878"/>
                    <a:gd name="connsiteY2" fmla="*/ 1167015 h 1167015"/>
                    <a:gd name="connsiteX3" fmla="*/ 0 w 1400878"/>
                    <a:gd name="connsiteY3" fmla="*/ 1167015 h 1167015"/>
                    <a:gd name="connsiteX0" fmla="*/ 0 w 831252"/>
                    <a:gd name="connsiteY0" fmla="*/ 1196996 h 1196996"/>
                    <a:gd name="connsiteX1" fmla="*/ 831252 w 831252"/>
                    <a:gd name="connsiteY1" fmla="*/ 0 h 1196996"/>
                    <a:gd name="connsiteX2" fmla="*/ 373349 w 831252"/>
                    <a:gd name="connsiteY2" fmla="*/ 1167015 h 1196996"/>
                    <a:gd name="connsiteX3" fmla="*/ 0 w 831252"/>
                    <a:gd name="connsiteY3" fmla="*/ 1196996 h 1196996"/>
                    <a:gd name="connsiteX0" fmla="*/ 0 w 845629"/>
                    <a:gd name="connsiteY0" fmla="*/ 1240128 h 1240128"/>
                    <a:gd name="connsiteX1" fmla="*/ 845629 w 845629"/>
                    <a:gd name="connsiteY1" fmla="*/ 0 h 1240128"/>
                    <a:gd name="connsiteX2" fmla="*/ 373349 w 845629"/>
                    <a:gd name="connsiteY2" fmla="*/ 1210147 h 1240128"/>
                    <a:gd name="connsiteX3" fmla="*/ 0 w 845629"/>
                    <a:gd name="connsiteY3" fmla="*/ 1240128 h 1240128"/>
                    <a:gd name="connsiteX0" fmla="*/ 0 w 845629"/>
                    <a:gd name="connsiteY0" fmla="*/ 1208498 h 1210147"/>
                    <a:gd name="connsiteX1" fmla="*/ 845629 w 845629"/>
                    <a:gd name="connsiteY1" fmla="*/ 0 h 1210147"/>
                    <a:gd name="connsiteX2" fmla="*/ 373349 w 845629"/>
                    <a:gd name="connsiteY2" fmla="*/ 1210147 h 1210147"/>
                    <a:gd name="connsiteX3" fmla="*/ 0 w 845629"/>
                    <a:gd name="connsiteY3" fmla="*/ 1208498 h 1210147"/>
                    <a:gd name="connsiteX0" fmla="*/ 0 w 845629"/>
                    <a:gd name="connsiteY0" fmla="*/ 1208498 h 1210147"/>
                    <a:gd name="connsiteX1" fmla="*/ 845629 w 845629"/>
                    <a:gd name="connsiteY1" fmla="*/ 0 h 1210147"/>
                    <a:gd name="connsiteX2" fmla="*/ 571057 w 845629"/>
                    <a:gd name="connsiteY2" fmla="*/ 1210147 h 1210147"/>
                    <a:gd name="connsiteX3" fmla="*/ 0 w 845629"/>
                    <a:gd name="connsiteY3" fmla="*/ 1208498 h 1210147"/>
                    <a:gd name="connsiteX0" fmla="*/ 0 w 598494"/>
                    <a:gd name="connsiteY0" fmla="*/ 1208498 h 1210147"/>
                    <a:gd name="connsiteX1" fmla="*/ 598494 w 598494"/>
                    <a:gd name="connsiteY1" fmla="*/ 0 h 1210147"/>
                    <a:gd name="connsiteX2" fmla="*/ 323922 w 598494"/>
                    <a:gd name="connsiteY2" fmla="*/ 1210147 h 1210147"/>
                    <a:gd name="connsiteX3" fmla="*/ 0 w 598494"/>
                    <a:gd name="connsiteY3" fmla="*/ 1208498 h 1210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494" h="1210147">
                      <a:moveTo>
                        <a:pt x="0" y="1208498"/>
                      </a:moveTo>
                      <a:lnTo>
                        <a:pt x="598494" y="0"/>
                      </a:lnTo>
                      <a:lnTo>
                        <a:pt x="323922" y="1210147"/>
                      </a:lnTo>
                      <a:lnTo>
                        <a:pt x="0" y="120849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91" name="任意多边形 90"/>
              <p:cNvSpPr/>
              <p:nvPr/>
            </p:nvSpPr>
            <p:spPr bwMode="auto">
              <a:xfrm>
                <a:off x="4249568" y="5492886"/>
                <a:ext cx="508927" cy="613310"/>
              </a:xfrm>
              <a:custGeom>
                <a:avLst/>
                <a:gdLst>
                  <a:gd name="connsiteX0" fmla="*/ 255374 w 508927"/>
                  <a:gd name="connsiteY0" fmla="*/ 0 h 613310"/>
                  <a:gd name="connsiteX1" fmla="*/ 508927 w 508927"/>
                  <a:gd name="connsiteY1" fmla="*/ 528980 h 613310"/>
                  <a:gd name="connsiteX2" fmla="*/ 268882 w 508927"/>
                  <a:gd name="connsiteY2" fmla="*/ 449114 h 613310"/>
                  <a:gd name="connsiteX3" fmla="*/ 227045 w 508927"/>
                  <a:gd name="connsiteY3" fmla="*/ 613310 h 613310"/>
                  <a:gd name="connsiteX4" fmla="*/ 188761 w 508927"/>
                  <a:gd name="connsiteY4" fmla="*/ 463055 h 613310"/>
                  <a:gd name="connsiteX5" fmla="*/ 0 w 508927"/>
                  <a:gd name="connsiteY5" fmla="*/ 528980 h 613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927" h="613310">
                    <a:moveTo>
                      <a:pt x="255374" y="0"/>
                    </a:moveTo>
                    <a:lnTo>
                      <a:pt x="508927" y="528980"/>
                    </a:lnTo>
                    <a:lnTo>
                      <a:pt x="268882" y="449114"/>
                    </a:lnTo>
                    <a:lnTo>
                      <a:pt x="227045" y="613310"/>
                    </a:lnTo>
                    <a:lnTo>
                      <a:pt x="188761" y="463055"/>
                    </a:lnTo>
                    <a:lnTo>
                      <a:pt x="0" y="528980"/>
                    </a:lnTo>
                    <a:close/>
                  </a:path>
                </a:pathLst>
              </a:custGeom>
              <a:solidFill>
                <a:srgbClr val="FFFEFE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312597" y="3657643"/>
              <a:ext cx="1572439" cy="1816021"/>
              <a:chOff x="3280617" y="3726588"/>
              <a:chExt cx="1527842" cy="1417233"/>
            </a:xfrm>
          </p:grpSpPr>
          <p:sp>
            <p:nvSpPr>
              <p:cNvPr id="60" name="直角三角形 59"/>
              <p:cNvSpPr/>
              <p:nvPr/>
            </p:nvSpPr>
            <p:spPr bwMode="auto">
              <a:xfrm>
                <a:off x="3853829" y="3733762"/>
                <a:ext cx="954630" cy="1390198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1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sym typeface="Calibri" panose="020F0502020204030204" pitchFamily="34" charset="0"/>
                </a:endParaRP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3280617" y="3726588"/>
                <a:ext cx="1144167" cy="1417233"/>
                <a:chOff x="3910490" y="5492886"/>
                <a:chExt cx="1184519" cy="1226619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3910490" y="5499282"/>
                  <a:ext cx="1184519" cy="1220223"/>
                  <a:chOff x="3910490" y="5169762"/>
                  <a:chExt cx="1184519" cy="1220223"/>
                </a:xfrm>
              </p:grpSpPr>
              <p:sp>
                <p:nvSpPr>
                  <p:cNvPr id="64" name="等腰三角形 54"/>
                  <p:cNvSpPr/>
                  <p:nvPr/>
                </p:nvSpPr>
                <p:spPr bwMode="auto">
                  <a:xfrm>
                    <a:off x="4217936" y="5169762"/>
                    <a:ext cx="877073" cy="1220223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058305"/>
                      <a:gd name="connsiteY0" fmla="*/ 1211985 h 1220223"/>
                      <a:gd name="connsiteX1" fmla="*/ 471488 w 1058305"/>
                      <a:gd name="connsiteY1" fmla="*/ 0 h 1220223"/>
                      <a:gd name="connsiteX2" fmla="*/ 1058305 w 1058305"/>
                      <a:gd name="connsiteY2" fmla="*/ 1220223 h 1220223"/>
                      <a:gd name="connsiteX3" fmla="*/ 0 w 1058305"/>
                      <a:gd name="connsiteY3" fmla="*/ 1211985 h 1220223"/>
                      <a:gd name="connsiteX0" fmla="*/ 0 w 877072"/>
                      <a:gd name="connsiteY0" fmla="*/ 1211985 h 1220223"/>
                      <a:gd name="connsiteX1" fmla="*/ 290255 w 877072"/>
                      <a:gd name="connsiteY1" fmla="*/ 0 h 1220223"/>
                      <a:gd name="connsiteX2" fmla="*/ 877072 w 877072"/>
                      <a:gd name="connsiteY2" fmla="*/ 1220223 h 1220223"/>
                      <a:gd name="connsiteX3" fmla="*/ 0 w 877072"/>
                      <a:gd name="connsiteY3" fmla="*/ 1211985 h 1220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7072" h="1220223">
                        <a:moveTo>
                          <a:pt x="0" y="1211985"/>
                        </a:moveTo>
                        <a:lnTo>
                          <a:pt x="290255" y="0"/>
                        </a:lnTo>
                        <a:lnTo>
                          <a:pt x="877072" y="1220223"/>
                        </a:lnTo>
                        <a:lnTo>
                          <a:pt x="0" y="1211985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等腰三角形 55"/>
                  <p:cNvSpPr/>
                  <p:nvPr/>
                </p:nvSpPr>
                <p:spPr bwMode="auto">
                  <a:xfrm>
                    <a:off x="3910490" y="5171603"/>
                    <a:ext cx="598494" cy="1210147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400878"/>
                      <a:gd name="connsiteY0" fmla="*/ 1167015 h 1167015"/>
                      <a:gd name="connsiteX1" fmla="*/ 1400878 w 1400878"/>
                      <a:gd name="connsiteY1" fmla="*/ 0 h 1167015"/>
                      <a:gd name="connsiteX2" fmla="*/ 942975 w 1400878"/>
                      <a:gd name="connsiteY2" fmla="*/ 1167015 h 1167015"/>
                      <a:gd name="connsiteX3" fmla="*/ 0 w 1400878"/>
                      <a:gd name="connsiteY3" fmla="*/ 1167015 h 1167015"/>
                      <a:gd name="connsiteX0" fmla="*/ 0 w 831252"/>
                      <a:gd name="connsiteY0" fmla="*/ 1196996 h 1196996"/>
                      <a:gd name="connsiteX1" fmla="*/ 831252 w 831252"/>
                      <a:gd name="connsiteY1" fmla="*/ 0 h 1196996"/>
                      <a:gd name="connsiteX2" fmla="*/ 373349 w 831252"/>
                      <a:gd name="connsiteY2" fmla="*/ 1167015 h 1196996"/>
                      <a:gd name="connsiteX3" fmla="*/ 0 w 831252"/>
                      <a:gd name="connsiteY3" fmla="*/ 1196996 h 1196996"/>
                      <a:gd name="connsiteX0" fmla="*/ 0 w 845629"/>
                      <a:gd name="connsiteY0" fmla="*/ 1240128 h 1240128"/>
                      <a:gd name="connsiteX1" fmla="*/ 845629 w 845629"/>
                      <a:gd name="connsiteY1" fmla="*/ 0 h 1240128"/>
                      <a:gd name="connsiteX2" fmla="*/ 373349 w 845629"/>
                      <a:gd name="connsiteY2" fmla="*/ 1210147 h 1240128"/>
                      <a:gd name="connsiteX3" fmla="*/ 0 w 845629"/>
                      <a:gd name="connsiteY3" fmla="*/ 1240128 h 1240128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373349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571057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598494"/>
                      <a:gd name="connsiteY0" fmla="*/ 1208498 h 1210147"/>
                      <a:gd name="connsiteX1" fmla="*/ 598494 w 598494"/>
                      <a:gd name="connsiteY1" fmla="*/ 0 h 1210147"/>
                      <a:gd name="connsiteX2" fmla="*/ 323922 w 598494"/>
                      <a:gd name="connsiteY2" fmla="*/ 1210147 h 1210147"/>
                      <a:gd name="connsiteX3" fmla="*/ 0 w 598494"/>
                      <a:gd name="connsiteY3" fmla="*/ 1208498 h 1210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8494" h="1210147">
                        <a:moveTo>
                          <a:pt x="0" y="1208498"/>
                        </a:moveTo>
                        <a:lnTo>
                          <a:pt x="598494" y="0"/>
                        </a:lnTo>
                        <a:lnTo>
                          <a:pt x="323922" y="1210147"/>
                        </a:lnTo>
                        <a:lnTo>
                          <a:pt x="0" y="1208498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任意多边形 62"/>
                <p:cNvSpPr/>
                <p:nvPr/>
              </p:nvSpPr>
              <p:spPr bwMode="auto">
                <a:xfrm>
                  <a:off x="4249568" y="5492886"/>
                  <a:ext cx="508927" cy="613310"/>
                </a:xfrm>
                <a:custGeom>
                  <a:avLst/>
                  <a:gdLst>
                    <a:gd name="connsiteX0" fmla="*/ 255374 w 508927"/>
                    <a:gd name="connsiteY0" fmla="*/ 0 h 613310"/>
                    <a:gd name="connsiteX1" fmla="*/ 508927 w 508927"/>
                    <a:gd name="connsiteY1" fmla="*/ 528980 h 613310"/>
                    <a:gd name="connsiteX2" fmla="*/ 268882 w 508927"/>
                    <a:gd name="connsiteY2" fmla="*/ 449114 h 613310"/>
                    <a:gd name="connsiteX3" fmla="*/ 227045 w 508927"/>
                    <a:gd name="connsiteY3" fmla="*/ 613310 h 613310"/>
                    <a:gd name="connsiteX4" fmla="*/ 188761 w 508927"/>
                    <a:gd name="connsiteY4" fmla="*/ 463055 h 613310"/>
                    <a:gd name="connsiteX5" fmla="*/ 0 w 508927"/>
                    <a:gd name="connsiteY5" fmla="*/ 528980 h 613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927" h="613310">
                      <a:moveTo>
                        <a:pt x="255374" y="0"/>
                      </a:moveTo>
                      <a:lnTo>
                        <a:pt x="508927" y="528980"/>
                      </a:lnTo>
                      <a:lnTo>
                        <a:pt x="268882" y="449114"/>
                      </a:lnTo>
                      <a:lnTo>
                        <a:pt x="227045" y="613310"/>
                      </a:lnTo>
                      <a:lnTo>
                        <a:pt x="188761" y="463055"/>
                      </a:lnTo>
                      <a:lnTo>
                        <a:pt x="0" y="528980"/>
                      </a:lnTo>
                      <a:close/>
                    </a:path>
                  </a:pathLst>
                </a:custGeom>
                <a:solidFill>
                  <a:srgbClr val="FFFEFE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5" name="组合 94"/>
            <p:cNvGrpSpPr/>
            <p:nvPr/>
          </p:nvGrpSpPr>
          <p:grpSpPr>
            <a:xfrm>
              <a:off x="820005" y="2737452"/>
              <a:ext cx="2366933" cy="2740208"/>
              <a:chOff x="769708" y="2891188"/>
              <a:chExt cx="1704420" cy="2114442"/>
            </a:xfrm>
          </p:grpSpPr>
          <p:sp>
            <p:nvSpPr>
              <p:cNvPr id="34" name="直角三角形 33"/>
              <p:cNvSpPr/>
              <p:nvPr/>
            </p:nvSpPr>
            <p:spPr bwMode="auto">
              <a:xfrm>
                <a:off x="1522749" y="3260250"/>
                <a:ext cx="951379" cy="1739732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  <a:alpha val="41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sym typeface="Calibri" panose="020F0502020204030204" pitchFamily="34" charset="0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769708" y="3230207"/>
                <a:ext cx="1464971" cy="1775423"/>
                <a:chOff x="3874907" y="5495058"/>
                <a:chExt cx="1220101" cy="1224450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3874907" y="5499285"/>
                  <a:ext cx="1220101" cy="1220223"/>
                  <a:chOff x="3874907" y="5169765"/>
                  <a:chExt cx="1220101" cy="1220223"/>
                </a:xfrm>
              </p:grpSpPr>
              <p:sp>
                <p:nvSpPr>
                  <p:cNvPr id="48" name="等腰三角形 54"/>
                  <p:cNvSpPr/>
                  <p:nvPr/>
                </p:nvSpPr>
                <p:spPr bwMode="auto">
                  <a:xfrm>
                    <a:off x="4217936" y="5169765"/>
                    <a:ext cx="877072" cy="1220223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058305"/>
                      <a:gd name="connsiteY0" fmla="*/ 1211985 h 1220223"/>
                      <a:gd name="connsiteX1" fmla="*/ 471488 w 1058305"/>
                      <a:gd name="connsiteY1" fmla="*/ 0 h 1220223"/>
                      <a:gd name="connsiteX2" fmla="*/ 1058305 w 1058305"/>
                      <a:gd name="connsiteY2" fmla="*/ 1220223 h 1220223"/>
                      <a:gd name="connsiteX3" fmla="*/ 0 w 1058305"/>
                      <a:gd name="connsiteY3" fmla="*/ 1211985 h 1220223"/>
                      <a:gd name="connsiteX0" fmla="*/ 0 w 877072"/>
                      <a:gd name="connsiteY0" fmla="*/ 1211985 h 1220223"/>
                      <a:gd name="connsiteX1" fmla="*/ 290255 w 877072"/>
                      <a:gd name="connsiteY1" fmla="*/ 0 h 1220223"/>
                      <a:gd name="connsiteX2" fmla="*/ 877072 w 877072"/>
                      <a:gd name="connsiteY2" fmla="*/ 1220223 h 1220223"/>
                      <a:gd name="connsiteX3" fmla="*/ 0 w 877072"/>
                      <a:gd name="connsiteY3" fmla="*/ 1211985 h 1220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7072" h="1220223">
                        <a:moveTo>
                          <a:pt x="0" y="1211985"/>
                        </a:moveTo>
                        <a:lnTo>
                          <a:pt x="290255" y="0"/>
                        </a:lnTo>
                        <a:lnTo>
                          <a:pt x="877072" y="1220223"/>
                        </a:lnTo>
                        <a:lnTo>
                          <a:pt x="0" y="1211985"/>
                        </a:lnTo>
                        <a:close/>
                      </a:path>
                    </a:pathLst>
                  </a:custGeom>
                  <a:solidFill>
                    <a:srgbClr val="2189B7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等腰三角形 55"/>
                  <p:cNvSpPr/>
                  <p:nvPr/>
                </p:nvSpPr>
                <p:spPr bwMode="auto">
                  <a:xfrm>
                    <a:off x="3874907" y="5171603"/>
                    <a:ext cx="634076" cy="1214490"/>
                  </a:xfrm>
                  <a:custGeom>
                    <a:avLst/>
                    <a:gdLst>
                      <a:gd name="connsiteX0" fmla="*/ 0 w 942975"/>
                      <a:gd name="connsiteY0" fmla="*/ 1211985 h 1211985"/>
                      <a:gd name="connsiteX1" fmla="*/ 471488 w 942975"/>
                      <a:gd name="connsiteY1" fmla="*/ 0 h 1211985"/>
                      <a:gd name="connsiteX2" fmla="*/ 942975 w 942975"/>
                      <a:gd name="connsiteY2" fmla="*/ 1211985 h 1211985"/>
                      <a:gd name="connsiteX3" fmla="*/ 0 w 942975"/>
                      <a:gd name="connsiteY3" fmla="*/ 1211985 h 1211985"/>
                      <a:gd name="connsiteX0" fmla="*/ 0 w 1400878"/>
                      <a:gd name="connsiteY0" fmla="*/ 1167015 h 1167015"/>
                      <a:gd name="connsiteX1" fmla="*/ 1400878 w 1400878"/>
                      <a:gd name="connsiteY1" fmla="*/ 0 h 1167015"/>
                      <a:gd name="connsiteX2" fmla="*/ 942975 w 1400878"/>
                      <a:gd name="connsiteY2" fmla="*/ 1167015 h 1167015"/>
                      <a:gd name="connsiteX3" fmla="*/ 0 w 1400878"/>
                      <a:gd name="connsiteY3" fmla="*/ 1167015 h 1167015"/>
                      <a:gd name="connsiteX0" fmla="*/ 0 w 831252"/>
                      <a:gd name="connsiteY0" fmla="*/ 1196996 h 1196996"/>
                      <a:gd name="connsiteX1" fmla="*/ 831252 w 831252"/>
                      <a:gd name="connsiteY1" fmla="*/ 0 h 1196996"/>
                      <a:gd name="connsiteX2" fmla="*/ 373349 w 831252"/>
                      <a:gd name="connsiteY2" fmla="*/ 1167015 h 1196996"/>
                      <a:gd name="connsiteX3" fmla="*/ 0 w 831252"/>
                      <a:gd name="connsiteY3" fmla="*/ 1196996 h 1196996"/>
                      <a:gd name="connsiteX0" fmla="*/ 0 w 845629"/>
                      <a:gd name="connsiteY0" fmla="*/ 1240128 h 1240128"/>
                      <a:gd name="connsiteX1" fmla="*/ 845629 w 845629"/>
                      <a:gd name="connsiteY1" fmla="*/ 0 h 1240128"/>
                      <a:gd name="connsiteX2" fmla="*/ 373349 w 845629"/>
                      <a:gd name="connsiteY2" fmla="*/ 1210147 h 1240128"/>
                      <a:gd name="connsiteX3" fmla="*/ 0 w 845629"/>
                      <a:gd name="connsiteY3" fmla="*/ 1240128 h 1240128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373349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845629"/>
                      <a:gd name="connsiteY0" fmla="*/ 1208498 h 1210147"/>
                      <a:gd name="connsiteX1" fmla="*/ 845629 w 845629"/>
                      <a:gd name="connsiteY1" fmla="*/ 0 h 1210147"/>
                      <a:gd name="connsiteX2" fmla="*/ 571057 w 845629"/>
                      <a:gd name="connsiteY2" fmla="*/ 1210147 h 1210147"/>
                      <a:gd name="connsiteX3" fmla="*/ 0 w 845629"/>
                      <a:gd name="connsiteY3" fmla="*/ 1208498 h 1210147"/>
                      <a:gd name="connsiteX0" fmla="*/ 0 w 598494"/>
                      <a:gd name="connsiteY0" fmla="*/ 1208498 h 1210147"/>
                      <a:gd name="connsiteX1" fmla="*/ 598494 w 598494"/>
                      <a:gd name="connsiteY1" fmla="*/ 0 h 1210147"/>
                      <a:gd name="connsiteX2" fmla="*/ 323922 w 598494"/>
                      <a:gd name="connsiteY2" fmla="*/ 1210147 h 1210147"/>
                      <a:gd name="connsiteX3" fmla="*/ 0 w 598494"/>
                      <a:gd name="connsiteY3" fmla="*/ 1208498 h 1210147"/>
                      <a:gd name="connsiteX0" fmla="*/ 0 w 598494"/>
                      <a:gd name="connsiteY0" fmla="*/ 1208498 h 1223953"/>
                      <a:gd name="connsiteX1" fmla="*/ 598494 w 598494"/>
                      <a:gd name="connsiteY1" fmla="*/ 0 h 1223953"/>
                      <a:gd name="connsiteX2" fmla="*/ 319474 w 598494"/>
                      <a:gd name="connsiteY2" fmla="*/ 1223953 h 1223953"/>
                      <a:gd name="connsiteX3" fmla="*/ 0 w 598494"/>
                      <a:gd name="connsiteY3" fmla="*/ 1208498 h 1223953"/>
                      <a:gd name="connsiteX0" fmla="*/ 0 w 616285"/>
                      <a:gd name="connsiteY0" fmla="*/ 1222303 h 1223953"/>
                      <a:gd name="connsiteX1" fmla="*/ 616285 w 616285"/>
                      <a:gd name="connsiteY1" fmla="*/ 0 h 1223953"/>
                      <a:gd name="connsiteX2" fmla="*/ 337265 w 616285"/>
                      <a:gd name="connsiteY2" fmla="*/ 1223953 h 1223953"/>
                      <a:gd name="connsiteX3" fmla="*/ 0 w 616285"/>
                      <a:gd name="connsiteY3" fmla="*/ 1222303 h 1223953"/>
                      <a:gd name="connsiteX0" fmla="*/ 0 w 616285"/>
                      <a:gd name="connsiteY0" fmla="*/ 1222303 h 1233157"/>
                      <a:gd name="connsiteX1" fmla="*/ 616285 w 616285"/>
                      <a:gd name="connsiteY1" fmla="*/ 0 h 1233157"/>
                      <a:gd name="connsiteX2" fmla="*/ 368399 w 616285"/>
                      <a:gd name="connsiteY2" fmla="*/ 1233157 h 1233157"/>
                      <a:gd name="connsiteX3" fmla="*/ 0 w 616285"/>
                      <a:gd name="connsiteY3" fmla="*/ 1222303 h 1233157"/>
                      <a:gd name="connsiteX0" fmla="*/ 0 w 634076"/>
                      <a:gd name="connsiteY0" fmla="*/ 1226905 h 1233157"/>
                      <a:gd name="connsiteX1" fmla="*/ 634076 w 634076"/>
                      <a:gd name="connsiteY1" fmla="*/ 0 h 1233157"/>
                      <a:gd name="connsiteX2" fmla="*/ 386190 w 634076"/>
                      <a:gd name="connsiteY2" fmla="*/ 1233157 h 1233157"/>
                      <a:gd name="connsiteX3" fmla="*/ 0 w 634076"/>
                      <a:gd name="connsiteY3" fmla="*/ 1226905 h 12331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4076" h="1233157">
                        <a:moveTo>
                          <a:pt x="0" y="1226905"/>
                        </a:moveTo>
                        <a:lnTo>
                          <a:pt x="634076" y="0"/>
                        </a:lnTo>
                        <a:lnTo>
                          <a:pt x="386190" y="1233157"/>
                        </a:lnTo>
                        <a:lnTo>
                          <a:pt x="0" y="1226905"/>
                        </a:lnTo>
                        <a:close/>
                      </a:path>
                    </a:pathLst>
                  </a:custGeom>
                  <a:solidFill>
                    <a:srgbClr val="073A57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sym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7" name="任意多边形 46"/>
                <p:cNvSpPr/>
                <p:nvPr/>
              </p:nvSpPr>
              <p:spPr bwMode="auto">
                <a:xfrm>
                  <a:off x="4227246" y="5495058"/>
                  <a:ext cx="550363" cy="613310"/>
                </a:xfrm>
                <a:custGeom>
                  <a:avLst/>
                  <a:gdLst>
                    <a:gd name="connsiteX0" fmla="*/ 255374 w 508927"/>
                    <a:gd name="connsiteY0" fmla="*/ 0 h 613310"/>
                    <a:gd name="connsiteX1" fmla="*/ 508927 w 508927"/>
                    <a:gd name="connsiteY1" fmla="*/ 528980 h 613310"/>
                    <a:gd name="connsiteX2" fmla="*/ 268882 w 508927"/>
                    <a:gd name="connsiteY2" fmla="*/ 449114 h 613310"/>
                    <a:gd name="connsiteX3" fmla="*/ 227045 w 508927"/>
                    <a:gd name="connsiteY3" fmla="*/ 613310 h 613310"/>
                    <a:gd name="connsiteX4" fmla="*/ 188761 w 508927"/>
                    <a:gd name="connsiteY4" fmla="*/ 463055 h 613310"/>
                    <a:gd name="connsiteX5" fmla="*/ 0 w 508927"/>
                    <a:gd name="connsiteY5" fmla="*/ 528980 h 613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927" h="613310">
                      <a:moveTo>
                        <a:pt x="255374" y="0"/>
                      </a:moveTo>
                      <a:lnTo>
                        <a:pt x="508927" y="528980"/>
                      </a:lnTo>
                      <a:lnTo>
                        <a:pt x="268882" y="449114"/>
                      </a:lnTo>
                      <a:lnTo>
                        <a:pt x="227045" y="613310"/>
                      </a:lnTo>
                      <a:lnTo>
                        <a:pt x="188761" y="463055"/>
                      </a:lnTo>
                      <a:lnTo>
                        <a:pt x="0" y="528980"/>
                      </a:lnTo>
                      <a:close/>
                    </a:path>
                  </a:pathLst>
                </a:custGeom>
                <a:solidFill>
                  <a:srgbClr val="FFFEFE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1517006" y="2891188"/>
                <a:ext cx="252349" cy="369070"/>
                <a:chOff x="6521512" y="5551185"/>
                <a:chExt cx="370588" cy="369834"/>
              </a:xfrm>
            </p:grpSpPr>
            <p:sp>
              <p:nvSpPr>
                <p:cNvPr id="44" name="流程图: 资料带 43"/>
                <p:cNvSpPr/>
                <p:nvPr/>
              </p:nvSpPr>
              <p:spPr bwMode="auto">
                <a:xfrm>
                  <a:off x="6521512" y="5551185"/>
                  <a:ext cx="370588" cy="215899"/>
                </a:xfrm>
                <a:prstGeom prst="flowChartPunchedTape">
                  <a:avLst/>
                </a:prstGeom>
                <a:solidFill>
                  <a:srgbClr val="2189B7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45" name="直接连接符 44"/>
                <p:cNvCxnSpPr>
                  <a:stCxn id="44" idx="1"/>
                </p:cNvCxnSpPr>
                <p:nvPr/>
              </p:nvCxnSpPr>
              <p:spPr bwMode="auto">
                <a:xfrm>
                  <a:off x="6521512" y="5659134"/>
                  <a:ext cx="8414" cy="261885"/>
                </a:xfrm>
                <a:prstGeom prst="line">
                  <a:avLst/>
                </a:prstGeom>
                <a:solidFill>
                  <a:srgbClr val="FFFEFE"/>
                </a:solidFill>
                <a:ln w="28575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37" name="Rectangle 16"/>
          <p:cNvSpPr>
            <a:spLocks noChangeArrowheads="1"/>
          </p:cNvSpPr>
          <p:nvPr/>
        </p:nvSpPr>
        <p:spPr bwMode="gray">
          <a:xfrm>
            <a:off x="4078488" y="2836638"/>
            <a:ext cx="4847562" cy="189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穆加希：人脸搜索、人脸检测、语音识别、上传多张照片等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惠雨洁：服务器数据库搭建、安卓端人脸对比、部分功能等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刘文：安卓端部分功能、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设计、文档等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32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96540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项目简介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37108" y="1866288"/>
            <a:ext cx="4320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A8A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Classification</a:t>
            </a:r>
          </a:p>
        </p:txBody>
      </p:sp>
      <p:sp>
        <p:nvSpPr>
          <p:cNvPr id="24" name="矩形 23"/>
          <p:cNvSpPr/>
          <p:nvPr/>
        </p:nvSpPr>
        <p:spPr>
          <a:xfrm>
            <a:off x="694891" y="1866288"/>
            <a:ext cx="3685197" cy="388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主要实现对照片的分类存储功能。首先通过拍照或从相册选取获得照片，并实现与百度大脑的人脸检测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搜索的交互识别人脸返回结果，最后存入与人脸对应的相册。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12FC84-AF9D-4C64-A9F8-908A3F7A8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55" y="3305497"/>
            <a:ext cx="1945922" cy="19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一：利用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数据库实现用户登录与注册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gray">
          <a:xfrm>
            <a:off x="613611" y="2392819"/>
            <a:ext cx="6180936" cy="2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okhttp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方式上传图片到服务器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users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表，完成增删改查操作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3.nodeJS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连接数据库；利用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express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post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请求数据并作相关处理返回结果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F1D5EA-3D0D-43F4-AAC4-BCBC68E30AB9}"/>
              </a:ext>
            </a:extLst>
          </p:cNvPr>
          <p:cNvSpPr/>
          <p:nvPr/>
        </p:nvSpPr>
        <p:spPr>
          <a:xfrm>
            <a:off x="0" y="83784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主要功能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72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一：利用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数据库实现用户注册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F1D5EA-3D0D-43F4-AAC4-BCBC68E30AB9}"/>
              </a:ext>
            </a:extLst>
          </p:cNvPr>
          <p:cNvSpPr/>
          <p:nvPr/>
        </p:nvSpPr>
        <p:spPr>
          <a:xfrm>
            <a:off x="0" y="83784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主要功能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0641A5-4BA3-4846-91E6-0AF38B685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3" y="1928782"/>
            <a:ext cx="6914322" cy="45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一：利用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Mongo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数据库实现用户登录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F1D5EA-3D0D-43F4-AAC4-BCBC68E30AB9}"/>
              </a:ext>
            </a:extLst>
          </p:cNvPr>
          <p:cNvSpPr/>
          <p:nvPr/>
        </p:nvSpPr>
        <p:spPr>
          <a:xfrm>
            <a:off x="0" y="83784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主要功能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0A1A0C-B12B-41D2-B8C3-BC22F3452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1" y="2290771"/>
            <a:ext cx="7602198" cy="37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9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二：侧滑菜单栏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F1D5EA-3D0D-43F4-AAC4-BCBC68E30AB9}"/>
              </a:ext>
            </a:extLst>
          </p:cNvPr>
          <p:cNvSpPr/>
          <p:nvPr/>
        </p:nvSpPr>
        <p:spPr>
          <a:xfrm>
            <a:off x="0" y="83784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A8AB8"/>
                </a:solidFill>
                <a:latin typeface="+mj-lt"/>
              </a:rPr>
              <a:t>主要功能</a:t>
            </a:r>
            <a:endParaRPr lang="en-US" altLang="zh-CN" sz="2800" b="1" dirty="0">
              <a:solidFill>
                <a:srgbClr val="1A8AB8"/>
              </a:solidFill>
              <a:latin typeface="+mj-lt"/>
            </a:endParaRPr>
          </a:p>
        </p:txBody>
      </p:sp>
      <p:pic>
        <p:nvPicPr>
          <p:cNvPr id="1026" name="图片 5" descr="1573806379(1)">
            <a:extLst>
              <a:ext uri="{FF2B5EF4-FFF2-40B4-BE49-F238E27FC236}">
                <a16:creationId xmlns:a16="http://schemas.microsoft.com/office/drawing/2014/main" id="{AEDFEDE1-AA08-4ECF-AF85-B68268ED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1" y="2452002"/>
            <a:ext cx="24098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7" descr="a3eb259758f1ff34cdd0a4e84a47170">
            <a:extLst>
              <a:ext uri="{FF2B5EF4-FFF2-40B4-BE49-F238E27FC236}">
                <a16:creationId xmlns:a16="http://schemas.microsoft.com/office/drawing/2014/main" id="{6CE7FA74-CD98-4012-A3A9-9EF4BBA59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80" y="2452002"/>
            <a:ext cx="2428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8CFF677-7A69-4DA4-A32F-A002D049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03" y="13610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C4CC52-B45A-441C-85E9-FFCF5C670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03" y="55901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001C4-4FF5-48E0-8567-EFA064D1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03" y="93334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6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613611" y="974675"/>
            <a:ext cx="742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二：完成与百度大脑（人脸搜索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）交互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gray">
          <a:xfrm>
            <a:off x="1014044" y="1991466"/>
            <a:ext cx="66283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zh-CN" b="1" dirty="0"/>
              <a:t>进入控制台，创建应用，获取</a:t>
            </a:r>
            <a:r>
              <a:rPr lang="en-US" altLang="zh-CN" b="1" dirty="0" err="1"/>
              <a:t>AppID</a:t>
            </a:r>
            <a:r>
              <a:rPr lang="zh-CN" altLang="zh-CN" b="1" dirty="0"/>
              <a:t>，</a:t>
            </a:r>
            <a:r>
              <a:rPr lang="en-US" altLang="zh-CN" b="1" dirty="0"/>
              <a:t>API Key</a:t>
            </a:r>
            <a:r>
              <a:rPr lang="zh-CN" altLang="zh-CN" b="1" dirty="0"/>
              <a:t>，</a:t>
            </a:r>
            <a:r>
              <a:rPr lang="en-US" altLang="zh-CN" b="1" dirty="0"/>
              <a:t>Secret Key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4A4F2B-5250-43F9-9943-11C886703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83" y="3007281"/>
            <a:ext cx="638264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6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638</Words>
  <Application>Microsoft Office PowerPoint</Application>
  <PresentationFormat>全屏显示(4:3)</PresentationFormat>
  <Paragraphs>86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隶书</vt:lpstr>
      <vt:lpstr>微软雅黑</vt:lpstr>
      <vt:lpstr>Arial</vt:lpstr>
      <vt:lpstr>Broadway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惠雨洁</dc:creator>
  <cp:lastModifiedBy>HUI yujie</cp:lastModifiedBy>
  <cp:revision>62</cp:revision>
  <dcterms:created xsi:type="dcterms:W3CDTF">2014-12-22T07:22:13Z</dcterms:created>
  <dcterms:modified xsi:type="dcterms:W3CDTF">2019-11-16T13:24:19Z</dcterms:modified>
</cp:coreProperties>
</file>