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4" r:id="rId9"/>
    <p:sldId id="269" r:id="rId10"/>
    <p:sldId id="265" r:id="rId11"/>
    <p:sldId id="273" r:id="rId12"/>
    <p:sldId id="270" r:id="rId13"/>
    <p:sldId id="267" r:id="rId14"/>
    <p:sldId id="268" r:id="rId15"/>
    <p:sldId id="266" r:id="rId16"/>
    <p:sldId id="263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7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8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5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47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69D45-B065-4E0F-AB97-9EEB59978781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BEB1-10F7-4DB3-90EC-660CB5D7CD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3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ll.lawaxi.net/stages/We-are-the-BEJ/pro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72" y="2150610"/>
            <a:ext cx="1832882" cy="259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1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面包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✏️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PanPanPanPan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PokemonPan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Furesshu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Bureddo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ItoPan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Matsutakako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Matsutakako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Yamazaki </a:t>
            </a:r>
            <a:r>
              <a:rPr lang="en-US" altLang="zh-TW" dirty="0" err="1" smtClean="0"/>
              <a:t>Haruno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PanMatsuri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2914" y="4172858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芒果女孩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5257" y="1690688"/>
            <a:ext cx="15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CN" dirty="0" smtClean="0"/>
              <a:t>resh Bread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89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好喜欢（</a:t>
            </a:r>
            <a:r>
              <a:rPr lang="en-US" altLang="zh-CN" dirty="0" smtClean="0"/>
              <a:t>5</a:t>
            </a:r>
            <a:r>
              <a:rPr lang="zh-TW" altLang="en-US" dirty="0" smtClean="0"/>
              <a:t>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Sukidakara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Sukidakara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OOO </a:t>
            </a:r>
            <a:r>
              <a:rPr lang="en-US" altLang="zh-TW" dirty="0" err="1" smtClean="0">
                <a:solidFill>
                  <a:srgbClr val="FF0000"/>
                </a:solidFill>
              </a:rPr>
              <a:t>noKotoga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Sukidakara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Sukidakara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Sukidakara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OOO </a:t>
            </a:r>
            <a:r>
              <a:rPr lang="en-US" altLang="zh-TW" dirty="0" err="1" smtClean="0"/>
              <a:t>noKotoga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Sukidakara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Su Ki Da </a:t>
            </a:r>
            <a:r>
              <a:rPr lang="en-US" altLang="zh-TW" dirty="0" err="1" smtClean="0"/>
              <a:t>Ka</a:t>
            </a:r>
            <a:r>
              <a:rPr lang="en-US" altLang="zh-TW" dirty="0" smtClean="0"/>
              <a:t> Ra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91543" y="4557486"/>
            <a:ext cx="33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摩天楼的距离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（尾奏 现在剧场也有人喊面包。面包结尾音不适合尾奏，不是很合适）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69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零式口上（大天使）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omaeni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deaeta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anohi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kara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muneni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dakuwa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koigokoro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ima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omoeruwa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omaedake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sa~a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sasageyou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daitenshi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2914" y="4172858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永远 永远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47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恋口上（</a:t>
            </a:r>
            <a:r>
              <a:rPr lang="en-US" altLang="zh-CN" dirty="0" smtClean="0">
                <a:solidFill>
                  <a:srgbClr val="FF0000"/>
                </a:solidFill>
              </a:rPr>
              <a:t>8/9</a:t>
            </a:r>
            <a:r>
              <a:rPr lang="zh-TW" altLang="en-US" dirty="0" smtClean="0">
                <a:solidFill>
                  <a:srgbClr val="FF0000"/>
                </a:solidFill>
              </a:rPr>
              <a:t>✏️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0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Litai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kotoga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arundayo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Yappari</a:t>
            </a:r>
            <a:r>
              <a:rPr lang="en-US" altLang="zh-TW" dirty="0" smtClean="0"/>
              <a:t> OOO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kawaiiyo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Sukisuki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daisuki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yappasuki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Yatto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mitsuketa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ohimesama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Orega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umarete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kitariyuu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Sorewa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omaeni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deautame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Oreto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isshoni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jinsei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ayumou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Sekaide</a:t>
            </a:r>
            <a:r>
              <a:rPr lang="en-US" altLang="zh-TW" dirty="0" smtClean="0"/>
              <a:t> ichiban </a:t>
            </a:r>
            <a:r>
              <a:rPr lang="en-US" altLang="zh-TW" dirty="0" err="1" smtClean="0"/>
              <a:t>aishiteru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i="1" dirty="0" smtClean="0"/>
              <a:t>A-I-SHI-TE-RU</a:t>
            </a:r>
            <a:endParaRPr lang="zh-TW" altLang="en-US" i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48714" y="1825625"/>
            <a:ext cx="4249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有一些 心里话 想要说给你</a:t>
            </a:r>
          </a:p>
          <a:p>
            <a:pPr marL="0" indent="0">
              <a:buNone/>
            </a:pPr>
            <a:r>
              <a:rPr lang="en-US" altLang="zh-CN" dirty="0" smtClean="0"/>
              <a:t>O </a:t>
            </a:r>
            <a:r>
              <a:rPr lang="en-US" altLang="zh-CN" dirty="0" err="1" smtClean="0"/>
              <a:t>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就是你 最可爱的你</a:t>
            </a:r>
          </a:p>
          <a:p>
            <a:pPr marL="0" indent="0">
              <a:buNone/>
            </a:pPr>
            <a:r>
              <a:rPr lang="zh-CN" altLang="en-US" dirty="0" smtClean="0"/>
              <a:t>喜欢你 喜欢你 就是喜欢你</a:t>
            </a:r>
          </a:p>
          <a:p>
            <a:pPr marL="0" indent="0">
              <a:buNone/>
            </a:pPr>
            <a:r>
              <a:rPr lang="zh-CN" altLang="en-US" dirty="0" smtClean="0"/>
              <a:t>翻过山 越过海 你就是唯一</a:t>
            </a:r>
          </a:p>
          <a:p>
            <a:pPr marL="0" indent="0">
              <a:buNone/>
            </a:pPr>
            <a:r>
              <a:rPr lang="zh-CN" altLang="en-US" dirty="0" smtClean="0"/>
              <a:t>有了你 生命里 全都是奇迹</a:t>
            </a:r>
          </a:p>
          <a:p>
            <a:pPr marL="0" indent="0">
              <a:buNone/>
            </a:pPr>
            <a:r>
              <a:rPr lang="zh-CN" altLang="en-US" dirty="0" smtClean="0"/>
              <a:t>失去你 不再有 燃烧的意义</a:t>
            </a:r>
          </a:p>
          <a:p>
            <a:pPr marL="0" indent="0">
              <a:buNone/>
            </a:pPr>
            <a:r>
              <a:rPr lang="zh-CN" altLang="en-US" dirty="0" smtClean="0"/>
              <a:t>让我们 再继续 绽放吧生命</a:t>
            </a:r>
          </a:p>
          <a:p>
            <a:pPr marL="0" indent="0">
              <a:buNone/>
            </a:pPr>
            <a:r>
              <a:rPr lang="zh-CN" altLang="en-US" dirty="0" smtClean="0"/>
              <a:t>全世界 所有人里我最喜欢你</a:t>
            </a:r>
          </a:p>
          <a:p>
            <a:pPr marL="0" indent="0">
              <a:buNone/>
            </a:pPr>
            <a:r>
              <a:rPr lang="zh-CN" altLang="en-US" i="1" dirty="0" smtClean="0"/>
              <a:t>我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最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喜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欢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你</a:t>
            </a:r>
            <a:endParaRPr lang="zh-TW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6894286" y="1632857"/>
            <a:ext cx="42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92286" y="599229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微瑕珍珠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98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2362544" cy="1325563"/>
          </a:xfrm>
        </p:spPr>
        <p:txBody>
          <a:bodyPr/>
          <a:lstStyle/>
          <a:p>
            <a:r>
              <a:rPr lang="zh-CN" altLang="en-US" dirty="0" smtClean="0"/>
              <a:t>恋口上发动</a:t>
            </a:r>
            <a:r>
              <a:rPr lang="zh-CN" altLang="en-US" dirty="0" smtClean="0"/>
              <a:t>（前奏凑拍用，给正常</a:t>
            </a:r>
            <a:r>
              <a:rPr lang="zh-CN" altLang="en-US" dirty="0"/>
              <a:t>第</a:t>
            </a:r>
            <a:r>
              <a:rPr lang="zh-CN" altLang="en-US" dirty="0" smtClean="0"/>
              <a:t>一连</a:t>
            </a:r>
            <a:r>
              <a:rPr lang="en-US" altLang="zh-CN" dirty="0" smtClean="0"/>
              <a:t>+4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Litai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kotoga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arundayo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Yappari</a:t>
            </a:r>
            <a:r>
              <a:rPr lang="en-US" altLang="zh-TW" dirty="0" smtClean="0"/>
              <a:t> OOO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kawaiiyo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Sukisuki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daisuki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yappasuki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</a:t>
            </a:r>
            <a:r>
              <a:rPr lang="en-US" altLang="zh-CN" dirty="0" smtClean="0"/>
              <a:t>ive Four Three Two One Go</a:t>
            </a:r>
          </a:p>
          <a:p>
            <a:pPr marL="0" indent="0">
              <a:buNone/>
            </a:pP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A~yossha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ikuzo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Taiga </a:t>
            </a:r>
            <a:r>
              <a:rPr lang="en-US" altLang="zh-TW" dirty="0" err="1" smtClean="0"/>
              <a:t>Faiya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Jya-jya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Faibo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Waipa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4743" y="5549611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摩天楼的距离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15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巧克力口上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8/9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Tsukino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Hikarini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Terasarete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Ama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Egaoni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Koi</a:t>
            </a:r>
            <a:r>
              <a:rPr lang="en-US" altLang="zh-TW" dirty="0" err="1" smtClean="0">
                <a:solidFill>
                  <a:srgbClr val="FF0000"/>
                </a:solidFill>
              </a:rPr>
              <a:t>o</a:t>
            </a:r>
            <a:r>
              <a:rPr lang="en-US" altLang="zh-TW" dirty="0" err="1" smtClean="0"/>
              <a:t>Shita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Hoshiga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Mahoude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Kagayaite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Hitomini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Utsuru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Pinku</a:t>
            </a:r>
            <a:r>
              <a:rPr lang="en-US" altLang="zh-TW" dirty="0" err="1" smtClean="0"/>
              <a:t>Iro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Sekaino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Tsutsumarete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Umaretekita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AnatanoSobade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Zutto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Isshoni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WaratteYitai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Aio</a:t>
            </a:r>
            <a:r>
              <a:rPr lang="en-US" altLang="zh-TW" dirty="0" smtClean="0"/>
              <a:t> Motto BEJ</a:t>
            </a:r>
          </a:p>
          <a:p>
            <a:pPr marL="0" indent="0">
              <a:buNone/>
            </a:pPr>
            <a:r>
              <a:rPr lang="en-US" altLang="zh-TW" dirty="0" smtClean="0"/>
              <a:t>BEJ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09255" y="5617029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芒果女孩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9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正逆混沌（</a:t>
            </a:r>
            <a:r>
              <a:rPr lang="en-US" altLang="zh-CN" dirty="0" smtClean="0"/>
              <a:t>4+</a:t>
            </a:r>
            <a:r>
              <a:rPr lang="en-US" altLang="zh-CN" dirty="0" smtClean="0"/>
              <a:t>4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Waarudokaosu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Shogyou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Shigure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Kagura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Konggousan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Shoushuusha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Sho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Shoushuusha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Kongousan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Kagura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Shigure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Shogyou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Waarudokaosu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598" y="5486401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下课铃声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553196" y="16971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Waarudokaosu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Shogyou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Shigure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Kagura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Konggousan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Shoushuusha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Kokuun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Mujou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Sekaikunton</a:t>
            </a:r>
            <a:endParaRPr lang="en-US" altLang="zh-TW" dirty="0" smtClean="0"/>
          </a:p>
          <a:p>
            <a:pPr marL="0" indent="0">
              <a:buNone/>
            </a:pPr>
            <a:r>
              <a:rPr lang="zh-CN" altLang="en-US" dirty="0" smtClean="0"/>
              <a:t>（完整的正混沌）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65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悲伤校准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TW" altLang="en-US" dirty="0" smtClean="0"/>
              <a:t>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Destination Slow Motion</a:t>
            </a:r>
          </a:p>
          <a:p>
            <a:pPr marL="0" indent="0">
              <a:buNone/>
            </a:pPr>
            <a:r>
              <a:rPr lang="en-US" altLang="zh-TW" dirty="0" smtClean="0"/>
              <a:t>Combination Graduation</a:t>
            </a:r>
          </a:p>
          <a:p>
            <a:pPr marL="0" indent="0">
              <a:buNone/>
            </a:pPr>
            <a:r>
              <a:rPr lang="en-US" altLang="zh-TW" dirty="0" smtClean="0"/>
              <a:t>Invitation Temptation</a:t>
            </a:r>
          </a:p>
          <a:p>
            <a:pPr marL="0" indent="0">
              <a:buNone/>
            </a:pPr>
            <a:r>
              <a:rPr lang="en-US" altLang="zh-TW" dirty="0" smtClean="0"/>
              <a:t>Revolution </a:t>
            </a:r>
            <a:r>
              <a:rPr lang="en-US" altLang="zh-TW" dirty="0" err="1" smtClean="0"/>
              <a:t>Kanashimi</a:t>
            </a:r>
            <a:r>
              <a:rPr lang="en-US" altLang="zh-TW" dirty="0"/>
              <a:t> </a:t>
            </a:r>
            <a:r>
              <a:rPr lang="en-US" altLang="zh-TW" dirty="0" smtClean="0"/>
              <a:t>Calibration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85029" y="4001294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雨中钢琴师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90600" y="4938157"/>
            <a:ext cx="10515600" cy="160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是河内相对罕见的</a:t>
            </a:r>
            <a:r>
              <a:rPr lang="en-US" altLang="zh-CN" dirty="0" smtClean="0"/>
              <a:t>mix</a:t>
            </a:r>
            <a:r>
              <a:rPr lang="zh-CN" altLang="en-US" dirty="0" smtClean="0"/>
              <a:t>，最初见于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Fiona.N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公演曲</a:t>
            </a:r>
            <a:r>
              <a:rPr lang="en-US" altLang="zh-CN" dirty="0" smtClean="0"/>
              <a:t>《Miss Fiona》</a:t>
            </a:r>
          </a:p>
          <a:p>
            <a:r>
              <a:rPr lang="zh-CN" altLang="en-US" dirty="0" smtClean="0"/>
              <a:t>目前我只见过用于这两首歌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4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公演组成</a:t>
            </a:r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59" y="1547797"/>
            <a:ext cx="6292682" cy="48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这套公演涉及的成员</a:t>
            </a:r>
            <a:r>
              <a:rPr lang="en-US" altLang="zh-CN" dirty="0" smtClean="0"/>
              <a:t>call</a:t>
            </a:r>
            <a:endParaRPr lang="zh-TW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2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这套公演涉及的</a:t>
            </a:r>
            <a:r>
              <a:rPr lang="en-US" altLang="zh-CN" dirty="0" smtClean="0"/>
              <a:t>mix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基础三连（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✏️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885" y="1825624"/>
            <a:ext cx="10515600" cy="4742089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zh-CN" altLang="en-US" dirty="0" smtClean="0"/>
              <a:t>（爆裂）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A~yossha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ikuzo</a:t>
            </a:r>
            <a:r>
              <a:rPr lang="zh-CN" altLang="en-US" dirty="0" smtClean="0"/>
              <a:t>（发动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警报）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Taiga </a:t>
            </a:r>
            <a:r>
              <a:rPr lang="en-US" altLang="zh-TW" dirty="0" err="1" smtClean="0"/>
              <a:t>Faiya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Baiba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Jya-jya</a:t>
            </a:r>
            <a:endParaRPr lang="en-US" altLang="zh-TW" dirty="0" smtClean="0"/>
          </a:p>
          <a:p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A~mouiccyo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ikuzo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Tora Hi </a:t>
            </a:r>
            <a:r>
              <a:rPr lang="en-US" altLang="zh-TW" dirty="0" err="1" smtClean="0"/>
              <a:t>Jinzou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Sen’i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Ama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ShindouKasenTobiJyo-kyo</a:t>
            </a:r>
            <a:endParaRPr lang="en-US" altLang="zh-TW" dirty="0" smtClean="0"/>
          </a:p>
          <a:p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U’Oi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A~</a:t>
            </a:r>
            <a:r>
              <a:rPr lang="en-US" altLang="zh-TW" dirty="0" err="1" smtClean="0"/>
              <a:t>rasuto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ikuzo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Chape</a:t>
            </a:r>
            <a:r>
              <a:rPr lang="en-US" altLang="zh-TW" dirty="0" smtClean="0"/>
              <a:t> Ape Kara Kina </a:t>
            </a:r>
            <a:r>
              <a:rPr lang="en-US" altLang="zh-TW" dirty="0" err="1" smtClean="0"/>
              <a:t>Rara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TusukeMyo-hontusuke</a:t>
            </a:r>
            <a:endParaRPr lang="en-US" altLang="zh-TW" dirty="0" smtClean="0"/>
          </a:p>
          <a:p>
            <a:r>
              <a:rPr lang="zh-CN" altLang="en-US" dirty="0" smtClean="0"/>
              <a:t>老虎</a:t>
            </a:r>
            <a:r>
              <a:rPr lang="zh-CN" altLang="en-US" b="1" i="1" dirty="0" smtClean="0"/>
              <a:t> </a:t>
            </a:r>
            <a:r>
              <a:rPr lang="zh-CN" altLang="en-US" dirty="0" smtClean="0"/>
              <a:t>火 人造 纤维 海女 振动 化纤 飞除去</a:t>
            </a:r>
            <a:endParaRPr lang="en-US" altLang="zh-TW" dirty="0"/>
          </a:p>
        </p:txBody>
      </p:sp>
      <p:sp>
        <p:nvSpPr>
          <p:cNvPr id="5" name="文本框 4"/>
          <p:cNvSpPr txBox="1"/>
          <p:nvPr/>
        </p:nvSpPr>
        <p:spPr>
          <a:xfrm>
            <a:off x="6444342" y="1937657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73371" y="1825625"/>
            <a:ext cx="12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CN" altLang="en-US" dirty="0" smtClean="0"/>
              <a:t>个八拍</a:t>
            </a:r>
            <a:endParaRPr lang="zh-TW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78600" y="2215946"/>
            <a:ext cx="12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CN" altLang="en-US" dirty="0" smtClean="0"/>
              <a:t>个八拍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67486" y="2689225"/>
            <a:ext cx="12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zh-CN" altLang="en-US" dirty="0" smtClean="0"/>
              <a:t>个八拍</a:t>
            </a:r>
            <a:endParaRPr lang="zh-TW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1926" y="1937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英语</a:t>
            </a:r>
            <a:endParaRPr lang="zh-TW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11926" y="3171370"/>
            <a:ext cx="6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日语</a:t>
            </a:r>
            <a:endParaRPr lang="zh-TW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0889" y="4405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阿伊</a:t>
            </a:r>
            <a:r>
              <a:rPr lang="zh-TW" altLang="en-US" dirty="0" smtClean="0"/>
              <a:t>奴</a:t>
            </a:r>
            <a:r>
              <a:rPr lang="zh-CN" altLang="en-US" dirty="0" smtClean="0"/>
              <a:t>语</a:t>
            </a:r>
            <a:endParaRPr lang="zh-TW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4654" y="5750829"/>
            <a:ext cx="102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普通话</a:t>
            </a:r>
            <a:endParaRPr lang="zh-TW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05257" y="1690688"/>
            <a:ext cx="153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Woo hey</a:t>
            </a:r>
          </a:p>
          <a:p>
            <a:r>
              <a:rPr lang="en-US" altLang="zh-TW" dirty="0" smtClean="0"/>
              <a:t>A~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 PPP 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80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基础三连的倍速版</a:t>
            </a:r>
            <a:r>
              <a:rPr lang="zh-CN" altLang="en-US" dirty="0" smtClean="0"/>
              <a:t>（不含发动：</a:t>
            </a:r>
            <a:r>
              <a:rPr lang="en-US" altLang="zh-CN" dirty="0" smtClean="0"/>
              <a:t>1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71861"/>
          </a:xfrm>
        </p:spPr>
        <p:txBody>
          <a:bodyPr/>
          <a:lstStyle/>
          <a:p>
            <a:r>
              <a:rPr lang="zh-CN" altLang="en-US" dirty="0" smtClean="0"/>
              <a:t>在正常的某一连结束后，如果还剩半个八拍，则喊</a:t>
            </a:r>
            <a:endParaRPr lang="en-US" altLang="zh-CN" dirty="0" smtClean="0"/>
          </a:p>
          <a:p>
            <a:r>
              <a:rPr lang="zh-CN" altLang="en-US" dirty="0" smtClean="0"/>
              <a:t>一连：</a:t>
            </a:r>
            <a:r>
              <a:rPr lang="en-US" altLang="zh-CN" dirty="0" err="1" smtClean="0"/>
              <a:t>Faibo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Waipa</a:t>
            </a:r>
            <a:endParaRPr lang="en-US" altLang="zh-CN" dirty="0" smtClean="0"/>
          </a:p>
          <a:p>
            <a:r>
              <a:rPr lang="zh-CN" altLang="en-US" dirty="0" smtClean="0"/>
              <a:t>二连：（</a:t>
            </a:r>
            <a:r>
              <a:rPr lang="en-US" altLang="zh-TW" dirty="0" err="1" smtClean="0"/>
              <a:t>ShindouKasenTobiJyo-kyo</a:t>
            </a:r>
            <a:r>
              <a:rPr lang="zh-CN" altLang="en-US" dirty="0" smtClean="0"/>
              <a:t>拆开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如果还剩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个八拍，则喊下一连的倍速版，无发动：</a:t>
            </a:r>
            <a:endParaRPr lang="en-US" altLang="zh-CN" dirty="0" smtClean="0"/>
          </a:p>
          <a:p>
            <a:r>
              <a:rPr lang="zh-CN" altLang="en-US" dirty="0" smtClean="0"/>
              <a:t>一连：</a:t>
            </a:r>
            <a:r>
              <a:rPr lang="en-US" altLang="zh-TW" dirty="0" err="1" smtClean="0"/>
              <a:t>TaigaFaiyaSaibaFaibaDaibaBaibaJya-jya</a:t>
            </a:r>
            <a:endParaRPr lang="en-US" altLang="zh-TW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连：</a:t>
            </a:r>
            <a:r>
              <a:rPr lang="en-US" altLang="zh-TW" dirty="0" err="1" smtClean="0"/>
              <a:t>ToraHi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JinzouSen'I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AmaShindouKa-sen</a:t>
            </a:r>
            <a:endParaRPr lang="en-US" altLang="zh-TW" dirty="0" smtClean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连：</a:t>
            </a:r>
            <a:r>
              <a:rPr lang="en-US" altLang="zh-TW" i="1" dirty="0" err="1" smtClean="0"/>
              <a:t>ChapeApeKaraKinaRaraTusukeUisuupe</a:t>
            </a:r>
            <a:endParaRPr lang="en-US" altLang="zh-TW" i="1" dirty="0" smtClean="0"/>
          </a:p>
          <a:p>
            <a:pPr marL="0" indent="0">
              <a:buNone/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ChapeApeKaraKina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Faibo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Waipa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三连衍生的（</a:t>
            </a:r>
            <a:r>
              <a:rPr lang="en-US" altLang="zh-CN" dirty="0" smtClean="0"/>
              <a:t>4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/>
          <a:lstStyle/>
          <a:p>
            <a:r>
              <a:rPr lang="en-US" altLang="zh-TW" dirty="0"/>
              <a:t>Taiga </a:t>
            </a:r>
            <a:r>
              <a:rPr lang="en-US" altLang="zh-TW" dirty="0" err="1"/>
              <a:t>Faiya</a:t>
            </a:r>
            <a:r>
              <a:rPr lang="en-US" altLang="zh-TW" dirty="0"/>
              <a:t> </a:t>
            </a:r>
            <a:r>
              <a:rPr lang="en-US" altLang="zh-TW" dirty="0" err="1"/>
              <a:t>TaigaFaiyaSaiba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Saiba</a:t>
            </a:r>
            <a:r>
              <a:rPr lang="en-US" altLang="zh-TW" dirty="0"/>
              <a:t> </a:t>
            </a:r>
            <a:r>
              <a:rPr lang="en-US" altLang="zh-TW" dirty="0" err="1"/>
              <a:t>Baiba</a:t>
            </a:r>
            <a:r>
              <a:rPr lang="en-US" altLang="zh-TW" dirty="0"/>
              <a:t> </a:t>
            </a:r>
            <a:r>
              <a:rPr lang="en-US" altLang="zh-TW" dirty="0" err="1"/>
              <a:t>SaibaBaibaDaiba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Daiba</a:t>
            </a:r>
            <a:r>
              <a:rPr lang="en-US" altLang="zh-TW" dirty="0"/>
              <a:t> </a:t>
            </a:r>
            <a:r>
              <a:rPr lang="en-US" altLang="zh-TW" dirty="0" err="1"/>
              <a:t>Baiba</a:t>
            </a:r>
            <a:r>
              <a:rPr lang="en-US" altLang="zh-TW" dirty="0"/>
              <a:t> </a:t>
            </a:r>
            <a:r>
              <a:rPr lang="en-US" altLang="zh-TW" dirty="0" err="1"/>
              <a:t>DaibaBaibaJya-jya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Jya-jya</a:t>
            </a:r>
            <a:r>
              <a:rPr lang="en-US" altLang="zh-TW" dirty="0"/>
              <a:t> </a:t>
            </a:r>
            <a:r>
              <a:rPr lang="en-US" altLang="zh-TW" dirty="0" err="1"/>
              <a:t>Jya-jya</a:t>
            </a:r>
            <a:r>
              <a:rPr lang="en-US" altLang="zh-TW" dirty="0"/>
              <a:t> </a:t>
            </a:r>
            <a:r>
              <a:rPr lang="en-US" altLang="zh-TW" dirty="0" err="1" smtClean="0"/>
              <a:t>JyajyaFaiboWaipa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阿伊努日可变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r>
              <a:rPr lang="en-US" altLang="zh-TW" dirty="0" smtClean="0"/>
              <a:t>Wi-</a:t>
            </a:r>
            <a:r>
              <a:rPr lang="en-US" altLang="zh-TW" dirty="0" err="1" smtClean="0"/>
              <a:t>supeKesui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ChapeChapeChape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ChapeApeKaraKinaKaraApeChape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JyokyoTobiJyokyo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ToraToraTora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ToraHi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JinzouSen'I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AmaShindouKa-sen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5828" y="3026229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浪漫火箭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43485" y="5500915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爱心条形码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天真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06542" y="232057"/>
            <a:ext cx="185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CN" altLang="en-US" dirty="0" smtClean="0"/>
              <a:t>个八拍的间奏</a:t>
            </a:r>
            <a:r>
              <a:rPr lang="en-US" altLang="zh-CN" dirty="0" smtClean="0"/>
              <a:t>2</a:t>
            </a:r>
            <a:endParaRPr lang="zh-TW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8479063" y="808897"/>
            <a:ext cx="391886" cy="1671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48271" y="808897"/>
            <a:ext cx="340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阿伊努日可变</a:t>
            </a:r>
            <a:r>
              <a:rPr lang="en-US" altLang="zh-CN" dirty="0" smtClean="0"/>
              <a:t>+</a:t>
            </a:r>
            <a:r>
              <a:rPr lang="zh-CN" altLang="en-US" dirty="0" smtClean="0"/>
              <a:t>发动第三连</a:t>
            </a:r>
            <a:endParaRPr lang="zh-TW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58249" y="1188085"/>
            <a:ext cx="31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击掌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个八拍</a:t>
            </a:r>
            <a:r>
              <a:rPr lang="en-US" altLang="zh-CN" dirty="0" smtClean="0"/>
              <a:t>+</a:t>
            </a:r>
            <a:r>
              <a:rPr lang="zh-CN" altLang="en-US" dirty="0" smtClean="0"/>
              <a:t>发动第三连</a:t>
            </a:r>
            <a:endParaRPr lang="en-US" altLang="zh-CN" dirty="0" smtClean="0"/>
          </a:p>
          <a:p>
            <a:r>
              <a:rPr lang="en-US" altLang="zh-CN" dirty="0" smtClean="0"/>
              <a:t>——《</a:t>
            </a:r>
            <a:r>
              <a:rPr lang="zh-CN" altLang="en-US" dirty="0" smtClean="0"/>
              <a:t>摩天楼的距离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873669" y="1834416"/>
            <a:ext cx="238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发动</a:t>
            </a:r>
            <a:r>
              <a:rPr lang="en-US" altLang="zh-CN" dirty="0" smtClean="0"/>
              <a:t>+</a:t>
            </a:r>
            <a:r>
              <a:rPr lang="zh-CN" altLang="en-US" dirty="0" smtClean="0"/>
              <a:t>三连</a:t>
            </a:r>
            <a:endParaRPr lang="en-US" altLang="zh-CN" dirty="0" smtClean="0"/>
          </a:p>
          <a:p>
            <a:r>
              <a:rPr lang="en-US" altLang="zh-CN" dirty="0" smtClean="0"/>
              <a:t>——《We are the BEJ》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8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可变三连（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</a:rPr>
              <a:t>✏️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52886" cy="490174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JinzouFaiya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FaiboWaipa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Taiga </a:t>
            </a:r>
            <a:r>
              <a:rPr lang="en-US" altLang="zh-TW" dirty="0" err="1" smtClean="0"/>
              <a:t>Taiga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TatatataTaiga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ChapeApeKaraKina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ChapeApeKaraKina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Myo-hontusuke</a:t>
            </a:r>
            <a:r>
              <a:rPr lang="en-US" altLang="zh-TW" dirty="0" smtClean="0"/>
              <a:t> P </a:t>
            </a:r>
            <a:r>
              <a:rPr lang="en-US" altLang="zh-TW" dirty="0" err="1" smtClean="0"/>
              <a:t>Waipa</a:t>
            </a:r>
            <a:r>
              <a:rPr lang="en-US" altLang="zh-TW" dirty="0" smtClean="0"/>
              <a:t>	</a:t>
            </a:r>
          </a:p>
          <a:p>
            <a:pPr marL="0" indent="0">
              <a:buNone/>
            </a:pPr>
            <a:r>
              <a:rPr lang="en-US" altLang="zh-TW" dirty="0" err="1" smtClean="0"/>
              <a:t>Faiya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ToraToraKaraKina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ChapeApeFama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AmaAmaJyasupa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ToraTaiga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ToraTaiga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JinzouSeni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Yetaiga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42285" y="5551715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下课铃声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44771" y="3879397"/>
            <a:ext cx="4242254" cy="232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P </a:t>
            </a:r>
            <a:r>
              <a:rPr lang="en-US" altLang="zh-TW" dirty="0" err="1" smtClean="0"/>
              <a:t>Waipa</a:t>
            </a:r>
            <a:r>
              <a:rPr lang="en-US" altLang="zh-TW" dirty="0" smtClean="0"/>
              <a:t> P </a:t>
            </a:r>
            <a:r>
              <a:rPr lang="en-US" altLang="zh-TW" dirty="0" err="1" smtClean="0"/>
              <a:t>Waipa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IyaIyaIyaIya</a:t>
            </a:r>
            <a:r>
              <a:rPr lang="en-US" altLang="zh-TW" dirty="0" smtClean="0"/>
              <a:t> P </a:t>
            </a:r>
            <a:r>
              <a:rPr lang="en-US" altLang="zh-TW" dirty="0" err="1" smtClean="0"/>
              <a:t>Waipa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P </a:t>
            </a:r>
            <a:r>
              <a:rPr lang="en-US" altLang="zh-TW" dirty="0" err="1" smtClean="0"/>
              <a:t>Waipa</a:t>
            </a:r>
            <a:r>
              <a:rPr lang="en-US" altLang="zh-TW" dirty="0" smtClean="0"/>
              <a:t> P </a:t>
            </a:r>
            <a:r>
              <a:rPr lang="en-US" altLang="zh-TW" dirty="0" err="1" smtClean="0"/>
              <a:t>Waipa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JinzouSeni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Yewwaipa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1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林修</a:t>
            </a:r>
            <a:r>
              <a:rPr lang="en-US" altLang="zh-CN" dirty="0" smtClean="0"/>
              <a:t>mix</a:t>
            </a:r>
            <a:r>
              <a:rPr lang="zh-CN" altLang="en-US" dirty="0" smtClean="0"/>
              <a:t>（凑拍用，给正常一连</a:t>
            </a:r>
            <a:r>
              <a:rPr lang="en-US" altLang="zh-CN" dirty="0" smtClean="0"/>
              <a:t>+</a:t>
            </a:r>
            <a:r>
              <a:rPr lang="en-US" altLang="zh-CN" dirty="0" smtClean="0"/>
              <a:t>4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/>
              <a:t>U’Oi</a:t>
            </a:r>
            <a:r>
              <a:rPr lang="en-US" altLang="zh-TW" i="1" dirty="0"/>
              <a:t> </a:t>
            </a:r>
            <a:r>
              <a:rPr lang="en-US" altLang="zh-TW" i="1" dirty="0" err="1"/>
              <a:t>U’Oi</a:t>
            </a:r>
            <a:r>
              <a:rPr lang="en-US" altLang="zh-TW" i="1" dirty="0"/>
              <a:t> </a:t>
            </a:r>
            <a:r>
              <a:rPr lang="en-US" altLang="zh-TW" i="1" dirty="0" err="1"/>
              <a:t>U’Oi</a:t>
            </a:r>
            <a:r>
              <a:rPr lang="en-US" altLang="zh-TW" i="1" dirty="0"/>
              <a:t> </a:t>
            </a:r>
            <a:r>
              <a:rPr lang="en-US" altLang="zh-TW" i="1" dirty="0" err="1"/>
              <a:t>U’Oi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A~Madaikanai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U’Oi</a:t>
            </a:r>
            <a:r>
              <a:rPr lang="en-US" altLang="zh-TW" dirty="0"/>
              <a:t> </a:t>
            </a:r>
            <a:r>
              <a:rPr lang="en-US" altLang="zh-TW" dirty="0" err="1"/>
              <a:t>U’Oi</a:t>
            </a:r>
            <a:r>
              <a:rPr lang="en-US" altLang="zh-TW" dirty="0"/>
              <a:t> </a:t>
            </a:r>
            <a:r>
              <a:rPr lang="en-US" altLang="zh-TW" dirty="0" err="1"/>
              <a:t>U’Oi</a:t>
            </a:r>
            <a:r>
              <a:rPr lang="en-US" altLang="zh-TW" dirty="0"/>
              <a:t> </a:t>
            </a:r>
            <a:r>
              <a:rPr lang="en-US" altLang="zh-TW" dirty="0" err="1"/>
              <a:t>U’Oi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A~Madaikanai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/>
              <a:t>Itsuikno</a:t>
            </a:r>
            <a:r>
              <a:rPr lang="en-US" altLang="zh-TW" dirty="0"/>
              <a:t> </a:t>
            </a:r>
            <a:r>
              <a:rPr lang="en-US" altLang="zh-TW" dirty="0" err="1"/>
              <a:t>Imadeshyo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i="1" dirty="0" err="1"/>
              <a:t>A~Jya-ikuzo</a:t>
            </a: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i="1" dirty="0" err="1"/>
              <a:t>Chape</a:t>
            </a:r>
            <a:r>
              <a:rPr lang="en-US" altLang="zh-TW" i="1" dirty="0"/>
              <a:t> Ape Kara Kina </a:t>
            </a:r>
            <a:r>
              <a:rPr lang="en-US" altLang="zh-TW" i="1" dirty="0" err="1"/>
              <a:t>Rara</a:t>
            </a:r>
            <a:r>
              <a:rPr lang="en-US" altLang="zh-TW" i="1" dirty="0"/>
              <a:t> </a:t>
            </a:r>
            <a:r>
              <a:rPr lang="en-US" altLang="zh-TW" i="1" dirty="0" err="1"/>
              <a:t>TusukeMyo-hontusuke</a:t>
            </a:r>
            <a:endParaRPr lang="zh-TW" altLang="en-US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992914" y="4891315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微瑕珍珠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55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秒</a:t>
            </a:r>
            <a:r>
              <a:rPr lang="zh-CN" altLang="en-US" dirty="0" smtClean="0"/>
              <a:t>本二助（除去</a:t>
            </a:r>
            <a:r>
              <a:rPr lang="en-US" altLang="zh-CN" dirty="0" err="1" smtClean="0"/>
              <a:t>Hajimaruyo</a:t>
            </a:r>
            <a:r>
              <a:rPr lang="en-US" altLang="zh-CN" dirty="0" smtClean="0"/>
              <a:t> 2</a:t>
            </a:r>
            <a:r>
              <a:rPr lang="zh-TW" altLang="en-US" dirty="0" smtClean="0"/>
              <a:t>✏️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Hajimaruyo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Hajimaruyo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Myo-hontusuke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ga-Hajimaruyo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Myo-hontusuke</a:t>
            </a:r>
            <a:r>
              <a:rPr lang="en-US" altLang="zh-TW" dirty="0" smtClean="0"/>
              <a:t> Kasen Tobi </a:t>
            </a:r>
            <a:r>
              <a:rPr lang="en-US" altLang="zh-TW" dirty="0" err="1" smtClean="0"/>
              <a:t>Jyo-kyo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Jya-jya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Faibo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Waipa</a:t>
            </a:r>
            <a:endParaRPr lang="zh-TW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91543" y="4557486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——《</a:t>
            </a:r>
            <a:r>
              <a:rPr lang="zh-CN" altLang="en-US" dirty="0" smtClean="0"/>
              <a:t>芒果女孩</a:t>
            </a:r>
            <a:r>
              <a:rPr lang="en-US" altLang="zh-CN" dirty="0" smtClean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67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611</Words>
  <Application>Microsoft Office PowerPoint</Application>
  <PresentationFormat>宽屏</PresentationFormat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  <vt:lpstr>公演组成</vt:lpstr>
      <vt:lpstr>这套公演涉及的成员call</vt:lpstr>
      <vt:lpstr>这套公演涉及的mix 基础三连（4✏️）</vt:lpstr>
      <vt:lpstr>基础三连的倍速版（不含发动：1✏️）</vt:lpstr>
      <vt:lpstr>三连衍生的（4✏️）</vt:lpstr>
      <vt:lpstr>可变三连（9✏️）</vt:lpstr>
      <vt:lpstr>林修mix（凑拍用，给正常一连+4✏️）</vt:lpstr>
      <vt:lpstr>秒本二助（除去Hajimaruyo 2✏️）</vt:lpstr>
      <vt:lpstr>面包（4✏️）</vt:lpstr>
      <vt:lpstr>好喜欢（5✏）</vt:lpstr>
      <vt:lpstr>零式口上（大天使）（4✏️）</vt:lpstr>
      <vt:lpstr>恋口上（8/9✏️）</vt:lpstr>
      <vt:lpstr>恋口上发动（前奏凑拍用，给正常第一连+4✏️）</vt:lpstr>
      <vt:lpstr>巧克力口上（8/9✏️）</vt:lpstr>
      <vt:lpstr>正逆混沌（4+4✏️）</vt:lpstr>
      <vt:lpstr>悲伤校准（4✏）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2023-01-12T15:06:57Z</dcterms:created>
  <dcterms:modified xsi:type="dcterms:W3CDTF">2023-01-12T16:40:51Z</dcterms:modified>
</cp:coreProperties>
</file>