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81" r:id="rId4"/>
    <p:sldId id="282" r:id="rId5"/>
    <p:sldId id="283" r:id="rId6"/>
    <p:sldId id="280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9" d="100"/>
          <a:sy n="139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5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57CA-AF62-D59C-541A-766E1F34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EFC78-6DA7-729C-6B96-DE8C4CFEE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D606A-E753-D0C9-F9CF-3883D553A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B2F4-623B-8490-C303-1BF99EAA0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EE130-B453-3DFF-BE99-27A02AAA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84FBA-4109-E7BE-E31E-0F1412341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30664-072C-3B2F-2C27-11B16CD42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748E-E073-809B-0A66-F4C1F3669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148EB-9165-B005-FEA3-35A08A1B0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5F3B9D-B0D2-1245-47C0-922E752C1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20C89-3FE1-B755-79F0-1EB83F66B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7880-FBDC-59D8-EECA-8732C6DF6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NestJS 框架简介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422681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91440" y="10572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-251460" y="845439"/>
            <a:ext cx="425196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0" name="Text 5"/>
          <p:cNvSpPr/>
          <p:nvPr/>
        </p:nvSpPr>
        <p:spPr>
          <a:xfrm>
            <a:off x="288036" y="971550"/>
            <a:ext cx="6899148" cy="2902458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3" name="Text 7"/>
          <p:cNvSpPr/>
          <p:nvPr/>
        </p:nvSpPr>
        <p:spPr>
          <a:xfrm>
            <a:off x="6159500" y="36099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ABB27D-B6FE-193F-2E23-AA8A39D6D98C}"/>
              </a:ext>
            </a:extLst>
          </p:cNvPr>
          <p:cNvSpPr txBox="1"/>
          <p:nvPr/>
        </p:nvSpPr>
        <p:spPr>
          <a:xfrm>
            <a:off x="376618" y="1028730"/>
            <a:ext cx="8326756" cy="249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简介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just"/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CN" altLang="en-US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中文官网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u="sng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https://nest.nodejs.cn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官网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zh-CN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algn="just"/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是什么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algn="just"/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它是一款 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Node.js </a:t>
            </a: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服务器端 应用程序的框架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zh-CN" alt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用来干什么的</a:t>
            </a:r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?</a:t>
            </a:r>
          </a:p>
          <a:p>
            <a:pPr algn="just"/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可以使用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来开发服务端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是一款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node.js</a:t>
            </a: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服务端开发框架</a:t>
            </a:r>
          </a:p>
          <a:p>
            <a:pPr>
              <a:lnSpc>
                <a:spcPts val="1425"/>
              </a:lnSpc>
            </a:pP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77621-0BF6-6925-33DB-34023F05D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C446472-7BEE-F059-6F87-43C3E684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5C6B763-B86C-6A71-5689-914F410EAF3C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464EAFC-79D3-0F77-6D0F-6BE9FF3F3BA9}"/>
              </a:ext>
            </a:extLst>
          </p:cNvPr>
          <p:cNvSpPr/>
          <p:nvPr/>
        </p:nvSpPr>
        <p:spPr>
          <a:xfrm>
            <a:off x="571500" y="742950"/>
            <a:ext cx="8001000" cy="422681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A2157A06-6BC2-AD25-8593-DD992A3A072A}"/>
              </a:ext>
            </a:extLst>
          </p:cNvPr>
          <p:cNvSpPr/>
          <p:nvPr/>
        </p:nvSpPr>
        <p:spPr>
          <a:xfrm>
            <a:off x="91440" y="10572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AB59442-4600-98B9-CDF7-0CF913B8E2BF}"/>
              </a:ext>
            </a:extLst>
          </p:cNvPr>
          <p:cNvSpPr/>
          <p:nvPr/>
        </p:nvSpPr>
        <p:spPr>
          <a:xfrm>
            <a:off x="-251460" y="845439"/>
            <a:ext cx="425196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35121F9-493A-9F92-D4E4-AF9E2F6510C6}"/>
              </a:ext>
            </a:extLst>
          </p:cNvPr>
          <p:cNvSpPr/>
          <p:nvPr/>
        </p:nvSpPr>
        <p:spPr>
          <a:xfrm>
            <a:off x="288036" y="971550"/>
            <a:ext cx="6899148" cy="2902458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15C4E82-D475-54F4-533C-2EBEB17DE870}"/>
              </a:ext>
            </a:extLst>
          </p:cNvPr>
          <p:cNvSpPr/>
          <p:nvPr/>
        </p:nvSpPr>
        <p:spPr>
          <a:xfrm>
            <a:off x="3365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EA6D2D48-F4F9-2A31-AE8C-C5820125D65E}"/>
              </a:ext>
            </a:extLst>
          </p:cNvPr>
          <p:cNvSpPr/>
          <p:nvPr/>
        </p:nvSpPr>
        <p:spPr>
          <a:xfrm>
            <a:off x="6159500" y="36099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F1B4CD7E-6ED1-0735-9507-34462BD2121E}"/>
              </a:ext>
            </a:extLst>
          </p:cNvPr>
          <p:cNvSpPr/>
          <p:nvPr/>
        </p:nvSpPr>
        <p:spPr>
          <a:xfrm>
            <a:off x="6159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1EAF18-2506-707E-B4B7-A1663B4281C4}"/>
              </a:ext>
            </a:extLst>
          </p:cNvPr>
          <p:cNvSpPr txBox="1"/>
          <p:nvPr/>
        </p:nvSpPr>
        <p:spPr>
          <a:xfrm>
            <a:off x="316676" y="1312033"/>
            <a:ext cx="74956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怎么用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?</a:t>
            </a:r>
            <a:endParaRPr lang="en-US" altLang="zh-CN" sz="16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全局安装命令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600" dirty="0">
                <a:solidFill>
                  <a:srgbClr val="ABB2BF"/>
                </a:solidFill>
                <a:latin typeface="Consolas" panose="020B0609020204030204" pitchFamily="49" charset="0"/>
              </a:rPr>
              <a:t>   </a:t>
            </a:r>
            <a:r>
              <a:rPr lang="nn-NO" altLang="zh-CN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npm i -g @nestjs/cli</a:t>
            </a:r>
            <a:endParaRPr lang="nn-NO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使用命令</a:t>
            </a:r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zh-CN" alt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cli</a:t>
            </a:r>
            <a:r>
              <a:rPr lang="zh-CN" alt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创建一个初始项目</a:t>
            </a:r>
            <a:r>
              <a:rPr lang="en-US" altLang="zh-CN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nest new </a:t>
            </a:r>
            <a:r>
              <a:rPr lang="zh-CN" alt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项目名</a:t>
            </a:r>
            <a:endParaRPr lang="zh-CN" alt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altLang="zh-CN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4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BD5E6-A2DB-7E86-C63C-67C3E391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032D321-D49D-1282-D6DD-B9C1ACF2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426DBC4-E0A1-7EFB-0C93-A348FA0FF427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A5E9CC6-97B6-40AB-15D3-3FD61090B386}"/>
              </a:ext>
            </a:extLst>
          </p:cNvPr>
          <p:cNvSpPr/>
          <p:nvPr/>
        </p:nvSpPr>
        <p:spPr>
          <a:xfrm>
            <a:off x="571500" y="742950"/>
            <a:ext cx="8001000" cy="422681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27B3FE6-55E4-B0F9-E6F1-137742B80E32}"/>
              </a:ext>
            </a:extLst>
          </p:cNvPr>
          <p:cNvSpPr/>
          <p:nvPr/>
        </p:nvSpPr>
        <p:spPr>
          <a:xfrm>
            <a:off x="91440" y="10572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D95398F-2B43-9E45-E089-3D36B0932CEA}"/>
              </a:ext>
            </a:extLst>
          </p:cNvPr>
          <p:cNvSpPr/>
          <p:nvPr/>
        </p:nvSpPr>
        <p:spPr>
          <a:xfrm>
            <a:off x="-251460" y="845439"/>
            <a:ext cx="425196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BD176E88-B95A-CE9E-5BD3-A363EB3791A2}"/>
              </a:ext>
            </a:extLst>
          </p:cNvPr>
          <p:cNvSpPr/>
          <p:nvPr/>
        </p:nvSpPr>
        <p:spPr>
          <a:xfrm>
            <a:off x="288036" y="971550"/>
            <a:ext cx="6899148" cy="2902458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9B776018-5C5D-994C-93AA-D5474035CE73}"/>
              </a:ext>
            </a:extLst>
          </p:cNvPr>
          <p:cNvSpPr/>
          <p:nvPr/>
        </p:nvSpPr>
        <p:spPr>
          <a:xfrm>
            <a:off x="3365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2E10F71C-30BC-FDE4-31C7-F22DBE7CDE2F}"/>
              </a:ext>
            </a:extLst>
          </p:cNvPr>
          <p:cNvSpPr/>
          <p:nvPr/>
        </p:nvSpPr>
        <p:spPr>
          <a:xfrm>
            <a:off x="6159500" y="36099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7C3B8DA-B3D5-D430-D50B-647DCFE3067E}"/>
              </a:ext>
            </a:extLst>
          </p:cNvPr>
          <p:cNvSpPr/>
          <p:nvPr/>
        </p:nvSpPr>
        <p:spPr>
          <a:xfrm>
            <a:off x="6159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F2A53E-7047-2515-1DA3-8B9FE7E9DC85}"/>
              </a:ext>
            </a:extLst>
          </p:cNvPr>
          <p:cNvSpPr txBox="1"/>
          <p:nvPr/>
        </p:nvSpPr>
        <p:spPr>
          <a:xfrm>
            <a:off x="288036" y="685800"/>
            <a:ext cx="82969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400" b="0" dirty="0">
                <a:effectLst/>
                <a:latin typeface="Consolas" panose="020B0609020204030204" pitchFamily="49" charset="0"/>
              </a:rPr>
              <a:t>基础介绍以及常用命令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400" dirty="0">
                <a:latin typeface="Consolas" panose="020B0609020204030204" pitchFamily="49" charset="0"/>
              </a:rPr>
              <a:t>1.</a:t>
            </a:r>
            <a:r>
              <a:rPr lang="zh-CN" altLang="en-US" sz="1400" dirty="0">
                <a:latin typeface="Consolas" panose="020B0609020204030204" pitchFamily="49" charset="0"/>
              </a:rPr>
              <a:t>目录结构介绍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|--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src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   |--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app.controller.spec.ts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单元测试样例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   |--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app.controller.ts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路由文件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客户端请求访问后端服务都会先经过这个文件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   |--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app.module.ts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   |--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app.service.ts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业务逻辑文件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对数据库进行各种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CRUD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操作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   |--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main.ts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主要入口文件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|-- test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测试文件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一般不用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有需要写单元测试的时候才用到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nest-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cli.json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|-- nest-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cli.json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整个项目的配置文件</a:t>
            </a:r>
          </a:p>
          <a:p>
            <a:pPr algn="just"/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400" dirty="0">
                <a:latin typeface="Consolas" panose="020B0609020204030204" pitchFamily="49" charset="0"/>
              </a:rPr>
              <a:t>2.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nest -- help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查看常用命令列表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pPr algn="just"/>
            <a:r>
              <a:rPr lang="zh-CN" altLang="en-US" sz="1400" dirty="0">
                <a:latin typeface="Consolas" panose="020B0609020204030204" pitchFamily="49" charset="0"/>
              </a:rPr>
              <a:t>例如</a:t>
            </a:r>
            <a:r>
              <a:rPr lang="en-US" altLang="zh-CN" sz="1400" dirty="0"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zh-CN" altLang="en-US" sz="1400" dirty="0">
                <a:latin typeface="Consolas" panose="020B0609020204030204" pitchFamily="49" charset="0"/>
              </a:rPr>
              <a:t>生成一个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controller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就可以使用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nest g co Duck</a:t>
            </a:r>
            <a:endParaRPr lang="zh-CN" altLang="en-US" sz="1400" b="0" dirty="0">
              <a:effectLst/>
              <a:latin typeface="Consolas" panose="020B0609020204030204" pitchFamily="49" charset="0"/>
            </a:endParaRPr>
          </a:p>
          <a:p>
            <a:pPr algn="just"/>
            <a:r>
              <a:rPr lang="zh-CN" altLang="en-US" sz="1400" dirty="0">
                <a:latin typeface="Consolas" panose="020B0609020204030204" pitchFamily="49" charset="0"/>
              </a:rPr>
              <a:t>生成一个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module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就可以使用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nest 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Duck</a:t>
            </a:r>
            <a:endParaRPr lang="zh-CN" altLang="en-US" sz="1400" b="0" dirty="0">
              <a:effectLst/>
              <a:latin typeface="Consolas" panose="020B0609020204030204" pitchFamily="49" charset="0"/>
            </a:endParaRPr>
          </a:p>
          <a:p>
            <a:pPr algn="just"/>
            <a:r>
              <a:rPr lang="zh-CN" altLang="en-US" sz="1400" dirty="0">
                <a:latin typeface="Consolas" panose="020B0609020204030204" pitchFamily="49" charset="0"/>
              </a:rPr>
              <a:t>生成一个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就可以使用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nest g s Duck</a:t>
            </a:r>
          </a:p>
          <a:p>
            <a:pPr algn="just"/>
            <a:r>
              <a:rPr lang="zh-CN" altLang="en-US" sz="1400" b="0" dirty="0">
                <a:effectLst/>
                <a:latin typeface="Consolas" panose="020B0609020204030204" pitchFamily="49" charset="0"/>
              </a:rPr>
              <a:t>开一生成一个完整的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CRUD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effectLst/>
                <a:latin typeface="Source Code Pro" panose="020F0502020204030204" pitchFamily="49" charset="0"/>
              </a:rPr>
              <a:t>nest g resource</a:t>
            </a:r>
            <a:endParaRPr lang="zh-CN" altLang="en-US" sz="1400" b="0" dirty="0">
              <a:effectLst/>
              <a:latin typeface="Consolas" panose="020B0609020204030204" pitchFamily="49" charset="0"/>
            </a:endParaRPr>
          </a:p>
          <a:p>
            <a:pPr algn="just"/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0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F8688-E748-20CF-1507-129A5F78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E0E2452-28E2-C657-9F56-FF48BDAD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FC4C7B44-8C10-AFD5-1F94-6C543CABFB83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510C1E6-BA90-8656-8793-72EAF398570E}"/>
              </a:ext>
            </a:extLst>
          </p:cNvPr>
          <p:cNvSpPr/>
          <p:nvPr/>
        </p:nvSpPr>
        <p:spPr>
          <a:xfrm>
            <a:off x="571500" y="742950"/>
            <a:ext cx="8001000" cy="422681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F258E29-BBFF-FC0D-9737-2BC2DBA9B562}"/>
              </a:ext>
            </a:extLst>
          </p:cNvPr>
          <p:cNvSpPr/>
          <p:nvPr/>
        </p:nvSpPr>
        <p:spPr>
          <a:xfrm>
            <a:off x="91440" y="10572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8497B8D6-62AB-859D-A434-3EABB1C79021}"/>
              </a:ext>
            </a:extLst>
          </p:cNvPr>
          <p:cNvSpPr/>
          <p:nvPr/>
        </p:nvSpPr>
        <p:spPr>
          <a:xfrm>
            <a:off x="-251460" y="845439"/>
            <a:ext cx="425196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15AE0547-FCA0-EF07-29FD-5D84F01AFBBE}"/>
              </a:ext>
            </a:extLst>
          </p:cNvPr>
          <p:cNvSpPr/>
          <p:nvPr/>
        </p:nvSpPr>
        <p:spPr>
          <a:xfrm>
            <a:off x="288036" y="971550"/>
            <a:ext cx="6899148" cy="2902458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DBCF77B-EED1-A671-8263-E39508069E87}"/>
              </a:ext>
            </a:extLst>
          </p:cNvPr>
          <p:cNvSpPr/>
          <p:nvPr/>
        </p:nvSpPr>
        <p:spPr>
          <a:xfrm>
            <a:off x="3365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D75D8819-131B-DB8D-0F3C-E946ED95E9E5}"/>
              </a:ext>
            </a:extLst>
          </p:cNvPr>
          <p:cNvSpPr/>
          <p:nvPr/>
        </p:nvSpPr>
        <p:spPr>
          <a:xfrm>
            <a:off x="6159500" y="3609975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9B0E3C25-13AC-8FAC-0664-EFFAB67AEDD2}"/>
              </a:ext>
            </a:extLst>
          </p:cNvPr>
          <p:cNvSpPr/>
          <p:nvPr/>
        </p:nvSpPr>
        <p:spPr>
          <a:xfrm>
            <a:off x="6159500" y="3857625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2E5FC6-3EA5-50BE-9561-A5073736DB62}"/>
              </a:ext>
            </a:extLst>
          </p:cNvPr>
          <p:cNvSpPr txBox="1"/>
          <p:nvPr/>
        </p:nvSpPr>
        <p:spPr>
          <a:xfrm>
            <a:off x="288036" y="685800"/>
            <a:ext cx="82969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400" b="0" dirty="0">
                <a:effectLst/>
                <a:latin typeface="Consolas" panose="020B0609020204030204" pitchFamily="49" charset="0"/>
              </a:rPr>
              <a:t>前置知识点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1.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每一个完整的服务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moudle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都由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controller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负责处理传入的请求并向客户端返回响应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(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可以理解为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的路由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+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module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+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 </a:t>
            </a: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Providers(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提供者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):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简单理解就是用来对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进行注册的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过程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 service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里面写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CRUD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等方法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-&gt;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moudle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里面使用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providers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进行注册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-&gt; controller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里面就能使用这个方法了</a:t>
            </a:r>
          </a:p>
          <a:p>
            <a:pPr algn="just"/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400" b="0" dirty="0">
                <a:effectLst/>
                <a:latin typeface="Consolas" panose="020B0609020204030204" pitchFamily="49" charset="0"/>
              </a:rPr>
              <a:t>2.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装饰器  </a:t>
            </a:r>
          </a:p>
          <a:p>
            <a:pPr algn="just"/>
            <a:r>
              <a:rPr lang="en-US" altLang="zh-CN" sz="1400" b="0" dirty="0">
                <a:effectLst/>
                <a:latin typeface="Consolas" panose="020B0609020204030204" pitchFamily="49" charset="0"/>
              </a:rPr>
              <a:t>3.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nest.js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是如何运行的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看图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4.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moudule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中的实现顺序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编写套路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+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先定义自己的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controllers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和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+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把自己的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放在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module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中的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providers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，这样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controllers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才能访问到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+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如果需要使用到外部的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，需要先将外部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module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隐去然后放在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imports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里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如果自己的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也需要被其他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module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使用，需要将自己的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service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放到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exports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里</a:t>
            </a:r>
          </a:p>
          <a:p>
            <a:pPr algn="just"/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altLang="zh-CN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</a:rPr>
              <a:t>tony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440</Words>
  <Application>Microsoft Office PowerPoint</Application>
  <PresentationFormat>全屏显示(16:9)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</vt:lpstr>
      <vt:lpstr>Arial</vt:lpstr>
      <vt:lpstr>Consolas</vt:lpstr>
      <vt:lpstr>Source Code Pro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lwy1152011997@163.com</cp:lastModifiedBy>
  <cp:revision>6</cp:revision>
  <dcterms:created xsi:type="dcterms:W3CDTF">2024-11-26T13:10:27Z</dcterms:created>
  <dcterms:modified xsi:type="dcterms:W3CDTF">2024-11-26T13:51:26Z</dcterms:modified>
</cp:coreProperties>
</file>