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00" r:id="rId2"/>
  </p:sldIdLst>
  <p:sldSz cx="9906000" cy="6858000" type="A4"/>
  <p:notesSz cx="6797675" cy="9926638"/>
  <p:defaultTextStyle>
    <a:defPPr>
      <a:defRPr lang="ko-KR"/>
    </a:defPPr>
    <a:lvl1pPr marL="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7">
          <p15:clr>
            <a:srgbClr val="A4A3A4"/>
          </p15:clr>
        </p15:guide>
        <p15:guide id="2" orient="horz" pos="4066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pos="3120">
          <p15:clr>
            <a:srgbClr val="A4A3A4"/>
          </p15:clr>
        </p15:guide>
        <p15:guide id="7" pos="217">
          <p15:clr>
            <a:srgbClr val="A4A3A4"/>
          </p15:clr>
        </p15:guide>
        <p15:guide id="8" pos="6023">
          <p15:clr>
            <a:srgbClr val="A4A3A4"/>
          </p15:clr>
        </p15:guide>
        <p15:guide id="9" pos="3029">
          <p15:clr>
            <a:srgbClr val="A4A3A4"/>
          </p15:clr>
        </p15:guide>
        <p15:guide id="10" pos="3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9" autoAdjust="0"/>
    <p:restoredTop sz="94511" autoAdjust="0"/>
  </p:normalViewPr>
  <p:slideViewPr>
    <p:cSldViewPr showGuides="1">
      <p:cViewPr varScale="1">
        <p:scale>
          <a:sx n="106" d="100"/>
          <a:sy n="106" d="100"/>
        </p:scale>
        <p:origin x="-1404" y="-84"/>
      </p:cViewPr>
      <p:guideLst>
        <p:guide orient="horz" pos="2387"/>
        <p:guide orient="horz" pos="4066"/>
        <p:guide orient="horz" pos="935"/>
        <p:guide orient="horz" pos="1026"/>
        <p:guide orient="horz" pos="1117"/>
        <p:guide pos="3120"/>
        <p:guide pos="217"/>
        <p:guide pos="6023"/>
        <p:guide pos="3029"/>
        <p:guide pos="3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2946400" cy="496888"/>
          </a:xfrm>
          <a:prstGeom prst="rect">
            <a:avLst/>
          </a:prstGeom>
        </p:spPr>
        <p:txBody>
          <a:bodyPr vert="horz" lIns="91404" tIns="45700" rIns="91404" bIns="4570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04" tIns="45700" rIns="91404" bIns="45700" rtlCol="0"/>
          <a:lstStyle>
            <a:lvl1pPr algn="r">
              <a:defRPr sz="1200"/>
            </a:lvl1pPr>
          </a:lstStyle>
          <a:p>
            <a:fld id="{CF0924ED-B795-4969-B728-957B621616C9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4" tIns="45700" rIns="91404" bIns="4570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4" y="4714879"/>
            <a:ext cx="5438775" cy="4467225"/>
          </a:xfrm>
          <a:prstGeom prst="rect">
            <a:avLst/>
          </a:prstGeom>
        </p:spPr>
        <p:txBody>
          <a:bodyPr vert="horz" lIns="91404" tIns="45700" rIns="91404" bIns="4570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28167"/>
            <a:ext cx="2946400" cy="496887"/>
          </a:xfrm>
          <a:prstGeom prst="rect">
            <a:avLst/>
          </a:prstGeom>
        </p:spPr>
        <p:txBody>
          <a:bodyPr vert="horz" lIns="91404" tIns="45700" rIns="91404" bIns="4570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7"/>
            <a:ext cx="2946400" cy="496887"/>
          </a:xfrm>
          <a:prstGeom prst="rect">
            <a:avLst/>
          </a:prstGeom>
        </p:spPr>
        <p:txBody>
          <a:bodyPr vert="horz" lIns="91404" tIns="45700" rIns="91404" bIns="45700" rtlCol="0" anchor="b"/>
          <a:lstStyle>
            <a:lvl1pPr algn="r">
              <a:defRPr sz="1200"/>
            </a:lvl1pPr>
          </a:lstStyle>
          <a:p>
            <a:fld id="{0EB67E06-E3A3-49C6-8E43-5CB686CF0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40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02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2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83" algn="l" defTabSz="91412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9138" y="742950"/>
            <a:ext cx="5376862" cy="3722688"/>
          </a:xfrm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7" tIns="45841" rIns="91677" bIns="45841"/>
          <a:lstStyle/>
          <a:p>
            <a:endParaRPr lang="ko-KR" altLang="en-US"/>
          </a:p>
        </p:txBody>
      </p:sp>
      <p:sp>
        <p:nvSpPr>
          <p:cNvPr id="17412" name="슬라이드 번호 개체 틀 3"/>
          <p:cNvSpPr txBox="1">
            <a:spLocks noGrp="1"/>
          </p:cNvSpPr>
          <p:nvPr/>
        </p:nvSpPr>
        <p:spPr bwMode="auto">
          <a:xfrm>
            <a:off x="3851099" y="9428248"/>
            <a:ext cx="2946576" cy="49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7" tIns="45841" rIns="91677" bIns="45841" anchor="b"/>
          <a:lstStyle>
            <a:lvl1pPr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1pPr>
            <a:lvl2pPr marL="742950" indent="-28575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2pPr>
            <a:lvl3pPr marL="11430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3pPr>
            <a:lvl4pPr marL="16002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4pPr>
            <a:lvl5pPr marL="2057400" indent="-228600" defTabSz="915988" eaLnBrk="0" hangingPunct="0"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defRPr>
            </a:lvl9pPr>
          </a:lstStyle>
          <a:p>
            <a:pPr algn="r" latinLnBrk="0"/>
            <a:fld id="{61062CB7-506B-4CEC-AEF0-9E5154623BCE}" type="slidenum">
              <a:rPr lang="ko-KR" altLang="en-US" sz="1200" b="0">
                <a:latin typeface="Times New Roman" pitchFamily="18" charset="0"/>
                <a:ea typeface="돋움" pitchFamily="50" charset="-127"/>
              </a:rPr>
              <a:pPr algn="r" latinLnBrk="0"/>
              <a:t>1</a:t>
            </a:fld>
            <a:endParaRPr lang="en-US" altLang="ko-KR" sz="1200" b="0">
              <a:latin typeface="Times New Roman" pitchFamily="18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spect="1" noChangeArrowheads="1" noTextEdit="1"/>
          </p:cNvSpPr>
          <p:nvPr userDrawn="1"/>
        </p:nvSpPr>
        <p:spPr bwMode="auto">
          <a:xfrm>
            <a:off x="4241803" y="-241297"/>
            <a:ext cx="168116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44" tIns="45673" rIns="91344" bIns="4567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64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</p:sldLayoutIdLst>
  <p:txStyles>
    <p:titleStyle>
      <a:lvl1pPr algn="ctr" defTabSz="914122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6" indent="-342796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3" indent="-285662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1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70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3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92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5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13" indent="-228528" algn="l" defTabSz="91412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40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2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2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83" algn="l" defTabSz="91412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1600" y="140833"/>
            <a:ext cx="9193466" cy="419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atinLnBrk="0">
              <a:defRPr/>
            </a:pPr>
            <a:r>
              <a:rPr lang="en-US" altLang="ko-KR" sz="16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Aibril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Tech 3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Chat-bot POC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400" y="140833"/>
            <a:ext cx="421200" cy="4194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lang="ko-KR" altLang="en-US" sz="16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21"/>
          <p:cNvSpPr txBox="1">
            <a:spLocks/>
          </p:cNvSpPr>
          <p:nvPr/>
        </p:nvSpPr>
        <p:spPr bwMode="auto">
          <a:xfrm>
            <a:off x="417768" y="1052736"/>
            <a:ext cx="9052534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ctr" defTabSz="914287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1500" dirty="0" smtClean="0">
                <a:latin typeface="Cambria" panose="02040503050406030204" pitchFamily="18" charset="0"/>
                <a:ea typeface="맑은 고딕"/>
              </a:rPr>
              <a:t>Pilot </a:t>
            </a:r>
            <a:r>
              <a:rPr lang="ko-KR" altLang="en-US" sz="1500" dirty="0">
                <a:latin typeface="Cambria" panose="02040503050406030204" pitchFamily="18" charset="0"/>
                <a:ea typeface="맑은 고딕"/>
              </a:rPr>
              <a:t>프로젝트</a:t>
            </a:r>
            <a:endParaRPr lang="en-US" altLang="ko-KR" sz="1500" dirty="0">
              <a:latin typeface="Cambria" panose="02040503050406030204" pitchFamily="18" charset="0"/>
              <a:ea typeface="맑은 고딕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>
            <a:off x="417768" y="1464157"/>
            <a:ext cx="90525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51"/>
          <p:cNvSpPr/>
          <p:nvPr/>
        </p:nvSpPr>
        <p:spPr>
          <a:xfrm>
            <a:off x="1701939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Structure 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구성</a:t>
            </a: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 /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답변 방식 확정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9" name="모서리가 둥근 직사각형 51"/>
          <p:cNvSpPr/>
          <p:nvPr/>
        </p:nvSpPr>
        <p:spPr>
          <a:xfrm>
            <a:off x="3028260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Intent/Entity</a:t>
            </a:r>
          </a:p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학습 데이터 구성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1" name="모서리가 둥근 직사각형 51"/>
          <p:cNvSpPr/>
          <p:nvPr/>
        </p:nvSpPr>
        <p:spPr>
          <a:xfrm>
            <a:off x="375618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서비스 대상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Data 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선정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3" name="모서리가 둥근 직사각형 51"/>
          <p:cNvSpPr/>
          <p:nvPr/>
        </p:nvSpPr>
        <p:spPr>
          <a:xfrm>
            <a:off x="4354581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대화모델 설계</a:t>
            </a: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24" name="모서리가 둥근 직사각형 51"/>
          <p:cNvSpPr/>
          <p:nvPr/>
        </p:nvSpPr>
        <p:spPr>
          <a:xfrm>
            <a:off x="5680902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학습 및 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Structure 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적용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6" name="모서리가 둥근 직사각형 51"/>
          <p:cNvSpPr/>
          <p:nvPr/>
        </p:nvSpPr>
        <p:spPr>
          <a:xfrm>
            <a:off x="7007223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C&amp;T</a:t>
            </a:r>
            <a:r>
              <a:rPr lang="en-US" altLang="ko-KR" sz="1000" b="1" baseline="30000" dirty="0">
                <a:solidFill>
                  <a:schemeClr val="bg1"/>
                </a:solidFill>
                <a:latin typeface="Cambria" panose="02040503050406030204" pitchFamily="18" charset="0"/>
              </a:rPr>
              <a:t>1)</a:t>
            </a: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테스트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7" name="모서리가 둥근 직사각형 51"/>
          <p:cNvSpPr/>
          <p:nvPr/>
        </p:nvSpPr>
        <p:spPr>
          <a:xfrm>
            <a:off x="8333546" y="2729724"/>
            <a:ext cx="1142241" cy="394693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최종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Pilot</a:t>
            </a: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 검증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128" name="직선 화살표 연결선 83"/>
          <p:cNvCxnSpPr>
            <a:stCxn id="121" idx="3"/>
            <a:endCxn id="117" idx="1"/>
          </p:cNvCxnSpPr>
          <p:nvPr/>
        </p:nvCxnSpPr>
        <p:spPr>
          <a:xfrm>
            <a:off x="1517859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tailEnd type="triangle"/>
          </a:ln>
          <a:effectLst/>
        </p:spPr>
      </p:cxnSp>
      <p:cxnSp>
        <p:nvCxnSpPr>
          <p:cNvPr id="131" name="직선 화살표 연결선 83"/>
          <p:cNvCxnSpPr>
            <a:stCxn id="117" idx="3"/>
            <a:endCxn id="119" idx="1"/>
          </p:cNvCxnSpPr>
          <p:nvPr/>
        </p:nvCxnSpPr>
        <p:spPr>
          <a:xfrm>
            <a:off x="2844180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cxnSp>
        <p:nvCxnSpPr>
          <p:cNvPr id="134" name="직선 화살표 연결선 83"/>
          <p:cNvCxnSpPr>
            <a:stCxn id="119" idx="3"/>
            <a:endCxn id="123" idx="1"/>
          </p:cNvCxnSpPr>
          <p:nvPr/>
        </p:nvCxnSpPr>
        <p:spPr>
          <a:xfrm>
            <a:off x="4170501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cxnSp>
        <p:nvCxnSpPr>
          <p:cNvPr id="137" name="직선 화살표 연결선 83"/>
          <p:cNvCxnSpPr>
            <a:stCxn id="123" idx="3"/>
            <a:endCxn id="124" idx="1"/>
          </p:cNvCxnSpPr>
          <p:nvPr/>
        </p:nvCxnSpPr>
        <p:spPr>
          <a:xfrm>
            <a:off x="5496822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cxnSp>
        <p:nvCxnSpPr>
          <p:cNvPr id="140" name="직선 화살표 연결선 83"/>
          <p:cNvCxnSpPr>
            <a:stCxn id="124" idx="3"/>
            <a:endCxn id="126" idx="1"/>
          </p:cNvCxnSpPr>
          <p:nvPr/>
        </p:nvCxnSpPr>
        <p:spPr>
          <a:xfrm>
            <a:off x="6823143" y="2927071"/>
            <a:ext cx="184080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cxnSp>
        <p:nvCxnSpPr>
          <p:cNvPr id="143" name="직선 화살표 연결선 83"/>
          <p:cNvCxnSpPr>
            <a:stCxn id="126" idx="3"/>
            <a:endCxn id="127" idx="1"/>
          </p:cNvCxnSpPr>
          <p:nvPr/>
        </p:nvCxnSpPr>
        <p:spPr>
          <a:xfrm>
            <a:off x="8149464" y="2927071"/>
            <a:ext cx="184082" cy="0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tailEnd type="triangle"/>
          </a:ln>
          <a:effectLst/>
        </p:spPr>
      </p:cxnSp>
      <p:cxnSp>
        <p:nvCxnSpPr>
          <p:cNvPr id="150" name="꺾인 연결선 149"/>
          <p:cNvCxnSpPr>
            <a:stCxn id="126" idx="2"/>
            <a:endCxn id="119" idx="2"/>
          </p:cNvCxnSpPr>
          <p:nvPr/>
        </p:nvCxnSpPr>
        <p:spPr>
          <a:xfrm rot="5400000">
            <a:off x="5588863" y="1134936"/>
            <a:ext cx="12700" cy="3978963"/>
          </a:xfrm>
          <a:prstGeom prst="bentConnector3">
            <a:avLst>
              <a:gd name="adj1" fmla="val 1649984"/>
            </a:avLst>
          </a:prstGeom>
          <a:noFill/>
          <a:ln w="22225" cap="flat" cmpd="sng" algn="ctr">
            <a:solidFill>
              <a:srgbClr val="00B0F0"/>
            </a:solidFill>
            <a:prstDash val="sysDash"/>
            <a:headEnd type="triangle"/>
            <a:tailEnd type="none"/>
          </a:ln>
          <a:effectLst/>
        </p:spPr>
      </p:cxnSp>
      <p:sp>
        <p:nvSpPr>
          <p:cNvPr id="174" name="모서리가 둥근 직사각형 51"/>
          <p:cNvSpPr/>
          <p:nvPr/>
        </p:nvSpPr>
        <p:spPr>
          <a:xfrm>
            <a:off x="1701939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Structure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전체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/LIST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답변 방식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Dynamic UI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5" name="모서리가 둥근 직사각형 51"/>
          <p:cNvSpPr/>
          <p:nvPr/>
        </p:nvSpPr>
        <p:spPr>
          <a:xfrm>
            <a:off x="3022549" y="3464837"/>
            <a:ext cx="1153663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Intent (</a:t>
            </a: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의도</a:t>
            </a: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)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XXXX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개 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학습 데이터 활용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Entity (</a:t>
            </a: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개체</a:t>
            </a: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)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XX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개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Entity , Synonyms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활용하여 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구성함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6" name="모서리가 둥근 직사각형 51"/>
          <p:cNvSpPr/>
          <p:nvPr/>
        </p:nvSpPr>
        <p:spPr>
          <a:xfrm>
            <a:off x="375618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서비스 대상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휴대기기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활용 데이터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XX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개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데이터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7" name="모서리가 둥근 직사각형 51"/>
          <p:cNvSpPr/>
          <p:nvPr/>
        </p:nvSpPr>
        <p:spPr>
          <a:xfrm>
            <a:off x="4324768" y="3464837"/>
            <a:ext cx="1155600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대화 모델</a:t>
            </a: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Single Turn</a:t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Multi Turn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 추가 기능</a:t>
            </a: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&gt;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Slot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기능 및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Digression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을 활용한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Turn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8" name="모서리가 둥근 직사각형 51"/>
          <p:cNvSpPr/>
          <p:nvPr/>
        </p:nvSpPr>
        <p:spPr>
          <a:xfrm>
            <a:off x="5680902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학습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통합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업로드 방식 및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GUI 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Structure </a:t>
            </a: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적용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GUI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방식의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Dialog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구성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9" name="모서리가 둥근 직사각형 51"/>
          <p:cNvSpPr/>
          <p:nvPr/>
        </p:nvSpPr>
        <p:spPr>
          <a:xfrm>
            <a:off x="7007223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성능 테스트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X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차례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테스트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구조 테스트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대화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Node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진행 후 추가 대화 진행 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테스트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0" name="모서리가 둥근 직사각형 51"/>
          <p:cNvSpPr/>
          <p:nvPr/>
        </p:nvSpPr>
        <p:spPr>
          <a:xfrm>
            <a:off x="8333546" y="3464837"/>
            <a:ext cx="1142241" cy="1935850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UI </a:t>
            </a: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적용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A-Chat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활용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70C0"/>
                </a:solidFill>
                <a:latin typeface="Cambria" panose="02040503050406030204" pitchFamily="18" charset="0"/>
              </a:rPr>
              <a:t>예외처리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대화 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UX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를 고려한 </a:t>
            </a:r>
            <a:r>
              <a:rPr lang="ko-KR" altLang="en-US" sz="1000" b="1" dirty="0" err="1">
                <a:solidFill>
                  <a:schemeClr val="tx1"/>
                </a:solidFill>
                <a:latin typeface="Cambria" panose="02040503050406030204" pitchFamily="18" charset="0"/>
              </a:rPr>
              <a:t>미학습</a:t>
            </a:r>
            <a:r>
              <a:rPr lang="ko-KR" altLang="en-US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 영역의 질문 대응 구조 설계</a:t>
            </a:r>
            <a:r>
              <a:rPr lang="en-US" altLang="ko-KR" sz="1000" b="1" dirty="0">
                <a:solidFill>
                  <a:schemeClr val="tx1"/>
                </a:solidFill>
                <a:latin typeface="Cambria" panose="02040503050406030204" pitchFamily="18" charset="0"/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구현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147" name="꺾인 연결선 146"/>
          <p:cNvCxnSpPr>
            <a:stCxn id="126" idx="0"/>
            <a:endCxn id="119" idx="0"/>
          </p:cNvCxnSpPr>
          <p:nvPr/>
        </p:nvCxnSpPr>
        <p:spPr>
          <a:xfrm rot="16200000" flipV="1">
            <a:off x="5588863" y="740242"/>
            <a:ext cx="12700" cy="3978963"/>
          </a:xfrm>
          <a:prstGeom prst="bentConnector3">
            <a:avLst>
              <a:gd name="adj1" fmla="val 1799969"/>
            </a:avLst>
          </a:prstGeom>
          <a:noFill/>
          <a:ln w="22225" cap="flat" cmpd="sng" algn="ctr">
            <a:solidFill>
              <a:srgbClr val="00B0F0"/>
            </a:solidFill>
            <a:prstDash val="sysDash"/>
            <a:tailEnd type="triangle"/>
          </a:ln>
          <a:effectLst/>
        </p:spPr>
      </p:cxnSp>
      <p:sp>
        <p:nvSpPr>
          <p:cNvPr id="181" name="직사각형 180"/>
          <p:cNvSpPr/>
          <p:nvPr/>
        </p:nvSpPr>
        <p:spPr>
          <a:xfrm>
            <a:off x="4844506" y="2313020"/>
            <a:ext cx="1271724" cy="31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300"/>
              </a:spcBef>
            </a:pPr>
            <a:r>
              <a:rPr lang="ko-KR" altLang="en-US" sz="1100" b="1" dirty="0">
                <a:solidFill>
                  <a:schemeClr val="tx1"/>
                </a:solidFill>
                <a:latin typeface="Cambria" panose="02040503050406030204" pitchFamily="18" charset="0"/>
              </a:rPr>
              <a:t>반복</a:t>
            </a:r>
            <a:r>
              <a:rPr lang="en-US" altLang="ko-KR" sz="1100" b="1" dirty="0">
                <a:solidFill>
                  <a:schemeClr val="tx1"/>
                </a:solidFill>
                <a:latin typeface="Cambria" panose="02040503050406030204" pitchFamily="18" charset="0"/>
              </a:rPr>
              <a:t>(iteration)</a:t>
            </a:r>
          </a:p>
        </p:txBody>
      </p:sp>
      <p:sp>
        <p:nvSpPr>
          <p:cNvPr id="49" name="모서리가 둥근 직사각형 51"/>
          <p:cNvSpPr/>
          <p:nvPr/>
        </p:nvSpPr>
        <p:spPr>
          <a:xfrm>
            <a:off x="375618" y="1964160"/>
            <a:ext cx="1142241" cy="31859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Persona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1" name="모서리가 둥근 직사각형 51"/>
          <p:cNvSpPr/>
          <p:nvPr/>
        </p:nvSpPr>
        <p:spPr>
          <a:xfrm>
            <a:off x="375618" y="1577245"/>
            <a:ext cx="1142241" cy="318595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주제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701939" y="1964160"/>
            <a:ext cx="7773848" cy="31859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/////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모서리가 둥근 직사각형 51"/>
          <p:cNvSpPr/>
          <p:nvPr/>
        </p:nvSpPr>
        <p:spPr>
          <a:xfrm>
            <a:off x="1701939" y="1577245"/>
            <a:ext cx="7773848" cy="31859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100"/>
              </a:lnSpc>
            </a:pPr>
            <a:r>
              <a:rPr lang="en-US" altLang="ko-KR" sz="1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/////</a:t>
            </a:r>
            <a:endParaRPr lang="en-US" altLang="ko-KR" sz="10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6" name="텍스트 개체 틀 21"/>
          <p:cNvSpPr txBox="1">
            <a:spLocks/>
          </p:cNvSpPr>
          <p:nvPr/>
        </p:nvSpPr>
        <p:spPr bwMode="auto">
          <a:xfrm>
            <a:off x="417768" y="692696"/>
            <a:ext cx="9337298" cy="411422"/>
          </a:xfrm>
          <a:prstGeom prst="rect">
            <a:avLst/>
          </a:prstGeom>
          <a:noFill/>
          <a:ln w="6350"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A5FFFF"/>
                </a:solidFill>
              </a14:hiddenFill>
            </a:ext>
          </a:extLst>
        </p:spPr>
        <p:txBody>
          <a:bodyPr vert="horz" wrap="square" lIns="72000" tIns="72000" rIns="72000" bIns="72000" rtlCol="0" anchor="ctr" anchorCtr="0">
            <a:noAutofit/>
          </a:bodyPr>
          <a:lstStyle>
            <a:defPPr>
              <a:defRPr lang="en-US"/>
            </a:defPPr>
            <a:lvl1pPr algn="l" latinLnBrk="0">
              <a:lnSpc>
                <a:spcPct val="90000"/>
              </a:lnSpc>
              <a:buClr>
                <a:srgbClr val="EEECE1"/>
              </a:buClr>
              <a:defRPr kumimoji="0" sz="1600" b="1">
                <a:solidFill>
                  <a:prstClr val="black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algn="r" defTabSz="914287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smtClean="0">
                <a:latin typeface="Cambria" panose="02040503050406030204" pitchFamily="18" charset="0"/>
                <a:ea typeface="맑은 고딕"/>
              </a:rPr>
              <a:t>팀원 </a:t>
            </a:r>
            <a:r>
              <a:rPr lang="en-US" altLang="ko-KR" sz="1200" dirty="0" smtClean="0">
                <a:latin typeface="Cambria" panose="02040503050406030204" pitchFamily="18" charset="0"/>
                <a:ea typeface="맑은 고딕"/>
              </a:rPr>
              <a:t>: XXX, </a:t>
            </a:r>
            <a:r>
              <a:rPr lang="en-US" altLang="ko-KR" sz="1200" dirty="0" smtClean="0">
                <a:latin typeface="Cambria" panose="02040503050406030204" pitchFamily="18" charset="0"/>
                <a:ea typeface="맑은 고딕"/>
              </a:rPr>
              <a:t>XXX, XXX</a:t>
            </a:r>
            <a:endParaRPr lang="en-US" altLang="ko-KR" sz="1200" dirty="0">
              <a:latin typeface="Cambria" panose="02040503050406030204" pitchFamily="18" charset="0"/>
              <a:ea typeface="맑은 고딕"/>
            </a:endParaRPr>
          </a:p>
        </p:txBody>
      </p:sp>
      <p:sp>
        <p:nvSpPr>
          <p:cNvPr id="58" name="모서리가 둥근 직사각형 51"/>
          <p:cNvSpPr/>
          <p:nvPr/>
        </p:nvSpPr>
        <p:spPr>
          <a:xfrm>
            <a:off x="375617" y="5735794"/>
            <a:ext cx="9100170" cy="861558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144000" rtlCol="0" anchor="t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5225" algn="l"/>
              </a:tabLst>
            </a:pP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XXXX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5225" algn="l"/>
              </a:tabLst>
            </a:pP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XXXX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165225" algn="l"/>
              </a:tabLst>
            </a:pPr>
            <a:r>
              <a:rPr lang="en-US" altLang="ko-KR" sz="1000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XXXX</a:t>
            </a:r>
            <a:endParaRPr lang="en-US" altLang="ko-KR" sz="1000" b="1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59" name="모서리가 둥근 직사각형 51"/>
          <p:cNvSpPr/>
          <p:nvPr/>
        </p:nvSpPr>
        <p:spPr>
          <a:xfrm>
            <a:off x="375618" y="5504076"/>
            <a:ext cx="9100169" cy="231718"/>
          </a:xfrm>
          <a:prstGeom prst="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1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Cambria" panose="02040503050406030204" pitchFamily="18" charset="0"/>
              </a:rPr>
              <a:t>lessons learned</a:t>
            </a:r>
            <a:endParaRPr lang="en-US" altLang="ko-KR" sz="1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8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15373</TotalTime>
  <Words>75</Words>
  <Application>Microsoft Office PowerPoint</Application>
  <PresentationFormat>A4 용지(210x297mm)</PresentationFormat>
  <Paragraphs>39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445</cp:revision>
  <cp:lastPrinted>2018-05-31T04:46:39Z</cp:lastPrinted>
  <dcterms:created xsi:type="dcterms:W3CDTF">2017-02-02T00:10:38Z</dcterms:created>
  <dcterms:modified xsi:type="dcterms:W3CDTF">2018-07-19T07:12:17Z</dcterms:modified>
</cp:coreProperties>
</file>