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8" r:id="rId3"/>
    <p:sldId id="269" r:id="rId4"/>
    <p:sldId id="271" r:id="rId5"/>
    <p:sldId id="272" r:id="rId6"/>
    <p:sldId id="276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FD19A1-C517-426A-9D44-3B583BEEC475}">
          <p14:sldIdLst>
            <p14:sldId id="257"/>
            <p14:sldId id="268"/>
            <p14:sldId id="269"/>
            <p14:sldId id="271"/>
            <p14:sldId id="272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62F"/>
    <a:srgbClr val="FF292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105" d="100"/>
          <a:sy n="105" d="100"/>
        </p:scale>
        <p:origin x="-1506" y="-78"/>
      </p:cViewPr>
      <p:guideLst>
        <p:guide orient="horz" pos="2160"/>
        <p:guide pos="312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2BDC-6255-4F6C-A100-9AE87648CCF9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ACE9B-7D1C-4DE1-8CF8-3B6CBE73F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9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1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8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8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8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6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D35-7A70-4CD4-83B2-4007725171D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Aibril with Watson_H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46" y="6237312"/>
            <a:ext cx="2191110" cy="5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4" y="3172818"/>
            <a:ext cx="9496915" cy="253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강세환\Desktop\05.png"/>
          <p:cNvPicPr>
            <a:picLocks noChangeAspect="1" noChangeArrowheads="1"/>
          </p:cNvPicPr>
          <p:nvPr/>
        </p:nvPicPr>
        <p:blipFill>
          <a:blip r:embed="rId5" cstate="print">
            <a:lum bright="20000" contrast="-20000"/>
          </a:blip>
          <a:srcRect/>
          <a:stretch>
            <a:fillRect/>
          </a:stretch>
        </p:blipFill>
        <p:spPr bwMode="auto">
          <a:xfrm>
            <a:off x="22156" y="2626758"/>
            <a:ext cx="3393377" cy="185735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 bwMode="gray">
          <a:xfrm>
            <a:off x="0" y="9786"/>
            <a:ext cx="9906000" cy="6180648"/>
          </a:xfrm>
          <a:prstGeom prst="rect">
            <a:avLst/>
          </a:prstGeom>
          <a:gradFill flip="none" rotWithShape="1">
            <a:gsLst>
              <a:gs pos="20400">
                <a:srgbClr val="E3E3E3">
                  <a:alpha val="41000"/>
                </a:srgbClr>
              </a:gs>
              <a:gs pos="0">
                <a:sysClr val="window" lastClr="FFFFFF">
                  <a:lumMod val="85000"/>
                  <a:alpha val="41000"/>
                </a:sysClr>
              </a:gs>
              <a:gs pos="55000">
                <a:sysClr val="window" lastClr="FFFFFF">
                  <a:lumMod val="95000"/>
                  <a:alpha val="60000"/>
                </a:sysClr>
              </a:gs>
              <a:gs pos="100000">
                <a:sysClr val="window" lastClr="FFFFFF">
                  <a:alpha val="80000"/>
                </a:sysClr>
              </a:gs>
            </a:gsLst>
            <a:lin ang="0" scaled="1"/>
            <a:tileRect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492" y="2623543"/>
            <a:ext cx="9283032" cy="6514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56" tIns="45678" rIns="91356" bIns="45678" rtlCol="0">
            <a:spAutoFit/>
          </a:bodyPr>
          <a:lstStyle/>
          <a:p>
            <a:pPr algn="r" fontAlgn="base">
              <a:lnSpc>
                <a:spcPts val="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rgbClr val="1F497D">
                    <a:lumMod val="75000"/>
                  </a:srgbClr>
                </a:solidFill>
                <a:latin typeface="+mn-ea"/>
              </a:rPr>
              <a:t>RNN</a:t>
            </a:r>
            <a:r>
              <a:rPr lang="ko-KR" altLang="en-US" sz="2800" b="1" dirty="0" smtClean="0">
                <a:solidFill>
                  <a:srgbClr val="1F497D">
                    <a:lumMod val="75000"/>
                  </a:srgbClr>
                </a:solidFill>
                <a:latin typeface="+mn-ea"/>
              </a:rPr>
              <a:t> </a:t>
            </a:r>
            <a:r>
              <a:rPr lang="ko-KR" altLang="en-US" sz="2800" b="1" dirty="0" smtClean="0">
                <a:solidFill>
                  <a:srgbClr val="1F497D">
                    <a:lumMod val="75000"/>
                  </a:srgbClr>
                </a:solidFill>
                <a:latin typeface="+mn-ea"/>
              </a:rPr>
              <a:t>개요</a:t>
            </a:r>
            <a:endParaRPr lang="ko-KR" altLang="en-US" sz="2800" b="1" dirty="0">
              <a:solidFill>
                <a:srgbClr val="1F497D">
                  <a:lumMod val="75000"/>
                </a:srgbClr>
              </a:solidFill>
              <a:latin typeface="+mn-ea"/>
            </a:endParaRPr>
          </a:p>
        </p:txBody>
      </p:sp>
      <p:pic>
        <p:nvPicPr>
          <p:cNvPr id="15" name="Picture 10" descr="C:\Users\07411\Desktop\로고\SK주식회사_C&amp;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0" y="278334"/>
            <a:ext cx="1189596" cy="6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07411\Desktop\글꼴\톱니바퀴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6" y="2564906"/>
            <a:ext cx="6228183" cy="42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gray">
          <a:xfrm>
            <a:off x="-49533" y="-34291"/>
            <a:ext cx="10005614" cy="6926581"/>
          </a:xfrm>
          <a:prstGeom prst="rect">
            <a:avLst/>
          </a:prstGeom>
          <a:gradFill>
            <a:gsLst>
              <a:gs pos="0">
                <a:sysClr val="windowText" lastClr="000000">
                  <a:alpha val="57000"/>
                </a:sysClr>
              </a:gs>
              <a:gs pos="100000">
                <a:sysClr val="windowText" lastClr="000000">
                  <a:alpha val="57000"/>
                </a:sys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/>
            </a:outerShdw>
          </a:effectLst>
        </p:spPr>
        <p:txBody>
          <a:bodyPr wrap="none" lIns="71935" tIns="82724" rIns="71935" bIns="82724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53669"/>
              </p:ext>
            </p:extLst>
          </p:nvPr>
        </p:nvGraphicFramePr>
        <p:xfrm>
          <a:off x="560512" y="1988840"/>
          <a:ext cx="4845492" cy="1515618"/>
        </p:xfrm>
        <a:graphic>
          <a:graphicData uri="http://schemas.openxmlformats.org/drawingml/2006/table">
            <a:tbl>
              <a:tblPr firstRow="1" bandRow="1"/>
              <a:tblGrid>
                <a:gridCol w="531751"/>
                <a:gridCol w="4313741"/>
              </a:tblGrid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RNN </a:t>
                      </a:r>
                      <a:r>
                        <a:rPr lang="ko-KR" altLang="en-US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소개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LSTM </a:t>
                      </a:r>
                      <a:r>
                        <a:rPr lang="ko-KR" altLang="en-US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소개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kern="1200" baseline="0" dirty="0" err="1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손글씨</a:t>
                      </a:r>
                      <a:r>
                        <a:rPr lang="ko-KR" altLang="en-US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인식 실습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직사각형 322"/>
          <p:cNvSpPr/>
          <p:nvPr/>
        </p:nvSpPr>
        <p:spPr>
          <a:xfrm>
            <a:off x="6722720" y="4562551"/>
            <a:ext cx="262568" cy="706042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7591744" y="2443300"/>
            <a:ext cx="262568" cy="939742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RNN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소개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내용 개체 틀 85"/>
          <p:cNvSpPr txBox="1">
            <a:spLocks/>
          </p:cNvSpPr>
          <p:nvPr/>
        </p:nvSpPr>
        <p:spPr bwMode="auto">
          <a:xfrm>
            <a:off x="103115" y="871302"/>
            <a:ext cx="9496534" cy="62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순서가 존재하는 데이터 처리에 적합한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 학습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모델으로써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히든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노드가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방향을 가진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엣지로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연결돼 순환구조를 이룸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62" y="1510194"/>
            <a:ext cx="4358616" cy="694670"/>
            <a:chOff x="290751" y="1592694"/>
            <a:chExt cx="4358616" cy="694670"/>
          </a:xfrm>
        </p:grpSpPr>
        <p:grpSp>
          <p:nvGrpSpPr>
            <p:cNvPr id="45" name="그룹 44"/>
            <p:cNvGrpSpPr/>
            <p:nvPr/>
          </p:nvGrpSpPr>
          <p:grpSpPr>
            <a:xfrm>
              <a:off x="290751" y="1592694"/>
              <a:ext cx="4358616" cy="694670"/>
              <a:chOff x="290751" y="3011238"/>
              <a:chExt cx="4358616" cy="69467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704528" y="3125596"/>
                <a:ext cx="3944839" cy="465956"/>
              </a:xfrm>
              <a:prstGeom prst="roundRect">
                <a:avLst>
                  <a:gd name="adj" fmla="val 71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90751" y="3011238"/>
                <a:ext cx="694670" cy="694670"/>
              </a:xfrm>
              <a:prstGeom prst="ellipse">
                <a:avLst/>
              </a:prstGeom>
              <a:gradFill>
                <a:gsLst>
                  <a:gs pos="100000">
                    <a:srgbClr val="F5F5F5"/>
                  </a:gs>
                  <a:gs pos="38000">
                    <a:schemeClr val="bg1"/>
                  </a:gs>
                </a:gsLst>
                <a:lin ang="5400000" scaled="0"/>
              </a:gradFill>
              <a:ln w="19050"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8573" y="1770753"/>
              <a:ext cx="32923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기본 신경망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041" name="Picture 17" descr="G:\05. 개인폴더\DongHunLee Temp\1. 기타 작업\8. 인공신경망 발표\돋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9" y="1653536"/>
            <a:ext cx="407988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직선 연결선 228"/>
          <p:cNvCxnSpPr/>
          <p:nvPr/>
        </p:nvCxnSpPr>
        <p:spPr>
          <a:xfrm>
            <a:off x="4953000" y="1557274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모서리가 둥근 직사각형 218"/>
          <p:cNvSpPr/>
          <p:nvPr/>
        </p:nvSpPr>
        <p:spPr>
          <a:xfrm>
            <a:off x="5654809" y="1624552"/>
            <a:ext cx="3944839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088854" y="1688253"/>
            <a:ext cx="32923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RNN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구조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41032" y="1510194"/>
            <a:ext cx="694670" cy="694670"/>
            <a:chOff x="287581" y="1510194"/>
            <a:chExt cx="694670" cy="694670"/>
          </a:xfrm>
        </p:grpSpPr>
        <p:sp>
          <p:nvSpPr>
            <p:cNvPr id="221" name="타원 220"/>
            <p:cNvSpPr/>
            <p:nvPr/>
          </p:nvSpPr>
          <p:spPr>
            <a:xfrm>
              <a:off x="287581" y="1510194"/>
              <a:ext cx="694670" cy="694670"/>
            </a:xfrm>
            <a:prstGeom prst="ellipse">
              <a:avLst/>
            </a:prstGeom>
            <a:gradFill>
              <a:gsLst>
                <a:gs pos="100000">
                  <a:srgbClr val="F5F5F5"/>
                </a:gs>
                <a:gs pos="38000">
                  <a:schemeClr val="bg1"/>
                </a:gs>
              </a:gsLst>
              <a:lin ang="5400000" scaled="0"/>
            </a:gradFill>
            <a:ln w="1905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800" b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75" y="1587236"/>
              <a:ext cx="566881" cy="518117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6" y="9028304"/>
            <a:ext cx="399600" cy="360000"/>
          </a:xfrm>
          <a:prstGeom prst="rect">
            <a:avLst/>
          </a:prstGeom>
        </p:spPr>
      </p:pic>
      <p:sp>
        <p:nvSpPr>
          <p:cNvPr id="154" name="직사각형 153"/>
          <p:cNvSpPr/>
          <p:nvPr/>
        </p:nvSpPr>
        <p:spPr>
          <a:xfrm>
            <a:off x="1101656" y="3025950"/>
            <a:ext cx="166503" cy="16650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101656" y="3599484"/>
            <a:ext cx="166503" cy="16650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101656" y="4173019"/>
            <a:ext cx="166503" cy="16650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1101656" y="4746554"/>
            <a:ext cx="166503" cy="16650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2378217" y="3414381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2378217" y="391394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2378217" y="4413511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stCxn id="155" idx="3"/>
            <a:endCxn id="158" idx="2"/>
          </p:cNvCxnSpPr>
          <p:nvPr/>
        </p:nvCxnSpPr>
        <p:spPr>
          <a:xfrm flipV="1">
            <a:off x="1268160" y="3497632"/>
            <a:ext cx="1110058" cy="18510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직선 화살표 연결선 161"/>
          <p:cNvCxnSpPr>
            <a:stCxn id="154" idx="3"/>
            <a:endCxn id="158" idx="2"/>
          </p:cNvCxnSpPr>
          <p:nvPr/>
        </p:nvCxnSpPr>
        <p:spPr>
          <a:xfrm>
            <a:off x="1268160" y="3109202"/>
            <a:ext cx="1110058" cy="38843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화살표 연결선 162"/>
          <p:cNvCxnSpPr>
            <a:stCxn id="154" idx="3"/>
            <a:endCxn id="159" idx="2"/>
          </p:cNvCxnSpPr>
          <p:nvPr/>
        </p:nvCxnSpPr>
        <p:spPr>
          <a:xfrm>
            <a:off x="1268160" y="3109202"/>
            <a:ext cx="1110058" cy="887996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직선 화살표 연결선 163"/>
          <p:cNvCxnSpPr>
            <a:stCxn id="154" idx="3"/>
            <a:endCxn id="160" idx="2"/>
          </p:cNvCxnSpPr>
          <p:nvPr/>
        </p:nvCxnSpPr>
        <p:spPr>
          <a:xfrm>
            <a:off x="1268160" y="3109202"/>
            <a:ext cx="1110058" cy="138756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직선 화살표 연결선 164"/>
          <p:cNvCxnSpPr>
            <a:stCxn id="155" idx="3"/>
            <a:endCxn id="159" idx="2"/>
          </p:cNvCxnSpPr>
          <p:nvPr/>
        </p:nvCxnSpPr>
        <p:spPr>
          <a:xfrm>
            <a:off x="1268160" y="3682736"/>
            <a:ext cx="1110058" cy="31446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직선 화살표 연결선 165"/>
          <p:cNvCxnSpPr>
            <a:stCxn id="155" idx="3"/>
            <a:endCxn id="160" idx="2"/>
          </p:cNvCxnSpPr>
          <p:nvPr/>
        </p:nvCxnSpPr>
        <p:spPr>
          <a:xfrm>
            <a:off x="1268160" y="3682736"/>
            <a:ext cx="1110058" cy="814026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직선 화살표 연결선 166"/>
          <p:cNvCxnSpPr>
            <a:stCxn id="156" idx="3"/>
            <a:endCxn id="158" idx="2"/>
          </p:cNvCxnSpPr>
          <p:nvPr/>
        </p:nvCxnSpPr>
        <p:spPr>
          <a:xfrm flipV="1">
            <a:off x="1268160" y="3497632"/>
            <a:ext cx="1110058" cy="75863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직선 화살표 연결선 167"/>
          <p:cNvCxnSpPr>
            <a:stCxn id="156" idx="3"/>
            <a:endCxn id="159" idx="2"/>
          </p:cNvCxnSpPr>
          <p:nvPr/>
        </p:nvCxnSpPr>
        <p:spPr>
          <a:xfrm flipV="1">
            <a:off x="1268160" y="3997197"/>
            <a:ext cx="1110058" cy="25907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직선 화살표 연결선 168"/>
          <p:cNvCxnSpPr>
            <a:stCxn id="156" idx="3"/>
            <a:endCxn id="160" idx="2"/>
          </p:cNvCxnSpPr>
          <p:nvPr/>
        </p:nvCxnSpPr>
        <p:spPr>
          <a:xfrm>
            <a:off x="1268160" y="4256270"/>
            <a:ext cx="1110058" cy="24049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직선 화살표 연결선 169"/>
          <p:cNvCxnSpPr>
            <a:stCxn id="157" idx="3"/>
            <a:endCxn id="158" idx="2"/>
          </p:cNvCxnSpPr>
          <p:nvPr/>
        </p:nvCxnSpPr>
        <p:spPr>
          <a:xfrm flipV="1">
            <a:off x="1268160" y="3497632"/>
            <a:ext cx="1110058" cy="133217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직선 화살표 연결선 170"/>
          <p:cNvCxnSpPr>
            <a:stCxn id="157" idx="3"/>
            <a:endCxn id="159" idx="2"/>
          </p:cNvCxnSpPr>
          <p:nvPr/>
        </p:nvCxnSpPr>
        <p:spPr>
          <a:xfrm flipV="1">
            <a:off x="1268160" y="3997197"/>
            <a:ext cx="1110058" cy="83260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직선 화살표 연결선 171"/>
          <p:cNvCxnSpPr>
            <a:stCxn id="157" idx="3"/>
            <a:endCxn id="160" idx="2"/>
          </p:cNvCxnSpPr>
          <p:nvPr/>
        </p:nvCxnSpPr>
        <p:spPr>
          <a:xfrm flipV="1">
            <a:off x="1268160" y="4496763"/>
            <a:ext cx="1110058" cy="33304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3" name="직사각형 172"/>
          <p:cNvSpPr/>
          <p:nvPr/>
        </p:nvSpPr>
        <p:spPr>
          <a:xfrm>
            <a:off x="892583" y="5114841"/>
            <a:ext cx="534158" cy="228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입력층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4" name="오른쪽 중괄호 173"/>
          <p:cNvSpPr/>
          <p:nvPr/>
        </p:nvSpPr>
        <p:spPr>
          <a:xfrm rot="16200000" flipH="1">
            <a:off x="1090430" y="4898219"/>
            <a:ext cx="188955" cy="280812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416496" y="3089170"/>
            <a:ext cx="61051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416496" y="4826590"/>
            <a:ext cx="61051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416496" y="3668311"/>
            <a:ext cx="61051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416496" y="4247450"/>
            <a:ext cx="61051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9" name="타원 178"/>
          <p:cNvSpPr/>
          <p:nvPr/>
        </p:nvSpPr>
        <p:spPr>
          <a:xfrm>
            <a:off x="3488362" y="3005919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3488362" y="418801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488362" y="4779064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493702" y="3596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화살표 연결선 182"/>
          <p:cNvCxnSpPr>
            <a:stCxn id="158" idx="6"/>
            <a:endCxn id="179" idx="2"/>
          </p:cNvCxnSpPr>
          <p:nvPr/>
        </p:nvCxnSpPr>
        <p:spPr>
          <a:xfrm flipV="1">
            <a:off x="2544721" y="3089170"/>
            <a:ext cx="943641" cy="40846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직선 화살표 연결선 183"/>
          <p:cNvCxnSpPr>
            <a:stCxn id="158" idx="6"/>
            <a:endCxn id="182" idx="2"/>
          </p:cNvCxnSpPr>
          <p:nvPr/>
        </p:nvCxnSpPr>
        <p:spPr>
          <a:xfrm>
            <a:off x="2544721" y="3497632"/>
            <a:ext cx="948982" cy="182586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직선 화살표 연결선 184"/>
          <p:cNvCxnSpPr>
            <a:endCxn id="180" idx="2"/>
          </p:cNvCxnSpPr>
          <p:nvPr/>
        </p:nvCxnSpPr>
        <p:spPr>
          <a:xfrm>
            <a:off x="2544721" y="3497632"/>
            <a:ext cx="943641" cy="77363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직선 화살표 연결선 185"/>
          <p:cNvCxnSpPr>
            <a:stCxn id="158" idx="6"/>
            <a:endCxn id="181" idx="2"/>
          </p:cNvCxnSpPr>
          <p:nvPr/>
        </p:nvCxnSpPr>
        <p:spPr>
          <a:xfrm>
            <a:off x="2544721" y="3497632"/>
            <a:ext cx="943641" cy="136468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직선 화살표 연결선 186"/>
          <p:cNvCxnSpPr>
            <a:stCxn id="159" idx="6"/>
            <a:endCxn id="179" idx="2"/>
          </p:cNvCxnSpPr>
          <p:nvPr/>
        </p:nvCxnSpPr>
        <p:spPr>
          <a:xfrm flipV="1">
            <a:off x="2544721" y="3089170"/>
            <a:ext cx="943641" cy="90802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직선 화살표 연결선 187"/>
          <p:cNvCxnSpPr>
            <a:stCxn id="159" idx="6"/>
            <a:endCxn id="182" idx="2"/>
          </p:cNvCxnSpPr>
          <p:nvPr/>
        </p:nvCxnSpPr>
        <p:spPr>
          <a:xfrm flipV="1">
            <a:off x="2544721" y="3680218"/>
            <a:ext cx="948982" cy="31697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직선 화살표 연결선 188"/>
          <p:cNvCxnSpPr>
            <a:stCxn id="159" idx="6"/>
            <a:endCxn id="180" idx="2"/>
          </p:cNvCxnSpPr>
          <p:nvPr/>
        </p:nvCxnSpPr>
        <p:spPr>
          <a:xfrm>
            <a:off x="2544721" y="3997197"/>
            <a:ext cx="943641" cy="27406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직선 화살표 연결선 189"/>
          <p:cNvCxnSpPr>
            <a:stCxn id="159" idx="6"/>
            <a:endCxn id="181" idx="2"/>
          </p:cNvCxnSpPr>
          <p:nvPr/>
        </p:nvCxnSpPr>
        <p:spPr>
          <a:xfrm>
            <a:off x="2544721" y="3997197"/>
            <a:ext cx="943641" cy="86511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1" name="직선 화살표 연결선 190"/>
          <p:cNvCxnSpPr>
            <a:stCxn id="160" idx="6"/>
            <a:endCxn id="179" idx="2"/>
          </p:cNvCxnSpPr>
          <p:nvPr/>
        </p:nvCxnSpPr>
        <p:spPr>
          <a:xfrm flipV="1">
            <a:off x="2544721" y="3089170"/>
            <a:ext cx="943641" cy="140759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2" name="직선 화살표 연결선 191"/>
          <p:cNvCxnSpPr>
            <a:stCxn id="160" idx="6"/>
            <a:endCxn id="182" idx="2"/>
          </p:cNvCxnSpPr>
          <p:nvPr/>
        </p:nvCxnSpPr>
        <p:spPr>
          <a:xfrm flipV="1">
            <a:off x="2544721" y="3680218"/>
            <a:ext cx="948982" cy="81654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3" name="직선 화살표 연결선 192"/>
          <p:cNvCxnSpPr>
            <a:stCxn id="160" idx="6"/>
            <a:endCxn id="180" idx="2"/>
          </p:cNvCxnSpPr>
          <p:nvPr/>
        </p:nvCxnSpPr>
        <p:spPr>
          <a:xfrm flipV="1">
            <a:off x="2544721" y="4271266"/>
            <a:ext cx="943641" cy="225496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4" name="직선 화살표 연결선 193"/>
          <p:cNvCxnSpPr>
            <a:stCxn id="160" idx="6"/>
            <a:endCxn id="181" idx="2"/>
          </p:cNvCxnSpPr>
          <p:nvPr/>
        </p:nvCxnSpPr>
        <p:spPr>
          <a:xfrm>
            <a:off x="2544721" y="4496763"/>
            <a:ext cx="943641" cy="36555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직선 화살표 연결선 245"/>
          <p:cNvCxnSpPr/>
          <p:nvPr/>
        </p:nvCxnSpPr>
        <p:spPr>
          <a:xfrm>
            <a:off x="3654865" y="3089170"/>
            <a:ext cx="61051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직선 화살표 연결선 246"/>
          <p:cNvCxnSpPr/>
          <p:nvPr/>
        </p:nvCxnSpPr>
        <p:spPr>
          <a:xfrm>
            <a:off x="3654865" y="4839290"/>
            <a:ext cx="61051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3654865" y="3668311"/>
            <a:ext cx="61051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3654865" y="4260150"/>
            <a:ext cx="61051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7" name="직사각형 196"/>
          <p:cNvSpPr/>
          <p:nvPr/>
        </p:nvSpPr>
        <p:spPr>
          <a:xfrm>
            <a:off x="6789125" y="2253926"/>
            <a:ext cx="113724" cy="1137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6789125" y="2645657"/>
            <a:ext cx="113724" cy="1137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6789125" y="3037389"/>
            <a:ext cx="113724" cy="1137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789125" y="3429121"/>
            <a:ext cx="113724" cy="1137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661034" y="2519229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7661034" y="2860438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7661034" y="3201648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" name="직선 화살표 연결선 203"/>
          <p:cNvCxnSpPr>
            <a:stCxn id="198" idx="3"/>
            <a:endCxn id="201" idx="2"/>
          </p:cNvCxnSpPr>
          <p:nvPr/>
        </p:nvCxnSpPr>
        <p:spPr>
          <a:xfrm flipV="1">
            <a:off x="6902849" y="2576091"/>
            <a:ext cx="758184" cy="12642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직선 화살표 연결선 204"/>
          <p:cNvCxnSpPr>
            <a:stCxn id="197" idx="3"/>
            <a:endCxn id="201" idx="2"/>
          </p:cNvCxnSpPr>
          <p:nvPr/>
        </p:nvCxnSpPr>
        <p:spPr>
          <a:xfrm>
            <a:off x="6902849" y="2310787"/>
            <a:ext cx="758184" cy="26530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6" name="직선 화살표 연결선 205"/>
          <p:cNvCxnSpPr>
            <a:stCxn id="197" idx="3"/>
            <a:endCxn id="202" idx="2"/>
          </p:cNvCxnSpPr>
          <p:nvPr/>
        </p:nvCxnSpPr>
        <p:spPr>
          <a:xfrm>
            <a:off x="6902849" y="2310787"/>
            <a:ext cx="758184" cy="60651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직선 화살표 연결선 206"/>
          <p:cNvCxnSpPr>
            <a:stCxn id="197" idx="3"/>
            <a:endCxn id="203" idx="2"/>
          </p:cNvCxnSpPr>
          <p:nvPr/>
        </p:nvCxnSpPr>
        <p:spPr>
          <a:xfrm>
            <a:off x="6902849" y="2310787"/>
            <a:ext cx="758184" cy="94772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직선 화살표 연결선 207"/>
          <p:cNvCxnSpPr>
            <a:stCxn id="198" idx="3"/>
            <a:endCxn id="202" idx="2"/>
          </p:cNvCxnSpPr>
          <p:nvPr/>
        </p:nvCxnSpPr>
        <p:spPr>
          <a:xfrm>
            <a:off x="6902849" y="2702519"/>
            <a:ext cx="758184" cy="21478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9" name="직선 화살표 연결선 208"/>
          <p:cNvCxnSpPr>
            <a:stCxn id="198" idx="3"/>
            <a:endCxn id="203" idx="2"/>
          </p:cNvCxnSpPr>
          <p:nvPr/>
        </p:nvCxnSpPr>
        <p:spPr>
          <a:xfrm>
            <a:off x="6902849" y="2702519"/>
            <a:ext cx="758184" cy="55599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직선 화살표 연결선 209"/>
          <p:cNvCxnSpPr>
            <a:stCxn id="199" idx="3"/>
            <a:endCxn id="201" idx="2"/>
          </p:cNvCxnSpPr>
          <p:nvPr/>
        </p:nvCxnSpPr>
        <p:spPr>
          <a:xfrm flipV="1">
            <a:off x="6902849" y="2576091"/>
            <a:ext cx="758184" cy="51816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직선 화살표 연결선 210"/>
          <p:cNvCxnSpPr>
            <a:stCxn id="199" idx="3"/>
            <a:endCxn id="202" idx="2"/>
          </p:cNvCxnSpPr>
          <p:nvPr/>
        </p:nvCxnSpPr>
        <p:spPr>
          <a:xfrm flipV="1">
            <a:off x="6902849" y="2917301"/>
            <a:ext cx="758184" cy="17695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2" name="직선 화살표 연결선 211"/>
          <p:cNvCxnSpPr>
            <a:stCxn id="199" idx="3"/>
            <a:endCxn id="203" idx="2"/>
          </p:cNvCxnSpPr>
          <p:nvPr/>
        </p:nvCxnSpPr>
        <p:spPr>
          <a:xfrm>
            <a:off x="6902849" y="3094251"/>
            <a:ext cx="758184" cy="16426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직선 화살표 연결선 212"/>
          <p:cNvCxnSpPr>
            <a:stCxn id="200" idx="3"/>
            <a:endCxn id="201" idx="2"/>
          </p:cNvCxnSpPr>
          <p:nvPr/>
        </p:nvCxnSpPr>
        <p:spPr>
          <a:xfrm flipV="1">
            <a:off x="6902849" y="2576091"/>
            <a:ext cx="758184" cy="90989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4" name="직선 화살표 연결선 213"/>
          <p:cNvCxnSpPr>
            <a:stCxn id="200" idx="3"/>
            <a:endCxn id="202" idx="2"/>
          </p:cNvCxnSpPr>
          <p:nvPr/>
        </p:nvCxnSpPr>
        <p:spPr>
          <a:xfrm flipV="1">
            <a:off x="6902849" y="2917301"/>
            <a:ext cx="758184" cy="56868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5" name="직선 화살표 연결선 214"/>
          <p:cNvCxnSpPr>
            <a:stCxn id="200" idx="3"/>
            <a:endCxn id="203" idx="2"/>
          </p:cNvCxnSpPr>
          <p:nvPr/>
        </p:nvCxnSpPr>
        <p:spPr>
          <a:xfrm flipV="1">
            <a:off x="6902849" y="3258510"/>
            <a:ext cx="758184" cy="22747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6" name="직사각형 215"/>
          <p:cNvSpPr/>
          <p:nvPr/>
        </p:nvSpPr>
        <p:spPr>
          <a:xfrm>
            <a:off x="6646326" y="3680666"/>
            <a:ext cx="364837" cy="156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입력층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7" name="오른쪽 중괄호 216"/>
          <p:cNvSpPr/>
          <p:nvPr/>
        </p:nvSpPr>
        <p:spPr>
          <a:xfrm rot="16200000" flipH="1">
            <a:off x="6781458" y="3532710"/>
            <a:ext cx="129058" cy="191799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직선 화살표 연결선 219"/>
          <p:cNvCxnSpPr/>
          <p:nvPr/>
        </p:nvCxnSpPr>
        <p:spPr>
          <a:xfrm>
            <a:off x="6321152" y="2297106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직선 화살표 연결선 221"/>
          <p:cNvCxnSpPr/>
          <p:nvPr/>
        </p:nvCxnSpPr>
        <p:spPr>
          <a:xfrm>
            <a:off x="6321152" y="3483787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3" name="직선 화살표 연결선 222"/>
          <p:cNvCxnSpPr/>
          <p:nvPr/>
        </p:nvCxnSpPr>
        <p:spPr>
          <a:xfrm>
            <a:off x="6321152" y="2692666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5" name="직선 화살표 연결선 224"/>
          <p:cNvCxnSpPr/>
          <p:nvPr/>
        </p:nvCxnSpPr>
        <p:spPr>
          <a:xfrm>
            <a:off x="6321152" y="3088227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6" name="타원 225"/>
          <p:cNvSpPr/>
          <p:nvPr/>
        </p:nvSpPr>
        <p:spPr>
          <a:xfrm>
            <a:off x="8419277" y="2240244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8419277" y="3047631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8419277" y="3451326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8422924" y="2643938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직선 화살표 연결선 230"/>
          <p:cNvCxnSpPr>
            <a:stCxn id="201" idx="6"/>
            <a:endCxn id="226" idx="2"/>
          </p:cNvCxnSpPr>
          <p:nvPr/>
        </p:nvCxnSpPr>
        <p:spPr>
          <a:xfrm flipV="1">
            <a:off x="7774757" y="2297106"/>
            <a:ext cx="644519" cy="278985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2" name="직선 화살표 연결선 231"/>
          <p:cNvCxnSpPr>
            <a:stCxn id="201" idx="6"/>
            <a:endCxn id="230" idx="2"/>
          </p:cNvCxnSpPr>
          <p:nvPr/>
        </p:nvCxnSpPr>
        <p:spPr>
          <a:xfrm>
            <a:off x="7774757" y="2576091"/>
            <a:ext cx="648167" cy="12470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3" name="직선 화살표 연결선 232"/>
          <p:cNvCxnSpPr>
            <a:endCxn id="227" idx="2"/>
          </p:cNvCxnSpPr>
          <p:nvPr/>
        </p:nvCxnSpPr>
        <p:spPr>
          <a:xfrm>
            <a:off x="7774757" y="2576091"/>
            <a:ext cx="644519" cy="52840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4" name="직선 화살표 연결선 233"/>
          <p:cNvCxnSpPr>
            <a:stCxn id="201" idx="6"/>
            <a:endCxn id="228" idx="2"/>
          </p:cNvCxnSpPr>
          <p:nvPr/>
        </p:nvCxnSpPr>
        <p:spPr>
          <a:xfrm>
            <a:off x="7774757" y="2576091"/>
            <a:ext cx="644519" cy="93209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5" name="직선 화살표 연결선 234"/>
          <p:cNvCxnSpPr>
            <a:stCxn id="202" idx="6"/>
            <a:endCxn id="226" idx="2"/>
          </p:cNvCxnSpPr>
          <p:nvPr/>
        </p:nvCxnSpPr>
        <p:spPr>
          <a:xfrm flipV="1">
            <a:off x="7774757" y="2297106"/>
            <a:ext cx="644519" cy="620195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6" name="직선 화살표 연결선 235"/>
          <p:cNvCxnSpPr>
            <a:stCxn id="202" idx="6"/>
            <a:endCxn id="230" idx="2"/>
          </p:cNvCxnSpPr>
          <p:nvPr/>
        </p:nvCxnSpPr>
        <p:spPr>
          <a:xfrm flipV="1">
            <a:off x="7774757" y="2700799"/>
            <a:ext cx="648167" cy="21650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7" name="직선 화살표 연결선 236"/>
          <p:cNvCxnSpPr>
            <a:stCxn id="202" idx="6"/>
            <a:endCxn id="227" idx="2"/>
          </p:cNvCxnSpPr>
          <p:nvPr/>
        </p:nvCxnSpPr>
        <p:spPr>
          <a:xfrm>
            <a:off x="7774757" y="2917301"/>
            <a:ext cx="644519" cy="18719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8" name="직선 화살표 연결선 237"/>
          <p:cNvCxnSpPr>
            <a:stCxn id="202" idx="6"/>
            <a:endCxn id="228" idx="2"/>
          </p:cNvCxnSpPr>
          <p:nvPr/>
        </p:nvCxnSpPr>
        <p:spPr>
          <a:xfrm>
            <a:off x="7774757" y="2917301"/>
            <a:ext cx="644519" cy="59088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직선 화살표 연결선 238"/>
          <p:cNvCxnSpPr>
            <a:stCxn id="203" idx="6"/>
            <a:endCxn id="226" idx="2"/>
          </p:cNvCxnSpPr>
          <p:nvPr/>
        </p:nvCxnSpPr>
        <p:spPr>
          <a:xfrm flipV="1">
            <a:off x="7774757" y="2297106"/>
            <a:ext cx="644519" cy="96140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직선 화살표 연결선 239"/>
          <p:cNvCxnSpPr>
            <a:stCxn id="203" idx="6"/>
            <a:endCxn id="230" idx="2"/>
          </p:cNvCxnSpPr>
          <p:nvPr/>
        </p:nvCxnSpPr>
        <p:spPr>
          <a:xfrm flipV="1">
            <a:off x="7774757" y="2700799"/>
            <a:ext cx="648167" cy="55771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1" name="직선 화살표 연결선 240"/>
          <p:cNvCxnSpPr>
            <a:stCxn id="203" idx="6"/>
            <a:endCxn id="227" idx="2"/>
          </p:cNvCxnSpPr>
          <p:nvPr/>
        </p:nvCxnSpPr>
        <p:spPr>
          <a:xfrm flipV="1">
            <a:off x="7774757" y="3104493"/>
            <a:ext cx="644519" cy="15401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2" name="직선 화살표 연결선 241"/>
          <p:cNvCxnSpPr>
            <a:stCxn id="203" idx="6"/>
            <a:endCxn id="228" idx="2"/>
          </p:cNvCxnSpPr>
          <p:nvPr/>
        </p:nvCxnSpPr>
        <p:spPr>
          <a:xfrm>
            <a:off x="7774757" y="3258510"/>
            <a:ext cx="644519" cy="24967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8536648" y="2297106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8536648" y="3509187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직선 화살표 연결선 251"/>
          <p:cNvCxnSpPr/>
          <p:nvPr/>
        </p:nvCxnSpPr>
        <p:spPr>
          <a:xfrm>
            <a:off x="8536648" y="2692666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3" name="직선 화살표 연결선 252"/>
          <p:cNvCxnSpPr/>
          <p:nvPr/>
        </p:nvCxnSpPr>
        <p:spPr>
          <a:xfrm>
            <a:off x="8536648" y="3100927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4" name="모서리가 둥근 직사각형 253"/>
          <p:cNvSpPr/>
          <p:nvPr/>
        </p:nvSpPr>
        <p:spPr>
          <a:xfrm>
            <a:off x="5558298" y="2236704"/>
            <a:ext cx="690846" cy="33314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Step 1)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6789125" y="5359491"/>
            <a:ext cx="113724" cy="1137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789125" y="5608807"/>
            <a:ext cx="113724" cy="1137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6789125" y="5858123"/>
            <a:ext cx="113724" cy="1137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6789125" y="6107438"/>
            <a:ext cx="113724" cy="1137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7661034" y="5197546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7661034" y="5538755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7661034" y="5879965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3" name="직선 화살표 연결선 262"/>
          <p:cNvCxnSpPr>
            <a:stCxn id="257" idx="3"/>
            <a:endCxn id="260" idx="2"/>
          </p:cNvCxnSpPr>
          <p:nvPr/>
        </p:nvCxnSpPr>
        <p:spPr>
          <a:xfrm flipV="1">
            <a:off x="6902849" y="5254408"/>
            <a:ext cx="758185" cy="41126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직선 화살표 연결선 263"/>
          <p:cNvCxnSpPr>
            <a:stCxn id="256" idx="3"/>
            <a:endCxn id="260" idx="2"/>
          </p:cNvCxnSpPr>
          <p:nvPr/>
        </p:nvCxnSpPr>
        <p:spPr>
          <a:xfrm flipV="1">
            <a:off x="6902849" y="5254408"/>
            <a:ext cx="758185" cy="161945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5" name="직선 화살표 연결선 264"/>
          <p:cNvCxnSpPr>
            <a:stCxn id="256" idx="3"/>
            <a:endCxn id="261" idx="2"/>
          </p:cNvCxnSpPr>
          <p:nvPr/>
        </p:nvCxnSpPr>
        <p:spPr>
          <a:xfrm>
            <a:off x="6902849" y="5416353"/>
            <a:ext cx="758185" cy="17926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직선 화살표 연결선 265"/>
          <p:cNvCxnSpPr>
            <a:stCxn id="256" idx="3"/>
            <a:endCxn id="262" idx="2"/>
          </p:cNvCxnSpPr>
          <p:nvPr/>
        </p:nvCxnSpPr>
        <p:spPr>
          <a:xfrm>
            <a:off x="6902849" y="5416353"/>
            <a:ext cx="758185" cy="52047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직선 화살표 연결선 266"/>
          <p:cNvCxnSpPr>
            <a:stCxn id="257" idx="3"/>
            <a:endCxn id="261" idx="2"/>
          </p:cNvCxnSpPr>
          <p:nvPr/>
        </p:nvCxnSpPr>
        <p:spPr>
          <a:xfrm flipV="1">
            <a:off x="6902849" y="5595617"/>
            <a:ext cx="758185" cy="7005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직선 화살표 연결선 267"/>
          <p:cNvCxnSpPr>
            <a:stCxn id="257" idx="3"/>
            <a:endCxn id="262" idx="2"/>
          </p:cNvCxnSpPr>
          <p:nvPr/>
        </p:nvCxnSpPr>
        <p:spPr>
          <a:xfrm>
            <a:off x="6902849" y="5665669"/>
            <a:ext cx="758185" cy="27115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직선 화살표 연결선 268"/>
          <p:cNvCxnSpPr>
            <a:stCxn id="258" idx="3"/>
            <a:endCxn id="260" idx="2"/>
          </p:cNvCxnSpPr>
          <p:nvPr/>
        </p:nvCxnSpPr>
        <p:spPr>
          <a:xfrm flipV="1">
            <a:off x="6902849" y="5254408"/>
            <a:ext cx="758185" cy="66057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0" name="직선 화살표 연결선 269"/>
          <p:cNvCxnSpPr>
            <a:stCxn id="258" idx="3"/>
            <a:endCxn id="261" idx="2"/>
          </p:cNvCxnSpPr>
          <p:nvPr/>
        </p:nvCxnSpPr>
        <p:spPr>
          <a:xfrm flipV="1">
            <a:off x="6902849" y="5595617"/>
            <a:ext cx="758185" cy="31936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1" name="직선 화살표 연결선 270"/>
          <p:cNvCxnSpPr>
            <a:stCxn id="258" idx="3"/>
            <a:endCxn id="262" idx="2"/>
          </p:cNvCxnSpPr>
          <p:nvPr/>
        </p:nvCxnSpPr>
        <p:spPr>
          <a:xfrm>
            <a:off x="6902849" y="5914985"/>
            <a:ext cx="758185" cy="2184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직선 화살표 연결선 271"/>
          <p:cNvCxnSpPr>
            <a:stCxn id="259" idx="3"/>
            <a:endCxn id="260" idx="2"/>
          </p:cNvCxnSpPr>
          <p:nvPr/>
        </p:nvCxnSpPr>
        <p:spPr>
          <a:xfrm flipV="1">
            <a:off x="6902849" y="5254408"/>
            <a:ext cx="758184" cy="90989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직선 화살표 연결선 272"/>
          <p:cNvCxnSpPr>
            <a:stCxn id="259" idx="3"/>
            <a:endCxn id="261" idx="2"/>
          </p:cNvCxnSpPr>
          <p:nvPr/>
        </p:nvCxnSpPr>
        <p:spPr>
          <a:xfrm flipV="1">
            <a:off x="6902849" y="5595618"/>
            <a:ext cx="758184" cy="56868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직선 화살표 연결선 273"/>
          <p:cNvCxnSpPr>
            <a:stCxn id="259" idx="3"/>
            <a:endCxn id="262" idx="2"/>
          </p:cNvCxnSpPr>
          <p:nvPr/>
        </p:nvCxnSpPr>
        <p:spPr>
          <a:xfrm flipV="1">
            <a:off x="6902849" y="5936827"/>
            <a:ext cx="758184" cy="22747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5" name="직사각형 274"/>
          <p:cNvSpPr/>
          <p:nvPr/>
        </p:nvSpPr>
        <p:spPr>
          <a:xfrm>
            <a:off x="6646326" y="6358983"/>
            <a:ext cx="364837" cy="156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입력층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76" name="오른쪽 중괄호 275"/>
          <p:cNvSpPr/>
          <p:nvPr/>
        </p:nvSpPr>
        <p:spPr>
          <a:xfrm rot="16200000" flipH="1">
            <a:off x="6781458" y="6211027"/>
            <a:ext cx="129058" cy="191799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화살표 연결선 276"/>
          <p:cNvCxnSpPr/>
          <p:nvPr/>
        </p:nvCxnSpPr>
        <p:spPr>
          <a:xfrm>
            <a:off x="6321152" y="5402671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직선 화살표 연결선 277"/>
          <p:cNvCxnSpPr/>
          <p:nvPr/>
        </p:nvCxnSpPr>
        <p:spPr>
          <a:xfrm>
            <a:off x="6321152" y="6162104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직선 화살표 연결선 278"/>
          <p:cNvCxnSpPr/>
          <p:nvPr/>
        </p:nvCxnSpPr>
        <p:spPr>
          <a:xfrm>
            <a:off x="6321152" y="5665669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직선 화살표 연결선 279"/>
          <p:cNvCxnSpPr/>
          <p:nvPr/>
        </p:nvCxnSpPr>
        <p:spPr>
          <a:xfrm>
            <a:off x="6321152" y="5914385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1" name="타원 280"/>
          <p:cNvSpPr/>
          <p:nvPr/>
        </p:nvSpPr>
        <p:spPr>
          <a:xfrm>
            <a:off x="8419277" y="4918561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8419277" y="5725948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8419277" y="6129643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8422924" y="5322255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" name="직선 화살표 연결선 284"/>
          <p:cNvCxnSpPr>
            <a:stCxn id="260" idx="6"/>
            <a:endCxn id="281" idx="2"/>
          </p:cNvCxnSpPr>
          <p:nvPr/>
        </p:nvCxnSpPr>
        <p:spPr>
          <a:xfrm flipV="1">
            <a:off x="7774757" y="4975423"/>
            <a:ext cx="644519" cy="278985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직선 화살표 연결선 285"/>
          <p:cNvCxnSpPr>
            <a:stCxn id="260" idx="6"/>
            <a:endCxn id="284" idx="2"/>
          </p:cNvCxnSpPr>
          <p:nvPr/>
        </p:nvCxnSpPr>
        <p:spPr>
          <a:xfrm>
            <a:off x="7774757" y="5254408"/>
            <a:ext cx="648167" cy="12470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직선 화살표 연결선 286"/>
          <p:cNvCxnSpPr>
            <a:endCxn id="282" idx="2"/>
          </p:cNvCxnSpPr>
          <p:nvPr/>
        </p:nvCxnSpPr>
        <p:spPr>
          <a:xfrm>
            <a:off x="7774757" y="5254408"/>
            <a:ext cx="644519" cy="52840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8" name="직선 화살표 연결선 287"/>
          <p:cNvCxnSpPr>
            <a:stCxn id="260" idx="6"/>
            <a:endCxn id="283" idx="2"/>
          </p:cNvCxnSpPr>
          <p:nvPr/>
        </p:nvCxnSpPr>
        <p:spPr>
          <a:xfrm>
            <a:off x="7774757" y="5254408"/>
            <a:ext cx="644519" cy="93209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직선 화살표 연결선 288"/>
          <p:cNvCxnSpPr>
            <a:stCxn id="261" idx="6"/>
            <a:endCxn id="281" idx="2"/>
          </p:cNvCxnSpPr>
          <p:nvPr/>
        </p:nvCxnSpPr>
        <p:spPr>
          <a:xfrm flipV="1">
            <a:off x="7774757" y="4975423"/>
            <a:ext cx="644519" cy="620195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직선 화살표 연결선 289"/>
          <p:cNvCxnSpPr>
            <a:stCxn id="261" idx="6"/>
            <a:endCxn id="284" idx="2"/>
          </p:cNvCxnSpPr>
          <p:nvPr/>
        </p:nvCxnSpPr>
        <p:spPr>
          <a:xfrm flipV="1">
            <a:off x="7774757" y="5379116"/>
            <a:ext cx="648167" cy="216501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직선 화살표 연결선 290"/>
          <p:cNvCxnSpPr>
            <a:stCxn id="261" idx="6"/>
            <a:endCxn id="282" idx="2"/>
          </p:cNvCxnSpPr>
          <p:nvPr/>
        </p:nvCxnSpPr>
        <p:spPr>
          <a:xfrm>
            <a:off x="7774757" y="5595618"/>
            <a:ext cx="644519" cy="187193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직선 화살표 연결선 291"/>
          <p:cNvCxnSpPr>
            <a:stCxn id="261" idx="6"/>
            <a:endCxn id="283" idx="2"/>
          </p:cNvCxnSpPr>
          <p:nvPr/>
        </p:nvCxnSpPr>
        <p:spPr>
          <a:xfrm>
            <a:off x="7774757" y="5595618"/>
            <a:ext cx="644519" cy="59088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직선 화살표 연결선 292"/>
          <p:cNvCxnSpPr>
            <a:stCxn id="262" idx="6"/>
            <a:endCxn id="281" idx="2"/>
          </p:cNvCxnSpPr>
          <p:nvPr/>
        </p:nvCxnSpPr>
        <p:spPr>
          <a:xfrm flipV="1">
            <a:off x="7774757" y="4975423"/>
            <a:ext cx="644519" cy="96140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직선 화살표 연결선 293"/>
          <p:cNvCxnSpPr>
            <a:stCxn id="262" idx="6"/>
            <a:endCxn id="284" idx="2"/>
          </p:cNvCxnSpPr>
          <p:nvPr/>
        </p:nvCxnSpPr>
        <p:spPr>
          <a:xfrm flipV="1">
            <a:off x="7774757" y="5379116"/>
            <a:ext cx="648167" cy="55771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5" name="직선 화살표 연결선 294"/>
          <p:cNvCxnSpPr>
            <a:stCxn id="262" idx="6"/>
            <a:endCxn id="282" idx="2"/>
          </p:cNvCxnSpPr>
          <p:nvPr/>
        </p:nvCxnSpPr>
        <p:spPr>
          <a:xfrm flipV="1">
            <a:off x="7774757" y="5782810"/>
            <a:ext cx="644519" cy="15401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직선 화살표 연결선 295"/>
          <p:cNvCxnSpPr>
            <a:stCxn id="262" idx="6"/>
            <a:endCxn id="283" idx="2"/>
          </p:cNvCxnSpPr>
          <p:nvPr/>
        </p:nvCxnSpPr>
        <p:spPr>
          <a:xfrm>
            <a:off x="7774757" y="5936827"/>
            <a:ext cx="644519" cy="24967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9" name="직선 화살표 연결선 298"/>
          <p:cNvCxnSpPr/>
          <p:nvPr/>
        </p:nvCxnSpPr>
        <p:spPr>
          <a:xfrm>
            <a:off x="8536648" y="4975423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직선 화살표 연결선 299"/>
          <p:cNvCxnSpPr/>
          <p:nvPr/>
        </p:nvCxnSpPr>
        <p:spPr>
          <a:xfrm>
            <a:off x="8536648" y="6187504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8536648" y="5370983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8536648" y="5779244"/>
            <a:ext cx="416987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6" name="타원 305"/>
          <p:cNvSpPr/>
          <p:nvPr/>
        </p:nvSpPr>
        <p:spPr>
          <a:xfrm>
            <a:off x="6799808" y="4637947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6799808" y="4869117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799808" y="5100287"/>
            <a:ext cx="113724" cy="1137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화살표 연결선 308"/>
          <p:cNvCxnSpPr>
            <a:stCxn id="306" idx="6"/>
            <a:endCxn id="260" idx="2"/>
          </p:cNvCxnSpPr>
          <p:nvPr/>
        </p:nvCxnSpPr>
        <p:spPr>
          <a:xfrm>
            <a:off x="6913532" y="4694809"/>
            <a:ext cx="747502" cy="55959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0" name="직선 화살표 연결선 309"/>
          <p:cNvCxnSpPr>
            <a:stCxn id="307" idx="6"/>
            <a:endCxn id="260" idx="2"/>
          </p:cNvCxnSpPr>
          <p:nvPr/>
        </p:nvCxnSpPr>
        <p:spPr>
          <a:xfrm>
            <a:off x="6913532" y="4925979"/>
            <a:ext cx="747502" cy="32842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1" name="직선 화살표 연결선 310"/>
          <p:cNvCxnSpPr>
            <a:stCxn id="308" idx="6"/>
            <a:endCxn id="260" idx="2"/>
          </p:cNvCxnSpPr>
          <p:nvPr/>
        </p:nvCxnSpPr>
        <p:spPr>
          <a:xfrm>
            <a:off x="6913532" y="5157149"/>
            <a:ext cx="747502" cy="97259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3" name="직선 화살표 연결선 312"/>
          <p:cNvCxnSpPr>
            <a:stCxn id="306" idx="6"/>
            <a:endCxn id="261" idx="2"/>
          </p:cNvCxnSpPr>
          <p:nvPr/>
        </p:nvCxnSpPr>
        <p:spPr>
          <a:xfrm>
            <a:off x="6913532" y="4694809"/>
            <a:ext cx="747502" cy="90080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직선 화살표 연결선 313"/>
          <p:cNvCxnSpPr>
            <a:stCxn id="307" idx="6"/>
            <a:endCxn id="261" idx="2"/>
          </p:cNvCxnSpPr>
          <p:nvPr/>
        </p:nvCxnSpPr>
        <p:spPr>
          <a:xfrm>
            <a:off x="6913532" y="4925979"/>
            <a:ext cx="747502" cy="66963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5" name="직선 화살표 연결선 314"/>
          <p:cNvCxnSpPr>
            <a:stCxn id="308" idx="6"/>
            <a:endCxn id="261" idx="2"/>
          </p:cNvCxnSpPr>
          <p:nvPr/>
        </p:nvCxnSpPr>
        <p:spPr>
          <a:xfrm>
            <a:off x="6913532" y="5157149"/>
            <a:ext cx="747502" cy="43846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6" name="직선 화살표 연결선 315"/>
          <p:cNvCxnSpPr>
            <a:stCxn id="306" idx="6"/>
            <a:endCxn id="262" idx="2"/>
          </p:cNvCxnSpPr>
          <p:nvPr/>
        </p:nvCxnSpPr>
        <p:spPr>
          <a:xfrm>
            <a:off x="6913532" y="4694809"/>
            <a:ext cx="747502" cy="124201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7" name="직선 화살표 연결선 316"/>
          <p:cNvCxnSpPr>
            <a:stCxn id="307" idx="6"/>
            <a:endCxn id="262" idx="2"/>
          </p:cNvCxnSpPr>
          <p:nvPr/>
        </p:nvCxnSpPr>
        <p:spPr>
          <a:xfrm>
            <a:off x="6913532" y="4925979"/>
            <a:ext cx="747502" cy="101084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8" name="직선 화살표 연결선 317"/>
          <p:cNvCxnSpPr>
            <a:stCxn id="308" idx="6"/>
            <a:endCxn id="262" idx="2"/>
          </p:cNvCxnSpPr>
          <p:nvPr/>
        </p:nvCxnSpPr>
        <p:spPr>
          <a:xfrm>
            <a:off x="6913532" y="5157149"/>
            <a:ext cx="747502" cy="779678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4" name="모서리가 둥근 직사각형 323"/>
          <p:cNvSpPr/>
          <p:nvPr/>
        </p:nvSpPr>
        <p:spPr>
          <a:xfrm>
            <a:off x="5558298" y="4580657"/>
            <a:ext cx="690846" cy="33314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Step 2)</a:t>
            </a:r>
            <a:endParaRPr lang="en-US" altLang="ko-KR" sz="13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7386416" y="368066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은닉층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6" name="오른쪽 중괄호 325"/>
          <p:cNvSpPr/>
          <p:nvPr/>
        </p:nvSpPr>
        <p:spPr>
          <a:xfrm rot="16200000" flipH="1">
            <a:off x="7662294" y="3532710"/>
            <a:ext cx="129058" cy="191799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8137854" y="368066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출력층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8" name="오른쪽 중괄호 327"/>
          <p:cNvSpPr/>
          <p:nvPr/>
        </p:nvSpPr>
        <p:spPr>
          <a:xfrm rot="16200000" flipH="1">
            <a:off x="8413732" y="3532710"/>
            <a:ext cx="129058" cy="191799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2106815" y="51148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은닉층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0" name="오른쪽 중괄호 329"/>
          <p:cNvSpPr/>
          <p:nvPr/>
        </p:nvSpPr>
        <p:spPr>
          <a:xfrm rot="16200000" flipH="1">
            <a:off x="2360747" y="4898219"/>
            <a:ext cx="188955" cy="280812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3211337" y="51148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출력층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2" name="오른쪽 중괄호 331"/>
          <p:cNvSpPr/>
          <p:nvPr/>
        </p:nvSpPr>
        <p:spPr>
          <a:xfrm rot="16200000" flipH="1">
            <a:off x="3465269" y="4898219"/>
            <a:ext cx="188955" cy="280812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7357497" y="635898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은닉층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4" name="오른쪽 중괄호 333"/>
          <p:cNvSpPr/>
          <p:nvPr/>
        </p:nvSpPr>
        <p:spPr>
          <a:xfrm rot="16200000" flipH="1">
            <a:off x="7633375" y="6211027"/>
            <a:ext cx="129058" cy="191799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>
            <a:off x="8128800" y="635898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출력층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6" name="오른쪽 중괄호 335"/>
          <p:cNvSpPr/>
          <p:nvPr/>
        </p:nvSpPr>
        <p:spPr>
          <a:xfrm rot="16200000" flipH="1">
            <a:off x="8404679" y="6211027"/>
            <a:ext cx="129058" cy="191799"/>
          </a:xfrm>
          <a:prstGeom prst="rightBrace">
            <a:avLst>
              <a:gd name="adj1" fmla="val 19153"/>
              <a:gd name="adj2" fmla="val 48142"/>
            </a:avLst>
          </a:prstGeom>
          <a:noFill/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>
            <a:off x="1636171" y="29760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가중치</a:t>
            </a:r>
            <a:endParaRPr lang="ko-KR" altLang="en-US" sz="12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7286878" y="4159422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kern="0" smtClea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전</a:t>
            </a:r>
            <a:r>
              <a:rPr lang="ko-KR" altLang="en-US" sz="1200" b="1" kern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달</a:t>
            </a:r>
            <a:endParaRPr lang="ko-KR" altLang="en-US" sz="1200" b="1" kern="0" dirty="0">
              <a:solidFill>
                <a:schemeClr val="accent6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44" name="그림 343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15" t="46652" r="47868" b="46667"/>
          <a:stretch/>
        </p:blipFill>
        <p:spPr>
          <a:xfrm rot="7003239">
            <a:off x="7016092" y="3951994"/>
            <a:ext cx="547589" cy="3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LSTM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내용 개체 틀 85"/>
          <p:cNvSpPr txBox="1">
            <a:spLocks/>
          </p:cNvSpPr>
          <p:nvPr/>
        </p:nvSpPr>
        <p:spPr bwMode="auto">
          <a:xfrm>
            <a:off x="103115" y="871302"/>
            <a:ext cx="9674422" cy="62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Long-Term Dependencies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해결하기 위해 고안된 인공 신경망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장기간 기억하기 위해 기존의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 상태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(Status)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다수의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(Neural Network)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추가한 형태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23" y="1556792"/>
            <a:ext cx="7720766" cy="322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아래쪽 화살표 설명선 132"/>
          <p:cNvSpPr/>
          <p:nvPr/>
        </p:nvSpPr>
        <p:spPr>
          <a:xfrm>
            <a:off x="418829" y="4999022"/>
            <a:ext cx="9070676" cy="1492905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108000" tIns="72000" rIns="81230" bIns="51581" numCol="1" rtlCol="0" anchor="ctr"/>
          <a:lstStyle/>
          <a:p>
            <a:pPr marL="2983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Forget Gate Layer 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 정보를 잊기 위한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레이어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983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 Gate Layer 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정보를 기억하기 위한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레이어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983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Output Gate Layer 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출력을 결정하는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레이어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4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5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손글씨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인식 실습</a:t>
            </a:r>
            <a:endParaRPr lang="en-US" altLang="ko-KR" sz="28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64" y="3183269"/>
            <a:ext cx="3786385" cy="355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3807120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565628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214474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324136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82641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8391" y="22764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1785" y="3357382"/>
            <a:ext cx="3682566" cy="163547"/>
          </a:xfrm>
          <a:prstGeom prst="rect">
            <a:avLst/>
          </a:prstGeom>
          <a:noFill/>
          <a:ln>
            <a:solidFill>
              <a:srgbClr val="FB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8293" y="3272582"/>
            <a:ext cx="1982459" cy="33314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입력층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1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28 </a:t>
            </a:r>
            <a:r>
              <a:rPr lang="ko-KR" altLang="en-US" sz="11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입력</a:t>
            </a:r>
            <a:r>
              <a:rPr lang="en-US" altLang="ko-KR" sz="11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, 28</a:t>
            </a:r>
            <a:r>
              <a:rPr lang="ko-KR" altLang="en-US" sz="11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Steps</a:t>
            </a:r>
            <a:endParaRPr lang="en-US" altLang="ko-KR" sz="1100" b="1" kern="0" dirty="0">
              <a:solidFill>
                <a:srgbClr val="FC6714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6390" y="2423013"/>
            <a:ext cx="1346265" cy="33314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은닉층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1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128</a:t>
            </a:r>
            <a:r>
              <a:rPr lang="ko-KR" altLang="en-US" sz="11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개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874848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88004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458905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896867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914593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56390" y="1573443"/>
            <a:ext cx="1346265" cy="333145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출력층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1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11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개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05730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423456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932319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950045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441182" y="1656765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3008784" y="1557274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427866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186374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944882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703390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9029049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621761" y="2469967"/>
            <a:ext cx="166503" cy="166503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TextBox 2059"/>
          <p:cNvSpPr txBox="1"/>
          <p:nvPr/>
        </p:nvSpPr>
        <p:spPr>
          <a:xfrm>
            <a:off x="3827294" y="1395918"/>
            <a:ext cx="5086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/>
              <a:t>0         1         2        3         4         5        6         7        8         9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928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07411\Desktop\글꼴\톱니바퀴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6" y="2564906"/>
            <a:ext cx="6228183" cy="42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gray">
          <a:xfrm>
            <a:off x="-49533" y="-34291"/>
            <a:ext cx="10005614" cy="6926581"/>
          </a:xfrm>
          <a:prstGeom prst="rect">
            <a:avLst/>
          </a:prstGeom>
          <a:gradFill>
            <a:gsLst>
              <a:gs pos="0">
                <a:sysClr val="windowText" lastClr="000000">
                  <a:alpha val="57000"/>
                </a:sysClr>
              </a:gs>
              <a:gs pos="100000">
                <a:sysClr val="windowText" lastClr="000000">
                  <a:alpha val="57000"/>
                </a:sys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/>
            </a:outerShdw>
          </a:effectLst>
        </p:spPr>
        <p:txBody>
          <a:bodyPr wrap="none" lIns="71935" tIns="82724" rIns="71935" bIns="82724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Meiryo" panose="020B0604030504040204" pitchFamily="34" charset="-128"/>
              </a:rPr>
              <a:t>Q&amp;A</a:t>
            </a:r>
            <a:endParaRPr kumimoji="0" lang="ko-KR" altLang="en-US" sz="7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다음_SemiBold" panose="02000700060000000000" pitchFamily="2" charset="-127"/>
              <a:ea typeface="다음_SemiBold" panose="02000700060000000000" pitchFamily="2" charset="-127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6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159</Words>
  <Application>Microsoft Office PowerPoint</Application>
  <PresentationFormat>A4 용지(210x297mm)</PresentationFormat>
  <Paragraphs>43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SKCC</cp:lastModifiedBy>
  <cp:revision>111</cp:revision>
  <dcterms:created xsi:type="dcterms:W3CDTF">2017-06-01T01:07:43Z</dcterms:created>
  <dcterms:modified xsi:type="dcterms:W3CDTF">2017-12-11T04:53:24Z</dcterms:modified>
</cp:coreProperties>
</file>