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62" r:id="rId3"/>
    <p:sldId id="257" r:id="rId4"/>
    <p:sldId id="258" r:id="rId5"/>
    <p:sldId id="259" r:id="rId6"/>
    <p:sldId id="260" r:id="rId7"/>
    <p:sldId id="261" r:id="rId8"/>
    <p:sldId id="262" r:id="rId9"/>
    <p:sldId id="264" r:id="rId10"/>
    <p:sldId id="363" r:id="rId11"/>
    <p:sldId id="285" r:id="rId12"/>
    <p:sldId id="288" r:id="rId13"/>
    <p:sldId id="289" r:id="rId14"/>
    <p:sldId id="290" r:id="rId15"/>
    <p:sldId id="291" r:id="rId16"/>
    <p:sldId id="292" r:id="rId17"/>
    <p:sldId id="293" r:id="rId18"/>
    <p:sldId id="385" r:id="rId19"/>
    <p:sldId id="364" r:id="rId20"/>
    <p:sldId id="265" r:id="rId21"/>
    <p:sldId id="295" r:id="rId22"/>
    <p:sldId id="382" r:id="rId23"/>
    <p:sldId id="268" r:id="rId24"/>
    <p:sldId id="272" r:id="rId25"/>
    <p:sldId id="273" r:id="rId26"/>
    <p:sldId id="366" r:id="rId27"/>
    <p:sldId id="367" r:id="rId28"/>
    <p:sldId id="368" r:id="rId29"/>
    <p:sldId id="277" r:id="rId30"/>
    <p:sldId id="276" r:id="rId31"/>
    <p:sldId id="369" r:id="rId32"/>
    <p:sldId id="278" r:id="rId33"/>
    <p:sldId id="282" r:id="rId34"/>
    <p:sldId id="384" r:id="rId35"/>
    <p:sldId id="296" r:id="rId36"/>
    <p:sldId id="271" r:id="rId37"/>
    <p:sldId id="297" r:id="rId38"/>
    <p:sldId id="302" r:id="rId39"/>
    <p:sldId id="303" r:id="rId40"/>
    <p:sldId id="312" r:id="rId41"/>
    <p:sldId id="274" r:id="rId42"/>
    <p:sldId id="311" r:id="rId43"/>
    <p:sldId id="305" r:id="rId44"/>
    <p:sldId id="306" r:id="rId45"/>
    <p:sldId id="275" r:id="rId46"/>
    <p:sldId id="307" r:id="rId47"/>
    <p:sldId id="313" r:id="rId48"/>
    <p:sldId id="308" r:id="rId49"/>
    <p:sldId id="281" r:id="rId50"/>
    <p:sldId id="315" r:id="rId5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93339" autoAdjust="0"/>
  </p:normalViewPr>
  <p:slideViewPr>
    <p:cSldViewPr snapToGrid="0">
      <p:cViewPr varScale="1">
        <p:scale>
          <a:sx n="87" d="100"/>
          <a:sy n="87" d="100"/>
        </p:scale>
        <p:origin x="60"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33DFA-AE3E-4EFA-B5AB-C028F709D13A}"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E562B-31EB-41A8-A7BB-342969911DB7}" type="slidenum">
              <a:rPr lang="zh-CN" altLang="en-US" smtClean="0"/>
              <a:t>‹#›</a:t>
            </a:fld>
            <a:endParaRPr lang="zh-CN" altLang="en-US"/>
          </a:p>
        </p:txBody>
      </p:sp>
    </p:spTree>
    <p:extLst>
      <p:ext uri="{BB962C8B-B14F-4D97-AF65-F5344CB8AC3E}">
        <p14:creationId xmlns:p14="http://schemas.microsoft.com/office/powerpoint/2010/main" val="318474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0E562B-31EB-41A8-A7BB-342969911DB7}" type="slidenum">
              <a:rPr lang="zh-CN" altLang="en-US" smtClean="0"/>
              <a:t>1</a:t>
            </a:fld>
            <a:endParaRPr lang="zh-CN" altLang="en-US"/>
          </a:p>
        </p:txBody>
      </p:sp>
    </p:spTree>
    <p:extLst>
      <p:ext uri="{BB962C8B-B14F-4D97-AF65-F5344CB8AC3E}">
        <p14:creationId xmlns:p14="http://schemas.microsoft.com/office/powerpoint/2010/main" val="158860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 Defense</a:t>
            </a:r>
            <a:r>
              <a:rPr lang="zh-CN" altLang="en-US" dirty="0"/>
              <a:t>是特殊防御力</a:t>
            </a:r>
          </a:p>
        </p:txBody>
      </p:sp>
      <p:sp>
        <p:nvSpPr>
          <p:cNvPr id="4" name="灯片编号占位符 3"/>
          <p:cNvSpPr>
            <a:spLocks noGrp="1"/>
          </p:cNvSpPr>
          <p:nvPr>
            <p:ph type="sldNum" sz="quarter" idx="5"/>
          </p:nvPr>
        </p:nvSpPr>
        <p:spPr/>
        <p:txBody>
          <a:bodyPr/>
          <a:lstStyle/>
          <a:p>
            <a:fld id="{0B0E562B-31EB-41A8-A7BB-342969911DB7}" type="slidenum">
              <a:rPr lang="zh-CN" altLang="en-US" smtClean="0"/>
              <a:t>37</a:t>
            </a:fld>
            <a:endParaRPr lang="zh-CN" altLang="en-US"/>
          </a:p>
        </p:txBody>
      </p:sp>
    </p:spTree>
    <p:extLst>
      <p:ext uri="{BB962C8B-B14F-4D97-AF65-F5344CB8AC3E}">
        <p14:creationId xmlns:p14="http://schemas.microsoft.com/office/powerpoint/2010/main" val="1820220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Ref: https://www.cs.cmu.edu/~epxing/Class/10701-08s/recitation/gaussian.pdf</a:t>
            </a:r>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39</a:t>
            </a:fld>
            <a:endParaRPr lang="zh-TW" altLang="en-US"/>
          </a:p>
        </p:txBody>
      </p:sp>
    </p:spTree>
    <p:extLst>
      <p:ext uri="{BB962C8B-B14F-4D97-AF65-F5344CB8AC3E}">
        <p14:creationId xmlns:p14="http://schemas.microsoft.com/office/powerpoint/2010/main" val="351231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[[ 873.85931742 327.20269188] [ 327.20269188 928.67649415]]</a:t>
            </a:r>
          </a:p>
          <a:p>
            <a:endParaRPr lang="zh-TW" altLang="en-US"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[[ 847.77317895 421.65495494] [ 421.65495494 684.78459736]]</a:t>
            </a:r>
          </a:p>
          <a:p>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43</a:t>
            </a:fld>
            <a:endParaRPr lang="zh-TW" altLang="en-US"/>
          </a:p>
        </p:txBody>
      </p:sp>
    </p:spTree>
    <p:extLst>
      <p:ext uri="{BB962C8B-B14F-4D97-AF65-F5344CB8AC3E}">
        <p14:creationId xmlns:p14="http://schemas.microsoft.com/office/powerpoint/2010/main" val="2337798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44</a:t>
            </a:fld>
            <a:endParaRPr lang="zh-TW" altLang="en-US"/>
          </a:p>
        </p:txBody>
      </p:sp>
    </p:spTree>
    <p:extLst>
      <p:ext uri="{BB962C8B-B14F-4D97-AF65-F5344CB8AC3E}">
        <p14:creationId xmlns:p14="http://schemas.microsoft.com/office/powerpoint/2010/main" val="381306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I </a:t>
            </a:r>
            <a:r>
              <a:rPr lang="en-US" altLang="zh-TW" dirty="0" err="1"/>
              <a:t>realy</a:t>
            </a:r>
            <a:r>
              <a:rPr lang="en-US" altLang="zh-TW" dirty="0"/>
              <a:t> overfit the data</a:t>
            </a:r>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46</a:t>
            </a:fld>
            <a:endParaRPr lang="zh-TW" altLang="en-US"/>
          </a:p>
        </p:txBody>
      </p:sp>
    </p:spTree>
    <p:extLst>
      <p:ext uri="{BB962C8B-B14F-4D97-AF65-F5344CB8AC3E}">
        <p14:creationId xmlns:p14="http://schemas.microsoft.com/office/powerpoint/2010/main" val="3892023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solidFill>
                  <a:srgbClr val="0070C0"/>
                </a:solidFill>
              </a:rPr>
              <a:t>Indenty</a:t>
            </a:r>
            <a:r>
              <a:rPr lang="en-US" altLang="zh-TW" sz="1200" dirty="0">
                <a:solidFill>
                  <a:srgbClr val="0070C0"/>
                </a:solidFill>
              </a:rPr>
              <a:t>: 50% accuracy</a:t>
            </a:r>
            <a:endParaRPr lang="zh-TW" altLang="en-US" sz="1200" dirty="0">
              <a:solidFill>
                <a:srgbClr val="0070C0"/>
              </a:solidFill>
            </a:endParaRP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70C0"/>
                </a:solidFill>
              </a:rPr>
              <a:t>Share diagonal</a:t>
            </a:r>
            <a:endParaRPr lang="zh-TW" altLang="en-US" sz="1200" dirty="0">
              <a:solidFill>
                <a:srgbClr val="0070C0"/>
              </a:solidFill>
            </a:endParaRPr>
          </a:p>
          <a:p>
            <a:r>
              <a:rPr lang="en-US" altLang="zh-TW" sz="1200" dirty="0">
                <a:solidFill>
                  <a:srgbClr val="0070C0"/>
                </a:solidFill>
              </a:rPr>
              <a:t>: 56%</a:t>
            </a:r>
          </a:p>
          <a:p>
            <a:endParaRPr lang="en-US" altLang="zh-TW" sz="1200" dirty="0">
              <a:solidFill>
                <a:srgbClr val="0070C0"/>
              </a:solidFill>
            </a:endParaRPr>
          </a:p>
          <a:p>
            <a:r>
              <a:rPr lang="en-US" altLang="zh-TW" sz="1200" dirty="0" err="1">
                <a:solidFill>
                  <a:srgbClr val="0070C0"/>
                </a:solidFill>
              </a:rPr>
              <a:t>Indenty</a:t>
            </a:r>
            <a:r>
              <a:rPr lang="en-US" altLang="zh-TW" sz="1200" dirty="0">
                <a:solidFill>
                  <a:srgbClr val="0070C0"/>
                </a:solidFill>
              </a:rPr>
              <a:t>: 54% </a:t>
            </a:r>
          </a:p>
          <a:p>
            <a:r>
              <a:rPr lang="en-US" altLang="zh-TW" sz="1200" dirty="0">
                <a:solidFill>
                  <a:srgbClr val="0070C0"/>
                </a:solidFill>
              </a:rPr>
              <a:t>Not Shared diagonal</a:t>
            </a:r>
            <a:endParaRPr lang="zh-TW" altLang="en-US" sz="1200" dirty="0">
              <a:solidFill>
                <a:srgbClr val="0070C0"/>
              </a:solidFill>
            </a:endParaRPr>
          </a:p>
          <a:p>
            <a:endParaRPr lang="zh-TW" altLang="en-US" sz="1200" dirty="0">
              <a:solidFill>
                <a:srgbClr val="0070C0"/>
              </a:solidFill>
            </a:endParaRPr>
          </a:p>
          <a:p>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48</a:t>
            </a:fld>
            <a:endParaRPr lang="zh-TW" altLang="en-US"/>
          </a:p>
        </p:txBody>
      </p:sp>
    </p:spTree>
    <p:extLst>
      <p:ext uri="{BB962C8B-B14F-4D97-AF65-F5344CB8AC3E}">
        <p14:creationId xmlns:p14="http://schemas.microsoft.com/office/powerpoint/2010/main" val="1894327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为什么选高斯分布</a:t>
            </a:r>
          </a:p>
        </p:txBody>
      </p:sp>
      <p:sp>
        <p:nvSpPr>
          <p:cNvPr id="4" name="灯片编号占位符 3"/>
          <p:cNvSpPr>
            <a:spLocks noGrp="1"/>
          </p:cNvSpPr>
          <p:nvPr>
            <p:ph type="sldNum" sz="quarter" idx="5"/>
          </p:nvPr>
        </p:nvSpPr>
        <p:spPr/>
        <p:txBody>
          <a:bodyPr/>
          <a:lstStyle/>
          <a:p>
            <a:fld id="{0B0E562B-31EB-41A8-A7BB-342969911DB7}" type="slidenum">
              <a:rPr lang="zh-CN" altLang="en-US" smtClean="0"/>
              <a:t>50</a:t>
            </a:fld>
            <a:endParaRPr lang="zh-CN" altLang="en-US"/>
          </a:p>
        </p:txBody>
      </p:sp>
    </p:spTree>
    <p:extLst>
      <p:ext uri="{BB962C8B-B14F-4D97-AF65-F5344CB8AC3E}">
        <p14:creationId xmlns:p14="http://schemas.microsoft.com/office/powerpoint/2010/main" val="125270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60F7F0-BF9E-403E-9A75-9AC6643CC0C9}" type="slidenum">
              <a:rPr lang="zh-CN" altLang="en-US"/>
              <a:pPr fontAlgn="base">
                <a:spcBef>
                  <a:spcPct val="0"/>
                </a:spcBef>
                <a:spcAft>
                  <a:spcPct val="0"/>
                </a:spcAft>
              </a:pPr>
              <a:t>11</a:t>
            </a:fld>
            <a:endParaRPr lang="en-US" altLang="zh-CN"/>
          </a:p>
        </p:txBody>
      </p:sp>
    </p:spTree>
    <p:extLst>
      <p:ext uri="{BB962C8B-B14F-4D97-AF65-F5344CB8AC3E}">
        <p14:creationId xmlns:p14="http://schemas.microsoft.com/office/powerpoint/2010/main" val="248866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½</a:t>
            </a:r>
            <a:r>
              <a:rPr lang="en-US" baseline="0" dirty="0"/>
              <a:t>  2/3</a:t>
            </a:r>
            <a:r>
              <a:rPr lang="zh-CN" altLang="en-US" dirty="0"/>
              <a:t>贝叶斯提出来的，其实是主观概率，我们知道的一般是客观概率</a:t>
            </a:r>
            <a:endParaRPr lang="en-US" dirty="0"/>
          </a:p>
          <a:p>
            <a:endParaRPr lang="en-US" dirty="0"/>
          </a:p>
        </p:txBody>
      </p:sp>
      <p:sp>
        <p:nvSpPr>
          <p:cNvPr id="4" name="灯片编号占位符 3"/>
          <p:cNvSpPr>
            <a:spLocks noGrp="1"/>
          </p:cNvSpPr>
          <p:nvPr>
            <p:ph type="sldNum" sz="quarter" idx="10"/>
          </p:nvPr>
        </p:nvSpPr>
        <p:spPr/>
        <p:txBody>
          <a:bodyPr/>
          <a:lstStyle/>
          <a:p>
            <a:fld id="{7B787A80-512F-4AFB-96DE-BF6C60C33591}" type="slidenum">
              <a:rPr lang="zh-CN" altLang="en-US" smtClean="0"/>
              <a:t>12</a:t>
            </a:fld>
            <a:endParaRPr lang="zh-CN" altLang="en-US"/>
          </a:p>
        </p:txBody>
      </p:sp>
    </p:spTree>
    <p:extLst>
      <p:ext uri="{BB962C8B-B14F-4D97-AF65-F5344CB8AC3E}">
        <p14:creationId xmlns:p14="http://schemas.microsoft.com/office/powerpoint/2010/main" val="88999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0E562B-31EB-41A8-A7BB-342969911DB7}" type="slidenum">
              <a:rPr lang="zh-CN" altLang="en-US" smtClean="0"/>
              <a:t>13</a:t>
            </a:fld>
            <a:endParaRPr lang="zh-CN" altLang="en-US"/>
          </a:p>
        </p:txBody>
      </p:sp>
    </p:spTree>
    <p:extLst>
      <p:ext uri="{BB962C8B-B14F-4D97-AF65-F5344CB8AC3E}">
        <p14:creationId xmlns:p14="http://schemas.microsoft.com/office/powerpoint/2010/main" val="3885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（吸毒）为主观判断，由历史数据得来，</a:t>
            </a:r>
            <a:r>
              <a:rPr lang="en-US" altLang="zh-CN" dirty="0"/>
              <a:t>P</a:t>
            </a:r>
            <a:r>
              <a:rPr lang="zh-CN" altLang="en-US" dirty="0"/>
              <a:t>（检测</a:t>
            </a:r>
            <a:r>
              <a:rPr lang="en-US" altLang="zh-CN" dirty="0"/>
              <a:t>=</a:t>
            </a:r>
            <a:r>
              <a:rPr lang="zh-CN" altLang="en-US" dirty="0"/>
              <a:t>阳</a:t>
            </a:r>
            <a:r>
              <a:rPr lang="en-US" altLang="zh-CN" dirty="0"/>
              <a:t>|</a:t>
            </a:r>
            <a:r>
              <a:rPr lang="zh-CN" altLang="en-US" dirty="0"/>
              <a:t>吸毒）为客观事实。用于修正主观判断，之后得到修正之后的判断</a:t>
            </a:r>
            <a:endParaRPr lang="en-US" dirty="0"/>
          </a:p>
        </p:txBody>
      </p:sp>
      <p:sp>
        <p:nvSpPr>
          <p:cNvPr id="4" name="灯片编号占位符 3"/>
          <p:cNvSpPr>
            <a:spLocks noGrp="1"/>
          </p:cNvSpPr>
          <p:nvPr>
            <p:ph type="sldNum" sz="quarter" idx="10"/>
          </p:nvPr>
        </p:nvSpPr>
        <p:spPr/>
        <p:txBody>
          <a:bodyPr/>
          <a:lstStyle/>
          <a:p>
            <a:fld id="{7B787A80-512F-4AFB-96DE-BF6C60C33591}" type="slidenum">
              <a:rPr lang="zh-CN" altLang="en-US" smtClean="0"/>
              <a:t>15</a:t>
            </a:fld>
            <a:endParaRPr lang="zh-CN" altLang="en-US"/>
          </a:p>
        </p:txBody>
      </p:sp>
    </p:spTree>
    <p:extLst>
      <p:ext uri="{BB962C8B-B14F-4D97-AF65-F5344CB8AC3E}">
        <p14:creationId xmlns:p14="http://schemas.microsoft.com/office/powerpoint/2010/main" val="9951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787A80-512F-4AFB-96DE-BF6C60C33591}" type="slidenum">
              <a:rPr lang="zh-CN" altLang="en-US" smtClean="0"/>
              <a:t>16</a:t>
            </a:fld>
            <a:endParaRPr lang="zh-CN" altLang="en-US"/>
          </a:p>
        </p:txBody>
      </p:sp>
    </p:spTree>
    <p:extLst>
      <p:ext uri="{BB962C8B-B14F-4D97-AF65-F5344CB8AC3E}">
        <p14:creationId xmlns:p14="http://schemas.microsoft.com/office/powerpoint/2010/main" val="412380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Outlier detection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21</a:t>
            </a:fld>
            <a:endParaRPr lang="zh-TW" altLang="en-US"/>
          </a:p>
        </p:txBody>
      </p:sp>
    </p:spTree>
    <p:extLst>
      <p:ext uri="{BB962C8B-B14F-4D97-AF65-F5344CB8AC3E}">
        <p14:creationId xmlns:p14="http://schemas.microsoft.com/office/powerpoint/2010/main" val="262226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787A80-512F-4AFB-96DE-BF6C60C33591}" type="slidenum">
              <a:rPr lang="zh-CN" altLang="en-US" smtClean="0"/>
              <a:t>33</a:t>
            </a:fld>
            <a:endParaRPr lang="zh-CN" altLang="en-US"/>
          </a:p>
        </p:txBody>
      </p:sp>
    </p:spTree>
    <p:extLst>
      <p:ext uri="{BB962C8B-B14F-4D97-AF65-F5344CB8AC3E}">
        <p14:creationId xmlns:p14="http://schemas.microsoft.com/office/powerpoint/2010/main" val="2066302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Tirtouga</a:t>
            </a:r>
            <a:endParaRPr lang="zh-TW" altLang="en-US" dirty="0"/>
          </a:p>
        </p:txBody>
      </p:sp>
      <p:sp>
        <p:nvSpPr>
          <p:cNvPr id="4" name="投影片編號版面配置區 3"/>
          <p:cNvSpPr>
            <a:spLocks noGrp="1"/>
          </p:cNvSpPr>
          <p:nvPr>
            <p:ph type="sldNum" sz="quarter" idx="10"/>
          </p:nvPr>
        </p:nvSpPr>
        <p:spPr/>
        <p:txBody>
          <a:bodyPr/>
          <a:lstStyle/>
          <a:p>
            <a:fld id="{2EA8D95B-0755-4896-9C23-A080A597C298}" type="slidenum">
              <a:rPr lang="zh-TW" altLang="en-US" smtClean="0"/>
              <a:t>36</a:t>
            </a:fld>
            <a:endParaRPr lang="zh-TW" altLang="en-US"/>
          </a:p>
        </p:txBody>
      </p:sp>
    </p:spTree>
    <p:extLst>
      <p:ext uri="{BB962C8B-B14F-4D97-AF65-F5344CB8AC3E}">
        <p14:creationId xmlns:p14="http://schemas.microsoft.com/office/powerpoint/2010/main" val="417675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278386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322792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chemeClr val="accent1">
                    <a:lumMod val="75000"/>
                  </a:schemeClr>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lvl1pPr>
              <a:defRPr>
                <a:solidFill>
                  <a:schemeClr val="accent1">
                    <a:lumMod val="50000"/>
                  </a:schemeClr>
                </a:solidFill>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32321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封面页">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3" name="文本占位符 6"/>
          <p:cNvSpPr>
            <a:spLocks noGrp="1"/>
          </p:cNvSpPr>
          <p:nvPr>
            <p:ph type="body" sz="quarter" idx="13"/>
          </p:nvPr>
        </p:nvSpPr>
        <p:spPr>
          <a:xfrm>
            <a:off x="2915214" y="2128076"/>
            <a:ext cx="8084655" cy="1041761"/>
          </a:xfrm>
          <a:prstGeom prst="rect">
            <a:avLst/>
          </a:prstGeom>
        </p:spPr>
        <p:txBody>
          <a:bodyPr anchor="t"/>
          <a:lstStyle>
            <a:lvl1pPr marL="0" indent="0" algn="l">
              <a:lnSpc>
                <a:spcPct val="100000"/>
              </a:lnSpc>
              <a:buNone/>
              <a:defRPr sz="405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编辑母版文本样式</a:t>
            </a:r>
          </a:p>
        </p:txBody>
      </p:sp>
      <p:grpSp>
        <p:nvGrpSpPr>
          <p:cNvPr id="9" name="组 8"/>
          <p:cNvGrpSpPr/>
          <p:nvPr/>
        </p:nvGrpSpPr>
        <p:grpSpPr>
          <a:xfrm rot="18636342">
            <a:off x="-4842313" y="-4768555"/>
            <a:ext cx="9526783" cy="8018067"/>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350"/>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350"/>
            </a:p>
          </p:txBody>
        </p:sp>
      </p:grpSp>
      <p:sp>
        <p:nvSpPr>
          <p:cNvPr id="10" name="文本占位符 6"/>
          <p:cNvSpPr>
            <a:spLocks noGrp="1"/>
          </p:cNvSpPr>
          <p:nvPr>
            <p:ph type="body" sz="quarter" idx="14"/>
          </p:nvPr>
        </p:nvSpPr>
        <p:spPr>
          <a:xfrm>
            <a:off x="2915214" y="3169836"/>
            <a:ext cx="8084655" cy="588643"/>
          </a:xfrm>
          <a:prstGeom prst="rect">
            <a:avLst/>
          </a:prstGeom>
        </p:spPr>
        <p:txBody>
          <a:bodyPr anchor="t"/>
          <a:lstStyle>
            <a:lvl1pPr marL="0" indent="0" algn="l">
              <a:lnSpc>
                <a:spcPct val="100000"/>
              </a:lnSpc>
              <a:buNone/>
              <a:defRPr sz="18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编辑母版文本样式</a:t>
            </a:r>
          </a:p>
        </p:txBody>
      </p:sp>
      <p:grpSp>
        <p:nvGrpSpPr>
          <p:cNvPr id="11" name="组 10"/>
          <p:cNvGrpSpPr/>
          <p:nvPr/>
        </p:nvGrpSpPr>
        <p:grpSpPr>
          <a:xfrm rot="18636342">
            <a:off x="7423537" y="5313870"/>
            <a:ext cx="9526783" cy="8018067"/>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350"/>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350"/>
            </a:p>
          </p:txBody>
        </p:sp>
      </p:grpSp>
      <p:sp>
        <p:nvSpPr>
          <p:cNvPr id="14" name="文本占位符 6"/>
          <p:cNvSpPr>
            <a:spLocks noGrp="1"/>
          </p:cNvSpPr>
          <p:nvPr>
            <p:ph type="body" sz="quarter" idx="15"/>
          </p:nvPr>
        </p:nvSpPr>
        <p:spPr>
          <a:xfrm>
            <a:off x="2915214" y="4033468"/>
            <a:ext cx="8084655" cy="588643"/>
          </a:xfrm>
          <a:prstGeom prst="rect">
            <a:avLst/>
          </a:prstGeom>
        </p:spPr>
        <p:txBody>
          <a:bodyPr anchor="t"/>
          <a:lstStyle>
            <a:lvl1pPr marL="214313" indent="-214313" algn="l">
              <a:lnSpc>
                <a:spcPct val="100000"/>
              </a:lnSpc>
              <a:buFont typeface="Arial" panose="020B0604020202020204" pitchFamily="34" charset="0"/>
              <a:buChar char="•"/>
              <a:defRPr sz="105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编辑母版文本样式</a:t>
            </a:r>
          </a:p>
        </p:txBody>
      </p:sp>
    </p:spTree>
    <p:extLst>
      <p:ext uri="{BB962C8B-B14F-4D97-AF65-F5344CB8AC3E}">
        <p14:creationId xmlns:p14="http://schemas.microsoft.com/office/powerpoint/2010/main" val="73442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90" y="258235"/>
            <a:ext cx="5302783" cy="721395"/>
          </a:xfrm>
          <a:prstGeom prst="rect">
            <a:avLst/>
          </a:prstGeom>
          <a:ln w="12700" cmpd="sng">
            <a:noFill/>
          </a:ln>
        </p:spPr>
        <p:txBody>
          <a:bodyPr vert="horz" anchor="ctr"/>
          <a:lstStyle>
            <a:lvl1pPr marL="0" indent="0" algn="l">
              <a:buNone/>
              <a:defRPr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30"/>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spTree>
    <p:extLst>
      <p:ext uri="{BB962C8B-B14F-4D97-AF65-F5344CB8AC3E}">
        <p14:creationId xmlns:p14="http://schemas.microsoft.com/office/powerpoint/2010/main" val="324641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 name="文本占位符 2"/>
          <p:cNvSpPr>
            <a:spLocks noGrp="1"/>
          </p:cNvSpPr>
          <p:nvPr>
            <p:ph idx="1"/>
          </p:nvPr>
        </p:nvSpPr>
        <p:spPr>
          <a:xfrm>
            <a:off x="419100" y="1438274"/>
            <a:ext cx="11398250" cy="5064125"/>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94962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内容页_1">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7408547" cy="721395"/>
          </a:xfrm>
          <a:prstGeom prst="rect">
            <a:avLst/>
          </a:prstGeom>
          <a:ln w="12700" cmpd="sng">
            <a:noFill/>
          </a:ln>
        </p:spPr>
        <p:txBody>
          <a:bodyPr vert="horz" anchor="ctr"/>
          <a:lstStyle>
            <a:lvl1pPr marL="0" indent="0" algn="l">
              <a:buNone/>
              <a:defRPr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9" name="文本占位符 7"/>
          <p:cNvSpPr>
            <a:spLocks noGrp="1"/>
          </p:cNvSpPr>
          <p:nvPr>
            <p:ph type="body" sz="quarter" idx="11" hasCustomPrompt="1"/>
          </p:nvPr>
        </p:nvSpPr>
        <p:spPr>
          <a:xfrm>
            <a:off x="2790378" y="1940382"/>
            <a:ext cx="7408547" cy="721395"/>
          </a:xfrm>
          <a:prstGeom prst="rect">
            <a:avLst/>
          </a:prstGeom>
          <a:ln w="12700" cmpd="sng">
            <a:noFill/>
          </a:ln>
        </p:spPr>
        <p:txBody>
          <a:bodyPr vert="horz" anchor="ctr"/>
          <a:lstStyle>
            <a:lvl1pPr marL="0" indent="0" algn="l">
              <a:buNone/>
              <a:defRPr sz="2400" b="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182895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副标题页_1">
    <p:spTree>
      <p:nvGrpSpPr>
        <p:cNvPr id="1" name=""/>
        <p:cNvGrpSpPr/>
        <p:nvPr/>
      </p:nvGrpSpPr>
      <p:grpSpPr>
        <a:xfrm>
          <a:off x="0" y="0"/>
          <a:ext cx="0" cy="0"/>
          <a:chOff x="0" y="0"/>
          <a:chExt cx="0" cy="0"/>
        </a:xfrm>
      </p:grpSpPr>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a:defRPr>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编辑母版文本样式</a:t>
            </a:r>
          </a:p>
        </p:txBody>
      </p:sp>
    </p:spTree>
    <p:extLst>
      <p:ext uri="{BB962C8B-B14F-4D97-AF65-F5344CB8AC3E}">
        <p14:creationId xmlns:p14="http://schemas.microsoft.com/office/powerpoint/2010/main" val="152831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7A6"/>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solidFill>
                  <a:schemeClr val="accent1">
                    <a:lumMod val="50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5325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367348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lumMod val="50000"/>
                  </a:schemeClr>
                </a:solidFill>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lumMod val="50000"/>
                  </a:schemeClr>
                </a:solidFill>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30937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accent1">
                    <a:lumMod val="7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lvl1pPr>
              <a:defRPr>
                <a:solidFill>
                  <a:schemeClr val="accent1">
                    <a:lumMod val="50000"/>
                  </a:schemeClr>
                </a:solidFill>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lvl1pPr>
              <a:defRPr>
                <a:solidFill>
                  <a:schemeClr val="accent1">
                    <a:lumMod val="50000"/>
                  </a:schemeClr>
                </a:solidFill>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188424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267039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156252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solidFill>
                  <a:schemeClr val="accent1">
                    <a:lumMod val="50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297482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D8128BF-3497-44C0-86D6-8FF188941D08}" type="datetimeFigureOut">
              <a:rPr lang="zh-CN" altLang="en-US" smtClean="0"/>
              <a:t>2020/5/20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83097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128BF-3497-44C0-86D6-8FF188941D08}" type="datetimeFigureOut">
              <a:rPr lang="zh-CN" altLang="en-US" smtClean="0"/>
              <a:t>2020/5/20</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B7A75-7D76-43EB-A1BA-F684BF88356B}" type="slidenum">
              <a:rPr lang="zh-CN" altLang="en-US" smtClean="0"/>
              <a:t>‹#›</a:t>
            </a:fld>
            <a:endParaRPr lang="zh-CN" altLang="en-US"/>
          </a:p>
        </p:txBody>
      </p:sp>
    </p:spTree>
    <p:extLst>
      <p:ext uri="{BB962C8B-B14F-4D97-AF65-F5344CB8AC3E}">
        <p14:creationId xmlns:p14="http://schemas.microsoft.com/office/powerpoint/2010/main" val="3632395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6.png"/><Relationship Id="rId9" Type="http://schemas.openxmlformats.org/officeDocument/2006/relationships/image" Target="../media/image33.png"/></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39.png"/><Relationship Id="rId12"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3.png"/><Relationship Id="rId5" Type="http://schemas.openxmlformats.org/officeDocument/2006/relationships/image" Target="../media/image35.png"/><Relationship Id="rId10" Type="http://schemas.openxmlformats.org/officeDocument/2006/relationships/image" Target="../media/image42.png"/><Relationship Id="rId4" Type="http://schemas.openxmlformats.org/officeDocument/2006/relationships/image" Target="../media/image48.png"/><Relationship Id="rId9" Type="http://schemas.openxmlformats.org/officeDocument/2006/relationships/image" Target="../media/image41.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4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30.png"/><Relationship Id="rId7"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4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46.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0.png"/><Relationship Id="rId7"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74.png"/><Relationship Id="rId9" Type="http://schemas.openxmlformats.org/officeDocument/2006/relationships/image" Target="../media/image102.png"/></Relationships>
</file>

<file path=ppt/slides/_rels/slide47.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Thinking,_Fast_and_Slow" TargetMode="External"/><Relationship Id="rId3" Type="http://schemas.openxmlformats.org/officeDocument/2006/relationships/image" Target="../media/image3.jpeg"/><Relationship Id="rId7" Type="http://schemas.openxmlformats.org/officeDocument/2006/relationships/hyperlink" Target="https://en.wikipedia.org/wiki/Special:BookSources/978-0521792608" TargetMode="External"/><Relationship Id="rId12" Type="http://schemas.openxmlformats.org/officeDocument/2006/relationships/hyperlink" Target="https://en.wikipedia.org/wiki/New_York_Review_of_Book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11" Type="http://schemas.openxmlformats.org/officeDocument/2006/relationships/hyperlink" Target="https://en.wikipedia.org/wiki/Freeman_Dyson" TargetMode="External"/><Relationship Id="rId5" Type="http://schemas.openxmlformats.org/officeDocument/2006/relationships/hyperlink" Target="https://en.wikipedia.org/wiki/Paul_Slovic" TargetMode="External"/><Relationship Id="rId10" Type="http://schemas.openxmlformats.org/officeDocument/2006/relationships/hyperlink" Target="https://en.wikipedia.org/wiki/Special:BookSources/978-0374275631" TargetMode="External"/><Relationship Id="rId4" Type="http://schemas.openxmlformats.org/officeDocument/2006/relationships/hyperlink" Target="https://en.wikipedia.org/wiki/Prentice-Hall" TargetMode="External"/><Relationship Id="rId9" Type="http://schemas.openxmlformats.org/officeDocument/2006/relationships/hyperlink" Target="https://en.wikipedia.org/wiki/Farrar,_Straus_and_Giroux"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8ED54-2F4F-4154-92BC-557DBAF3AB19}"/>
              </a:ext>
            </a:extLst>
          </p:cNvPr>
          <p:cNvSpPr>
            <a:spLocks noGrp="1"/>
          </p:cNvSpPr>
          <p:nvPr>
            <p:ph type="ctrTitle"/>
          </p:nvPr>
        </p:nvSpPr>
        <p:spPr/>
        <p:txBody>
          <a:bodyPr/>
          <a:lstStyle/>
          <a:p>
            <a:r>
              <a:rPr lang="zh-CN" altLang="en-US" dirty="0">
                <a:latin typeface="文泉驿正黑" panose="02000603000000000000" pitchFamily="2" charset="-122"/>
                <a:ea typeface="文泉驿正黑" panose="02000603000000000000" pitchFamily="2" charset="-122"/>
              </a:rPr>
              <a:t>朴素贝叶斯</a:t>
            </a:r>
          </a:p>
        </p:txBody>
      </p:sp>
      <p:sp>
        <p:nvSpPr>
          <p:cNvPr id="4" name="文本框 3">
            <a:extLst>
              <a:ext uri="{FF2B5EF4-FFF2-40B4-BE49-F238E27FC236}">
                <a16:creationId xmlns:a16="http://schemas.microsoft.com/office/drawing/2014/main" id="{61271AF1-A7F6-4850-891C-2986E5556887}"/>
              </a:ext>
            </a:extLst>
          </p:cNvPr>
          <p:cNvSpPr txBox="1"/>
          <p:nvPr/>
        </p:nvSpPr>
        <p:spPr>
          <a:xfrm>
            <a:off x="6678988" y="4044080"/>
            <a:ext cx="2888932" cy="1180836"/>
          </a:xfrm>
          <a:prstGeom prst="rect">
            <a:avLst/>
          </a:prstGeom>
          <a:noFill/>
        </p:spPr>
        <p:txBody>
          <a:bodyPr wrap="none" rtlCol="0">
            <a:spAutoFit/>
          </a:bodyPr>
          <a:lstStyle/>
          <a:p>
            <a:pPr>
              <a:lnSpc>
                <a:spcPct val="130000"/>
              </a:lnSpc>
              <a:spcBef>
                <a:spcPts val="450"/>
              </a:spcBef>
            </a:pPr>
            <a:r>
              <a:rPr lang="zh-CN" altLang="en-US" sz="1600" b="1" kern="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陈雁</a:t>
            </a:r>
            <a:endPar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450"/>
              </a:spcBef>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15882067772</a:t>
            </a:r>
          </a:p>
          <a:p>
            <a:pPr>
              <a:lnSpc>
                <a:spcPct val="130000"/>
              </a:lnSpc>
              <a:spcBef>
                <a:spcPts val="450"/>
              </a:spcBef>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carly.chenyan@gmail.com</a:t>
            </a:r>
            <a:endParaRPr lang="zh-CN" altLang="en-US" sz="1600" b="1" kern="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32854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4468824" y="1375120"/>
            <a:ext cx="2910592" cy="2373032"/>
          </a:xfrm>
        </p:spPr>
        <p:txBody>
          <a:bodyPr>
            <a:noAutofit/>
          </a:bodyPr>
          <a:lstStyle/>
          <a:p>
            <a:r>
              <a:rPr kumimoji="1" lang="en-US" altLang="zh-CN" dirty="0">
                <a:latin typeface="腾讯体" panose="02010600010101010101" pitchFamily="2" charset="-122"/>
                <a:ea typeface="腾讯体" panose="02010600010101010101" pitchFamily="2" charset="-122"/>
              </a:rPr>
              <a:t>02</a:t>
            </a:r>
            <a:endParaRPr kumimoji="1" lang="zh-CN" altLang="en-US" dirty="0">
              <a:latin typeface="腾讯体" panose="02010600010101010101" pitchFamily="2" charset="-122"/>
              <a:ea typeface="腾讯体" panose="02010600010101010101" pitchFamily="2" charset="-122"/>
            </a:endParaRPr>
          </a:p>
        </p:txBody>
      </p:sp>
      <p:sp>
        <p:nvSpPr>
          <p:cNvPr id="3" name="文本占位符 2"/>
          <p:cNvSpPr>
            <a:spLocks noGrp="1"/>
          </p:cNvSpPr>
          <p:nvPr>
            <p:ph type="body" sz="quarter" idx="16"/>
          </p:nvPr>
        </p:nvSpPr>
        <p:spPr>
          <a:xfrm>
            <a:off x="2650384" y="3915771"/>
            <a:ext cx="6498437" cy="1673659"/>
          </a:xfrm>
        </p:spPr>
        <p:txBody>
          <a:bodyPr>
            <a:normAutofit/>
          </a:bodyPr>
          <a:lstStyle/>
          <a:p>
            <a:r>
              <a:rPr kumimoji="1" lang="zh-CN" altLang="en-US" dirty="0">
                <a:solidFill>
                  <a:schemeClr val="tx1"/>
                </a:solidFill>
              </a:rPr>
              <a:t>贝叶斯公式</a:t>
            </a:r>
            <a:endParaRPr kumimoji="1" lang="en-US" altLang="zh-CN" dirty="0">
              <a:solidFill>
                <a:schemeClr val="tx1"/>
              </a:solidFill>
            </a:endParaRPr>
          </a:p>
        </p:txBody>
      </p:sp>
    </p:spTree>
    <p:extLst>
      <p:ext uri="{BB962C8B-B14F-4D97-AF65-F5344CB8AC3E}">
        <p14:creationId xmlns:p14="http://schemas.microsoft.com/office/powerpoint/2010/main" val="4065115880"/>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35359" y="2721673"/>
            <a:ext cx="980008" cy="321719"/>
          </a:xfrm>
          <a:prstGeom prst="rect">
            <a:avLst/>
          </a:prstGeom>
          <a:noFill/>
          <a:ln w="25400" cap="flat" cmpd="sng" algn="ctr">
            <a:noFill/>
            <a:prstDash val="solid"/>
          </a:ln>
          <a:effectLst/>
        </p:spPr>
        <p:txBody>
          <a:bodyPr rtlCol="0" anchor="ctr"/>
          <a:lstStyle/>
          <a:p>
            <a:pPr defTabSz="1219170">
              <a:defRPr/>
            </a:pPr>
            <a:r>
              <a:rPr lang="en-US" altLang="zh-CN" sz="133" kern="0" dirty="0">
                <a:solidFill>
                  <a:sysClr val="window" lastClr="FFFFFF"/>
                </a:solidFill>
                <a:latin typeface="Calibri"/>
                <a:ea typeface="宋体"/>
              </a:rPr>
              <a:t>PPT</a:t>
            </a:r>
            <a:r>
              <a:rPr lang="zh-CN" altLang="en-US" sz="133" kern="0" dirty="0">
                <a:solidFill>
                  <a:sysClr val="window" lastClr="FFFFFF"/>
                </a:solidFill>
                <a:latin typeface="Calibri"/>
                <a:ea typeface="宋体"/>
              </a:rPr>
              <a:t>模板：</a:t>
            </a:r>
            <a:r>
              <a:rPr lang="en-US" altLang="zh-CN" sz="133" kern="0" dirty="0">
                <a:solidFill>
                  <a:sysClr val="window" lastClr="FFFFFF"/>
                </a:solidFill>
                <a:latin typeface="Calibri"/>
                <a:ea typeface="宋体"/>
              </a:rPr>
              <a:t>www.1ppt.com/moban/                  PPT</a:t>
            </a:r>
            <a:r>
              <a:rPr lang="zh-CN" altLang="en-US" sz="133" kern="0" dirty="0">
                <a:solidFill>
                  <a:sysClr val="window" lastClr="FFFFFF"/>
                </a:solidFill>
                <a:latin typeface="Calibri"/>
                <a:ea typeface="宋体"/>
              </a:rPr>
              <a:t>素材：</a:t>
            </a:r>
            <a:r>
              <a:rPr lang="en-US" altLang="zh-CN" sz="133" kern="0" dirty="0">
                <a:solidFill>
                  <a:sysClr val="window" lastClr="FFFFFF"/>
                </a:solidFill>
                <a:latin typeface="Calibri"/>
                <a:ea typeface="宋体"/>
              </a:rPr>
              <a:t>www.1ppt.com/sucai/</a:t>
            </a:r>
          </a:p>
          <a:p>
            <a:pPr defTabSz="1219170">
              <a:defRPr/>
            </a:pPr>
            <a:r>
              <a:rPr lang="en-US" altLang="zh-CN" sz="133" kern="0" dirty="0">
                <a:solidFill>
                  <a:sysClr val="window" lastClr="FFFFFF"/>
                </a:solidFill>
                <a:latin typeface="Calibri"/>
                <a:ea typeface="宋体"/>
              </a:rPr>
              <a:t>PPT</a:t>
            </a:r>
            <a:r>
              <a:rPr lang="zh-CN" altLang="en-US" sz="133" kern="0" dirty="0">
                <a:solidFill>
                  <a:sysClr val="window" lastClr="FFFFFF"/>
                </a:solidFill>
                <a:latin typeface="Calibri"/>
                <a:ea typeface="宋体"/>
              </a:rPr>
              <a:t>背景：</a:t>
            </a:r>
            <a:r>
              <a:rPr lang="en-US" altLang="zh-CN" sz="133" kern="0" dirty="0">
                <a:solidFill>
                  <a:sysClr val="window" lastClr="FFFFFF"/>
                </a:solidFill>
                <a:latin typeface="Calibri"/>
                <a:ea typeface="宋体"/>
              </a:rPr>
              <a:t>www.1ppt.com/beijing/                   PPT</a:t>
            </a:r>
            <a:r>
              <a:rPr lang="zh-CN" altLang="en-US" sz="133" kern="0" dirty="0">
                <a:solidFill>
                  <a:sysClr val="window" lastClr="FFFFFF"/>
                </a:solidFill>
                <a:latin typeface="Calibri"/>
                <a:ea typeface="宋体"/>
              </a:rPr>
              <a:t>图表：</a:t>
            </a:r>
            <a:r>
              <a:rPr lang="en-US" altLang="zh-CN" sz="133" kern="0" dirty="0">
                <a:solidFill>
                  <a:sysClr val="window" lastClr="FFFFFF"/>
                </a:solidFill>
                <a:latin typeface="Calibri"/>
                <a:ea typeface="宋体"/>
              </a:rPr>
              <a:t>www.1ppt.com/tubiao/      </a:t>
            </a:r>
          </a:p>
          <a:p>
            <a:pPr defTabSz="1219170">
              <a:defRPr/>
            </a:pPr>
            <a:r>
              <a:rPr lang="en-US" altLang="zh-CN" sz="133" kern="0" dirty="0">
                <a:solidFill>
                  <a:sysClr val="window" lastClr="FFFFFF"/>
                </a:solidFill>
                <a:latin typeface="Calibri"/>
                <a:ea typeface="宋体"/>
              </a:rPr>
              <a:t>PPT</a:t>
            </a:r>
            <a:r>
              <a:rPr lang="zh-CN" altLang="en-US" sz="133" kern="0" dirty="0">
                <a:solidFill>
                  <a:sysClr val="window" lastClr="FFFFFF"/>
                </a:solidFill>
                <a:latin typeface="Calibri"/>
                <a:ea typeface="宋体"/>
              </a:rPr>
              <a:t>下载：</a:t>
            </a:r>
            <a:r>
              <a:rPr lang="en-US" altLang="zh-CN" sz="133" kern="0" dirty="0">
                <a:solidFill>
                  <a:sysClr val="window" lastClr="FFFFFF"/>
                </a:solidFill>
                <a:latin typeface="Calibri"/>
                <a:ea typeface="宋体"/>
              </a:rPr>
              <a:t>www.1ppt.com/xiazai/                     PPT</a:t>
            </a:r>
            <a:r>
              <a:rPr lang="zh-CN" altLang="en-US" sz="133" kern="0" dirty="0">
                <a:solidFill>
                  <a:sysClr val="window" lastClr="FFFFFF"/>
                </a:solidFill>
                <a:latin typeface="Calibri"/>
                <a:ea typeface="宋体"/>
              </a:rPr>
              <a:t>教程： </a:t>
            </a:r>
            <a:r>
              <a:rPr lang="en-US" altLang="zh-CN" sz="133" kern="0" dirty="0">
                <a:solidFill>
                  <a:sysClr val="window" lastClr="FFFFFF"/>
                </a:solidFill>
                <a:latin typeface="Calibri"/>
                <a:ea typeface="宋体"/>
              </a:rPr>
              <a:t>www.1ppt.com/powerpoint/      </a:t>
            </a:r>
          </a:p>
          <a:p>
            <a:pPr defTabSz="1219170">
              <a:defRPr/>
            </a:pPr>
            <a:r>
              <a:rPr lang="zh-CN" altLang="en-US" sz="133" kern="0" dirty="0">
                <a:solidFill>
                  <a:sysClr val="window" lastClr="FFFFFF"/>
                </a:solidFill>
                <a:latin typeface="Calibri"/>
                <a:ea typeface="宋体"/>
              </a:rPr>
              <a:t>资料下载：</a:t>
            </a:r>
            <a:r>
              <a:rPr lang="en-US" altLang="zh-CN" sz="133" kern="0" dirty="0">
                <a:solidFill>
                  <a:sysClr val="window" lastClr="FFFFFF"/>
                </a:solidFill>
                <a:latin typeface="Calibri"/>
                <a:ea typeface="宋体"/>
              </a:rPr>
              <a:t>www.1ppt.com/ziliao/                   </a:t>
            </a:r>
            <a:r>
              <a:rPr lang="zh-CN" altLang="en-US" sz="133" kern="0" dirty="0">
                <a:solidFill>
                  <a:sysClr val="window" lastClr="FFFFFF"/>
                </a:solidFill>
                <a:latin typeface="Calibri"/>
                <a:ea typeface="宋体"/>
              </a:rPr>
              <a:t>范文下载：</a:t>
            </a:r>
            <a:r>
              <a:rPr lang="en-US" altLang="zh-CN" sz="133" kern="0" dirty="0">
                <a:solidFill>
                  <a:sysClr val="window" lastClr="FFFFFF"/>
                </a:solidFill>
                <a:latin typeface="Calibri"/>
                <a:ea typeface="宋体"/>
              </a:rPr>
              <a:t>www.1ppt.com/fanwen/             </a:t>
            </a:r>
          </a:p>
          <a:p>
            <a:pPr defTabSz="1219170">
              <a:defRPr/>
            </a:pPr>
            <a:r>
              <a:rPr lang="zh-CN" altLang="en-US" sz="133" kern="0" dirty="0">
                <a:solidFill>
                  <a:sysClr val="window" lastClr="FFFFFF"/>
                </a:solidFill>
                <a:latin typeface="Calibri"/>
                <a:ea typeface="宋体"/>
              </a:rPr>
              <a:t>试卷下载：</a:t>
            </a:r>
            <a:r>
              <a:rPr lang="en-US" altLang="zh-CN" sz="133" kern="0" dirty="0">
                <a:solidFill>
                  <a:sysClr val="window" lastClr="FFFFFF"/>
                </a:solidFill>
                <a:latin typeface="Calibri"/>
                <a:ea typeface="宋体"/>
              </a:rPr>
              <a:t>www.1ppt.com/shiti/                     </a:t>
            </a:r>
            <a:r>
              <a:rPr lang="zh-CN" altLang="en-US" sz="133" kern="0" dirty="0">
                <a:solidFill>
                  <a:sysClr val="window" lastClr="FFFFFF"/>
                </a:solidFill>
                <a:latin typeface="Calibri"/>
                <a:ea typeface="宋体"/>
              </a:rPr>
              <a:t>教案下载：</a:t>
            </a:r>
            <a:r>
              <a:rPr lang="en-US" altLang="zh-CN" sz="133" kern="0" dirty="0">
                <a:solidFill>
                  <a:sysClr val="window" lastClr="FFFFFF"/>
                </a:solidFill>
                <a:latin typeface="Calibri"/>
                <a:ea typeface="宋体"/>
              </a:rPr>
              <a:t>www.1ppt.com/jiaoan/               </a:t>
            </a:r>
          </a:p>
          <a:p>
            <a:pPr defTabSz="1219170">
              <a:defRPr/>
            </a:pPr>
            <a:r>
              <a:rPr lang="en-US" altLang="zh-CN" sz="133" kern="0" dirty="0">
                <a:solidFill>
                  <a:sysClr val="window" lastClr="FFFFFF"/>
                </a:solidFill>
                <a:latin typeface="Calibri"/>
                <a:ea typeface="宋体"/>
              </a:rPr>
              <a:t>PPT</a:t>
            </a:r>
            <a:r>
              <a:rPr lang="zh-CN" altLang="en-US" sz="133" kern="0" dirty="0">
                <a:solidFill>
                  <a:sysClr val="window" lastClr="FFFFFF"/>
                </a:solidFill>
                <a:latin typeface="Calibri"/>
                <a:ea typeface="宋体"/>
              </a:rPr>
              <a:t>论坛：</a:t>
            </a:r>
            <a:r>
              <a:rPr lang="en-US" altLang="zh-CN" sz="133" kern="0" dirty="0">
                <a:solidFill>
                  <a:sysClr val="window" lastClr="FFFFFF"/>
                </a:solidFill>
                <a:latin typeface="Calibri"/>
                <a:ea typeface="宋体"/>
              </a:rPr>
              <a:t>www.1ppt.cn                                     PPT</a:t>
            </a:r>
            <a:r>
              <a:rPr lang="zh-CN" altLang="en-US" sz="133" kern="0" dirty="0">
                <a:solidFill>
                  <a:sysClr val="window" lastClr="FFFFFF"/>
                </a:solidFill>
                <a:latin typeface="Calibri"/>
                <a:ea typeface="宋体"/>
              </a:rPr>
              <a:t>课件：</a:t>
            </a:r>
            <a:r>
              <a:rPr lang="en-US" altLang="zh-CN" sz="133" kern="0" dirty="0">
                <a:solidFill>
                  <a:sysClr val="window" lastClr="FFFFFF"/>
                </a:solidFill>
                <a:latin typeface="Calibri"/>
                <a:ea typeface="宋体"/>
              </a:rPr>
              <a:t>www.1ppt.com/kejian/ </a:t>
            </a:r>
          </a:p>
          <a:p>
            <a:pPr defTabSz="1219170">
              <a:defRPr/>
            </a:pPr>
            <a:r>
              <a:rPr lang="zh-CN" altLang="en-US" sz="133" kern="0" dirty="0">
                <a:solidFill>
                  <a:sysClr val="window" lastClr="FFFFFF"/>
                </a:solidFill>
                <a:latin typeface="Calibri"/>
                <a:ea typeface="宋体"/>
              </a:rPr>
              <a:t>语文课件：</a:t>
            </a:r>
            <a:r>
              <a:rPr lang="en-US" altLang="zh-CN" sz="133" kern="0" dirty="0">
                <a:solidFill>
                  <a:sysClr val="window" lastClr="FFFFFF"/>
                </a:solidFill>
                <a:latin typeface="Calibri"/>
                <a:ea typeface="宋体"/>
              </a:rPr>
              <a:t>www.1ppt.com/kejian/yuwen/    </a:t>
            </a:r>
            <a:r>
              <a:rPr lang="zh-CN" altLang="en-US" sz="133" kern="0" dirty="0">
                <a:solidFill>
                  <a:sysClr val="window" lastClr="FFFFFF"/>
                </a:solidFill>
                <a:latin typeface="Calibri"/>
                <a:ea typeface="宋体"/>
              </a:rPr>
              <a:t>数学课件：</a:t>
            </a:r>
            <a:r>
              <a:rPr lang="en-US" altLang="zh-CN" sz="133" kern="0" dirty="0">
                <a:solidFill>
                  <a:sysClr val="window" lastClr="FFFFFF"/>
                </a:solidFill>
                <a:latin typeface="Calibri"/>
                <a:ea typeface="宋体"/>
              </a:rPr>
              <a:t>www.1ppt.com/kejian/shuxue/ </a:t>
            </a:r>
          </a:p>
          <a:p>
            <a:pPr defTabSz="1219170">
              <a:defRPr/>
            </a:pPr>
            <a:r>
              <a:rPr lang="zh-CN" altLang="en-US" sz="133" kern="0" dirty="0">
                <a:solidFill>
                  <a:sysClr val="window" lastClr="FFFFFF"/>
                </a:solidFill>
                <a:latin typeface="Calibri"/>
                <a:ea typeface="宋体"/>
              </a:rPr>
              <a:t>英语课件：</a:t>
            </a:r>
            <a:r>
              <a:rPr lang="en-US" altLang="zh-CN" sz="133" kern="0" dirty="0">
                <a:solidFill>
                  <a:sysClr val="window" lastClr="FFFFFF"/>
                </a:solidFill>
                <a:latin typeface="Calibri"/>
                <a:ea typeface="宋体"/>
              </a:rPr>
              <a:t>www.1ppt.com/kejian/yingyu/    </a:t>
            </a:r>
            <a:r>
              <a:rPr lang="zh-CN" altLang="en-US" sz="133" kern="0" dirty="0">
                <a:solidFill>
                  <a:sysClr val="window" lastClr="FFFFFF"/>
                </a:solidFill>
                <a:latin typeface="Calibri"/>
                <a:ea typeface="宋体"/>
              </a:rPr>
              <a:t>美术课件：</a:t>
            </a:r>
            <a:r>
              <a:rPr lang="en-US" altLang="zh-CN" sz="133" kern="0" dirty="0">
                <a:solidFill>
                  <a:sysClr val="window" lastClr="FFFFFF"/>
                </a:solidFill>
                <a:latin typeface="Calibri"/>
                <a:ea typeface="宋体"/>
              </a:rPr>
              <a:t>www.1ppt.com/kejian/meishu/ </a:t>
            </a:r>
          </a:p>
          <a:p>
            <a:pPr defTabSz="1219170">
              <a:defRPr/>
            </a:pPr>
            <a:r>
              <a:rPr lang="zh-CN" altLang="en-US" sz="133" kern="0" dirty="0">
                <a:solidFill>
                  <a:sysClr val="window" lastClr="FFFFFF"/>
                </a:solidFill>
                <a:latin typeface="Calibri"/>
                <a:ea typeface="宋体"/>
              </a:rPr>
              <a:t>科学课件：</a:t>
            </a:r>
            <a:r>
              <a:rPr lang="en-US" altLang="zh-CN" sz="133" kern="0" dirty="0">
                <a:solidFill>
                  <a:sysClr val="window" lastClr="FFFFFF"/>
                </a:solidFill>
                <a:latin typeface="Calibri"/>
                <a:ea typeface="宋体"/>
              </a:rPr>
              <a:t>www.1ppt.com/kejian/kexue/     </a:t>
            </a:r>
            <a:r>
              <a:rPr lang="zh-CN" altLang="en-US" sz="133" kern="0" dirty="0">
                <a:solidFill>
                  <a:sysClr val="window" lastClr="FFFFFF"/>
                </a:solidFill>
                <a:latin typeface="Calibri"/>
                <a:ea typeface="宋体"/>
              </a:rPr>
              <a:t>物理课件：</a:t>
            </a:r>
            <a:r>
              <a:rPr lang="en-US" altLang="zh-CN" sz="133" kern="0" dirty="0">
                <a:solidFill>
                  <a:sysClr val="window" lastClr="FFFFFF"/>
                </a:solidFill>
                <a:latin typeface="Calibri"/>
                <a:ea typeface="宋体"/>
              </a:rPr>
              <a:t>www.1ppt.com/kejian/wuli/ </a:t>
            </a:r>
          </a:p>
          <a:p>
            <a:pPr defTabSz="1219170">
              <a:defRPr/>
            </a:pPr>
            <a:r>
              <a:rPr lang="zh-CN" altLang="en-US" sz="133" kern="0" dirty="0">
                <a:solidFill>
                  <a:sysClr val="window" lastClr="FFFFFF"/>
                </a:solidFill>
                <a:latin typeface="Calibri"/>
                <a:ea typeface="宋体"/>
              </a:rPr>
              <a:t>化学课件：</a:t>
            </a:r>
            <a:r>
              <a:rPr lang="en-US" altLang="zh-CN" sz="133" kern="0" dirty="0">
                <a:solidFill>
                  <a:sysClr val="window" lastClr="FFFFFF"/>
                </a:solidFill>
                <a:latin typeface="Calibri"/>
                <a:ea typeface="宋体"/>
              </a:rPr>
              <a:t>www.1ppt.com/kejian/huaxue/  </a:t>
            </a:r>
            <a:r>
              <a:rPr lang="zh-CN" altLang="en-US" sz="133" kern="0" dirty="0">
                <a:solidFill>
                  <a:sysClr val="window" lastClr="FFFFFF"/>
                </a:solidFill>
                <a:latin typeface="Calibri"/>
                <a:ea typeface="宋体"/>
              </a:rPr>
              <a:t>生物课件：</a:t>
            </a:r>
            <a:r>
              <a:rPr lang="en-US" altLang="zh-CN" sz="133" kern="0" dirty="0">
                <a:solidFill>
                  <a:sysClr val="window" lastClr="FFFFFF"/>
                </a:solidFill>
                <a:latin typeface="Calibri"/>
                <a:ea typeface="宋体"/>
              </a:rPr>
              <a:t>www.1ppt.com/kejian/shengwu/ </a:t>
            </a:r>
          </a:p>
          <a:p>
            <a:pPr defTabSz="1219170">
              <a:defRPr/>
            </a:pPr>
            <a:r>
              <a:rPr lang="zh-CN" altLang="en-US" sz="133" kern="0" dirty="0">
                <a:solidFill>
                  <a:sysClr val="window" lastClr="FFFFFF"/>
                </a:solidFill>
                <a:latin typeface="Calibri"/>
                <a:ea typeface="宋体"/>
              </a:rPr>
              <a:t>地理课件：</a:t>
            </a:r>
            <a:r>
              <a:rPr lang="en-US" altLang="zh-CN" sz="133" kern="0" dirty="0">
                <a:solidFill>
                  <a:sysClr val="window" lastClr="FFFFFF"/>
                </a:solidFill>
                <a:latin typeface="Calibri"/>
                <a:ea typeface="宋体"/>
              </a:rPr>
              <a:t>www.1ppt.com/kejian/dili/          </a:t>
            </a:r>
            <a:r>
              <a:rPr lang="zh-CN" altLang="en-US" sz="133" kern="0" dirty="0">
                <a:solidFill>
                  <a:sysClr val="window" lastClr="FFFFFF"/>
                </a:solidFill>
                <a:latin typeface="Calibri"/>
                <a:ea typeface="宋体"/>
              </a:rPr>
              <a:t>历史课件：</a:t>
            </a:r>
            <a:r>
              <a:rPr lang="en-US" altLang="zh-CN" sz="133" kern="0" dirty="0">
                <a:solidFill>
                  <a:sysClr val="window" lastClr="FFFFFF"/>
                </a:solidFill>
                <a:latin typeface="Calibri"/>
                <a:ea typeface="宋体"/>
              </a:rPr>
              <a:t>www.1ppt.com/kejian/lishi/        </a:t>
            </a:r>
          </a:p>
        </p:txBody>
      </p:sp>
      <p:sp>
        <p:nvSpPr>
          <p:cNvPr id="19" name="矩形 18"/>
          <p:cNvSpPr>
            <a:spLocks noChangeArrowheads="1"/>
          </p:cNvSpPr>
          <p:nvPr/>
        </p:nvSpPr>
        <p:spPr bwMode="auto">
          <a:xfrm>
            <a:off x="1390651" y="1960034"/>
            <a:ext cx="9410700" cy="3710517"/>
          </a:xfrm>
          <a:prstGeom prst="rect">
            <a:avLst/>
          </a:prstGeom>
          <a:noFill/>
          <a:ln w="15875" algn="ctr">
            <a:noFill/>
            <a:round/>
            <a:headEnd/>
            <a:tailEnd/>
          </a:ln>
        </p:spPr>
        <p:txBody>
          <a:bodyPr/>
          <a:lstStyle/>
          <a:p>
            <a:endParaRPr lang="zh-CN" altLang="en-US" sz="2400"/>
          </a:p>
        </p:txBody>
      </p:sp>
      <p:sp>
        <p:nvSpPr>
          <p:cNvPr id="4" name="文本框 3"/>
          <p:cNvSpPr txBox="1"/>
          <p:nvPr/>
        </p:nvSpPr>
        <p:spPr>
          <a:xfrm>
            <a:off x="431372" y="356659"/>
            <a:ext cx="3367994" cy="769441"/>
          </a:xfrm>
          <a:prstGeom prst="rect">
            <a:avLst/>
          </a:prstGeom>
          <a:noFill/>
        </p:spPr>
        <p:txBody>
          <a:bodyPr wrap="square" rtlCol="0">
            <a:spAutoFit/>
          </a:bodyPr>
          <a:lstStyle/>
          <a:p>
            <a:r>
              <a:rPr lang="zh-CN" altLang="en-US" sz="4400" dirty="0">
                <a:solidFill>
                  <a:srgbClr val="2057A6"/>
                </a:solidFill>
                <a:latin typeface="微软雅黑" panose="020B0503020204020204" pitchFamily="34" charset="-122"/>
                <a:ea typeface="微软雅黑" panose="020B0503020204020204" pitchFamily="34" charset="-122"/>
                <a:cs typeface="+mj-cs"/>
              </a:rPr>
              <a:t>概率问题</a:t>
            </a:r>
          </a:p>
        </p:txBody>
      </p:sp>
      <p:sp>
        <p:nvSpPr>
          <p:cNvPr id="7" name="文本框 6"/>
          <p:cNvSpPr txBox="1"/>
          <p:nvPr/>
        </p:nvSpPr>
        <p:spPr>
          <a:xfrm>
            <a:off x="431372" y="1412777"/>
            <a:ext cx="11905323" cy="1569660"/>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问题</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：从以下</a:t>
            </a:r>
            <a:r>
              <a:rPr lang="en-US" altLang="zh-CN" sz="3200" dirty="0">
                <a:latin typeface="黑体" panose="02010609060101010101" pitchFamily="49" charset="-122"/>
                <a:ea typeface="黑体" panose="02010609060101010101" pitchFamily="49" charset="-122"/>
              </a:rPr>
              <a:t>7</a:t>
            </a:r>
            <a:r>
              <a:rPr lang="zh-CN" altLang="en-US" sz="3200" dirty="0">
                <a:latin typeface="黑体" panose="02010609060101010101" pitchFamily="49" charset="-122"/>
                <a:ea typeface="黑体" panose="02010609060101010101" pitchFamily="49" charset="-122"/>
              </a:rPr>
              <a:t>个球中，随机取得</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块球，为灰色和蓝色的概率是多少？</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问题</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：如果将</a:t>
            </a:r>
            <a:r>
              <a:rPr lang="en-US" altLang="zh-CN" sz="3200" dirty="0">
                <a:latin typeface="黑体" panose="02010609060101010101" pitchFamily="49" charset="-122"/>
                <a:ea typeface="黑体" panose="02010609060101010101" pitchFamily="49" charset="-122"/>
              </a:rPr>
              <a:t>7</a:t>
            </a:r>
            <a:r>
              <a:rPr lang="zh-CN" altLang="en-US" sz="3200" dirty="0">
                <a:latin typeface="黑体" panose="02010609060101010101" pitchFamily="49" charset="-122"/>
                <a:ea typeface="黑体" panose="02010609060101010101" pitchFamily="49" charset="-122"/>
              </a:rPr>
              <a:t>个球放在两个桶中，那么上述概率该如何计算？</a:t>
            </a:r>
          </a:p>
        </p:txBody>
      </p:sp>
      <p:pic>
        <p:nvPicPr>
          <p:cNvPr id="8" name="图片 7"/>
          <p:cNvPicPr>
            <a:picLocks noChangeAspect="1"/>
          </p:cNvPicPr>
          <p:nvPr/>
        </p:nvPicPr>
        <p:blipFill>
          <a:blip r:embed="rId3"/>
          <a:stretch>
            <a:fillRect/>
          </a:stretch>
        </p:blipFill>
        <p:spPr>
          <a:xfrm>
            <a:off x="719404" y="3757869"/>
            <a:ext cx="3288889" cy="1676191"/>
          </a:xfrm>
          <a:prstGeom prst="rect">
            <a:avLst/>
          </a:prstGeom>
        </p:spPr>
      </p:pic>
      <p:pic>
        <p:nvPicPr>
          <p:cNvPr id="9" name="图片 8"/>
          <p:cNvPicPr>
            <a:picLocks noChangeAspect="1"/>
          </p:cNvPicPr>
          <p:nvPr/>
        </p:nvPicPr>
        <p:blipFill>
          <a:blip r:embed="rId4"/>
          <a:stretch>
            <a:fillRect/>
          </a:stretch>
        </p:blipFill>
        <p:spPr>
          <a:xfrm>
            <a:off x="4722002" y="3367972"/>
            <a:ext cx="7105828" cy="2361905"/>
          </a:xfrm>
          <a:prstGeom prst="rect">
            <a:avLst/>
          </a:prstGeom>
        </p:spPr>
      </p:pic>
    </p:spTree>
    <p:extLst>
      <p:ext uri="{BB962C8B-B14F-4D97-AF65-F5344CB8AC3E}">
        <p14:creationId xmlns:p14="http://schemas.microsoft.com/office/powerpoint/2010/main" val="23199393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373074" y="258763"/>
            <a:ext cx="4929175" cy="720725"/>
          </a:xfrm>
        </p:spPr>
        <p:txBody>
          <a:bodyPr/>
          <a:lstStyle/>
          <a:p>
            <a:pPr marL="0" indent="0">
              <a:buNone/>
            </a:pPr>
            <a:r>
              <a:rPr lang="zh-CN" altLang="en-US" sz="4400" dirty="0">
                <a:solidFill>
                  <a:srgbClr val="2057A6"/>
                </a:solidFill>
                <a:cs typeface="+mj-cs"/>
              </a:rPr>
              <a:t>条件概率</a:t>
            </a:r>
            <a:endParaRPr lang="en-US" sz="4400" dirty="0">
              <a:solidFill>
                <a:srgbClr val="2057A6"/>
              </a:solidFill>
              <a:cs typeface="+mj-cs"/>
            </a:endParaRPr>
          </a:p>
        </p:txBody>
      </p:sp>
      <p:sp>
        <p:nvSpPr>
          <p:cNvPr id="6" name="椭圆 5"/>
          <p:cNvSpPr/>
          <p:nvPr/>
        </p:nvSpPr>
        <p:spPr>
          <a:xfrm>
            <a:off x="2083981" y="1843824"/>
            <a:ext cx="2417135" cy="19138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ltLang="zh-CN" sz="2800" dirty="0">
              <a:latin typeface="微软雅黑" panose="020B0503020204020204" pitchFamily="34" charset="-122"/>
              <a:ea typeface="微软雅黑" panose="020B0503020204020204" pitchFamily="34" charset="-122"/>
            </a:endParaRPr>
          </a:p>
          <a:p>
            <a:pPr algn="ctr">
              <a:lnSpc>
                <a:spcPct val="130000"/>
              </a:lnSpc>
            </a:pPr>
            <a:r>
              <a:rPr lang="en-US" altLang="zh-CN" sz="2800" dirty="0">
                <a:latin typeface="微软雅黑" panose="020B0503020204020204" pitchFamily="34" charset="-122"/>
                <a:ea typeface="微软雅黑" panose="020B0503020204020204" pitchFamily="34" charset="-122"/>
              </a:rPr>
              <a:t>A</a:t>
            </a:r>
            <a:endParaRPr 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3182679" y="2041451"/>
            <a:ext cx="772632" cy="78680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800" dirty="0">
                <a:latin typeface="微软雅黑" panose="020B0503020204020204" pitchFamily="34" charset="-122"/>
                <a:ea typeface="微软雅黑" panose="020B0503020204020204" pitchFamily="34" charset="-122"/>
              </a:rPr>
              <a:t>B</a:t>
            </a:r>
            <a:endParaRPr lang="en-US" sz="2800" dirty="0">
              <a:latin typeface="微软雅黑" panose="020B0503020204020204" pitchFamily="34" charset="-122"/>
              <a:ea typeface="微软雅黑" panose="020B0503020204020204" pitchFamily="34" charset="-122"/>
            </a:endParaRPr>
          </a:p>
        </p:txBody>
      </p:sp>
      <p:sp>
        <p:nvSpPr>
          <p:cNvPr id="9" name="椭圆 8"/>
          <p:cNvSpPr/>
          <p:nvPr/>
        </p:nvSpPr>
        <p:spPr>
          <a:xfrm>
            <a:off x="6950149" y="1871330"/>
            <a:ext cx="2417135" cy="19138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ltLang="zh-CN" sz="2800" dirty="0">
              <a:latin typeface="微软雅黑" panose="020B0503020204020204" pitchFamily="34" charset="-122"/>
              <a:ea typeface="微软雅黑" panose="020B0503020204020204" pitchFamily="34" charset="-122"/>
            </a:endParaRPr>
          </a:p>
          <a:p>
            <a:pPr algn="ctr">
              <a:lnSpc>
                <a:spcPct val="130000"/>
              </a:lnSpc>
            </a:pPr>
            <a:r>
              <a:rPr lang="en-US" altLang="zh-CN" sz="2800" dirty="0">
                <a:latin typeface="微软雅黑" panose="020B0503020204020204" pitchFamily="34" charset="-122"/>
                <a:ea typeface="微软雅黑" panose="020B0503020204020204" pitchFamily="34" charset="-122"/>
              </a:rPr>
              <a:t>B</a:t>
            </a:r>
            <a:endParaRPr lang="en-US" sz="2800" dirty="0">
              <a:latin typeface="微软雅黑" panose="020B0503020204020204" pitchFamily="34" charset="-122"/>
              <a:ea typeface="微软雅黑" panose="020B0503020204020204" pitchFamily="34" charset="-122"/>
            </a:endParaRPr>
          </a:p>
        </p:txBody>
      </p:sp>
      <p:sp>
        <p:nvSpPr>
          <p:cNvPr id="10" name="椭圆 9"/>
          <p:cNvSpPr/>
          <p:nvPr/>
        </p:nvSpPr>
        <p:spPr>
          <a:xfrm>
            <a:off x="8048847" y="2068957"/>
            <a:ext cx="772632" cy="78680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800" dirty="0">
                <a:latin typeface="微软雅黑" panose="020B0503020204020204" pitchFamily="34" charset="-122"/>
                <a:ea typeface="微软雅黑" panose="020B0503020204020204" pitchFamily="34" charset="-122"/>
              </a:rPr>
              <a:t>A</a:t>
            </a:r>
            <a:endParaRPr lang="en-US" sz="28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835889" y="4046599"/>
            <a:ext cx="3116559" cy="452432"/>
          </a:xfrm>
          <a:prstGeom prst="rect">
            <a:avLst/>
          </a:prstGeom>
          <a:noFill/>
        </p:spPr>
        <p:txBody>
          <a:bodyPr wrap="non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在</a:t>
            </a:r>
            <a:r>
              <a:rPr lang="en-US" altLang="zh-CN" kern="0" dirty="0">
                <a:latin typeface="微软雅黑" panose="020B0503020204020204" pitchFamily="34" charset="-122"/>
                <a:ea typeface="微软雅黑" panose="020B0503020204020204" pitchFamily="34" charset="-122"/>
                <a:cs typeface="+mn-ea"/>
                <a:sym typeface="+mn-lt"/>
              </a:rPr>
              <a:t>A</a:t>
            </a:r>
            <a:r>
              <a:rPr lang="zh-CN" altLang="en-US" kern="0" dirty="0">
                <a:latin typeface="微软雅黑" panose="020B0503020204020204" pitchFamily="34" charset="-122"/>
                <a:ea typeface="微软雅黑" panose="020B0503020204020204" pitchFamily="34" charset="-122"/>
                <a:cs typeface="+mn-ea"/>
                <a:sym typeface="+mn-lt"/>
              </a:rPr>
              <a:t>桶的条件下是灰色的概率</a:t>
            </a:r>
            <a:endParaRPr lang="en-US" kern="0" dirty="0">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6876883" y="4023686"/>
            <a:ext cx="3116559" cy="452432"/>
          </a:xfrm>
          <a:prstGeom prst="rect">
            <a:avLst/>
          </a:prstGeom>
          <a:noFill/>
        </p:spPr>
        <p:txBody>
          <a:bodyPr wrap="non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是灰色的条件下在</a:t>
            </a:r>
            <a:r>
              <a:rPr lang="en-US" altLang="zh-CN" kern="0" dirty="0">
                <a:latin typeface="微软雅黑" panose="020B0503020204020204" pitchFamily="34" charset="-122"/>
                <a:ea typeface="微软雅黑" panose="020B0503020204020204" pitchFamily="34" charset="-122"/>
                <a:cs typeface="+mn-ea"/>
                <a:sym typeface="+mn-lt"/>
              </a:rPr>
              <a:t>A</a:t>
            </a:r>
            <a:r>
              <a:rPr lang="zh-CN" altLang="en-US" kern="0" dirty="0">
                <a:latin typeface="微软雅黑" panose="020B0503020204020204" pitchFamily="34" charset="-122"/>
                <a:ea typeface="微软雅黑" panose="020B0503020204020204" pitchFamily="34" charset="-122"/>
                <a:cs typeface="+mn-ea"/>
                <a:sym typeface="+mn-lt"/>
              </a:rPr>
              <a:t>桶的概率</a:t>
            </a:r>
            <a:endParaRPr lang="en-US" kern="0" dirty="0">
              <a:latin typeface="微软雅黑" panose="020B0503020204020204" pitchFamily="34" charset="-122"/>
              <a:ea typeface="微软雅黑" panose="020B0503020204020204" pitchFamily="34" charset="-122"/>
              <a:cs typeface="+mn-ea"/>
              <a:sym typeface="+mn-lt"/>
            </a:endParaRPr>
          </a:p>
        </p:txBody>
      </p:sp>
      <p:sp>
        <p:nvSpPr>
          <p:cNvPr id="13" name="不等号 12"/>
          <p:cNvSpPr/>
          <p:nvPr/>
        </p:nvSpPr>
        <p:spPr>
          <a:xfrm>
            <a:off x="4706679" y="2721935"/>
            <a:ext cx="2243470" cy="574158"/>
          </a:xfrm>
          <a:prstGeom prst="mathNot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15070" y="5231219"/>
            <a:ext cx="4288353" cy="732508"/>
          </a:xfrm>
          <a:prstGeom prst="rect">
            <a:avLst/>
          </a:prstGeom>
          <a:noFill/>
        </p:spPr>
        <p:txBody>
          <a:bodyPr wrap="none" rtlCol="0">
            <a:spAutoFit/>
          </a:bodyPr>
          <a:lstStyle/>
          <a:p>
            <a:pPr>
              <a:lnSpc>
                <a:spcPct val="130000"/>
              </a:lnSpc>
              <a:spcBef>
                <a:spcPts val="600"/>
              </a:spcBef>
            </a:pPr>
            <a:r>
              <a:rPr lang="zh-CN" altLang="en-US" sz="3200" kern="0" dirty="0">
                <a:latin typeface="微软雅黑" panose="020B0503020204020204" pitchFamily="34" charset="-122"/>
                <a:ea typeface="微软雅黑" panose="020B0503020204020204" pitchFamily="34" charset="-122"/>
                <a:cs typeface="+mn-ea"/>
                <a:sym typeface="+mn-lt"/>
              </a:rPr>
              <a:t>如何关联这两个概率？</a:t>
            </a:r>
            <a:endParaRPr lang="en-US" sz="3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7502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512064" y="258763"/>
            <a:ext cx="4790186" cy="720725"/>
          </a:xfrm>
        </p:spPr>
        <p:txBody>
          <a:bodyPr/>
          <a:lstStyle/>
          <a:p>
            <a:pPr marL="0" indent="0">
              <a:buNone/>
            </a:pPr>
            <a:r>
              <a:rPr lang="zh-CN" altLang="en-US" sz="4400" dirty="0">
                <a:solidFill>
                  <a:srgbClr val="2057A6"/>
                </a:solidFill>
                <a:cs typeface="+mj-cs"/>
              </a:rPr>
              <a:t>贝叶斯定理</a:t>
            </a:r>
            <a:endParaRPr lang="en-US" sz="4400" dirty="0">
              <a:solidFill>
                <a:srgbClr val="2057A6"/>
              </a:solidFill>
              <a:cs typeface="+mj-cs"/>
            </a:endParaRPr>
          </a:p>
        </p:txBody>
      </p:sp>
      <p:sp>
        <p:nvSpPr>
          <p:cNvPr id="4" name="文本框 3"/>
          <p:cNvSpPr txBox="1"/>
          <p:nvPr/>
        </p:nvSpPr>
        <p:spPr>
          <a:xfrm>
            <a:off x="1949302" y="1623237"/>
            <a:ext cx="3176319" cy="742319"/>
          </a:xfrm>
          <a:prstGeom prst="rect">
            <a:avLst/>
          </a:prstGeom>
          <a:solidFill>
            <a:srgbClr val="FFC000"/>
          </a:solidFill>
        </p:spPr>
        <p:txBody>
          <a:bodyPr wrap="none" rtlCol="0">
            <a:spAutoFit/>
          </a:bodyPr>
          <a:lstStyle/>
          <a:p>
            <a:pPr>
              <a:lnSpc>
                <a:spcPct val="130000"/>
              </a:lnSpc>
              <a:spcBef>
                <a:spcPts val="600"/>
              </a:spcBef>
            </a:pPr>
            <a:r>
              <a:rPr lang="en-US" altLang="zh-CN" sz="3600" dirty="0"/>
              <a:t>P(A,B)=P(B,A)</a:t>
            </a:r>
            <a:endParaRPr lang="en-US" sz="3600" dirty="0"/>
          </a:p>
        </p:txBody>
      </p:sp>
      <p:sp>
        <p:nvSpPr>
          <p:cNvPr id="5" name="矩形 4"/>
          <p:cNvSpPr/>
          <p:nvPr/>
        </p:nvSpPr>
        <p:spPr>
          <a:xfrm>
            <a:off x="2027524" y="3761785"/>
            <a:ext cx="1489510" cy="523220"/>
          </a:xfrm>
          <a:prstGeom prst="rect">
            <a:avLst/>
          </a:prstGeom>
          <a:solidFill>
            <a:srgbClr val="FFC000"/>
          </a:solidFill>
        </p:spPr>
        <p:txBody>
          <a:bodyPr wrap="none">
            <a:spAutoFit/>
          </a:bodyPr>
          <a:lstStyle/>
          <a:p>
            <a:r>
              <a:rPr lang="en-US" altLang="zh-CN" sz="2800" dirty="0"/>
              <a:t>P(A,B)=</a:t>
            </a:r>
            <a:endParaRPr lang="en-US" sz="2800" dirty="0"/>
          </a:p>
        </p:txBody>
      </p:sp>
      <p:sp>
        <p:nvSpPr>
          <p:cNvPr id="7" name="左大括号 6"/>
          <p:cNvSpPr/>
          <p:nvPr/>
        </p:nvSpPr>
        <p:spPr>
          <a:xfrm>
            <a:off x="3856074" y="3009165"/>
            <a:ext cx="326066" cy="2034362"/>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p:cNvSpPr txBox="1"/>
          <p:nvPr/>
        </p:nvSpPr>
        <p:spPr>
          <a:xfrm>
            <a:off x="4316818" y="2805322"/>
            <a:ext cx="2097049" cy="652486"/>
          </a:xfrm>
          <a:prstGeom prst="rect">
            <a:avLst/>
          </a:prstGeom>
          <a:noFill/>
        </p:spPr>
        <p:txBody>
          <a:bodyPr wrap="none" rtlCol="0">
            <a:spAutoFit/>
          </a:bodyPr>
          <a:lstStyle/>
          <a:p>
            <a:pPr>
              <a:lnSpc>
                <a:spcPct val="130000"/>
              </a:lnSpc>
              <a:spcBef>
                <a:spcPts val="600"/>
              </a:spcBef>
            </a:pPr>
            <a:r>
              <a:rPr lang="en-US" sz="2800" kern="0" dirty="0">
                <a:latin typeface="微软雅黑" panose="020B0503020204020204" pitchFamily="34" charset="-122"/>
                <a:ea typeface="微软雅黑" panose="020B0503020204020204" pitchFamily="34" charset="-122"/>
                <a:cs typeface="+mn-ea"/>
                <a:sym typeface="+mn-lt"/>
              </a:rPr>
              <a:t>P(A)*P(B|A)</a:t>
            </a:r>
          </a:p>
        </p:txBody>
      </p:sp>
      <p:sp>
        <p:nvSpPr>
          <p:cNvPr id="9" name="文本框 8"/>
          <p:cNvSpPr txBox="1"/>
          <p:nvPr/>
        </p:nvSpPr>
        <p:spPr>
          <a:xfrm>
            <a:off x="4316818" y="3402419"/>
            <a:ext cx="4583306" cy="412421"/>
          </a:xfrm>
          <a:prstGeom prst="rect">
            <a:avLst/>
          </a:prstGeom>
          <a:noFill/>
        </p:spPr>
        <p:txBody>
          <a:bodyPr wrap="none" rtlCol="0">
            <a:spAutoFit/>
          </a:bodyPr>
          <a:lstStyle/>
          <a:p>
            <a:pPr>
              <a:lnSpc>
                <a:spcPct val="130000"/>
              </a:lnSpc>
              <a:spcBef>
                <a:spcPts val="600"/>
              </a:spcBef>
            </a:pPr>
            <a:r>
              <a:rPr lang="en-US" sz="1600" b="1" kern="0" dirty="0">
                <a:latin typeface="微软雅黑" panose="020B0503020204020204" pitchFamily="34" charset="-122"/>
                <a:ea typeface="微软雅黑" panose="020B0503020204020204" pitchFamily="34" charset="-122"/>
                <a:cs typeface="+mn-ea"/>
                <a:sym typeface="+mn-lt"/>
              </a:rPr>
              <a:t>A</a:t>
            </a:r>
            <a:r>
              <a:rPr lang="zh-CN" altLang="en-US" sz="1600" b="1" kern="0" dirty="0">
                <a:latin typeface="微软雅黑" panose="020B0503020204020204" pitchFamily="34" charset="-122"/>
                <a:ea typeface="微软雅黑" panose="020B0503020204020204" pitchFamily="34" charset="-122"/>
                <a:cs typeface="+mn-ea"/>
                <a:sym typeface="+mn-lt"/>
              </a:rPr>
              <a:t>事件发生了，在它发生的条件下</a:t>
            </a:r>
            <a:r>
              <a:rPr lang="en-US" altLang="zh-CN" sz="1600" b="1" kern="0" dirty="0">
                <a:latin typeface="微软雅黑" panose="020B0503020204020204" pitchFamily="34" charset="-122"/>
                <a:ea typeface="微软雅黑" panose="020B0503020204020204" pitchFamily="34" charset="-122"/>
                <a:cs typeface="+mn-ea"/>
                <a:sym typeface="+mn-lt"/>
              </a:rPr>
              <a:t>B</a:t>
            </a:r>
            <a:r>
              <a:rPr lang="zh-CN" altLang="en-US" sz="1600" b="1" kern="0" dirty="0">
                <a:latin typeface="微软雅黑" panose="020B0503020204020204" pitchFamily="34" charset="-122"/>
                <a:ea typeface="微软雅黑" panose="020B0503020204020204" pitchFamily="34" charset="-122"/>
                <a:cs typeface="+mn-ea"/>
                <a:sym typeface="+mn-lt"/>
              </a:rPr>
              <a:t>事件也发生了</a:t>
            </a:r>
            <a:endParaRPr lang="en-US" sz="1600" b="1" kern="0" dirty="0">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4316818" y="4073739"/>
            <a:ext cx="2069797" cy="652486"/>
          </a:xfrm>
          <a:prstGeom prst="rect">
            <a:avLst/>
          </a:prstGeom>
          <a:noFill/>
        </p:spPr>
        <p:txBody>
          <a:bodyPr wrap="none" rtlCol="0">
            <a:spAutoFit/>
          </a:bodyPr>
          <a:lstStyle/>
          <a:p>
            <a:pPr>
              <a:lnSpc>
                <a:spcPct val="130000"/>
              </a:lnSpc>
              <a:spcBef>
                <a:spcPts val="600"/>
              </a:spcBef>
            </a:pPr>
            <a:r>
              <a:rPr lang="en-US" sz="2800" kern="0" dirty="0">
                <a:latin typeface="微软雅黑" panose="020B0503020204020204" pitchFamily="34" charset="-122"/>
                <a:ea typeface="微软雅黑" panose="020B0503020204020204" pitchFamily="34" charset="-122"/>
                <a:cs typeface="+mn-ea"/>
                <a:sym typeface="+mn-lt"/>
              </a:rPr>
              <a:t>P(</a:t>
            </a:r>
            <a:r>
              <a:rPr lang="en-US" altLang="zh-CN" sz="2800" kern="0" dirty="0">
                <a:latin typeface="微软雅黑" panose="020B0503020204020204" pitchFamily="34" charset="-122"/>
                <a:ea typeface="微软雅黑" panose="020B0503020204020204" pitchFamily="34" charset="-122"/>
                <a:cs typeface="+mn-ea"/>
                <a:sym typeface="+mn-lt"/>
              </a:rPr>
              <a:t>B</a:t>
            </a:r>
            <a:r>
              <a:rPr lang="en-US" sz="2800" kern="0" dirty="0">
                <a:latin typeface="微软雅黑" panose="020B0503020204020204" pitchFamily="34" charset="-122"/>
                <a:ea typeface="微软雅黑" panose="020B0503020204020204" pitchFamily="34" charset="-122"/>
                <a:cs typeface="+mn-ea"/>
                <a:sym typeface="+mn-lt"/>
              </a:rPr>
              <a:t>)*P(</a:t>
            </a:r>
            <a:r>
              <a:rPr lang="en-US" altLang="zh-CN" sz="2800" kern="0" dirty="0">
                <a:latin typeface="微软雅黑" panose="020B0503020204020204" pitchFamily="34" charset="-122"/>
                <a:ea typeface="微软雅黑" panose="020B0503020204020204" pitchFamily="34" charset="-122"/>
                <a:cs typeface="+mn-ea"/>
                <a:sym typeface="+mn-lt"/>
              </a:rPr>
              <a:t>A</a:t>
            </a:r>
            <a:r>
              <a:rPr lang="en-US" sz="2800" kern="0" dirty="0">
                <a:latin typeface="微软雅黑" panose="020B0503020204020204" pitchFamily="34" charset="-122"/>
                <a:ea typeface="微软雅黑" panose="020B0503020204020204" pitchFamily="34" charset="-122"/>
                <a:cs typeface="+mn-ea"/>
                <a:sym typeface="+mn-lt"/>
              </a:rPr>
              <a:t>|</a:t>
            </a:r>
            <a:r>
              <a:rPr lang="en-US" altLang="zh-CN" sz="2800" kern="0" dirty="0">
                <a:latin typeface="微软雅黑" panose="020B0503020204020204" pitchFamily="34" charset="-122"/>
                <a:ea typeface="微软雅黑" panose="020B0503020204020204" pitchFamily="34" charset="-122"/>
                <a:cs typeface="+mn-ea"/>
                <a:sym typeface="+mn-lt"/>
              </a:rPr>
              <a:t>B</a:t>
            </a:r>
            <a:r>
              <a:rPr lang="en-US" sz="2800" kern="0" dirty="0">
                <a:latin typeface="微软雅黑" panose="020B0503020204020204" pitchFamily="34" charset="-122"/>
                <a:ea typeface="微软雅黑" panose="020B0503020204020204" pitchFamily="34" charset="-122"/>
                <a:cs typeface="+mn-ea"/>
                <a:sym typeface="+mn-lt"/>
              </a:rPr>
              <a:t>)</a:t>
            </a:r>
          </a:p>
        </p:txBody>
      </p:sp>
      <p:sp>
        <p:nvSpPr>
          <p:cNvPr id="11" name="文本框 10"/>
          <p:cNvSpPr txBox="1"/>
          <p:nvPr/>
        </p:nvSpPr>
        <p:spPr>
          <a:xfrm>
            <a:off x="4316818" y="4670836"/>
            <a:ext cx="4583306" cy="412421"/>
          </a:xfrm>
          <a:prstGeom prst="rect">
            <a:avLst/>
          </a:prstGeom>
          <a:noFill/>
        </p:spPr>
        <p:txBody>
          <a:bodyPr wrap="none" rtlCol="0">
            <a:spAutoFit/>
          </a:bodyPr>
          <a:lstStyle/>
          <a:p>
            <a:pPr>
              <a:lnSpc>
                <a:spcPct val="130000"/>
              </a:lnSpc>
              <a:spcBef>
                <a:spcPts val="600"/>
              </a:spcBef>
            </a:pPr>
            <a:r>
              <a:rPr lang="en-US" altLang="zh-CN" sz="1600" b="1" kern="0" dirty="0">
                <a:latin typeface="微软雅黑" panose="020B0503020204020204" pitchFamily="34" charset="-122"/>
                <a:ea typeface="微软雅黑" panose="020B0503020204020204" pitchFamily="34" charset="-122"/>
                <a:cs typeface="+mn-ea"/>
                <a:sym typeface="+mn-lt"/>
              </a:rPr>
              <a:t>B</a:t>
            </a:r>
            <a:r>
              <a:rPr lang="zh-CN" altLang="en-US" sz="1600" b="1" kern="0" dirty="0">
                <a:latin typeface="微软雅黑" panose="020B0503020204020204" pitchFamily="34" charset="-122"/>
                <a:ea typeface="微软雅黑" panose="020B0503020204020204" pitchFamily="34" charset="-122"/>
                <a:cs typeface="+mn-ea"/>
                <a:sym typeface="+mn-lt"/>
              </a:rPr>
              <a:t>事件发生了，在它发生的条件下</a:t>
            </a:r>
            <a:r>
              <a:rPr lang="en-US" altLang="zh-CN" sz="1600" b="1" kern="0" dirty="0">
                <a:latin typeface="微软雅黑" panose="020B0503020204020204" pitchFamily="34" charset="-122"/>
                <a:ea typeface="微软雅黑" panose="020B0503020204020204" pitchFamily="34" charset="-122"/>
                <a:cs typeface="+mn-ea"/>
                <a:sym typeface="+mn-lt"/>
              </a:rPr>
              <a:t>A</a:t>
            </a:r>
            <a:r>
              <a:rPr lang="zh-CN" altLang="en-US" sz="1600" b="1" kern="0" dirty="0">
                <a:latin typeface="微软雅黑" panose="020B0503020204020204" pitchFamily="34" charset="-122"/>
                <a:ea typeface="微软雅黑" panose="020B0503020204020204" pitchFamily="34" charset="-122"/>
                <a:cs typeface="+mn-ea"/>
                <a:sym typeface="+mn-lt"/>
              </a:rPr>
              <a:t>事件也发生了</a:t>
            </a:r>
            <a:endParaRPr lang="en-US" sz="1600" b="1" kern="0" dirty="0">
              <a:latin typeface="微软雅黑" panose="020B0503020204020204" pitchFamily="34" charset="-122"/>
              <a:ea typeface="微软雅黑" panose="020B0503020204020204" pitchFamily="34" charset="-122"/>
              <a:cs typeface="+mn-ea"/>
              <a:sym typeface="+mn-lt"/>
            </a:endParaRPr>
          </a:p>
        </p:txBody>
      </p:sp>
      <p:pic>
        <p:nvPicPr>
          <p:cNvPr id="1026" name="Picture 2" descr="https://bkimg.cdn.bcebos.com/pic/aa18972bd40735fa656125e19f510fb30e2408d0?x-bce-process=image/resize,m_lfit,w_268,limit_1/format,f_jpg">
            <a:extLst>
              <a:ext uri="{FF2B5EF4-FFF2-40B4-BE49-F238E27FC236}">
                <a16:creationId xmlns:a16="http://schemas.microsoft.com/office/drawing/2014/main" id="{57C4CDD0-E1C1-428D-876A-386D836ED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2076" y="409845"/>
            <a:ext cx="25527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7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21398" y="258763"/>
            <a:ext cx="4980851" cy="720725"/>
          </a:xfrm>
        </p:spPr>
        <p:txBody>
          <a:bodyPr/>
          <a:lstStyle/>
          <a:p>
            <a:pPr marL="0" indent="0">
              <a:buNone/>
            </a:pPr>
            <a:r>
              <a:rPr lang="zh-CN" altLang="en-US" sz="4400" dirty="0">
                <a:solidFill>
                  <a:srgbClr val="2057A6"/>
                </a:solidFill>
                <a:cs typeface="+mj-cs"/>
              </a:rPr>
              <a:t>贝叶斯定理</a:t>
            </a:r>
            <a:endParaRPr lang="en-US" sz="4400" dirty="0">
              <a:solidFill>
                <a:srgbClr val="2057A6"/>
              </a:solidFill>
              <a:cs typeface="+mj-cs"/>
            </a:endParaRPr>
          </a:p>
        </p:txBody>
      </p:sp>
      <p:sp>
        <p:nvSpPr>
          <p:cNvPr id="4" name="文本框 3"/>
          <p:cNvSpPr txBox="1"/>
          <p:nvPr/>
        </p:nvSpPr>
        <p:spPr>
          <a:xfrm>
            <a:off x="1949302" y="1623237"/>
            <a:ext cx="4980851" cy="812530"/>
          </a:xfrm>
          <a:prstGeom prst="rect">
            <a:avLst/>
          </a:prstGeom>
          <a:solidFill>
            <a:srgbClr val="FFC000"/>
          </a:solidFill>
        </p:spPr>
        <p:txBody>
          <a:bodyPr wrap="none" rtlCol="0">
            <a:spAutoFit/>
          </a:bodyPr>
          <a:lstStyle/>
          <a:p>
            <a:pPr>
              <a:lnSpc>
                <a:spcPct val="130000"/>
              </a:lnSpc>
              <a:spcBef>
                <a:spcPts val="600"/>
              </a:spcBef>
            </a:pPr>
            <a:r>
              <a:rPr lang="en-US" altLang="zh-CN" sz="3600" dirty="0"/>
              <a:t>P(A)P(B|A)=P(B)P(A|B)</a:t>
            </a:r>
            <a:endParaRPr lang="en-US" sz="3600" dirty="0"/>
          </a:p>
        </p:txBody>
      </p:sp>
      <p:sp>
        <p:nvSpPr>
          <p:cNvPr id="5" name="下箭头 4"/>
          <p:cNvSpPr/>
          <p:nvPr/>
        </p:nvSpPr>
        <p:spPr>
          <a:xfrm>
            <a:off x="4253023" y="2551814"/>
            <a:ext cx="552893" cy="142476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537637" y="4092624"/>
            <a:ext cx="4079963" cy="1551515"/>
          </a:xfrm>
          <a:prstGeom prst="rect">
            <a:avLst/>
          </a:prstGeom>
          <a:solidFill>
            <a:srgbClr val="FFC000"/>
          </a:solidFill>
        </p:spPr>
        <p:txBody>
          <a:bodyPr wrap="none" rtlCol="0">
            <a:spAutoFit/>
          </a:bodyPr>
          <a:lstStyle/>
          <a:p>
            <a:pPr>
              <a:lnSpc>
                <a:spcPct val="130000"/>
              </a:lnSpc>
              <a:spcBef>
                <a:spcPts val="600"/>
              </a:spcBef>
            </a:pPr>
            <a:r>
              <a:rPr lang="en-US" altLang="zh-CN" sz="3600" dirty="0"/>
              <a:t>                  P(B)P(A|B)</a:t>
            </a:r>
          </a:p>
          <a:p>
            <a:pPr>
              <a:lnSpc>
                <a:spcPct val="130000"/>
              </a:lnSpc>
              <a:spcBef>
                <a:spcPts val="600"/>
              </a:spcBef>
            </a:pPr>
            <a:r>
              <a:rPr lang="en-US" altLang="zh-CN" sz="3600" dirty="0"/>
              <a:t>                       P(A)</a:t>
            </a:r>
            <a:endParaRPr lang="en-US" sz="3600" dirty="0"/>
          </a:p>
        </p:txBody>
      </p:sp>
      <p:cxnSp>
        <p:nvCxnSpPr>
          <p:cNvPr id="8" name="直接连接符 7"/>
          <p:cNvCxnSpPr/>
          <p:nvPr/>
        </p:nvCxnSpPr>
        <p:spPr>
          <a:xfrm>
            <a:off x="4295553" y="4876194"/>
            <a:ext cx="2140689" cy="2126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79348" y="4509940"/>
            <a:ext cx="1673856" cy="732508"/>
          </a:xfrm>
          <a:prstGeom prst="rect">
            <a:avLst/>
          </a:prstGeom>
          <a:solidFill>
            <a:srgbClr val="FFC000"/>
          </a:solidFill>
        </p:spPr>
        <p:txBody>
          <a:bodyPr wrap="none" rtlCol="0">
            <a:spAutoFit/>
          </a:bodyPr>
          <a:lstStyle/>
          <a:p>
            <a:pPr>
              <a:lnSpc>
                <a:spcPct val="130000"/>
              </a:lnSpc>
              <a:spcBef>
                <a:spcPts val="600"/>
              </a:spcBef>
            </a:pPr>
            <a:r>
              <a:rPr lang="en-US" altLang="zh-CN" sz="3200" dirty="0"/>
              <a:t>P(B|A)=</a:t>
            </a:r>
            <a:endParaRPr lang="en-US" sz="3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2045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446226" y="449263"/>
            <a:ext cx="4856023" cy="722312"/>
          </a:xfrm>
        </p:spPr>
        <p:txBody>
          <a:bodyPr/>
          <a:lstStyle/>
          <a:p>
            <a:pPr marL="0" indent="0">
              <a:buNone/>
            </a:pPr>
            <a:r>
              <a:rPr lang="zh-CN" altLang="en-US" sz="4400" dirty="0">
                <a:solidFill>
                  <a:srgbClr val="2057A6"/>
                </a:solidFill>
                <a:cs typeface="+mj-cs"/>
              </a:rPr>
              <a:t>吸毒者检测</a:t>
            </a:r>
            <a:endParaRPr lang="en-US" sz="4400" dirty="0">
              <a:solidFill>
                <a:srgbClr val="2057A6"/>
              </a:solidFill>
              <a:cs typeface="+mj-cs"/>
            </a:endParaRPr>
          </a:p>
        </p:txBody>
      </p:sp>
      <p:sp>
        <p:nvSpPr>
          <p:cNvPr id="3" name="内容占位符 2"/>
          <p:cNvSpPr>
            <a:spLocks noGrp="1"/>
          </p:cNvSpPr>
          <p:nvPr>
            <p:ph idx="4294967295"/>
          </p:nvPr>
        </p:nvSpPr>
        <p:spPr>
          <a:xfrm>
            <a:off x="793750" y="1438275"/>
            <a:ext cx="11398250" cy="5064125"/>
          </a:xfrm>
        </p:spPr>
        <p:txBody>
          <a:bodyPr/>
          <a:lstStyle/>
          <a:p>
            <a:r>
              <a:rPr lang="zh-CN" altLang="en-US" dirty="0">
                <a:solidFill>
                  <a:schemeClr val="tx1"/>
                </a:solidFill>
              </a:rPr>
              <a:t>假设一个常规的检测结果的可靠度为</a:t>
            </a:r>
            <a:r>
              <a:rPr lang="en-US" altLang="zh-CN" dirty="0">
                <a:solidFill>
                  <a:schemeClr val="tx1"/>
                </a:solidFill>
              </a:rPr>
              <a:t>99%</a:t>
            </a:r>
          </a:p>
          <a:p>
            <a:r>
              <a:rPr lang="zh-CN" altLang="en-US" dirty="0">
                <a:solidFill>
                  <a:schemeClr val="tx1"/>
                </a:solidFill>
              </a:rPr>
              <a:t>即吸毒者每次检测呈阳性（</a:t>
            </a:r>
            <a:r>
              <a:rPr lang="en-US" altLang="zh-CN" dirty="0">
                <a:solidFill>
                  <a:schemeClr val="tx1"/>
                </a:solidFill>
              </a:rPr>
              <a:t>+</a:t>
            </a:r>
            <a:r>
              <a:rPr lang="zh-CN" altLang="en-US" dirty="0">
                <a:solidFill>
                  <a:schemeClr val="tx1"/>
                </a:solidFill>
              </a:rPr>
              <a:t>）的概率为</a:t>
            </a:r>
            <a:r>
              <a:rPr lang="en-US" altLang="zh-CN" dirty="0">
                <a:solidFill>
                  <a:schemeClr val="tx1"/>
                </a:solidFill>
              </a:rPr>
              <a:t>99%</a:t>
            </a:r>
          </a:p>
          <a:p>
            <a:r>
              <a:rPr lang="zh-CN" altLang="en-US" dirty="0">
                <a:solidFill>
                  <a:schemeClr val="tx1"/>
                </a:solidFill>
              </a:rPr>
              <a:t>不吸毒者每次检测呈阴性（</a:t>
            </a:r>
            <a:r>
              <a:rPr lang="en-US" altLang="zh-CN" dirty="0">
                <a:solidFill>
                  <a:schemeClr val="tx1"/>
                </a:solidFill>
              </a:rPr>
              <a:t>-</a:t>
            </a:r>
            <a:r>
              <a:rPr lang="zh-CN" altLang="en-US" dirty="0">
                <a:solidFill>
                  <a:schemeClr val="tx1"/>
                </a:solidFill>
              </a:rPr>
              <a:t>）的概率为</a:t>
            </a:r>
            <a:r>
              <a:rPr lang="en-US" altLang="zh-CN" dirty="0">
                <a:solidFill>
                  <a:schemeClr val="tx1"/>
                </a:solidFill>
              </a:rPr>
              <a:t>99%</a:t>
            </a:r>
          </a:p>
          <a:p>
            <a:endParaRPr lang="en-US" dirty="0">
              <a:solidFill>
                <a:schemeClr val="tx1"/>
              </a:solidFill>
            </a:endParaRPr>
          </a:p>
          <a:p>
            <a:r>
              <a:rPr lang="zh-CN" altLang="en-US" dirty="0">
                <a:solidFill>
                  <a:schemeClr val="tx1"/>
                </a:solidFill>
              </a:rPr>
              <a:t>假设某公司对全体雇员进行吸毒检测</a:t>
            </a:r>
            <a:endParaRPr lang="en-US" altLang="zh-CN" dirty="0">
              <a:solidFill>
                <a:schemeClr val="tx1"/>
              </a:solidFill>
            </a:endParaRPr>
          </a:p>
          <a:p>
            <a:r>
              <a:rPr lang="zh-CN" altLang="en-US" dirty="0">
                <a:solidFill>
                  <a:schemeClr val="tx1"/>
                </a:solidFill>
              </a:rPr>
              <a:t>已知</a:t>
            </a:r>
            <a:r>
              <a:rPr lang="en-US" altLang="zh-CN" dirty="0">
                <a:solidFill>
                  <a:schemeClr val="tx1"/>
                </a:solidFill>
              </a:rPr>
              <a:t>0.5%</a:t>
            </a:r>
            <a:r>
              <a:rPr lang="zh-CN" altLang="en-US" dirty="0">
                <a:solidFill>
                  <a:schemeClr val="tx1"/>
                </a:solidFill>
              </a:rPr>
              <a:t>的雇员吸毒</a:t>
            </a:r>
            <a:endParaRPr lang="en-US" altLang="zh-CN" dirty="0">
              <a:solidFill>
                <a:schemeClr val="tx1"/>
              </a:solidFill>
            </a:endParaRPr>
          </a:p>
          <a:p>
            <a:r>
              <a:rPr lang="zh-CN" altLang="en-US" dirty="0">
                <a:solidFill>
                  <a:schemeClr val="tx1"/>
                </a:solidFill>
              </a:rPr>
              <a:t>请问每位检测结果呈阳性的雇员吸毒的概率有多高？</a:t>
            </a:r>
            <a:endParaRPr lang="en-US" dirty="0">
              <a:solidFill>
                <a:schemeClr val="tx1"/>
              </a:solidFill>
            </a:endParaRPr>
          </a:p>
        </p:txBody>
      </p:sp>
      <p:sp>
        <p:nvSpPr>
          <p:cNvPr id="4" name="文本框 3"/>
          <p:cNvSpPr txBox="1"/>
          <p:nvPr/>
        </p:nvSpPr>
        <p:spPr>
          <a:xfrm>
            <a:off x="1495646" y="5007024"/>
            <a:ext cx="9597655" cy="1542538"/>
          </a:xfrm>
          <a:prstGeom prst="rect">
            <a:avLst/>
          </a:prstGeom>
          <a:solidFill>
            <a:srgbClr val="FFC000"/>
          </a:solidFill>
        </p:spPr>
        <p:txBody>
          <a:bodyPr wrap="square" rtlCol="0">
            <a:spAutoFit/>
          </a:bodyPr>
          <a:lstStyle/>
          <a:p>
            <a:pPr>
              <a:lnSpc>
                <a:spcPct val="130000"/>
              </a:lnSpc>
              <a:spcBef>
                <a:spcPts val="600"/>
              </a:spcBef>
            </a:pPr>
            <a:r>
              <a:rPr lang="en-US" altLang="zh-CN" sz="3600" dirty="0"/>
              <a:t>                                       P(</a:t>
            </a:r>
            <a:r>
              <a:rPr lang="zh-CN" altLang="en-US" sz="3600" dirty="0"/>
              <a:t>吸毒</a:t>
            </a:r>
            <a:r>
              <a:rPr lang="en-US" altLang="zh-CN" sz="3600" dirty="0"/>
              <a:t>)P(</a:t>
            </a:r>
            <a:r>
              <a:rPr lang="zh-CN" altLang="en-US" sz="3600" dirty="0"/>
              <a:t>检测</a:t>
            </a:r>
            <a:r>
              <a:rPr lang="en-US" altLang="zh-CN" sz="3600" dirty="0"/>
              <a:t>=</a:t>
            </a:r>
            <a:r>
              <a:rPr lang="zh-CN" altLang="en-US" sz="3600" dirty="0"/>
              <a:t>阳</a:t>
            </a:r>
            <a:r>
              <a:rPr lang="en-US" altLang="zh-CN" sz="3600" dirty="0"/>
              <a:t>|</a:t>
            </a:r>
            <a:r>
              <a:rPr lang="zh-CN" altLang="en-US" sz="3600" dirty="0"/>
              <a:t>吸毒</a:t>
            </a:r>
            <a:r>
              <a:rPr lang="en-US" altLang="zh-CN" sz="3600" dirty="0"/>
              <a:t>)</a:t>
            </a:r>
          </a:p>
          <a:p>
            <a:pPr>
              <a:lnSpc>
                <a:spcPct val="130000"/>
              </a:lnSpc>
              <a:spcBef>
                <a:spcPts val="600"/>
              </a:spcBef>
            </a:pPr>
            <a:r>
              <a:rPr lang="en-US" altLang="zh-CN" sz="3600" dirty="0"/>
              <a:t>                                                  P(</a:t>
            </a:r>
            <a:r>
              <a:rPr lang="zh-CN" altLang="en-US" sz="3600" dirty="0"/>
              <a:t>检测</a:t>
            </a:r>
            <a:r>
              <a:rPr lang="en-US" altLang="zh-CN" sz="3600" dirty="0"/>
              <a:t>=</a:t>
            </a:r>
            <a:r>
              <a:rPr lang="zh-CN" altLang="en-US" sz="3600" dirty="0"/>
              <a:t>阳</a:t>
            </a:r>
            <a:r>
              <a:rPr lang="en-US" altLang="zh-CN" sz="3600" dirty="0"/>
              <a:t>)</a:t>
            </a:r>
            <a:endParaRPr lang="en-US" sz="3600" dirty="0"/>
          </a:p>
        </p:txBody>
      </p:sp>
      <p:cxnSp>
        <p:nvCxnSpPr>
          <p:cNvPr id="5" name="直接连接符 4"/>
          <p:cNvCxnSpPr/>
          <p:nvPr/>
        </p:nvCxnSpPr>
        <p:spPr>
          <a:xfrm>
            <a:off x="4985495" y="5801226"/>
            <a:ext cx="5781742" cy="3250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95647" y="5360545"/>
            <a:ext cx="3483646" cy="732508"/>
          </a:xfrm>
          <a:prstGeom prst="rect">
            <a:avLst/>
          </a:prstGeom>
          <a:solidFill>
            <a:srgbClr val="FFC000"/>
          </a:solidFill>
        </p:spPr>
        <p:txBody>
          <a:bodyPr wrap="none" rtlCol="0">
            <a:spAutoFit/>
          </a:bodyPr>
          <a:lstStyle/>
          <a:p>
            <a:pPr>
              <a:lnSpc>
                <a:spcPct val="130000"/>
              </a:lnSpc>
              <a:spcBef>
                <a:spcPts val="600"/>
              </a:spcBef>
            </a:pPr>
            <a:r>
              <a:rPr lang="en-US" altLang="zh-CN" sz="3200" dirty="0"/>
              <a:t>P(</a:t>
            </a:r>
            <a:r>
              <a:rPr lang="zh-CN" altLang="en-US" sz="3200" dirty="0"/>
              <a:t>吸毒</a:t>
            </a:r>
            <a:r>
              <a:rPr lang="en-US" altLang="zh-CN" sz="3200" dirty="0"/>
              <a:t>|</a:t>
            </a:r>
            <a:r>
              <a:rPr lang="zh-CN" altLang="en-US" sz="3200" dirty="0"/>
              <a:t>检测</a:t>
            </a:r>
            <a:r>
              <a:rPr lang="en-US" altLang="zh-CN" sz="3200" dirty="0"/>
              <a:t>=</a:t>
            </a:r>
            <a:r>
              <a:rPr lang="zh-CN" altLang="en-US" sz="3200" dirty="0"/>
              <a:t>阳</a:t>
            </a:r>
            <a:r>
              <a:rPr lang="en-US" altLang="zh-CN" sz="3200" dirty="0"/>
              <a:t>)=</a:t>
            </a:r>
            <a:endParaRPr lang="en-US" sz="3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855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793750" y="449263"/>
            <a:ext cx="4508500" cy="722312"/>
          </a:xfrm>
        </p:spPr>
        <p:txBody>
          <a:bodyPr/>
          <a:lstStyle/>
          <a:p>
            <a:pPr marL="0" indent="0">
              <a:buNone/>
            </a:pPr>
            <a:r>
              <a:rPr lang="zh-CN" altLang="en-US" sz="4400" dirty="0">
                <a:solidFill>
                  <a:srgbClr val="2057A6"/>
                </a:solidFill>
                <a:cs typeface="+mj-cs"/>
              </a:rPr>
              <a:t>吸毒者检测</a:t>
            </a:r>
            <a:endParaRPr lang="en-US" sz="4400" dirty="0">
              <a:solidFill>
                <a:srgbClr val="2057A6"/>
              </a:solidFill>
              <a:cs typeface="+mj-cs"/>
            </a:endParaRPr>
          </a:p>
        </p:txBody>
      </p:sp>
      <p:sp>
        <p:nvSpPr>
          <p:cNvPr id="3" name="内容占位符 2"/>
          <p:cNvSpPr>
            <a:spLocks noGrp="1"/>
          </p:cNvSpPr>
          <p:nvPr>
            <p:ph idx="4294967295"/>
          </p:nvPr>
        </p:nvSpPr>
        <p:spPr>
          <a:xfrm>
            <a:off x="793750" y="1438275"/>
            <a:ext cx="11398250" cy="5064125"/>
          </a:xfrm>
        </p:spPr>
        <p:txBody>
          <a:bodyPr/>
          <a:lstStyle/>
          <a:p>
            <a:r>
              <a:rPr lang="zh-CN" altLang="en-US" dirty="0">
                <a:solidFill>
                  <a:schemeClr val="tx1"/>
                </a:solidFill>
              </a:rPr>
              <a:t>假设一个常规的检测结果的可靠度为</a:t>
            </a:r>
            <a:r>
              <a:rPr lang="en-US" altLang="zh-CN" dirty="0">
                <a:solidFill>
                  <a:schemeClr val="tx1"/>
                </a:solidFill>
              </a:rPr>
              <a:t>99%</a:t>
            </a:r>
          </a:p>
          <a:p>
            <a:r>
              <a:rPr lang="zh-CN" altLang="en-US" dirty="0">
                <a:solidFill>
                  <a:schemeClr val="tx1"/>
                </a:solidFill>
              </a:rPr>
              <a:t>即吸毒者每次检测呈阳性（</a:t>
            </a:r>
            <a:r>
              <a:rPr lang="en-US" altLang="zh-CN" dirty="0">
                <a:solidFill>
                  <a:schemeClr val="tx1"/>
                </a:solidFill>
              </a:rPr>
              <a:t>+</a:t>
            </a:r>
            <a:r>
              <a:rPr lang="zh-CN" altLang="en-US" dirty="0">
                <a:solidFill>
                  <a:schemeClr val="tx1"/>
                </a:solidFill>
              </a:rPr>
              <a:t>）的概率为</a:t>
            </a:r>
            <a:r>
              <a:rPr lang="en-US" altLang="zh-CN" dirty="0">
                <a:solidFill>
                  <a:schemeClr val="tx1"/>
                </a:solidFill>
              </a:rPr>
              <a:t>99%</a:t>
            </a:r>
          </a:p>
          <a:p>
            <a:r>
              <a:rPr lang="zh-CN" altLang="en-US" dirty="0">
                <a:solidFill>
                  <a:schemeClr val="tx1"/>
                </a:solidFill>
              </a:rPr>
              <a:t>不吸毒者每次检测呈阴性（</a:t>
            </a:r>
            <a:r>
              <a:rPr lang="en-US" altLang="zh-CN" dirty="0">
                <a:solidFill>
                  <a:schemeClr val="tx1"/>
                </a:solidFill>
              </a:rPr>
              <a:t>-</a:t>
            </a:r>
            <a:r>
              <a:rPr lang="zh-CN" altLang="en-US" dirty="0">
                <a:solidFill>
                  <a:schemeClr val="tx1"/>
                </a:solidFill>
              </a:rPr>
              <a:t>）的概率为</a:t>
            </a:r>
            <a:r>
              <a:rPr lang="en-US" altLang="zh-CN" dirty="0">
                <a:solidFill>
                  <a:schemeClr val="tx1"/>
                </a:solidFill>
              </a:rPr>
              <a:t>99%</a:t>
            </a:r>
          </a:p>
          <a:p>
            <a:endParaRPr lang="en-US" dirty="0">
              <a:solidFill>
                <a:schemeClr val="tx1"/>
              </a:solidFill>
            </a:endParaRPr>
          </a:p>
          <a:p>
            <a:r>
              <a:rPr lang="zh-CN" altLang="en-US" dirty="0">
                <a:solidFill>
                  <a:schemeClr val="tx1"/>
                </a:solidFill>
              </a:rPr>
              <a:t>假设某公司对全体雇员进行吸毒检测</a:t>
            </a:r>
            <a:endParaRPr lang="en-US" altLang="zh-CN" dirty="0">
              <a:solidFill>
                <a:schemeClr val="tx1"/>
              </a:solidFill>
            </a:endParaRPr>
          </a:p>
          <a:p>
            <a:r>
              <a:rPr lang="zh-CN" altLang="en-US" dirty="0">
                <a:solidFill>
                  <a:schemeClr val="tx1"/>
                </a:solidFill>
              </a:rPr>
              <a:t>已知</a:t>
            </a:r>
            <a:r>
              <a:rPr lang="en-US" altLang="zh-CN" dirty="0">
                <a:solidFill>
                  <a:schemeClr val="tx1"/>
                </a:solidFill>
              </a:rPr>
              <a:t>0.5%</a:t>
            </a:r>
            <a:r>
              <a:rPr lang="zh-CN" altLang="en-US" dirty="0">
                <a:solidFill>
                  <a:schemeClr val="tx1"/>
                </a:solidFill>
              </a:rPr>
              <a:t>的雇员吸毒</a:t>
            </a:r>
            <a:endParaRPr lang="en-US" altLang="zh-CN" dirty="0">
              <a:solidFill>
                <a:schemeClr val="tx1"/>
              </a:solidFill>
            </a:endParaRPr>
          </a:p>
          <a:p>
            <a:r>
              <a:rPr lang="zh-CN" altLang="en-US" dirty="0">
                <a:solidFill>
                  <a:schemeClr val="tx1"/>
                </a:solidFill>
              </a:rPr>
              <a:t>请问每位检测结果呈阳性的雇员吸毒的概率有多高？</a:t>
            </a:r>
            <a:endParaRPr lang="en-US" dirty="0">
              <a:solidFill>
                <a:schemeClr val="tx1"/>
              </a:solidFill>
            </a:endParaRPr>
          </a:p>
        </p:txBody>
      </p:sp>
      <p:sp>
        <p:nvSpPr>
          <p:cNvPr id="4" name="文本框 3"/>
          <p:cNvSpPr txBox="1"/>
          <p:nvPr/>
        </p:nvSpPr>
        <p:spPr>
          <a:xfrm>
            <a:off x="1034930" y="5001985"/>
            <a:ext cx="10321704" cy="1449628"/>
          </a:xfrm>
          <a:prstGeom prst="rect">
            <a:avLst/>
          </a:prstGeom>
          <a:solidFill>
            <a:srgbClr val="FFC000"/>
          </a:solidFill>
        </p:spPr>
        <p:txBody>
          <a:bodyPr wrap="square" rtlCol="0">
            <a:spAutoFit/>
          </a:bodyPr>
          <a:lstStyle/>
          <a:p>
            <a:pPr>
              <a:lnSpc>
                <a:spcPct val="130000"/>
              </a:lnSpc>
              <a:spcBef>
                <a:spcPts val="600"/>
              </a:spcBef>
            </a:pPr>
            <a:r>
              <a:rPr lang="en-US" altLang="zh-CN" sz="3600" dirty="0"/>
              <a:t>                                                   0.05*0.99</a:t>
            </a:r>
          </a:p>
          <a:p>
            <a:pPr>
              <a:lnSpc>
                <a:spcPct val="130000"/>
              </a:lnSpc>
              <a:spcBef>
                <a:spcPts val="600"/>
              </a:spcBef>
            </a:pPr>
            <a:r>
              <a:rPr lang="en-US" altLang="zh-CN" sz="2800" dirty="0"/>
              <a:t>                                                        0.99</a:t>
            </a:r>
            <a:r>
              <a:rPr lang="zh-CN" altLang="en-US" sz="2800" dirty="0"/>
              <a:t>*</a:t>
            </a:r>
            <a:r>
              <a:rPr lang="en-US" altLang="zh-CN" sz="2800" dirty="0"/>
              <a:t>0.005+0.01</a:t>
            </a:r>
            <a:r>
              <a:rPr lang="zh-CN" altLang="en-US" sz="2800" dirty="0"/>
              <a:t>*</a:t>
            </a:r>
            <a:r>
              <a:rPr lang="en-US" altLang="zh-CN" sz="2800" dirty="0"/>
              <a:t>0.995</a:t>
            </a:r>
            <a:endParaRPr lang="en-US" sz="2800" dirty="0"/>
          </a:p>
        </p:txBody>
      </p:sp>
      <p:cxnSp>
        <p:nvCxnSpPr>
          <p:cNvPr id="5" name="直接连接符 4"/>
          <p:cNvCxnSpPr/>
          <p:nvPr/>
        </p:nvCxnSpPr>
        <p:spPr>
          <a:xfrm>
            <a:off x="4985495" y="5801226"/>
            <a:ext cx="4633426" cy="1123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396409" y="5391739"/>
            <a:ext cx="3483646" cy="732508"/>
          </a:xfrm>
          <a:prstGeom prst="rect">
            <a:avLst/>
          </a:prstGeom>
          <a:solidFill>
            <a:srgbClr val="FFC000"/>
          </a:solidFill>
        </p:spPr>
        <p:txBody>
          <a:bodyPr wrap="none" rtlCol="0">
            <a:spAutoFit/>
          </a:bodyPr>
          <a:lstStyle/>
          <a:p>
            <a:pPr>
              <a:lnSpc>
                <a:spcPct val="130000"/>
              </a:lnSpc>
              <a:spcBef>
                <a:spcPts val="600"/>
              </a:spcBef>
            </a:pPr>
            <a:r>
              <a:rPr lang="en-US" altLang="zh-CN" sz="3200" dirty="0"/>
              <a:t>P(</a:t>
            </a:r>
            <a:r>
              <a:rPr lang="zh-CN" altLang="en-US" sz="3200" dirty="0"/>
              <a:t>吸毒</a:t>
            </a:r>
            <a:r>
              <a:rPr lang="en-US" altLang="zh-CN" sz="3200" dirty="0"/>
              <a:t>|</a:t>
            </a:r>
            <a:r>
              <a:rPr lang="zh-CN" altLang="en-US" sz="3200" dirty="0"/>
              <a:t>检测</a:t>
            </a:r>
            <a:r>
              <a:rPr lang="en-US" altLang="zh-CN" sz="3200" dirty="0"/>
              <a:t>=</a:t>
            </a:r>
            <a:r>
              <a:rPr lang="zh-CN" altLang="en-US" sz="3200" dirty="0"/>
              <a:t>阳</a:t>
            </a:r>
            <a:r>
              <a:rPr lang="en-US" altLang="zh-CN" sz="3200" dirty="0"/>
              <a:t>)=</a:t>
            </a:r>
            <a:endParaRPr lang="en-US" sz="3200" kern="0" dirty="0">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9565759" y="5391739"/>
            <a:ext cx="1790875" cy="670120"/>
          </a:xfrm>
          <a:prstGeom prst="rect">
            <a:avLst/>
          </a:prstGeom>
          <a:solidFill>
            <a:srgbClr val="FFC000"/>
          </a:solidFill>
        </p:spPr>
        <p:txBody>
          <a:bodyPr wrap="none" rtlCol="0">
            <a:spAutoFit/>
          </a:bodyPr>
          <a:lstStyle/>
          <a:p>
            <a:pPr>
              <a:lnSpc>
                <a:spcPct val="130000"/>
              </a:lnSpc>
              <a:spcBef>
                <a:spcPts val="600"/>
              </a:spcBef>
            </a:pPr>
            <a:r>
              <a:rPr lang="en-US" altLang="zh-CN" sz="3200" dirty="0"/>
              <a:t>=0.3322</a:t>
            </a:r>
            <a:endParaRPr lang="en-US" sz="3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7326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23392" y="1316765"/>
            <a:ext cx="10849205" cy="5325051"/>
          </a:xfrm>
          <a:prstGeom prst="rect">
            <a:avLst/>
          </a:prstGeom>
        </p:spPr>
        <p:txBody>
          <a:bodyPr anchor="b">
            <a:normAutofit/>
          </a:bodyPr>
          <a:lstStyle>
            <a:lvl1pPr marL="0" indent="0" algn="l" rtl="0" fontAlgn="base">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fontAlgn="base">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fontAlgn="base">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nSpc>
                <a:spcPts val="5333"/>
              </a:lnSpc>
            </a:pPr>
            <a:endParaRPr lang="en-US" altLang="zh-CN" sz="2667" dirty="0">
              <a:solidFill>
                <a:schemeClr val="accent1">
                  <a:lumMod val="75000"/>
                </a:schemeClr>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143339" y="441295"/>
            <a:ext cx="2581156" cy="666786"/>
          </a:xfrm>
          <a:prstGeom prst="rect">
            <a:avLst/>
          </a:prstGeom>
          <a:noFill/>
        </p:spPr>
        <p:txBody>
          <a:bodyPr wrap="none" rtlCol="0">
            <a:spAutoFit/>
          </a:bodyPr>
          <a:lstStyle/>
          <a:p>
            <a:r>
              <a:rPr lang="zh-CN" altLang="en-US" sz="3733" b="1" dirty="0">
                <a:solidFill>
                  <a:schemeClr val="bg1"/>
                </a:solidFill>
                <a:latin typeface="+mn-ea"/>
              </a:rPr>
              <a:t>贝叶斯定理</a:t>
            </a:r>
          </a:p>
        </p:txBody>
      </p:sp>
      <p:sp>
        <p:nvSpPr>
          <p:cNvPr id="9" name="文本框 8"/>
          <p:cNvSpPr txBox="1"/>
          <p:nvPr/>
        </p:nvSpPr>
        <p:spPr>
          <a:xfrm>
            <a:off x="431371" y="1508788"/>
            <a:ext cx="11425269" cy="461665"/>
          </a:xfrm>
          <a:prstGeom prst="rect">
            <a:avLst/>
          </a:prstGeom>
          <a:noFill/>
        </p:spPr>
        <p:txBody>
          <a:bodyPr wrap="square" rtlCol="0">
            <a:spAutoFit/>
          </a:bodyPr>
          <a:lstStyle/>
          <a:p>
            <a:endParaRPr lang="zh-CN" altLang="en-US" sz="2400"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764678"/>
            <a:ext cx="9499600" cy="2019300"/>
          </a:xfrm>
          <a:prstGeom prst="rect">
            <a:avLst/>
          </a:prstGeom>
        </p:spPr>
      </p:pic>
      <p:sp>
        <p:nvSpPr>
          <p:cNvPr id="11" name="矩形 10"/>
          <p:cNvSpPr/>
          <p:nvPr/>
        </p:nvSpPr>
        <p:spPr>
          <a:xfrm>
            <a:off x="7829648" y="4389107"/>
            <a:ext cx="2874864"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先验概率：由以往的数据分析得到的概率</a:t>
            </a:r>
          </a:p>
        </p:txBody>
      </p:sp>
      <p:sp>
        <p:nvSpPr>
          <p:cNvPr id="12" name="矩形 11"/>
          <p:cNvSpPr/>
          <p:nvPr/>
        </p:nvSpPr>
        <p:spPr>
          <a:xfrm>
            <a:off x="532837" y="4389106"/>
            <a:ext cx="3168352"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rPr>
              <a:t>后验概率：在得到信息重新修正之后得到的概率</a:t>
            </a:r>
          </a:p>
        </p:txBody>
      </p:sp>
      <p:sp>
        <p:nvSpPr>
          <p:cNvPr id="13" name="矩形 12"/>
          <p:cNvSpPr/>
          <p:nvPr/>
        </p:nvSpPr>
        <p:spPr>
          <a:xfrm>
            <a:off x="4181243" y="4389106"/>
            <a:ext cx="3168352"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似然函数：已知某种因素的情况下事件发生的概率</a:t>
            </a:r>
          </a:p>
        </p:txBody>
      </p:sp>
      <p:sp>
        <p:nvSpPr>
          <p:cNvPr id="14" name="上箭头 13"/>
          <p:cNvSpPr/>
          <p:nvPr/>
        </p:nvSpPr>
        <p:spPr>
          <a:xfrm>
            <a:off x="1679510" y="2734492"/>
            <a:ext cx="768085" cy="13665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上箭头 14"/>
          <p:cNvSpPr/>
          <p:nvPr/>
        </p:nvSpPr>
        <p:spPr>
          <a:xfrm>
            <a:off x="5039883" y="2371160"/>
            <a:ext cx="768085" cy="17299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上箭头 15"/>
          <p:cNvSpPr/>
          <p:nvPr/>
        </p:nvSpPr>
        <p:spPr>
          <a:xfrm rot="18622486">
            <a:off x="7626304" y="1837588"/>
            <a:ext cx="576064" cy="27387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39000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23392" y="1316765"/>
            <a:ext cx="10849205" cy="5325051"/>
          </a:xfrm>
          <a:prstGeom prst="rect">
            <a:avLst/>
          </a:prstGeom>
        </p:spPr>
        <p:txBody>
          <a:bodyPr anchor="b">
            <a:normAutofit/>
          </a:bodyPr>
          <a:lstStyle>
            <a:lvl1pPr marL="0" indent="0" algn="l" rtl="0" fontAlgn="base">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fontAlgn="base">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fontAlgn="base">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nSpc>
                <a:spcPts val="5333"/>
              </a:lnSpc>
            </a:pPr>
            <a:endParaRPr lang="en-US" altLang="zh-CN" sz="2667" dirty="0">
              <a:solidFill>
                <a:schemeClr val="accent1">
                  <a:lumMod val="75000"/>
                </a:schemeClr>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143339" y="441295"/>
            <a:ext cx="2581156" cy="666786"/>
          </a:xfrm>
          <a:prstGeom prst="rect">
            <a:avLst/>
          </a:prstGeom>
          <a:noFill/>
        </p:spPr>
        <p:txBody>
          <a:bodyPr wrap="none" rtlCol="0">
            <a:spAutoFit/>
          </a:bodyPr>
          <a:lstStyle/>
          <a:p>
            <a:r>
              <a:rPr lang="zh-CN" altLang="en-US" sz="3733" b="1" dirty="0">
                <a:solidFill>
                  <a:schemeClr val="bg1"/>
                </a:solidFill>
                <a:latin typeface="+mn-ea"/>
              </a:rPr>
              <a:t>贝叶斯定理</a:t>
            </a:r>
          </a:p>
        </p:txBody>
      </p:sp>
      <p:sp>
        <p:nvSpPr>
          <p:cNvPr id="9" name="文本框 8"/>
          <p:cNvSpPr txBox="1"/>
          <p:nvPr/>
        </p:nvSpPr>
        <p:spPr>
          <a:xfrm>
            <a:off x="431371" y="1508788"/>
            <a:ext cx="11425269" cy="461665"/>
          </a:xfrm>
          <a:prstGeom prst="rect">
            <a:avLst/>
          </a:prstGeom>
          <a:noFill/>
        </p:spPr>
        <p:txBody>
          <a:bodyPr wrap="square" rtlCol="0">
            <a:spAutoFit/>
          </a:bodyPr>
          <a:lstStyle/>
          <a:p>
            <a:endParaRPr lang="zh-CN" altLang="en-US" sz="2400"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764678"/>
            <a:ext cx="9499600" cy="2019300"/>
          </a:xfrm>
          <a:prstGeom prst="rect">
            <a:avLst/>
          </a:prstGeom>
        </p:spPr>
      </p:pic>
      <p:sp>
        <p:nvSpPr>
          <p:cNvPr id="11" name="矩形 10"/>
          <p:cNvSpPr/>
          <p:nvPr/>
        </p:nvSpPr>
        <p:spPr>
          <a:xfrm>
            <a:off x="7829648" y="4389107"/>
            <a:ext cx="2874864"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先验概率：已有知识</a:t>
            </a:r>
            <a:r>
              <a:rPr lang="en-US" altLang="zh-CN" sz="3200" dirty="0"/>
              <a:t>/</a:t>
            </a:r>
            <a:r>
              <a:rPr lang="zh-CN" altLang="en-US" sz="3200" dirty="0"/>
              <a:t>主观判断</a:t>
            </a:r>
          </a:p>
        </p:txBody>
      </p:sp>
      <p:sp>
        <p:nvSpPr>
          <p:cNvPr id="12" name="矩形 11"/>
          <p:cNvSpPr/>
          <p:nvPr/>
        </p:nvSpPr>
        <p:spPr>
          <a:xfrm>
            <a:off x="532837" y="4389106"/>
            <a:ext cx="3168352"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rPr>
              <a:t>后验概率：修正后的判断和认知</a:t>
            </a:r>
          </a:p>
        </p:txBody>
      </p:sp>
      <p:sp>
        <p:nvSpPr>
          <p:cNvPr id="13" name="矩形 12"/>
          <p:cNvSpPr/>
          <p:nvPr/>
        </p:nvSpPr>
        <p:spPr>
          <a:xfrm>
            <a:off x="4181243" y="4389106"/>
            <a:ext cx="3168352" cy="192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似然函数：进一步的证据和知识</a:t>
            </a:r>
          </a:p>
        </p:txBody>
      </p:sp>
      <p:sp>
        <p:nvSpPr>
          <p:cNvPr id="14" name="上箭头 13"/>
          <p:cNvSpPr/>
          <p:nvPr/>
        </p:nvSpPr>
        <p:spPr>
          <a:xfrm>
            <a:off x="1679510" y="2734492"/>
            <a:ext cx="768085" cy="13665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上箭头 14"/>
          <p:cNvSpPr/>
          <p:nvPr/>
        </p:nvSpPr>
        <p:spPr>
          <a:xfrm>
            <a:off x="5039883" y="2371160"/>
            <a:ext cx="768085" cy="17299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上箭头 15"/>
          <p:cNvSpPr/>
          <p:nvPr/>
        </p:nvSpPr>
        <p:spPr>
          <a:xfrm rot="18622486">
            <a:off x="7626304" y="1837588"/>
            <a:ext cx="576064" cy="27387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24662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4468824" y="1375120"/>
            <a:ext cx="2910592" cy="2373032"/>
          </a:xfrm>
        </p:spPr>
        <p:txBody>
          <a:bodyPr>
            <a:noAutofit/>
          </a:bodyPr>
          <a:lstStyle/>
          <a:p>
            <a:r>
              <a:rPr kumimoji="1" lang="en-US" altLang="zh-CN" dirty="0">
                <a:latin typeface="腾讯体" panose="02010600010101010101" pitchFamily="2" charset="-122"/>
                <a:ea typeface="腾讯体" panose="02010600010101010101" pitchFamily="2" charset="-122"/>
              </a:rPr>
              <a:t>03</a:t>
            </a:r>
            <a:endParaRPr kumimoji="1" lang="zh-CN" altLang="en-US" dirty="0">
              <a:latin typeface="腾讯体" panose="02010600010101010101" pitchFamily="2" charset="-122"/>
              <a:ea typeface="腾讯体" panose="02010600010101010101" pitchFamily="2" charset="-122"/>
            </a:endParaRPr>
          </a:p>
        </p:txBody>
      </p:sp>
      <p:sp>
        <p:nvSpPr>
          <p:cNvPr id="3" name="文本占位符 2"/>
          <p:cNvSpPr>
            <a:spLocks noGrp="1"/>
          </p:cNvSpPr>
          <p:nvPr>
            <p:ph type="body" sz="quarter" idx="16"/>
          </p:nvPr>
        </p:nvSpPr>
        <p:spPr>
          <a:xfrm>
            <a:off x="2650384" y="3915771"/>
            <a:ext cx="6498437" cy="1673659"/>
          </a:xfrm>
        </p:spPr>
        <p:txBody>
          <a:bodyPr>
            <a:normAutofit/>
          </a:bodyPr>
          <a:lstStyle/>
          <a:p>
            <a:r>
              <a:rPr kumimoji="1" lang="zh-CN" altLang="en-US" dirty="0">
                <a:solidFill>
                  <a:schemeClr val="tx1"/>
                </a:solidFill>
              </a:rPr>
              <a:t>贝叶斯公式用于分类</a:t>
            </a:r>
            <a:endParaRPr kumimoji="1" lang="en-US" altLang="zh-CN" dirty="0">
              <a:solidFill>
                <a:schemeClr val="tx1"/>
              </a:solidFill>
            </a:endParaRPr>
          </a:p>
        </p:txBody>
      </p:sp>
    </p:spTree>
    <p:extLst>
      <p:ext uri="{BB962C8B-B14F-4D97-AF65-F5344CB8AC3E}">
        <p14:creationId xmlns:p14="http://schemas.microsoft.com/office/powerpoint/2010/main" val="1059989232"/>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4468824" y="1375120"/>
            <a:ext cx="2910592" cy="2373032"/>
          </a:xfrm>
        </p:spPr>
        <p:txBody>
          <a:bodyPr>
            <a:noAutofit/>
          </a:bodyPr>
          <a:lstStyle/>
          <a:p>
            <a:r>
              <a:rPr kumimoji="1" lang="en-US" altLang="zh-CN" dirty="0">
                <a:latin typeface="腾讯体" panose="02010600010101010101" pitchFamily="2" charset="-122"/>
                <a:ea typeface="腾讯体" panose="02010600010101010101" pitchFamily="2" charset="-122"/>
              </a:rPr>
              <a:t>01</a:t>
            </a:r>
            <a:endParaRPr kumimoji="1" lang="zh-CN" altLang="en-US" dirty="0">
              <a:latin typeface="腾讯体" panose="02010600010101010101" pitchFamily="2" charset="-122"/>
              <a:ea typeface="腾讯体" panose="02010600010101010101" pitchFamily="2" charset="-122"/>
            </a:endParaRPr>
          </a:p>
        </p:txBody>
      </p:sp>
      <p:sp>
        <p:nvSpPr>
          <p:cNvPr id="3" name="文本占位符 2"/>
          <p:cNvSpPr>
            <a:spLocks noGrp="1"/>
          </p:cNvSpPr>
          <p:nvPr>
            <p:ph type="body" sz="quarter" idx="16"/>
          </p:nvPr>
        </p:nvSpPr>
        <p:spPr>
          <a:xfrm>
            <a:off x="2650384" y="3915771"/>
            <a:ext cx="6498437" cy="1673659"/>
          </a:xfrm>
        </p:spPr>
        <p:txBody>
          <a:bodyPr>
            <a:normAutofit/>
          </a:bodyPr>
          <a:lstStyle/>
          <a:p>
            <a:r>
              <a:rPr kumimoji="1" lang="zh-CN" altLang="en-US" dirty="0">
                <a:solidFill>
                  <a:schemeClr val="tx1"/>
                </a:solidFill>
              </a:rPr>
              <a:t>做个思维操</a:t>
            </a:r>
            <a:endParaRPr kumimoji="1" lang="en-US" altLang="zh-CN" dirty="0">
              <a:solidFill>
                <a:schemeClr val="tx1"/>
              </a:solidFill>
            </a:endParaRPr>
          </a:p>
        </p:txBody>
      </p:sp>
    </p:spTree>
    <p:extLst>
      <p:ext uri="{BB962C8B-B14F-4D97-AF65-F5344CB8AC3E}">
        <p14:creationId xmlns:p14="http://schemas.microsoft.com/office/powerpoint/2010/main" val="458096556"/>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两个盒子</a:t>
            </a:r>
            <a:endParaRPr lang="zh-TW" altLang="en-US" dirty="0"/>
          </a:p>
        </p:txBody>
      </p:sp>
      <p:sp>
        <p:nvSpPr>
          <p:cNvPr id="4" name="矩形 3"/>
          <p:cNvSpPr/>
          <p:nvPr/>
        </p:nvSpPr>
        <p:spPr>
          <a:xfrm>
            <a:off x="3438031" y="1690690"/>
            <a:ext cx="2197768" cy="19022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矩形 4"/>
          <p:cNvSpPr/>
          <p:nvPr/>
        </p:nvSpPr>
        <p:spPr>
          <a:xfrm>
            <a:off x="7561847" y="1674193"/>
            <a:ext cx="2197768" cy="1902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 name="文字方塊 5"/>
          <p:cNvSpPr txBox="1"/>
          <p:nvPr/>
        </p:nvSpPr>
        <p:spPr>
          <a:xfrm>
            <a:off x="2382913" y="2208162"/>
            <a:ext cx="978568" cy="461665"/>
          </a:xfrm>
          <a:prstGeom prst="rect">
            <a:avLst/>
          </a:prstGeom>
          <a:noFill/>
        </p:spPr>
        <p:txBody>
          <a:bodyPr wrap="square" rtlCol="0">
            <a:spAutoFit/>
          </a:bodyPr>
          <a:lstStyle/>
          <a:p>
            <a:pPr algn="ctr"/>
            <a:r>
              <a:rPr lang="en-US" altLang="zh-TW" sz="2400" dirty="0"/>
              <a:t>Box 1</a:t>
            </a:r>
            <a:endParaRPr lang="zh-TW" altLang="en-US" sz="2400" dirty="0"/>
          </a:p>
        </p:txBody>
      </p:sp>
      <p:sp>
        <p:nvSpPr>
          <p:cNvPr id="7" name="文字方塊 6"/>
          <p:cNvSpPr txBox="1"/>
          <p:nvPr/>
        </p:nvSpPr>
        <p:spPr>
          <a:xfrm>
            <a:off x="6583279" y="2163628"/>
            <a:ext cx="978568" cy="461665"/>
          </a:xfrm>
          <a:prstGeom prst="rect">
            <a:avLst/>
          </a:prstGeom>
          <a:noFill/>
        </p:spPr>
        <p:txBody>
          <a:bodyPr wrap="square" rtlCol="0">
            <a:spAutoFit/>
          </a:bodyPr>
          <a:lstStyle/>
          <a:p>
            <a:pPr algn="ctr"/>
            <a:r>
              <a:rPr lang="en-US" altLang="zh-TW" sz="2400" dirty="0"/>
              <a:t>Box 2</a:t>
            </a:r>
            <a:endParaRPr lang="zh-TW" altLang="en-US" sz="2400" dirty="0"/>
          </a:p>
        </p:txBody>
      </p:sp>
      <p:sp>
        <p:nvSpPr>
          <p:cNvPr id="8" name="橢圓 7"/>
          <p:cNvSpPr/>
          <p:nvPr/>
        </p:nvSpPr>
        <p:spPr>
          <a:xfrm>
            <a:off x="3678661" y="1944818"/>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橢圓 8"/>
          <p:cNvSpPr/>
          <p:nvPr/>
        </p:nvSpPr>
        <p:spPr>
          <a:xfrm>
            <a:off x="4304302" y="2173457"/>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0" name="橢圓 9"/>
          <p:cNvSpPr/>
          <p:nvPr/>
        </p:nvSpPr>
        <p:spPr>
          <a:xfrm>
            <a:off x="3919290" y="2923916"/>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5122443" y="2378280"/>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3" name="橢圓 12"/>
          <p:cNvSpPr/>
          <p:nvPr/>
        </p:nvSpPr>
        <p:spPr>
          <a:xfrm>
            <a:off x="9182082" y="3055075"/>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橢圓 13"/>
          <p:cNvSpPr/>
          <p:nvPr/>
        </p:nvSpPr>
        <p:spPr>
          <a:xfrm>
            <a:off x="7978940" y="2878612"/>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5" name="橢圓 14"/>
          <p:cNvSpPr/>
          <p:nvPr/>
        </p:nvSpPr>
        <p:spPr>
          <a:xfrm>
            <a:off x="9182083" y="1987164"/>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7866642" y="2203174"/>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7" name="橢圓 16"/>
          <p:cNvSpPr/>
          <p:nvPr/>
        </p:nvSpPr>
        <p:spPr>
          <a:xfrm>
            <a:off x="8660732" y="2379637"/>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8" name="橢圓 17"/>
          <p:cNvSpPr/>
          <p:nvPr/>
        </p:nvSpPr>
        <p:spPr>
          <a:xfrm>
            <a:off x="4777545" y="2976658"/>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文字方塊 18"/>
          <p:cNvSpPr txBox="1"/>
          <p:nvPr/>
        </p:nvSpPr>
        <p:spPr>
          <a:xfrm>
            <a:off x="1728382" y="2857835"/>
            <a:ext cx="1811749" cy="461665"/>
          </a:xfrm>
          <a:prstGeom prst="rect">
            <a:avLst/>
          </a:prstGeom>
          <a:noFill/>
        </p:spPr>
        <p:txBody>
          <a:bodyPr wrap="square" rtlCol="0">
            <a:spAutoFit/>
          </a:bodyPr>
          <a:lstStyle/>
          <a:p>
            <a:pPr algn="ctr"/>
            <a:r>
              <a:rPr lang="en-US" altLang="zh-TW" sz="2400" dirty="0"/>
              <a:t>P(B</a:t>
            </a:r>
            <a:r>
              <a:rPr lang="en-US" altLang="zh-TW" sz="2400" baseline="-25000" dirty="0"/>
              <a:t>1</a:t>
            </a:r>
            <a:r>
              <a:rPr lang="en-US" altLang="zh-TW" sz="2400" dirty="0"/>
              <a:t>) = 2/3</a:t>
            </a:r>
            <a:endParaRPr lang="zh-TW" altLang="en-US" sz="2400" dirty="0"/>
          </a:p>
        </p:txBody>
      </p:sp>
      <p:sp>
        <p:nvSpPr>
          <p:cNvPr id="20" name="文字方塊 19"/>
          <p:cNvSpPr txBox="1"/>
          <p:nvPr/>
        </p:nvSpPr>
        <p:spPr>
          <a:xfrm>
            <a:off x="5994721" y="2853934"/>
            <a:ext cx="1567127" cy="461665"/>
          </a:xfrm>
          <a:prstGeom prst="rect">
            <a:avLst/>
          </a:prstGeom>
          <a:noFill/>
        </p:spPr>
        <p:txBody>
          <a:bodyPr wrap="square" rtlCol="0">
            <a:spAutoFit/>
          </a:bodyPr>
          <a:lstStyle/>
          <a:p>
            <a:pPr algn="ctr"/>
            <a:r>
              <a:rPr lang="en-US" altLang="zh-TW" sz="2400" dirty="0"/>
              <a:t>P(B</a:t>
            </a:r>
            <a:r>
              <a:rPr lang="en-US" altLang="zh-TW" sz="2400" baseline="-25000" dirty="0"/>
              <a:t>2</a:t>
            </a:r>
            <a:r>
              <a:rPr lang="en-US" altLang="zh-TW" sz="2400" dirty="0"/>
              <a:t>) = 1/3</a:t>
            </a:r>
            <a:endParaRPr lang="zh-TW" altLang="en-US" sz="2400" dirty="0"/>
          </a:p>
        </p:txBody>
      </p:sp>
      <p:sp>
        <p:nvSpPr>
          <p:cNvPr id="21" name="文字方塊 20"/>
          <p:cNvSpPr txBox="1"/>
          <p:nvPr/>
        </p:nvSpPr>
        <p:spPr>
          <a:xfrm>
            <a:off x="3111157" y="3635108"/>
            <a:ext cx="2763250" cy="461665"/>
          </a:xfrm>
          <a:prstGeom prst="rect">
            <a:avLst/>
          </a:prstGeom>
          <a:noFill/>
        </p:spPr>
        <p:txBody>
          <a:bodyPr wrap="square" rtlCol="0">
            <a:spAutoFit/>
          </a:bodyPr>
          <a:lstStyle/>
          <a:p>
            <a:pPr algn="ctr"/>
            <a:r>
              <a:rPr lang="en-US" altLang="zh-TW" sz="2400" dirty="0"/>
              <a:t>P(Blue|B</a:t>
            </a:r>
            <a:r>
              <a:rPr lang="en-US" altLang="zh-TW" sz="2400" baseline="-25000" dirty="0"/>
              <a:t>1</a:t>
            </a:r>
            <a:r>
              <a:rPr lang="en-US" altLang="zh-TW" sz="2400" dirty="0"/>
              <a:t>) = 4/5</a:t>
            </a:r>
            <a:endParaRPr lang="zh-TW" altLang="en-US" sz="2400" dirty="0"/>
          </a:p>
        </p:txBody>
      </p:sp>
      <p:sp>
        <p:nvSpPr>
          <p:cNvPr id="22" name="文字方塊 21"/>
          <p:cNvSpPr txBox="1"/>
          <p:nvPr/>
        </p:nvSpPr>
        <p:spPr>
          <a:xfrm>
            <a:off x="3231470" y="4044529"/>
            <a:ext cx="2763250" cy="461665"/>
          </a:xfrm>
          <a:prstGeom prst="rect">
            <a:avLst/>
          </a:prstGeom>
          <a:noFill/>
        </p:spPr>
        <p:txBody>
          <a:bodyPr wrap="square" rtlCol="0">
            <a:spAutoFit/>
          </a:bodyPr>
          <a:lstStyle/>
          <a:p>
            <a:pPr algn="ctr"/>
            <a:r>
              <a:rPr lang="en-US" altLang="zh-TW" sz="2400" dirty="0"/>
              <a:t>P(Green|B</a:t>
            </a:r>
            <a:r>
              <a:rPr lang="en-US" altLang="zh-TW" sz="2400" baseline="-25000" dirty="0"/>
              <a:t>1</a:t>
            </a:r>
            <a:r>
              <a:rPr lang="en-US" altLang="zh-TW" sz="2400" dirty="0"/>
              <a:t>) = 1/5</a:t>
            </a:r>
            <a:endParaRPr lang="zh-TW" altLang="en-US" sz="2400" dirty="0"/>
          </a:p>
        </p:txBody>
      </p:sp>
      <p:sp>
        <p:nvSpPr>
          <p:cNvPr id="23" name="文字方塊 22"/>
          <p:cNvSpPr txBox="1"/>
          <p:nvPr/>
        </p:nvSpPr>
        <p:spPr>
          <a:xfrm>
            <a:off x="7258053" y="3612235"/>
            <a:ext cx="2763250" cy="461665"/>
          </a:xfrm>
          <a:prstGeom prst="rect">
            <a:avLst/>
          </a:prstGeom>
          <a:noFill/>
        </p:spPr>
        <p:txBody>
          <a:bodyPr wrap="square" rtlCol="0">
            <a:spAutoFit/>
          </a:bodyPr>
          <a:lstStyle/>
          <a:p>
            <a:pPr algn="ctr"/>
            <a:r>
              <a:rPr lang="en-US" altLang="zh-TW" sz="2400" dirty="0"/>
              <a:t>P(Blue|B</a:t>
            </a:r>
            <a:r>
              <a:rPr lang="en-US" altLang="zh-TW" sz="2400" baseline="-25000" dirty="0"/>
              <a:t>1</a:t>
            </a:r>
            <a:r>
              <a:rPr lang="en-US" altLang="zh-TW" sz="2400" dirty="0"/>
              <a:t>) = 2/5</a:t>
            </a:r>
            <a:endParaRPr lang="zh-TW" altLang="en-US" sz="2400" dirty="0"/>
          </a:p>
        </p:txBody>
      </p:sp>
      <p:sp>
        <p:nvSpPr>
          <p:cNvPr id="24" name="文字方塊 23"/>
          <p:cNvSpPr txBox="1"/>
          <p:nvPr/>
        </p:nvSpPr>
        <p:spPr>
          <a:xfrm>
            <a:off x="7368100" y="4002226"/>
            <a:ext cx="2763250" cy="461665"/>
          </a:xfrm>
          <a:prstGeom prst="rect">
            <a:avLst/>
          </a:prstGeom>
          <a:noFill/>
        </p:spPr>
        <p:txBody>
          <a:bodyPr wrap="square" rtlCol="0">
            <a:spAutoFit/>
          </a:bodyPr>
          <a:lstStyle/>
          <a:p>
            <a:pPr algn="ctr"/>
            <a:r>
              <a:rPr lang="en-US" altLang="zh-TW" sz="2400" dirty="0"/>
              <a:t>P(Green|B</a:t>
            </a:r>
            <a:r>
              <a:rPr lang="en-US" altLang="zh-TW" sz="2400" baseline="-25000" dirty="0"/>
              <a:t>1</a:t>
            </a:r>
            <a:r>
              <a:rPr lang="en-US" altLang="zh-TW" sz="2400" dirty="0"/>
              <a:t>) = 3/5</a:t>
            </a:r>
            <a:endParaRPr lang="zh-TW" altLang="en-US" sz="2400" dirty="0"/>
          </a:p>
        </p:txBody>
      </p:sp>
      <p:sp>
        <p:nvSpPr>
          <p:cNvPr id="27" name="文字方塊 26"/>
          <p:cNvSpPr txBox="1"/>
          <p:nvPr/>
        </p:nvSpPr>
        <p:spPr>
          <a:xfrm>
            <a:off x="2676890" y="5868630"/>
            <a:ext cx="2763250" cy="461665"/>
          </a:xfrm>
          <a:prstGeom prst="rect">
            <a:avLst/>
          </a:prstGeom>
          <a:noFill/>
        </p:spPr>
        <p:txBody>
          <a:bodyPr wrap="square" rtlCol="0">
            <a:spAutoFit/>
          </a:bodyPr>
          <a:lstStyle/>
          <a:p>
            <a:pPr algn="ctr"/>
            <a:r>
              <a:rPr lang="en-US" altLang="zh-TW" sz="2400" dirty="0"/>
              <a:t>P(B</a:t>
            </a:r>
            <a:r>
              <a:rPr lang="en-US" altLang="zh-TW" sz="2400" baseline="-25000" dirty="0"/>
              <a:t>1</a:t>
            </a:r>
            <a:r>
              <a:rPr lang="en-US" altLang="zh-TW" sz="2400" dirty="0"/>
              <a:t> | Blue) </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4808763" y="5724013"/>
                <a:ext cx="5176161"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m:rPr>
                                  <m:nor/>
                                </m:rPr>
                                <a:rPr lang="en-US" altLang="zh-TW" sz="2400" dirty="0"/>
                                <m:t>Blue</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m:rPr>
                                  <m:nor/>
                                </m:rPr>
                                <a:rPr lang="en-US" altLang="zh-TW" sz="2400" dirty="0"/>
                                <m:t>Blue</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m:rPr>
                                  <m:nor/>
                                </m:rPr>
                                <a:rPr lang="en-US" altLang="zh-TW" sz="2400" dirty="0"/>
                                <m:t>Blue</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𝐵</m:t>
                                  </m:r>
                                </m:e>
                                <m:sub>
                                  <m:r>
                                    <a:rPr lang="en-US" altLang="zh-TW" sz="2400" i="1">
                                      <a:latin typeface="Cambria Math" panose="02040503050406030204" pitchFamily="18" charset="0"/>
                                    </a:rPr>
                                    <m:t>2</m:t>
                                  </m:r>
                                </m:sub>
                              </m:sSub>
                            </m:e>
                          </m:d>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808763" y="5724013"/>
                <a:ext cx="5176161" cy="778996"/>
              </a:xfrm>
              <a:prstGeom prst="rect">
                <a:avLst/>
              </a:prstGeom>
              <a:blipFill>
                <a:blip r:embed="rId2"/>
                <a:stretch>
                  <a:fillRect/>
                </a:stretch>
              </a:blipFill>
            </p:spPr>
            <p:txBody>
              <a:bodyPr/>
              <a:lstStyle/>
              <a:p>
                <a:r>
                  <a:rPr lang="zh-CN" altLang="en-US">
                    <a:noFill/>
                  </a:rPr>
                  <a:t> </a:t>
                </a:r>
              </a:p>
            </p:txBody>
          </p:sp>
        </mc:Fallback>
      </mc:AlternateContent>
      <p:grpSp>
        <p:nvGrpSpPr>
          <p:cNvPr id="3" name="群組 2"/>
          <p:cNvGrpSpPr/>
          <p:nvPr/>
        </p:nvGrpSpPr>
        <p:grpSpPr>
          <a:xfrm>
            <a:off x="2244142" y="5043170"/>
            <a:ext cx="3634069" cy="461665"/>
            <a:chOff x="722376" y="4618555"/>
            <a:chExt cx="3634069" cy="461665"/>
          </a:xfrm>
        </p:grpSpPr>
        <p:sp>
          <p:nvSpPr>
            <p:cNvPr id="25" name="橢圓 24"/>
            <p:cNvSpPr/>
            <p:nvPr/>
          </p:nvSpPr>
          <p:spPr>
            <a:xfrm>
              <a:off x="722376" y="4675711"/>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latin typeface="微软雅黑" panose="020B0503020204020204" pitchFamily="34" charset="-122"/>
                <a:ea typeface="微软雅黑" panose="020B0503020204020204" pitchFamily="34" charset="-122"/>
              </a:endParaRPr>
            </a:p>
          </p:txBody>
        </p:sp>
        <p:sp>
          <p:nvSpPr>
            <p:cNvPr id="29" name="文字方塊 28"/>
            <p:cNvSpPr txBox="1"/>
            <p:nvPr/>
          </p:nvSpPr>
          <p:spPr>
            <a:xfrm>
              <a:off x="1139987" y="4618555"/>
              <a:ext cx="321645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色球来自哪个盒子</a:t>
              </a:r>
              <a:endParaRPr lang="zh-TW"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157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两个盒子</a:t>
            </a:r>
            <a:endParaRPr lang="zh-TW" altLang="en-US" dirty="0"/>
          </a:p>
        </p:txBody>
      </p:sp>
      <p:sp>
        <p:nvSpPr>
          <p:cNvPr id="25" name="文字方塊 24"/>
          <p:cNvSpPr txBox="1"/>
          <p:nvPr/>
        </p:nvSpPr>
        <p:spPr>
          <a:xfrm>
            <a:off x="2234358" y="4482291"/>
            <a:ext cx="712418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给出一个样本</a:t>
            </a:r>
            <a:r>
              <a:rPr lang="en-US" altLang="zh-CN" sz="2400" dirty="0">
                <a:latin typeface="微软雅黑" panose="020B0503020204020204" pitchFamily="34" charset="-122"/>
                <a:ea typeface="微软雅黑" panose="020B0503020204020204" pitchFamily="34" charset="-122"/>
              </a:rPr>
              <a:t>x</a:t>
            </a:r>
            <a:r>
              <a:rPr lang="en-US" altLang="zh-TW"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它属于哪个类别</a:t>
            </a:r>
            <a:endParaRPr lang="zh-TW"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8" name="文字方塊 27"/>
              <p:cNvSpPr txBox="1"/>
              <p:nvPr/>
            </p:nvSpPr>
            <p:spPr>
              <a:xfrm>
                <a:off x="5680485" y="5016458"/>
                <a:ext cx="4327210"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680485" y="5016458"/>
                <a:ext cx="4327210" cy="7789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4480765" y="5175125"/>
                <a:ext cx="12797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4480765" y="5175125"/>
                <a:ext cx="1279709"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645847" y="6128367"/>
                <a:ext cx="8801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4645847" y="6128367"/>
                <a:ext cx="880113"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5432405" y="6187975"/>
                <a:ext cx="4327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432405" y="6187975"/>
                <a:ext cx="4327210" cy="369332"/>
              </a:xfrm>
              <a:prstGeom prst="rect">
                <a:avLst/>
              </a:prstGeom>
              <a:blipFill>
                <a:blip r:embed="rId6"/>
                <a:stretch>
                  <a:fillRect l="-282" b="-34426"/>
                </a:stretch>
              </a:blipFill>
            </p:spPr>
            <p:txBody>
              <a:bodyPr/>
              <a:lstStyle/>
              <a:p>
                <a:r>
                  <a:rPr lang="zh-CN" altLang="en-US">
                    <a:noFill/>
                  </a:rPr>
                  <a:t> </a:t>
                </a:r>
              </a:p>
            </p:txBody>
          </p:sp>
        </mc:Fallback>
      </mc:AlternateContent>
      <p:sp>
        <p:nvSpPr>
          <p:cNvPr id="32" name="文字方塊 31"/>
          <p:cNvSpPr txBox="1"/>
          <p:nvPr/>
        </p:nvSpPr>
        <p:spPr>
          <a:xfrm>
            <a:off x="2234358" y="6128367"/>
            <a:ext cx="25186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生成模型</a:t>
            </a:r>
            <a:endParaRPr lang="zh-TW" altLang="en-US" sz="2400" dirty="0">
              <a:latin typeface="微软雅黑" panose="020B0503020204020204" pitchFamily="34" charset="-122"/>
              <a:ea typeface="微软雅黑" panose="020B0503020204020204" pitchFamily="34" charset="-122"/>
            </a:endParaRPr>
          </a:p>
        </p:txBody>
      </p:sp>
      <p:sp>
        <p:nvSpPr>
          <p:cNvPr id="33" name="矩形 32"/>
          <p:cNvSpPr/>
          <p:nvPr/>
        </p:nvSpPr>
        <p:spPr>
          <a:xfrm>
            <a:off x="2358278" y="2792820"/>
            <a:ext cx="797013" cy="461665"/>
          </a:xfrm>
          <a:prstGeom prst="rect">
            <a:avLst/>
          </a:prstGeom>
        </p:spPr>
        <p:txBody>
          <a:bodyPr wrap="none">
            <a:spAutoFit/>
          </a:bodyPr>
          <a:lstStyle/>
          <a:p>
            <a:r>
              <a:rPr lang="en-US" altLang="zh-TW" sz="2400" dirty="0"/>
              <a:t>P(C</a:t>
            </a:r>
            <a:r>
              <a:rPr lang="en-US" altLang="zh-TW" sz="2400" baseline="-25000" dirty="0"/>
              <a:t>1</a:t>
            </a:r>
            <a:r>
              <a:rPr lang="en-US" altLang="zh-TW" sz="2400" dirty="0"/>
              <a:t>)</a:t>
            </a:r>
            <a:endParaRPr lang="zh-TW" altLang="en-US" sz="2400" dirty="0"/>
          </a:p>
        </p:txBody>
      </p:sp>
      <p:sp>
        <p:nvSpPr>
          <p:cNvPr id="34" name="矩形 33"/>
          <p:cNvSpPr/>
          <p:nvPr/>
        </p:nvSpPr>
        <p:spPr>
          <a:xfrm>
            <a:off x="6592922" y="2825839"/>
            <a:ext cx="797013" cy="461665"/>
          </a:xfrm>
          <a:prstGeom prst="rect">
            <a:avLst/>
          </a:prstGeom>
        </p:spPr>
        <p:txBody>
          <a:bodyPr wrap="none">
            <a:spAutoFit/>
          </a:bodyPr>
          <a:lstStyle/>
          <a:p>
            <a:r>
              <a:rPr lang="en-US" altLang="zh-TW" sz="2400" dirty="0"/>
              <a:t>P(C</a:t>
            </a:r>
            <a:r>
              <a:rPr lang="en-US" altLang="zh-TW" sz="2400" baseline="-25000" dirty="0"/>
              <a:t>2</a:t>
            </a:r>
            <a:r>
              <a:rPr lang="en-US" altLang="zh-TW" sz="2400" dirty="0"/>
              <a:t>)</a:t>
            </a:r>
            <a:endParaRPr lang="zh-TW" altLang="en-US" sz="2400" dirty="0"/>
          </a:p>
        </p:txBody>
      </p:sp>
      <p:sp>
        <p:nvSpPr>
          <p:cNvPr id="35" name="矩形 34"/>
          <p:cNvSpPr/>
          <p:nvPr/>
        </p:nvSpPr>
        <p:spPr>
          <a:xfrm>
            <a:off x="3993494" y="3804811"/>
            <a:ext cx="1071127" cy="461665"/>
          </a:xfrm>
          <a:prstGeom prst="rect">
            <a:avLst/>
          </a:prstGeom>
        </p:spPr>
        <p:txBody>
          <a:bodyPr wrap="none">
            <a:spAutoFit/>
          </a:bodyPr>
          <a:lstStyle/>
          <a:p>
            <a:r>
              <a:rPr lang="en-US" altLang="zh-TW" sz="2400" dirty="0"/>
              <a:t>P(x|C</a:t>
            </a:r>
            <a:r>
              <a:rPr lang="en-US" altLang="zh-TW" sz="2400" baseline="-25000" dirty="0"/>
              <a:t>1</a:t>
            </a:r>
            <a:r>
              <a:rPr lang="en-US" altLang="zh-TW" sz="2400" dirty="0"/>
              <a:t>)</a:t>
            </a:r>
            <a:endParaRPr lang="zh-TW" altLang="en-US" sz="2400" dirty="0"/>
          </a:p>
        </p:txBody>
      </p:sp>
      <p:sp>
        <p:nvSpPr>
          <p:cNvPr id="36" name="矩形 35"/>
          <p:cNvSpPr/>
          <p:nvPr/>
        </p:nvSpPr>
        <p:spPr>
          <a:xfrm>
            <a:off x="8182971" y="3734214"/>
            <a:ext cx="1071127" cy="461665"/>
          </a:xfrm>
          <a:prstGeom prst="rect">
            <a:avLst/>
          </a:prstGeom>
        </p:spPr>
        <p:txBody>
          <a:bodyPr wrap="none">
            <a:spAutoFit/>
          </a:bodyPr>
          <a:lstStyle/>
          <a:p>
            <a:r>
              <a:rPr lang="en-US" altLang="zh-TW" sz="2400" dirty="0"/>
              <a:t>P(x|C</a:t>
            </a:r>
            <a:r>
              <a:rPr lang="en-US" altLang="zh-TW" sz="2400" baseline="-25000" dirty="0"/>
              <a:t>2</a:t>
            </a:r>
            <a:r>
              <a:rPr lang="en-US" altLang="zh-TW" sz="2400" dirty="0"/>
              <a:t>)</a:t>
            </a:r>
            <a:endParaRPr lang="zh-TW" altLang="en-US" sz="2400" dirty="0"/>
          </a:p>
        </p:txBody>
      </p:sp>
      <p:sp>
        <p:nvSpPr>
          <p:cNvPr id="37" name="矩形 36"/>
          <p:cNvSpPr/>
          <p:nvPr/>
        </p:nvSpPr>
        <p:spPr>
          <a:xfrm>
            <a:off x="5805460" y="482230"/>
            <a:ext cx="4174220" cy="954107"/>
          </a:xfrm>
          <a:prstGeom prst="rect">
            <a:avLst/>
          </a:prstGeom>
        </p:spPr>
        <p:txBody>
          <a:bodyPr wrap="none">
            <a:spAutoFit/>
          </a:bodyPr>
          <a:lstStyle/>
          <a:p>
            <a:r>
              <a:rPr lang="en-US" altLang="zh-TW" sz="2800" dirty="0">
                <a:solidFill>
                  <a:srgbClr val="FF0000"/>
                </a:solidFill>
              </a:rPr>
              <a:t>Estimating the Probabilities</a:t>
            </a:r>
          </a:p>
          <a:p>
            <a:r>
              <a:rPr lang="en-US" altLang="zh-TW" sz="2800" dirty="0">
                <a:solidFill>
                  <a:srgbClr val="FF0000"/>
                </a:solidFill>
              </a:rPr>
              <a:t>From training data</a:t>
            </a:r>
            <a:endParaRPr lang="zh-TW" altLang="en-US" sz="2800" dirty="0">
              <a:solidFill>
                <a:srgbClr val="FF0000"/>
              </a:solidFill>
            </a:endParaRPr>
          </a:p>
        </p:txBody>
      </p:sp>
      <p:sp>
        <p:nvSpPr>
          <p:cNvPr id="38" name="矩形 37"/>
          <p:cNvSpPr/>
          <p:nvPr/>
        </p:nvSpPr>
        <p:spPr>
          <a:xfrm>
            <a:off x="2290513" y="2790539"/>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6532723" y="2808080"/>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4070352" y="3756021"/>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8250734" y="3684296"/>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3438031" y="1690690"/>
            <a:ext cx="2197768" cy="19022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42"/>
          <p:cNvSpPr/>
          <p:nvPr/>
        </p:nvSpPr>
        <p:spPr>
          <a:xfrm>
            <a:off x="7561847" y="1674193"/>
            <a:ext cx="2197768" cy="1902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文字方塊 43"/>
          <p:cNvSpPr txBox="1"/>
          <p:nvPr/>
        </p:nvSpPr>
        <p:spPr>
          <a:xfrm>
            <a:off x="2152651" y="2208162"/>
            <a:ext cx="1208831" cy="461665"/>
          </a:xfrm>
          <a:prstGeom prst="rect">
            <a:avLst/>
          </a:prstGeom>
          <a:noFill/>
        </p:spPr>
        <p:txBody>
          <a:bodyPr wrap="square" rtlCol="0">
            <a:spAutoFit/>
          </a:bodyPr>
          <a:lstStyle/>
          <a:p>
            <a:pPr algn="ctr"/>
            <a:r>
              <a:rPr lang="en-US" altLang="zh-TW" sz="2400" dirty="0"/>
              <a:t>Class 1</a:t>
            </a:r>
            <a:endParaRPr lang="zh-TW" altLang="en-US" sz="2400" dirty="0"/>
          </a:p>
        </p:txBody>
      </p:sp>
      <p:sp>
        <p:nvSpPr>
          <p:cNvPr id="45" name="文字方塊 44"/>
          <p:cNvSpPr txBox="1"/>
          <p:nvPr/>
        </p:nvSpPr>
        <p:spPr>
          <a:xfrm>
            <a:off x="6437883" y="2163628"/>
            <a:ext cx="1123964" cy="461665"/>
          </a:xfrm>
          <a:prstGeom prst="rect">
            <a:avLst/>
          </a:prstGeom>
          <a:noFill/>
        </p:spPr>
        <p:txBody>
          <a:bodyPr wrap="square" rtlCol="0">
            <a:spAutoFit/>
          </a:bodyPr>
          <a:lstStyle/>
          <a:p>
            <a:pPr algn="ctr"/>
            <a:r>
              <a:rPr lang="en-US" altLang="zh-TW" sz="2400" dirty="0"/>
              <a:t>Class 2</a:t>
            </a:r>
            <a:endParaRPr lang="zh-TW" altLang="en-US" sz="2400" dirty="0"/>
          </a:p>
        </p:txBody>
      </p:sp>
      <p:sp>
        <p:nvSpPr>
          <p:cNvPr id="46" name="橢圓 45"/>
          <p:cNvSpPr/>
          <p:nvPr/>
        </p:nvSpPr>
        <p:spPr>
          <a:xfrm>
            <a:off x="3678661" y="1944818"/>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7" name="橢圓 46"/>
          <p:cNvSpPr/>
          <p:nvPr/>
        </p:nvSpPr>
        <p:spPr>
          <a:xfrm>
            <a:off x="4304302" y="2173457"/>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8" name="橢圓 47"/>
          <p:cNvSpPr/>
          <p:nvPr/>
        </p:nvSpPr>
        <p:spPr>
          <a:xfrm>
            <a:off x="3919290" y="2923916"/>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9" name="橢圓 48"/>
          <p:cNvSpPr/>
          <p:nvPr/>
        </p:nvSpPr>
        <p:spPr>
          <a:xfrm>
            <a:off x="5122443" y="2378280"/>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50" name="橢圓 49"/>
          <p:cNvSpPr/>
          <p:nvPr/>
        </p:nvSpPr>
        <p:spPr>
          <a:xfrm>
            <a:off x="9182082" y="3055075"/>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1" name="橢圓 50"/>
          <p:cNvSpPr/>
          <p:nvPr/>
        </p:nvSpPr>
        <p:spPr>
          <a:xfrm>
            <a:off x="7978940" y="2878612"/>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2" name="橢圓 51"/>
          <p:cNvSpPr/>
          <p:nvPr/>
        </p:nvSpPr>
        <p:spPr>
          <a:xfrm>
            <a:off x="9182083" y="1987164"/>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3" name="橢圓 52"/>
          <p:cNvSpPr/>
          <p:nvPr/>
        </p:nvSpPr>
        <p:spPr>
          <a:xfrm>
            <a:off x="7866642" y="2203174"/>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54" name="橢圓 53"/>
          <p:cNvSpPr/>
          <p:nvPr/>
        </p:nvSpPr>
        <p:spPr>
          <a:xfrm>
            <a:off x="8660732" y="2379637"/>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55" name="橢圓 54"/>
          <p:cNvSpPr/>
          <p:nvPr/>
        </p:nvSpPr>
        <p:spPr>
          <a:xfrm>
            <a:off x="4777545" y="2976658"/>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547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29" grpId="0"/>
      <p:bldP spid="30" grpId="0"/>
      <p:bldP spid="31" grpId="0"/>
      <p:bldP spid="32" grpId="0"/>
      <p:bldP spid="33" grpId="0"/>
      <p:bldP spid="34" grpId="0"/>
      <p:bldP spid="35" grpId="0"/>
      <p:bldP spid="36" grpId="0"/>
      <p:bldP spid="37" grpId="0"/>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7B4B2F9-10AA-4549-8CE1-9E51BF970111}"/>
              </a:ext>
            </a:extLst>
          </p:cNvPr>
          <p:cNvSpPr>
            <a:spLocks noGrp="1"/>
          </p:cNvSpPr>
          <p:nvPr>
            <p:ph type="body" sz="quarter" idx="16"/>
          </p:nvPr>
        </p:nvSpPr>
        <p:spPr>
          <a:xfrm>
            <a:off x="1894636" y="1748332"/>
            <a:ext cx="8851702" cy="2567636"/>
          </a:xfrm>
        </p:spPr>
        <p:txBody>
          <a:bodyPr>
            <a:normAutofit fontScale="92500" lnSpcReduction="20000"/>
          </a:bodyPr>
          <a:lstStyle/>
          <a:p>
            <a:pPr>
              <a:lnSpc>
                <a:spcPct val="170000"/>
              </a:lnSpc>
            </a:pPr>
            <a:r>
              <a:rPr lang="zh-CN" altLang="en-US" sz="6500" dirty="0">
                <a:latin typeface="文泉驿正黑" panose="02000603000000000000" pitchFamily="2" charset="-122"/>
                <a:ea typeface="文泉驿正黑" panose="02000603000000000000" pitchFamily="2" charset="-122"/>
              </a:rPr>
              <a:t>离散型特征</a:t>
            </a:r>
            <a:endParaRPr lang="en-US" altLang="zh-CN" sz="6500" dirty="0">
              <a:latin typeface="文泉驿正黑" panose="02000603000000000000" pitchFamily="2" charset="-122"/>
              <a:ea typeface="文泉驿正黑" panose="02000603000000000000" pitchFamily="2" charset="-122"/>
            </a:endParaRPr>
          </a:p>
          <a:p>
            <a:pPr>
              <a:lnSpc>
                <a:spcPct val="170000"/>
              </a:lnSpc>
            </a:pPr>
            <a:r>
              <a:rPr lang="zh-CN" altLang="en-US" sz="4800" dirty="0">
                <a:solidFill>
                  <a:schemeClr val="tx1"/>
                </a:solidFill>
              </a:rPr>
              <a:t>文本分类问题</a:t>
            </a:r>
          </a:p>
        </p:txBody>
      </p:sp>
    </p:spTree>
    <p:extLst>
      <p:ext uri="{BB962C8B-B14F-4D97-AF65-F5344CB8AC3E}">
        <p14:creationId xmlns:p14="http://schemas.microsoft.com/office/powerpoint/2010/main" val="28317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4294967295"/>
          </p:nvPr>
        </p:nvSpPr>
        <p:spPr>
          <a:xfrm>
            <a:off x="367654" y="258763"/>
            <a:ext cx="4934596" cy="720725"/>
          </a:xfrm>
        </p:spPr>
        <p:txBody>
          <a:bodyPr>
            <a:normAutofit/>
          </a:bodyPr>
          <a:lstStyle/>
          <a:p>
            <a:pPr marL="0" indent="0">
              <a:buNone/>
            </a:pPr>
            <a:r>
              <a:rPr lang="zh-CN" altLang="en-US" sz="4000" dirty="0">
                <a:solidFill>
                  <a:srgbClr val="2057A6"/>
                </a:solidFill>
                <a:cs typeface="+mj-cs"/>
              </a:rPr>
              <a:t>文档的自动分类</a:t>
            </a:r>
          </a:p>
        </p:txBody>
      </p:sp>
      <p:sp>
        <p:nvSpPr>
          <p:cNvPr id="7" name="文本框 6"/>
          <p:cNvSpPr txBox="1"/>
          <p:nvPr/>
        </p:nvSpPr>
        <p:spPr>
          <a:xfrm>
            <a:off x="750330" y="3604137"/>
            <a:ext cx="10450286" cy="2883866"/>
          </a:xfrm>
          <a:prstGeom prst="rect">
            <a:avLst/>
          </a:prstGeom>
          <a:noFill/>
        </p:spPr>
        <p:txBody>
          <a:bodyPr wrap="square" rtlCol="0">
            <a:spAutoFit/>
          </a:bodyPr>
          <a:lstStyle/>
          <a:p>
            <a:pPr latinLnBrk="1"/>
            <a:r>
              <a:rPr lang="zh-CN" altLang="en-US" sz="2800" b="1" dirty="0">
                <a:latin typeface="微软雅黑" panose="020B0503020204020204" pitchFamily="34" charset="-122"/>
                <a:ea typeface="微软雅黑" panose="020B0503020204020204" pitchFamily="34" charset="-122"/>
              </a:rPr>
              <a:t>词集模型</a:t>
            </a:r>
            <a:r>
              <a:rPr lang="zh-CN" altLang="en-US" sz="2800" dirty="0">
                <a:latin typeface="微软雅黑" panose="020B0503020204020204" pitchFamily="34" charset="-122"/>
                <a:ea typeface="微软雅黑" panose="020B0503020204020204" pitchFamily="34" charset="-122"/>
              </a:rPr>
              <a:t>：对于给定文档，只统计某个词汇（准确说是词条）是否在本文档出现</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贝努力模型</a:t>
            </a:r>
          </a:p>
          <a:p>
            <a:pPr latinLnBrk="1"/>
            <a:r>
              <a:rPr lang="zh-CN" altLang="en-US" sz="2800" b="1" dirty="0">
                <a:latin typeface="微软雅黑" panose="020B0503020204020204" pitchFamily="34" charset="-122"/>
                <a:ea typeface="微软雅黑" panose="020B0503020204020204" pitchFamily="34" charset="-122"/>
              </a:rPr>
              <a:t>词袋模型</a:t>
            </a:r>
            <a:r>
              <a:rPr lang="zh-CN" altLang="en-US" sz="2800" dirty="0">
                <a:latin typeface="微软雅黑" panose="020B0503020204020204" pitchFamily="34" charset="-122"/>
                <a:ea typeface="微软雅黑" panose="020B0503020204020204" pitchFamily="34" charset="-122"/>
              </a:rPr>
              <a:t>：对于给定文档，统计某个词汇在本文当中出现的频率，除此之外，往往还需要剔除重要性极低的高频词和停用词。因此，词袋模型更精炼，也更有效</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多项式模型</a:t>
            </a:r>
          </a:p>
          <a:p>
            <a:pPr>
              <a:lnSpc>
                <a:spcPct val="130000"/>
              </a:lnSpc>
              <a:spcBef>
                <a:spcPts val="600"/>
              </a:spcBef>
            </a:pPr>
            <a:endParaRPr lang="zh-CN" altLang="en-US" sz="2800" kern="0" dirty="0">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2"/>
          <a:stretch>
            <a:fillRect/>
          </a:stretch>
        </p:blipFill>
        <p:spPr>
          <a:xfrm>
            <a:off x="394471" y="979628"/>
            <a:ext cx="6509085" cy="2209914"/>
          </a:xfrm>
          <a:prstGeom prst="rect">
            <a:avLst/>
          </a:prstGeom>
        </p:spPr>
      </p:pic>
      <p:pic>
        <p:nvPicPr>
          <p:cNvPr id="3" name="图片 2"/>
          <p:cNvPicPr>
            <a:picLocks noChangeAspect="1"/>
          </p:cNvPicPr>
          <p:nvPr/>
        </p:nvPicPr>
        <p:blipFill>
          <a:blip r:embed="rId3"/>
          <a:stretch>
            <a:fillRect/>
          </a:stretch>
        </p:blipFill>
        <p:spPr>
          <a:xfrm>
            <a:off x="4089648" y="0"/>
            <a:ext cx="7734698" cy="3683189"/>
          </a:xfrm>
          <a:prstGeom prst="rect">
            <a:avLst/>
          </a:prstGeom>
        </p:spPr>
      </p:pic>
    </p:spTree>
    <p:extLst>
      <p:ext uri="{BB962C8B-B14F-4D97-AF65-F5344CB8AC3E}">
        <p14:creationId xmlns:p14="http://schemas.microsoft.com/office/powerpoint/2010/main" val="42606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737982" y="485534"/>
            <a:ext cx="8302752" cy="720725"/>
          </a:xfrm>
        </p:spPr>
        <p:txBody>
          <a:bodyPr>
            <a:noAutofit/>
          </a:bodyPr>
          <a:lstStyle/>
          <a:p>
            <a:pPr marL="0" indent="0">
              <a:buNone/>
            </a:pPr>
            <a:r>
              <a:rPr lang="zh-CN" altLang="en-US" sz="4400" dirty="0">
                <a:solidFill>
                  <a:srgbClr val="2057A6"/>
                </a:solidFill>
                <a:cs typeface="+mj-cs"/>
              </a:rPr>
              <a:t>屏蔽社区留言板的侮辱性言论</a:t>
            </a:r>
          </a:p>
        </p:txBody>
      </p:sp>
      <p:sp>
        <p:nvSpPr>
          <p:cNvPr id="3" name="文本框 2"/>
          <p:cNvSpPr txBox="1"/>
          <p:nvPr/>
        </p:nvSpPr>
        <p:spPr>
          <a:xfrm>
            <a:off x="737982" y="2076389"/>
            <a:ext cx="10212081" cy="211993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构建一个快速过滤器来屏蔽在线社区留言板上的侮辱性言论。</a:t>
            </a:r>
            <a:endParaRPr lang="en-US" altLang="zh-CN" sz="2400" dirty="0">
              <a:latin typeface="微软雅黑" panose="020B0503020204020204" pitchFamily="34" charset="-122"/>
              <a:ea typeface="微软雅黑" panose="020B0503020204020204" pitchFamily="34" charset="-122"/>
            </a:endParaRPr>
          </a:p>
          <a:p>
            <a:pPr marL="342900" indent="-342900">
              <a:lnSpc>
                <a:spcPct val="130000"/>
              </a:lnSpc>
              <a:spcBef>
                <a:spcPts val="600"/>
              </a:spcBef>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如果某条留言使用了负面或者侮辱性的语言，那么就将该留言标识为内容不当。</a:t>
            </a:r>
            <a:endParaRPr lang="en-US" altLang="zh-CN" sz="2400" dirty="0">
              <a:latin typeface="微软雅黑" panose="020B0503020204020204" pitchFamily="34" charset="-122"/>
              <a:ea typeface="微软雅黑" panose="020B0503020204020204" pitchFamily="34" charset="-122"/>
            </a:endParaRPr>
          </a:p>
          <a:p>
            <a:pPr marL="342900" indent="-342900">
              <a:lnSpc>
                <a:spcPct val="130000"/>
              </a:lnSpc>
              <a:spcBef>
                <a:spcPts val="600"/>
              </a:spcBef>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对此问题建立两个类别</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侮辱类和非侮辱类，使用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分别表示。</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07673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479232" y="258763"/>
            <a:ext cx="4823017" cy="720725"/>
          </a:xfrm>
        </p:spPr>
        <p:txBody>
          <a:bodyPr>
            <a:normAutofit/>
          </a:bodyPr>
          <a:lstStyle/>
          <a:p>
            <a:pPr marL="0" indent="0">
              <a:buNone/>
            </a:pPr>
            <a:r>
              <a:rPr lang="zh-CN" altLang="en-US" sz="4400" dirty="0">
                <a:solidFill>
                  <a:srgbClr val="2057A6"/>
                </a:solidFill>
                <a:cs typeface="+mj-cs"/>
              </a:rPr>
              <a:t>构造词表</a:t>
            </a:r>
          </a:p>
        </p:txBody>
      </p:sp>
      <p:pic>
        <p:nvPicPr>
          <p:cNvPr id="8" name="图片 7"/>
          <p:cNvPicPr>
            <a:picLocks noChangeAspect="1"/>
          </p:cNvPicPr>
          <p:nvPr/>
        </p:nvPicPr>
        <p:blipFill>
          <a:blip r:embed="rId2"/>
          <a:stretch>
            <a:fillRect/>
          </a:stretch>
        </p:blipFill>
        <p:spPr>
          <a:xfrm>
            <a:off x="479233" y="1581080"/>
            <a:ext cx="11012365" cy="3994219"/>
          </a:xfrm>
          <a:prstGeom prst="rect">
            <a:avLst/>
          </a:prstGeom>
        </p:spPr>
      </p:pic>
      <p:cxnSp>
        <p:nvCxnSpPr>
          <p:cNvPr id="10" name="直接连接符 9"/>
          <p:cNvCxnSpPr/>
          <p:nvPr/>
        </p:nvCxnSpPr>
        <p:spPr>
          <a:xfrm flipV="1">
            <a:off x="2730500" y="3454400"/>
            <a:ext cx="6000750" cy="635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6040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716890" y="258763"/>
            <a:ext cx="4585360" cy="720725"/>
          </a:xfrm>
        </p:spPr>
        <p:txBody>
          <a:bodyPr/>
          <a:lstStyle/>
          <a:p>
            <a:pPr marL="0" indent="0">
              <a:buNone/>
            </a:pPr>
            <a:r>
              <a:rPr lang="zh-CN" altLang="en-US" sz="4400" dirty="0">
                <a:solidFill>
                  <a:srgbClr val="2057A6"/>
                </a:solidFill>
                <a:cs typeface="+mj-cs"/>
              </a:rPr>
              <a:t>构建词向量</a:t>
            </a:r>
          </a:p>
        </p:txBody>
      </p:sp>
      <p:pic>
        <p:nvPicPr>
          <p:cNvPr id="3" name="图片 2"/>
          <p:cNvPicPr>
            <a:picLocks noChangeAspect="1"/>
          </p:cNvPicPr>
          <p:nvPr/>
        </p:nvPicPr>
        <p:blipFill>
          <a:blip r:embed="rId2"/>
          <a:stretch>
            <a:fillRect/>
          </a:stretch>
        </p:blipFill>
        <p:spPr>
          <a:xfrm>
            <a:off x="993644" y="1647771"/>
            <a:ext cx="9866661" cy="4048179"/>
          </a:xfrm>
          <a:prstGeom prst="rect">
            <a:avLst/>
          </a:prstGeom>
          <a:ln>
            <a:solidFill>
              <a:srgbClr val="FF0000"/>
            </a:solidFill>
          </a:ln>
        </p:spPr>
      </p:pic>
      <p:pic>
        <p:nvPicPr>
          <p:cNvPr id="4" name="图片 3"/>
          <p:cNvPicPr>
            <a:picLocks noChangeAspect="1"/>
          </p:cNvPicPr>
          <p:nvPr/>
        </p:nvPicPr>
        <p:blipFill>
          <a:blip r:embed="rId3"/>
          <a:stretch>
            <a:fillRect/>
          </a:stretch>
        </p:blipFill>
        <p:spPr>
          <a:xfrm>
            <a:off x="1981040" y="1801707"/>
            <a:ext cx="9325516" cy="4510193"/>
          </a:xfrm>
          <a:prstGeom prst="rect">
            <a:avLst/>
          </a:prstGeom>
          <a:ln>
            <a:solidFill>
              <a:srgbClr val="FF0000"/>
            </a:solidFill>
          </a:ln>
        </p:spPr>
      </p:pic>
      <p:pic>
        <p:nvPicPr>
          <p:cNvPr id="5" name="图片 4"/>
          <p:cNvPicPr>
            <a:picLocks noChangeAspect="1"/>
          </p:cNvPicPr>
          <p:nvPr/>
        </p:nvPicPr>
        <p:blipFill>
          <a:blip r:embed="rId4"/>
          <a:stretch>
            <a:fillRect/>
          </a:stretch>
        </p:blipFill>
        <p:spPr>
          <a:xfrm>
            <a:off x="234733" y="2244674"/>
            <a:ext cx="11901704" cy="1866934"/>
          </a:xfrm>
          <a:prstGeom prst="rect">
            <a:avLst/>
          </a:prstGeom>
          <a:ln>
            <a:solidFill>
              <a:srgbClr val="FF0000"/>
            </a:solidFill>
          </a:ln>
        </p:spPr>
      </p:pic>
      <p:pic>
        <p:nvPicPr>
          <p:cNvPr id="6" name="图片 5"/>
          <p:cNvPicPr>
            <a:picLocks noChangeAspect="1"/>
          </p:cNvPicPr>
          <p:nvPr/>
        </p:nvPicPr>
        <p:blipFill>
          <a:blip r:embed="rId5"/>
          <a:stretch>
            <a:fillRect/>
          </a:stretch>
        </p:blipFill>
        <p:spPr>
          <a:xfrm>
            <a:off x="234733" y="4527490"/>
            <a:ext cx="10620035" cy="1657410"/>
          </a:xfrm>
          <a:prstGeom prst="rect">
            <a:avLst/>
          </a:prstGeom>
          <a:ln>
            <a:solidFill>
              <a:srgbClr val="FF0000"/>
            </a:solidFill>
          </a:ln>
        </p:spPr>
      </p:pic>
    </p:spTree>
    <p:extLst>
      <p:ext uri="{BB962C8B-B14F-4D97-AF65-F5344CB8AC3E}">
        <p14:creationId xmlns:p14="http://schemas.microsoft.com/office/powerpoint/2010/main" val="108667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504748" y="258763"/>
            <a:ext cx="4797501" cy="720725"/>
          </a:xfrm>
        </p:spPr>
        <p:txBody>
          <a:bodyPr>
            <a:normAutofit/>
          </a:bodyPr>
          <a:lstStyle/>
          <a:p>
            <a:pPr marL="0" indent="0">
              <a:buNone/>
            </a:pPr>
            <a:r>
              <a:rPr lang="zh-CN" altLang="en-US" sz="4400" dirty="0">
                <a:solidFill>
                  <a:srgbClr val="2057A6"/>
                </a:solidFill>
                <a:cs typeface="+mj-cs"/>
              </a:rPr>
              <a:t>贝叶斯分类</a:t>
            </a:r>
          </a:p>
        </p:txBody>
      </p:sp>
      <p:pic>
        <p:nvPicPr>
          <p:cNvPr id="7170" name="Picture 2" descr="重写贝叶斯准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852" y="3476226"/>
            <a:ext cx="4053140" cy="10398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401652" y="3674267"/>
            <a:ext cx="1437048" cy="64373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8" name="圆角矩形标注 7"/>
          <p:cNvSpPr/>
          <p:nvPr/>
        </p:nvSpPr>
        <p:spPr>
          <a:xfrm>
            <a:off x="7188200" y="5505450"/>
            <a:ext cx="2571750" cy="1066800"/>
          </a:xfrm>
          <a:prstGeom prst="wedgeRoundRectCallout">
            <a:avLst>
              <a:gd name="adj1" fmla="val -84502"/>
              <a:gd name="adj2" fmla="val -14350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t>不需要计算，因为对每个类别都是一样的（和</a:t>
            </a:r>
            <a:r>
              <a:rPr lang="en-US" altLang="zh-CN" dirty="0"/>
              <a:t>c</a:t>
            </a:r>
            <a:r>
              <a:rPr lang="zh-CN" altLang="en-US" dirty="0"/>
              <a:t>无关）</a:t>
            </a:r>
            <a:endParaRPr lang="zh-CN" altLang="en-US" sz="1200" dirty="0">
              <a:latin typeface="微软雅黑" panose="020B0503020204020204" pitchFamily="34" charset="-122"/>
              <a:ea typeface="微软雅黑" panose="020B0503020204020204" pitchFamily="34" charset="-122"/>
            </a:endParaRPr>
          </a:p>
        </p:txBody>
      </p:sp>
      <p:sp>
        <p:nvSpPr>
          <p:cNvPr id="10" name="矩形 9"/>
          <p:cNvSpPr/>
          <p:nvPr/>
        </p:nvSpPr>
        <p:spPr>
          <a:xfrm>
            <a:off x="5478102" y="4093368"/>
            <a:ext cx="1151298" cy="42267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863600" y="2209800"/>
            <a:ext cx="2571750" cy="1066800"/>
          </a:xfrm>
          <a:prstGeom prst="wedgeRoundRectCallout">
            <a:avLst>
              <a:gd name="adj1" fmla="val 68831"/>
              <a:gd name="adj2" fmla="val 10113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t>对每个类计算该值，然后比较这两个概率值的大小</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5165924" y="3403600"/>
            <a:ext cx="1088826" cy="58995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14" name="矩形 13"/>
          <p:cNvSpPr/>
          <p:nvPr/>
        </p:nvSpPr>
        <p:spPr>
          <a:xfrm>
            <a:off x="6303494" y="3555999"/>
            <a:ext cx="795806" cy="353913"/>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8667750" y="2933699"/>
            <a:ext cx="2997200" cy="622299"/>
          </a:xfrm>
          <a:prstGeom prst="wedgeRoundRectCallout">
            <a:avLst>
              <a:gd name="adj1" fmla="val -110675"/>
              <a:gd name="adj2" fmla="val 6244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t>类别</a:t>
            </a:r>
            <a:r>
              <a:rPr lang="en-US" altLang="zh-CN" dirty="0" err="1"/>
              <a:t>i</a:t>
            </a:r>
            <a:r>
              <a:rPr lang="zh-CN" altLang="en-US" dirty="0"/>
              <a:t>的文档数</a:t>
            </a:r>
            <a:r>
              <a:rPr lang="en-US" altLang="zh-CN" dirty="0"/>
              <a:t>/</a:t>
            </a:r>
            <a:r>
              <a:rPr lang="zh-CN" altLang="en-US" dirty="0"/>
              <a:t>总文档数</a:t>
            </a:r>
            <a:endParaRPr lang="zh-CN" altLang="en-US" sz="1200" dirty="0">
              <a:latin typeface="微软雅黑" panose="020B0503020204020204" pitchFamily="34" charset="-122"/>
              <a:ea typeface="微软雅黑" panose="020B0503020204020204" pitchFamily="34" charset="-122"/>
            </a:endParaRPr>
          </a:p>
        </p:txBody>
      </p:sp>
      <p:sp>
        <p:nvSpPr>
          <p:cNvPr id="16" name="圆角矩形标注 15"/>
          <p:cNvSpPr/>
          <p:nvPr/>
        </p:nvSpPr>
        <p:spPr>
          <a:xfrm>
            <a:off x="3350852" y="1210465"/>
            <a:ext cx="8041047" cy="1066800"/>
          </a:xfrm>
          <a:prstGeom prst="wedgeRoundRectCallout">
            <a:avLst>
              <a:gd name="adj1" fmla="val -28187"/>
              <a:gd name="adj2" fmla="val 15530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t>由条件独立性：</a:t>
            </a:r>
            <a:br>
              <a:rPr lang="en-US" altLang="zh-CN" dirty="0"/>
            </a:br>
            <a:r>
              <a:rPr lang="en-US" altLang="zh-CN" dirty="0"/>
              <a:t>p</a:t>
            </a:r>
            <a:r>
              <a:rPr lang="zh-CN" altLang="en-US" dirty="0"/>
              <a:t>（</a:t>
            </a:r>
            <a:r>
              <a:rPr lang="en-US" altLang="zh-CN" dirty="0" err="1"/>
              <a:t>w|ci</a:t>
            </a:r>
            <a:r>
              <a:rPr lang="zh-CN" altLang="en-US" dirty="0"/>
              <a:t>）</a:t>
            </a:r>
            <a:r>
              <a:rPr lang="en-US" altLang="zh-CN" dirty="0"/>
              <a:t>=</a:t>
            </a:r>
            <a:r>
              <a:rPr lang="pl-PL" altLang="zh-CN" dirty="0"/>
              <a:t>p(w0, w1, w2...wn | ci)</a:t>
            </a:r>
            <a:r>
              <a:rPr lang="en-US" altLang="zh-CN" dirty="0"/>
              <a:t>=</a:t>
            </a:r>
            <a:r>
              <a:rPr lang="pl-PL" altLang="zh-CN" dirty="0"/>
              <a:t>p(w0 | ci)p(w1 | ci)p(w2 | ci)...p(wn | ci)</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35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863194" y="258763"/>
            <a:ext cx="4439056" cy="720725"/>
          </a:xfrm>
        </p:spPr>
        <p:txBody>
          <a:bodyPr>
            <a:normAutofit/>
          </a:bodyPr>
          <a:lstStyle/>
          <a:p>
            <a:pPr marL="0" indent="0">
              <a:buNone/>
            </a:pPr>
            <a:r>
              <a:rPr lang="zh-CN" altLang="en-US" sz="4400" dirty="0">
                <a:solidFill>
                  <a:srgbClr val="2057A6"/>
                </a:solidFill>
                <a:cs typeface="+mj-cs"/>
              </a:rPr>
              <a:t>已知</a:t>
            </a:r>
          </a:p>
        </p:txBody>
      </p:sp>
      <p:sp>
        <p:nvSpPr>
          <p:cNvPr id="3" name="内容占位符 2"/>
          <p:cNvSpPr>
            <a:spLocks noGrp="1"/>
          </p:cNvSpPr>
          <p:nvPr>
            <p:ph idx="4294967295"/>
          </p:nvPr>
        </p:nvSpPr>
        <p:spPr>
          <a:xfrm>
            <a:off x="793750" y="1438275"/>
            <a:ext cx="11398250" cy="5064125"/>
          </a:xfrm>
        </p:spPr>
        <p:txBody>
          <a:bodyPr/>
          <a:lstStyle/>
          <a:p>
            <a:pPr>
              <a:lnSpc>
                <a:spcPct val="150000"/>
              </a:lnSpc>
            </a:pPr>
            <a:r>
              <a:rPr lang="en-US" altLang="zh-CN" dirty="0">
                <a:solidFill>
                  <a:schemeClr val="tx1"/>
                </a:solidFill>
              </a:rPr>
              <a:t>P</a:t>
            </a:r>
            <a:r>
              <a:rPr lang="zh-CN" altLang="en-US" dirty="0">
                <a:solidFill>
                  <a:schemeClr val="tx1"/>
                </a:solidFill>
              </a:rPr>
              <a:t>（</a:t>
            </a:r>
            <a:r>
              <a:rPr lang="en-US" altLang="zh-CN" dirty="0">
                <a:solidFill>
                  <a:schemeClr val="tx1"/>
                </a:solidFill>
              </a:rPr>
              <a:t>ci</a:t>
            </a:r>
            <a:r>
              <a:rPr lang="zh-CN" altLang="en-US" dirty="0">
                <a:solidFill>
                  <a:schemeClr val="tx1"/>
                </a:solidFill>
              </a:rPr>
              <a:t>）：样本数据中每个类别的文档个数</a:t>
            </a:r>
            <a:r>
              <a:rPr lang="en-US" altLang="zh-CN" b="1" dirty="0">
                <a:solidFill>
                  <a:schemeClr val="tx1"/>
                </a:solidFill>
              </a:rPr>
              <a:t>/</a:t>
            </a:r>
            <a:r>
              <a:rPr lang="zh-CN" altLang="en-US" b="1" dirty="0">
                <a:solidFill>
                  <a:schemeClr val="tx1"/>
                </a:solidFill>
              </a:rPr>
              <a:t>总文档个数</a:t>
            </a:r>
            <a:endParaRPr lang="en-US" altLang="zh-CN" b="1" dirty="0">
              <a:solidFill>
                <a:schemeClr val="tx1"/>
              </a:solidFill>
            </a:endParaRPr>
          </a:p>
          <a:p>
            <a:pPr>
              <a:lnSpc>
                <a:spcPct val="150000"/>
              </a:lnSpc>
            </a:pPr>
            <a:r>
              <a:rPr lang="en-US" altLang="zh-CN" dirty="0">
                <a:solidFill>
                  <a:schemeClr val="tx1"/>
                </a:solidFill>
              </a:rPr>
              <a:t>P</a:t>
            </a:r>
            <a:r>
              <a:rPr lang="pl-PL" altLang="zh-CN" dirty="0">
                <a:solidFill>
                  <a:schemeClr val="tx1"/>
                </a:solidFill>
              </a:rPr>
              <a:t>(w0 | ci)</a:t>
            </a:r>
            <a:r>
              <a:rPr lang="zh-CN" altLang="en-US" dirty="0">
                <a:solidFill>
                  <a:schemeClr val="tx1"/>
                </a:solidFill>
              </a:rPr>
              <a:t>：样本数据中类别</a:t>
            </a:r>
            <a:r>
              <a:rPr lang="en-US" altLang="zh-CN" dirty="0">
                <a:solidFill>
                  <a:schemeClr val="tx1"/>
                </a:solidFill>
              </a:rPr>
              <a:t>ci</a:t>
            </a:r>
            <a:r>
              <a:rPr lang="zh-CN" altLang="en-US" dirty="0">
                <a:solidFill>
                  <a:schemeClr val="tx1"/>
                </a:solidFill>
              </a:rPr>
              <a:t>下每个词出现次数</a:t>
            </a:r>
            <a:r>
              <a:rPr lang="en-US" altLang="zh-CN" dirty="0">
                <a:solidFill>
                  <a:schemeClr val="tx1"/>
                </a:solidFill>
              </a:rPr>
              <a:t>/</a:t>
            </a:r>
            <a:r>
              <a:rPr lang="zh-CN" altLang="en-US" dirty="0">
                <a:solidFill>
                  <a:schemeClr val="tx1"/>
                </a:solidFill>
              </a:rPr>
              <a:t>这一类别下的所有单词出现总次数</a:t>
            </a:r>
          </a:p>
        </p:txBody>
      </p:sp>
    </p:spTree>
    <p:extLst>
      <p:ext uri="{BB962C8B-B14F-4D97-AF65-F5344CB8AC3E}">
        <p14:creationId xmlns:p14="http://schemas.microsoft.com/office/powerpoint/2010/main" val="1562107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28456" y="339641"/>
            <a:ext cx="10782687" cy="4143459"/>
          </a:xfrm>
          <a:prstGeom prst="rect">
            <a:avLst/>
          </a:prstGeom>
          <a:ln>
            <a:solidFill>
              <a:srgbClr val="FF0000"/>
            </a:solidFill>
          </a:ln>
        </p:spPr>
      </p:pic>
      <p:pic>
        <p:nvPicPr>
          <p:cNvPr id="5" name="图片 4"/>
          <p:cNvPicPr>
            <a:picLocks noChangeAspect="1"/>
          </p:cNvPicPr>
          <p:nvPr/>
        </p:nvPicPr>
        <p:blipFill>
          <a:blip r:embed="rId3"/>
          <a:stretch>
            <a:fillRect/>
          </a:stretch>
        </p:blipFill>
        <p:spPr>
          <a:xfrm>
            <a:off x="3041491" y="1787428"/>
            <a:ext cx="8048930" cy="4867371"/>
          </a:xfrm>
          <a:prstGeom prst="rect">
            <a:avLst/>
          </a:prstGeom>
          <a:ln>
            <a:solidFill>
              <a:srgbClr val="FF0000"/>
            </a:solidFill>
          </a:ln>
        </p:spPr>
      </p:pic>
    </p:spTree>
    <p:extLst>
      <p:ext uri="{BB962C8B-B14F-4D97-AF65-F5344CB8AC3E}">
        <p14:creationId xmlns:p14="http://schemas.microsoft.com/office/powerpoint/2010/main" val="3373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C415E5D-A810-49FD-BDC4-B8C3BD3C1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7044" y="816128"/>
            <a:ext cx="1427503" cy="4351338"/>
          </a:xfrm>
        </p:spPr>
      </p:pic>
      <p:sp>
        <p:nvSpPr>
          <p:cNvPr id="6" name="文本框 5">
            <a:extLst>
              <a:ext uri="{FF2B5EF4-FFF2-40B4-BE49-F238E27FC236}">
                <a16:creationId xmlns:a16="http://schemas.microsoft.com/office/drawing/2014/main" id="{094BBF27-F58D-4C68-A014-0910E3830654}"/>
              </a:ext>
            </a:extLst>
          </p:cNvPr>
          <p:cNvSpPr txBox="1"/>
          <p:nvPr/>
        </p:nvSpPr>
        <p:spPr>
          <a:xfrm>
            <a:off x="8723625" y="5585151"/>
            <a:ext cx="1297150" cy="584775"/>
          </a:xfrm>
          <a:prstGeom prst="rect">
            <a:avLst/>
          </a:prstGeom>
          <a:noFill/>
        </p:spPr>
        <p:txBody>
          <a:bodyPr wrap="none" rtlCol="0">
            <a:spAutoFit/>
          </a:bodyPr>
          <a:lstStyle/>
          <a:p>
            <a:r>
              <a:rPr lang="en-US" altLang="zh-CN" sz="3200" dirty="0">
                <a:latin typeface="腾讯体" panose="02010600010101010101" pitchFamily="2" charset="-122"/>
                <a:ea typeface="腾讯体" panose="02010600010101010101" pitchFamily="2" charset="-122"/>
              </a:rPr>
              <a:t>Steve</a:t>
            </a:r>
            <a:endParaRPr lang="zh-CN" altLang="en-US" sz="3200" dirty="0">
              <a:latin typeface="腾讯体" panose="02010600010101010101" pitchFamily="2" charset="-122"/>
              <a:ea typeface="腾讯体" panose="02010600010101010101" pitchFamily="2" charset="-122"/>
            </a:endParaRPr>
          </a:p>
        </p:txBody>
      </p:sp>
      <p:sp>
        <p:nvSpPr>
          <p:cNvPr id="7" name="文本框 6">
            <a:extLst>
              <a:ext uri="{FF2B5EF4-FFF2-40B4-BE49-F238E27FC236}">
                <a16:creationId xmlns:a16="http://schemas.microsoft.com/office/drawing/2014/main" id="{44CCD7F1-884B-4535-B38B-6322AAFDC9AA}"/>
              </a:ext>
            </a:extLst>
          </p:cNvPr>
          <p:cNvSpPr txBox="1"/>
          <p:nvPr/>
        </p:nvSpPr>
        <p:spPr>
          <a:xfrm>
            <a:off x="1038758" y="1126541"/>
            <a:ext cx="6378855" cy="3247877"/>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Steve</a:t>
            </a:r>
            <a:r>
              <a:rPr lang="zh-CN" altLang="en-US" sz="2800" dirty="0">
                <a:latin typeface="微软雅黑" panose="020B0503020204020204" pitchFamily="34" charset="-122"/>
                <a:ea typeface="微软雅黑" panose="020B0503020204020204" pitchFamily="34" charset="-122"/>
              </a:rPr>
              <a:t>很害羞，性格孤僻，虽然总是乐于助人，但却对周围的人或现实世界不太感兴趣。作为一个温顺而井井有条的人，他需要什么事都有条有理，结构清晰，且热衷于钻研细节。</a:t>
            </a:r>
          </a:p>
        </p:txBody>
      </p:sp>
      <p:sp>
        <p:nvSpPr>
          <p:cNvPr id="9" name="矩形 8">
            <a:extLst>
              <a:ext uri="{FF2B5EF4-FFF2-40B4-BE49-F238E27FC236}">
                <a16:creationId xmlns:a16="http://schemas.microsoft.com/office/drawing/2014/main" id="{6FCF795B-1D50-4E08-930C-B979100B9B9D}"/>
              </a:ext>
            </a:extLst>
          </p:cNvPr>
          <p:cNvSpPr/>
          <p:nvPr/>
        </p:nvSpPr>
        <p:spPr>
          <a:xfrm>
            <a:off x="1953158" y="5365476"/>
            <a:ext cx="4945076" cy="4681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1F01CC2-1C43-458C-9762-91D18FA1CC2B}"/>
              </a:ext>
            </a:extLst>
          </p:cNvPr>
          <p:cNvSpPr txBox="1"/>
          <p:nvPr/>
        </p:nvSpPr>
        <p:spPr>
          <a:xfrm>
            <a:off x="2631369" y="5985260"/>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图书管理员？</a:t>
            </a:r>
          </a:p>
        </p:txBody>
      </p:sp>
      <p:sp>
        <p:nvSpPr>
          <p:cNvPr id="11" name="文本框 10">
            <a:extLst>
              <a:ext uri="{FF2B5EF4-FFF2-40B4-BE49-F238E27FC236}">
                <a16:creationId xmlns:a16="http://schemas.microsoft.com/office/drawing/2014/main" id="{E1C61D9C-19F9-4D33-91A9-C0F3166FA067}"/>
              </a:ext>
            </a:extLst>
          </p:cNvPr>
          <p:cNvSpPr txBox="1"/>
          <p:nvPr/>
        </p:nvSpPr>
        <p:spPr>
          <a:xfrm>
            <a:off x="5917284" y="5985260"/>
            <a:ext cx="877163" cy="369332"/>
          </a:xfrm>
          <a:prstGeom prst="rect">
            <a:avLst/>
          </a:prstGeom>
          <a:noFill/>
        </p:spPr>
        <p:txBody>
          <a:bodyPr wrap="none" rtlCol="0">
            <a:spAutoFit/>
          </a:bodyPr>
          <a:lstStyle>
            <a:defPPr>
              <a:defRPr lang="zh-TW"/>
            </a:defPPr>
            <a:lvl1pPr>
              <a:defRPr>
                <a:latin typeface="微软雅黑" panose="020B0503020204020204" pitchFamily="34" charset="-122"/>
                <a:ea typeface="微软雅黑" panose="020B0503020204020204" pitchFamily="34" charset="-122"/>
              </a:defRPr>
            </a:lvl1pPr>
          </a:lstStyle>
          <a:p>
            <a:r>
              <a:rPr lang="zh-CN" altLang="en-US" dirty="0"/>
              <a:t>农民？</a:t>
            </a:r>
          </a:p>
        </p:txBody>
      </p:sp>
      <p:sp>
        <p:nvSpPr>
          <p:cNvPr id="8" name="矩形 7">
            <a:extLst>
              <a:ext uri="{FF2B5EF4-FFF2-40B4-BE49-F238E27FC236}">
                <a16:creationId xmlns:a16="http://schemas.microsoft.com/office/drawing/2014/main" id="{61101E5B-2AC1-43F5-8638-0A3C949F7A1B}"/>
              </a:ext>
            </a:extLst>
          </p:cNvPr>
          <p:cNvSpPr/>
          <p:nvPr/>
        </p:nvSpPr>
        <p:spPr>
          <a:xfrm>
            <a:off x="1089966" y="5362042"/>
            <a:ext cx="4652466" cy="4681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11723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498508" y="258763"/>
            <a:ext cx="4803742" cy="720725"/>
          </a:xfrm>
        </p:spPr>
        <p:txBody>
          <a:bodyPr>
            <a:normAutofit/>
          </a:bodyPr>
          <a:lstStyle/>
          <a:p>
            <a:pPr marL="0" indent="0">
              <a:buNone/>
            </a:pPr>
            <a:r>
              <a:rPr lang="zh-CN" altLang="en-US" sz="4400" dirty="0">
                <a:solidFill>
                  <a:srgbClr val="2057A6"/>
                </a:solidFill>
                <a:cs typeface="+mj-cs"/>
              </a:rPr>
              <a:t>算法的问题及优化</a:t>
            </a:r>
          </a:p>
        </p:txBody>
      </p:sp>
      <p:sp>
        <p:nvSpPr>
          <p:cNvPr id="3" name="文本框 2"/>
          <p:cNvSpPr txBox="1"/>
          <p:nvPr/>
        </p:nvSpPr>
        <p:spPr>
          <a:xfrm>
            <a:off x="498508" y="1409700"/>
            <a:ext cx="10253128" cy="3146311"/>
          </a:xfrm>
          <a:prstGeom prst="rect">
            <a:avLst/>
          </a:prstGeom>
          <a:noFill/>
        </p:spPr>
        <p:txBody>
          <a:bodyPr wrap="none" rtlCol="0">
            <a:spAutoFit/>
          </a:bodyPr>
          <a:lstStyle/>
          <a:p>
            <a:pPr>
              <a:lnSpc>
                <a:spcPct val="130000"/>
              </a:lnSpc>
              <a:spcBef>
                <a:spcPts val="600"/>
              </a:spcBef>
            </a:pPr>
            <a:r>
              <a:rPr lang="zh-CN" altLang="en-US" sz="2800" kern="0" dirty="0">
                <a:latin typeface="微软雅黑" panose="020B0503020204020204" pitchFamily="34" charset="-122"/>
                <a:ea typeface="微软雅黑" panose="020B0503020204020204" pitchFamily="34" charset="-122"/>
                <a:cs typeface="+mn-ea"/>
                <a:sym typeface="+mn-lt"/>
              </a:rPr>
              <a:t>计算</a:t>
            </a:r>
            <a:r>
              <a:rPr lang="pl-PL" altLang="zh-CN" sz="2800" dirty="0"/>
              <a:t>p(w0 | ci)p(w1 | ci)p(w2 | ci)...p(wn | ci)</a:t>
            </a:r>
            <a:r>
              <a:rPr lang="zh-CN" altLang="en-US" sz="2800" kern="0" dirty="0">
                <a:latin typeface="微软雅黑" panose="020B0503020204020204" pitchFamily="34" charset="-122"/>
                <a:ea typeface="微软雅黑" panose="020B0503020204020204" pitchFamily="34" charset="-122"/>
                <a:cs typeface="+mn-ea"/>
              </a:rPr>
              <a:t>会带来很多问题</a:t>
            </a:r>
            <a:r>
              <a:rPr lang="zh-CN" altLang="en-US" sz="2800" dirty="0"/>
              <a:t>：</a:t>
            </a:r>
            <a:endParaRPr lang="zh-CN" altLang="en-US" sz="2800" dirty="0">
              <a:latin typeface="微软雅黑" panose="020B0503020204020204" pitchFamily="34" charset="-122"/>
              <a:ea typeface="微软雅黑" panose="020B0503020204020204" pitchFamily="34" charset="-122"/>
            </a:endParaRPr>
          </a:p>
          <a:p>
            <a:pPr>
              <a:lnSpc>
                <a:spcPct val="130000"/>
              </a:lnSpc>
              <a:spcBef>
                <a:spcPts val="600"/>
              </a:spcBef>
            </a:pPr>
            <a:endParaRPr lang="en-US" altLang="zh-CN" sz="2800" kern="0" dirty="0">
              <a:latin typeface="微软雅黑" panose="020B0503020204020204" pitchFamily="34" charset="-122"/>
              <a:ea typeface="微软雅黑" panose="020B0503020204020204" pitchFamily="34" charset="-122"/>
              <a:cs typeface="+mn-ea"/>
              <a:sym typeface="+mn-lt"/>
            </a:endParaRPr>
          </a:p>
          <a:p>
            <a:pPr marL="457200" indent="-457200">
              <a:lnSpc>
                <a:spcPct val="130000"/>
              </a:lnSpc>
              <a:spcBef>
                <a:spcPts val="600"/>
              </a:spcBef>
              <a:buFont typeface="Wingdings" panose="05000000000000000000" pitchFamily="2" charset="2"/>
              <a:buChar char="Ø"/>
            </a:pPr>
            <a:r>
              <a:rPr lang="zh-CN" altLang="en-US" sz="2800" kern="0" dirty="0">
                <a:latin typeface="微软雅黑" panose="020B0503020204020204" pitchFamily="34" charset="-122"/>
                <a:ea typeface="微软雅黑" panose="020B0503020204020204" pitchFamily="34" charset="-122"/>
                <a:cs typeface="+mn-ea"/>
                <a:sym typeface="+mn-lt"/>
              </a:rPr>
              <a:t>乘数为</a:t>
            </a:r>
            <a:r>
              <a:rPr lang="en-US" altLang="zh-CN" sz="2800" kern="0" dirty="0">
                <a:latin typeface="微软雅黑" panose="020B0503020204020204" pitchFamily="34" charset="-122"/>
                <a:ea typeface="微软雅黑" panose="020B0503020204020204" pitchFamily="34" charset="-122"/>
                <a:cs typeface="+mn-ea"/>
                <a:sym typeface="+mn-lt"/>
              </a:rPr>
              <a:t>0</a:t>
            </a:r>
            <a:r>
              <a:rPr lang="zh-CN" altLang="en-US" sz="2800" kern="0" dirty="0">
                <a:latin typeface="微软雅黑" panose="020B0503020204020204" pitchFamily="34" charset="-122"/>
                <a:ea typeface="微软雅黑" panose="020B0503020204020204" pitchFamily="34" charset="-122"/>
                <a:cs typeface="+mn-ea"/>
                <a:sym typeface="+mn-lt"/>
              </a:rPr>
              <a:t>的影响：所有词出现次数初始化为</a:t>
            </a:r>
            <a:r>
              <a:rPr lang="en-US" altLang="zh-CN" sz="2800" kern="0" dirty="0">
                <a:latin typeface="微软雅黑" panose="020B0503020204020204" pitchFamily="34" charset="-122"/>
                <a:ea typeface="微软雅黑" panose="020B0503020204020204" pitchFamily="34" charset="-122"/>
                <a:cs typeface="+mn-ea"/>
                <a:sym typeface="+mn-lt"/>
              </a:rPr>
              <a:t>1</a:t>
            </a:r>
            <a:r>
              <a:rPr lang="zh-CN" altLang="en-US" sz="2800" kern="0" dirty="0">
                <a:latin typeface="微软雅黑" panose="020B0503020204020204" pitchFamily="34" charset="-122"/>
                <a:ea typeface="微软雅黑" panose="020B0503020204020204" pitchFamily="34" charset="-122"/>
                <a:cs typeface="+mn-ea"/>
                <a:sym typeface="+mn-lt"/>
              </a:rPr>
              <a:t>，分母初始化为</a:t>
            </a:r>
            <a:r>
              <a:rPr lang="en-US" altLang="zh-CN" sz="2800" kern="0" dirty="0">
                <a:latin typeface="微软雅黑" panose="020B0503020204020204" pitchFamily="34" charset="-122"/>
                <a:ea typeface="微软雅黑" panose="020B0503020204020204" pitchFamily="34" charset="-122"/>
                <a:cs typeface="+mn-ea"/>
                <a:sym typeface="+mn-lt"/>
              </a:rPr>
              <a:t>2</a:t>
            </a:r>
          </a:p>
          <a:p>
            <a:pPr marL="914400" lvl="1" indent="-457200">
              <a:lnSpc>
                <a:spcPct val="130000"/>
              </a:lnSpc>
              <a:spcBef>
                <a:spcPts val="600"/>
              </a:spcBef>
              <a:buFont typeface="Wingdings" panose="05000000000000000000" pitchFamily="2" charset="2"/>
              <a:buChar char="Ø"/>
            </a:pPr>
            <a:r>
              <a:rPr lang="zh-CN" altLang="en-US" sz="2800" kern="0" dirty="0">
                <a:latin typeface="微软雅黑" panose="020B0503020204020204" pitchFamily="34" charset="-122"/>
                <a:ea typeface="微软雅黑" panose="020B0503020204020204" pitchFamily="34" charset="-122"/>
                <a:cs typeface="+mn-ea"/>
                <a:sym typeface="+mn-lt"/>
              </a:rPr>
              <a:t>拉普拉斯平滑</a:t>
            </a:r>
            <a:endParaRPr lang="en-US" altLang="zh-CN" sz="2800" kern="0" dirty="0">
              <a:latin typeface="微软雅黑" panose="020B0503020204020204" pitchFamily="34" charset="-122"/>
              <a:ea typeface="微软雅黑" panose="020B0503020204020204" pitchFamily="34" charset="-122"/>
              <a:cs typeface="+mn-ea"/>
              <a:sym typeface="+mn-lt"/>
            </a:endParaRPr>
          </a:p>
          <a:p>
            <a:pPr marL="457200" indent="-457200">
              <a:lnSpc>
                <a:spcPct val="130000"/>
              </a:lnSpc>
              <a:spcBef>
                <a:spcPts val="600"/>
              </a:spcBef>
              <a:buFont typeface="Wingdings" panose="05000000000000000000" pitchFamily="2" charset="2"/>
              <a:buChar char="Ø"/>
            </a:pPr>
            <a:r>
              <a:rPr lang="zh-CN" altLang="en-US" sz="2800" kern="0" dirty="0">
                <a:latin typeface="微软雅黑" panose="020B0503020204020204" pitchFamily="34" charset="-122"/>
                <a:ea typeface="微软雅黑" panose="020B0503020204020204" pitchFamily="34" charset="-122"/>
                <a:cs typeface="+mn-ea"/>
                <a:sym typeface="+mn-lt"/>
              </a:rPr>
              <a:t>下溢：整体取自然对数</a:t>
            </a:r>
          </a:p>
        </p:txBody>
      </p:sp>
    </p:spTree>
    <p:extLst>
      <p:ext uri="{BB962C8B-B14F-4D97-AF65-F5344CB8AC3E}">
        <p14:creationId xmlns:p14="http://schemas.microsoft.com/office/powerpoint/2010/main" val="1680068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26881" y="84011"/>
            <a:ext cx="10782687" cy="4143459"/>
          </a:xfrm>
          <a:prstGeom prst="rect">
            <a:avLst/>
          </a:prstGeom>
          <a:ln>
            <a:solidFill>
              <a:srgbClr val="FF0000"/>
            </a:solidFill>
          </a:ln>
        </p:spPr>
      </p:pic>
      <p:pic>
        <p:nvPicPr>
          <p:cNvPr id="6" name="图片 5"/>
          <p:cNvPicPr>
            <a:picLocks noChangeAspect="1"/>
          </p:cNvPicPr>
          <p:nvPr/>
        </p:nvPicPr>
        <p:blipFill>
          <a:blip r:embed="rId3"/>
          <a:stretch>
            <a:fillRect/>
          </a:stretch>
        </p:blipFill>
        <p:spPr>
          <a:xfrm>
            <a:off x="4936995" y="1876341"/>
            <a:ext cx="6862522" cy="4702259"/>
          </a:xfrm>
          <a:prstGeom prst="rect">
            <a:avLst/>
          </a:prstGeom>
        </p:spPr>
      </p:pic>
      <p:sp>
        <p:nvSpPr>
          <p:cNvPr id="7" name="矩形 6"/>
          <p:cNvSpPr/>
          <p:nvPr/>
        </p:nvSpPr>
        <p:spPr>
          <a:xfrm>
            <a:off x="1936750" y="3648469"/>
            <a:ext cx="2889250" cy="57900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8" name="矩形 7"/>
          <p:cNvSpPr/>
          <p:nvPr/>
        </p:nvSpPr>
        <p:spPr>
          <a:xfrm>
            <a:off x="6165850" y="5999599"/>
            <a:ext cx="2889250" cy="57900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a:off x="3644721" y="4227470"/>
            <a:ext cx="2521129" cy="1772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29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42791" y="155478"/>
            <a:ext cx="8048930" cy="4867371"/>
          </a:xfrm>
          <a:prstGeom prst="rect">
            <a:avLst/>
          </a:prstGeom>
          <a:ln>
            <a:solidFill>
              <a:srgbClr val="FF0000"/>
            </a:solidFill>
          </a:ln>
        </p:spPr>
      </p:pic>
      <p:sp>
        <p:nvSpPr>
          <p:cNvPr id="7" name="矩形 6"/>
          <p:cNvSpPr/>
          <p:nvPr/>
        </p:nvSpPr>
        <p:spPr>
          <a:xfrm>
            <a:off x="1098550" y="340451"/>
            <a:ext cx="2889250" cy="5295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9" name="矩形 8"/>
          <p:cNvSpPr/>
          <p:nvPr/>
        </p:nvSpPr>
        <p:spPr>
          <a:xfrm>
            <a:off x="1098550" y="3738520"/>
            <a:ext cx="2889250" cy="97953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444992" y="2589163"/>
            <a:ext cx="8696049" cy="4091408"/>
          </a:xfrm>
          <a:prstGeom prst="rect">
            <a:avLst/>
          </a:prstGeom>
        </p:spPr>
      </p:pic>
      <p:sp>
        <p:nvSpPr>
          <p:cNvPr id="8" name="矩形 7"/>
          <p:cNvSpPr/>
          <p:nvPr/>
        </p:nvSpPr>
        <p:spPr>
          <a:xfrm>
            <a:off x="3790950" y="3257550"/>
            <a:ext cx="1746250" cy="4809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sp>
        <p:nvSpPr>
          <p:cNvPr id="10" name="矩形 9"/>
          <p:cNvSpPr/>
          <p:nvPr/>
        </p:nvSpPr>
        <p:spPr>
          <a:xfrm>
            <a:off x="3790950" y="5760360"/>
            <a:ext cx="8026400" cy="62773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n>
                <a:solidFill>
                  <a:schemeClr val="tx2"/>
                </a:solidFill>
              </a:ln>
              <a:no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571223" y="869951"/>
            <a:ext cx="2837079" cy="2351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1"/>
          </p:cNvCxnSpPr>
          <p:nvPr/>
        </p:nvCxnSpPr>
        <p:spPr>
          <a:xfrm>
            <a:off x="1887173" y="4725283"/>
            <a:ext cx="1903777" cy="1348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9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830686" y="258763"/>
            <a:ext cx="4471563" cy="720725"/>
          </a:xfrm>
        </p:spPr>
        <p:txBody>
          <a:bodyPr>
            <a:normAutofit/>
          </a:bodyPr>
          <a:lstStyle/>
          <a:p>
            <a:pPr marL="0" indent="0">
              <a:buNone/>
            </a:pPr>
            <a:r>
              <a:rPr lang="zh-CN" altLang="en-US" sz="4400" dirty="0">
                <a:solidFill>
                  <a:srgbClr val="2057A6"/>
                </a:solidFill>
                <a:cs typeface="+mj-cs"/>
              </a:rPr>
              <a:t>分类</a:t>
            </a:r>
          </a:p>
        </p:txBody>
      </p:sp>
      <p:pic>
        <p:nvPicPr>
          <p:cNvPr id="4" name="图片 3"/>
          <p:cNvPicPr>
            <a:picLocks noChangeAspect="1"/>
          </p:cNvPicPr>
          <p:nvPr/>
        </p:nvPicPr>
        <p:blipFill>
          <a:blip r:embed="rId3"/>
          <a:stretch>
            <a:fillRect/>
          </a:stretch>
        </p:blipFill>
        <p:spPr>
          <a:xfrm>
            <a:off x="830687" y="904423"/>
            <a:ext cx="10898131" cy="5758641"/>
          </a:xfrm>
          <a:prstGeom prst="rect">
            <a:avLst/>
          </a:prstGeom>
        </p:spPr>
      </p:pic>
      <p:sp>
        <p:nvSpPr>
          <p:cNvPr id="5" name="矩形 4"/>
          <p:cNvSpPr/>
          <p:nvPr/>
        </p:nvSpPr>
        <p:spPr>
          <a:xfrm>
            <a:off x="2157211" y="5087155"/>
            <a:ext cx="1867437" cy="25113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51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7B4B2F9-10AA-4549-8CE1-9E51BF970111}"/>
              </a:ext>
            </a:extLst>
          </p:cNvPr>
          <p:cNvSpPr>
            <a:spLocks noGrp="1"/>
          </p:cNvSpPr>
          <p:nvPr>
            <p:ph type="body" sz="quarter" idx="16"/>
          </p:nvPr>
        </p:nvSpPr>
        <p:spPr>
          <a:xfrm>
            <a:off x="1894636" y="1748332"/>
            <a:ext cx="8851702" cy="2567636"/>
          </a:xfrm>
        </p:spPr>
        <p:txBody>
          <a:bodyPr>
            <a:normAutofit fontScale="92500" lnSpcReduction="20000"/>
          </a:bodyPr>
          <a:lstStyle/>
          <a:p>
            <a:pPr>
              <a:lnSpc>
                <a:spcPct val="170000"/>
              </a:lnSpc>
            </a:pPr>
            <a:r>
              <a:rPr lang="zh-CN" altLang="en-US" sz="6500" dirty="0">
                <a:latin typeface="文泉驿正黑" panose="02000603000000000000" pitchFamily="2" charset="-122"/>
                <a:ea typeface="文泉驿正黑" panose="02000603000000000000" pitchFamily="2" charset="-122"/>
              </a:rPr>
              <a:t>连续型特征</a:t>
            </a:r>
            <a:endParaRPr lang="en-US" altLang="zh-CN" sz="6500" dirty="0">
              <a:latin typeface="文泉驿正黑" panose="02000603000000000000" pitchFamily="2" charset="-122"/>
              <a:ea typeface="文泉驿正黑" panose="02000603000000000000" pitchFamily="2" charset="-122"/>
            </a:endParaRPr>
          </a:p>
          <a:p>
            <a:pPr>
              <a:lnSpc>
                <a:spcPct val="170000"/>
              </a:lnSpc>
            </a:pPr>
            <a:r>
              <a:rPr lang="zh-CN" altLang="en-US" sz="4800" dirty="0">
                <a:solidFill>
                  <a:schemeClr val="tx1"/>
                </a:solidFill>
              </a:rPr>
              <a:t>宝可梦属性分类</a:t>
            </a:r>
          </a:p>
        </p:txBody>
      </p:sp>
    </p:spTree>
    <p:extLst>
      <p:ext uri="{BB962C8B-B14F-4D97-AF65-F5344CB8AC3E}">
        <p14:creationId xmlns:p14="http://schemas.microsoft.com/office/powerpoint/2010/main" val="133069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先验概率</a:t>
            </a:r>
            <a:r>
              <a:rPr lang="en-US" altLang="zh-TW" dirty="0"/>
              <a:t>Prior</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438031" y="1690690"/>
            <a:ext cx="2197768" cy="19022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矩形 4"/>
          <p:cNvSpPr/>
          <p:nvPr/>
        </p:nvSpPr>
        <p:spPr>
          <a:xfrm>
            <a:off x="7579894" y="1603642"/>
            <a:ext cx="2197768" cy="1902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 name="文字方塊 5"/>
          <p:cNvSpPr txBox="1"/>
          <p:nvPr/>
        </p:nvSpPr>
        <p:spPr>
          <a:xfrm>
            <a:off x="2250911" y="2006793"/>
            <a:ext cx="1187120" cy="461665"/>
          </a:xfrm>
          <a:prstGeom prst="rect">
            <a:avLst/>
          </a:prstGeom>
          <a:noFill/>
        </p:spPr>
        <p:txBody>
          <a:bodyPr wrap="square" rtlCol="0">
            <a:spAutoFit/>
          </a:bodyPr>
          <a:lstStyle/>
          <a:p>
            <a:pPr algn="ctr"/>
            <a:r>
              <a:rPr lang="en-US" altLang="zh-TW" sz="2400" dirty="0"/>
              <a:t>Class 1</a:t>
            </a:r>
            <a:endParaRPr lang="zh-TW" altLang="en-US" sz="2400" dirty="0"/>
          </a:p>
        </p:txBody>
      </p:sp>
      <p:sp>
        <p:nvSpPr>
          <p:cNvPr id="7" name="文字方塊 6"/>
          <p:cNvSpPr txBox="1"/>
          <p:nvPr/>
        </p:nvSpPr>
        <p:spPr>
          <a:xfrm>
            <a:off x="6437884" y="2093077"/>
            <a:ext cx="1142011" cy="461665"/>
          </a:xfrm>
          <a:prstGeom prst="rect">
            <a:avLst/>
          </a:prstGeom>
          <a:noFill/>
        </p:spPr>
        <p:txBody>
          <a:bodyPr wrap="square" rtlCol="0">
            <a:spAutoFit/>
          </a:bodyPr>
          <a:lstStyle/>
          <a:p>
            <a:pPr algn="ctr"/>
            <a:r>
              <a:rPr lang="en-US" altLang="zh-TW" sz="2400" dirty="0"/>
              <a:t>Class 2</a:t>
            </a:r>
            <a:endParaRPr lang="zh-TW" altLang="en-US" sz="2400" dirty="0"/>
          </a:p>
        </p:txBody>
      </p:sp>
      <p:sp>
        <p:nvSpPr>
          <p:cNvPr id="8" name="橢圓 7"/>
          <p:cNvSpPr/>
          <p:nvPr/>
        </p:nvSpPr>
        <p:spPr>
          <a:xfrm>
            <a:off x="3678661" y="1944818"/>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橢圓 8"/>
          <p:cNvSpPr/>
          <p:nvPr/>
        </p:nvSpPr>
        <p:spPr>
          <a:xfrm>
            <a:off x="4304302" y="2173457"/>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0" name="橢圓 9"/>
          <p:cNvSpPr/>
          <p:nvPr/>
        </p:nvSpPr>
        <p:spPr>
          <a:xfrm>
            <a:off x="3919290" y="2923916"/>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5122443" y="2378280"/>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2" name="橢圓 11"/>
          <p:cNvSpPr/>
          <p:nvPr/>
        </p:nvSpPr>
        <p:spPr>
          <a:xfrm>
            <a:off x="9200129" y="2984524"/>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7996987" y="2808061"/>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橢圓 13"/>
          <p:cNvSpPr/>
          <p:nvPr/>
        </p:nvSpPr>
        <p:spPr>
          <a:xfrm>
            <a:off x="9200130" y="1916613"/>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5" name="橢圓 14"/>
          <p:cNvSpPr/>
          <p:nvPr/>
        </p:nvSpPr>
        <p:spPr>
          <a:xfrm>
            <a:off x="7884689" y="2132623"/>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6" name="橢圓 15"/>
          <p:cNvSpPr/>
          <p:nvPr/>
        </p:nvSpPr>
        <p:spPr>
          <a:xfrm>
            <a:off x="8678779" y="2309086"/>
            <a:ext cx="352927" cy="3529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7" name="橢圓 16"/>
          <p:cNvSpPr/>
          <p:nvPr/>
        </p:nvSpPr>
        <p:spPr>
          <a:xfrm>
            <a:off x="4777545" y="2976658"/>
            <a:ext cx="352927" cy="352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8" name="矩形 17"/>
          <p:cNvSpPr/>
          <p:nvPr/>
        </p:nvSpPr>
        <p:spPr>
          <a:xfrm>
            <a:off x="2358278" y="2792820"/>
            <a:ext cx="797013" cy="461665"/>
          </a:xfrm>
          <a:prstGeom prst="rect">
            <a:avLst/>
          </a:prstGeom>
        </p:spPr>
        <p:txBody>
          <a:bodyPr wrap="none">
            <a:spAutoFit/>
          </a:bodyPr>
          <a:lstStyle/>
          <a:p>
            <a:r>
              <a:rPr lang="en-US" altLang="zh-TW" sz="2400" dirty="0"/>
              <a:t>P(C</a:t>
            </a:r>
            <a:r>
              <a:rPr lang="en-US" altLang="zh-TW" sz="2400" baseline="-25000" dirty="0"/>
              <a:t>1</a:t>
            </a:r>
            <a:r>
              <a:rPr lang="en-US" altLang="zh-TW" sz="2400" dirty="0"/>
              <a:t>)</a:t>
            </a:r>
            <a:endParaRPr lang="zh-TW" altLang="en-US" sz="2400" dirty="0"/>
          </a:p>
        </p:txBody>
      </p:sp>
      <p:sp>
        <p:nvSpPr>
          <p:cNvPr id="19" name="矩形 18"/>
          <p:cNvSpPr/>
          <p:nvPr/>
        </p:nvSpPr>
        <p:spPr>
          <a:xfrm>
            <a:off x="6592922" y="2825839"/>
            <a:ext cx="797013" cy="461665"/>
          </a:xfrm>
          <a:prstGeom prst="rect">
            <a:avLst/>
          </a:prstGeom>
        </p:spPr>
        <p:txBody>
          <a:bodyPr wrap="none">
            <a:spAutoFit/>
          </a:bodyPr>
          <a:lstStyle/>
          <a:p>
            <a:r>
              <a:rPr lang="en-US" altLang="zh-TW" sz="2400" dirty="0"/>
              <a:t>P(C</a:t>
            </a:r>
            <a:r>
              <a:rPr lang="en-US" altLang="zh-TW" sz="2400" baseline="-25000" dirty="0"/>
              <a:t>2</a:t>
            </a:r>
            <a:r>
              <a:rPr lang="en-US" altLang="zh-TW" sz="2400" dirty="0"/>
              <a:t>)</a:t>
            </a:r>
            <a:endParaRPr lang="zh-TW" altLang="en-US" sz="2400" dirty="0"/>
          </a:p>
        </p:txBody>
      </p:sp>
      <p:sp>
        <p:nvSpPr>
          <p:cNvPr id="22" name="矩形 21"/>
          <p:cNvSpPr/>
          <p:nvPr/>
        </p:nvSpPr>
        <p:spPr>
          <a:xfrm>
            <a:off x="2290513" y="2790539"/>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532723" y="2808080"/>
            <a:ext cx="917408" cy="5322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3822061" y="3603799"/>
            <a:ext cx="1429708" cy="523220"/>
          </a:xfrm>
          <a:prstGeom prst="rect">
            <a:avLst/>
          </a:prstGeom>
          <a:noFill/>
        </p:spPr>
        <p:txBody>
          <a:bodyPr wrap="square" rtlCol="0">
            <a:spAutoFit/>
          </a:bodyPr>
          <a:lstStyle/>
          <a:p>
            <a:pPr algn="ctr"/>
            <a:r>
              <a:rPr lang="en-US" altLang="zh-TW" sz="2800" b="1" dirty="0"/>
              <a:t>Water</a:t>
            </a:r>
            <a:endParaRPr lang="zh-TW" altLang="en-US" sz="2800" b="1" dirty="0"/>
          </a:p>
        </p:txBody>
      </p:sp>
      <p:sp>
        <p:nvSpPr>
          <p:cNvPr id="27" name="文字方塊 26"/>
          <p:cNvSpPr txBox="1"/>
          <p:nvPr/>
        </p:nvSpPr>
        <p:spPr>
          <a:xfrm>
            <a:off x="7974430" y="3609149"/>
            <a:ext cx="1429708" cy="523220"/>
          </a:xfrm>
          <a:prstGeom prst="rect">
            <a:avLst/>
          </a:prstGeom>
          <a:noFill/>
        </p:spPr>
        <p:txBody>
          <a:bodyPr wrap="square" rtlCol="0">
            <a:spAutoFit/>
          </a:bodyPr>
          <a:lstStyle/>
          <a:p>
            <a:pPr algn="ctr"/>
            <a:r>
              <a:rPr lang="en-US" altLang="zh-TW" sz="2800" b="1" dirty="0"/>
              <a:t>Normal</a:t>
            </a:r>
            <a:endParaRPr lang="zh-TW" altLang="en-US" sz="2800" b="1" dirty="0"/>
          </a:p>
        </p:txBody>
      </p:sp>
      <p:sp>
        <p:nvSpPr>
          <p:cNvPr id="29" name="矩形 28"/>
          <p:cNvSpPr/>
          <p:nvPr/>
        </p:nvSpPr>
        <p:spPr>
          <a:xfrm>
            <a:off x="2031507" y="4947832"/>
            <a:ext cx="4365490" cy="461665"/>
          </a:xfrm>
          <a:prstGeom prst="rect">
            <a:avLst/>
          </a:prstGeom>
        </p:spPr>
        <p:txBody>
          <a:bodyPr wrap="none">
            <a:spAutoFit/>
          </a:bodyPr>
          <a:lstStyle/>
          <a:p>
            <a:pPr lvl="1"/>
            <a:r>
              <a:rPr lang="en-US" altLang="zh-TW" sz="2400" dirty="0"/>
              <a:t>Training: 79 Water, 61 Normal</a:t>
            </a:r>
          </a:p>
        </p:txBody>
      </p:sp>
      <p:sp>
        <p:nvSpPr>
          <p:cNvPr id="30" name="文字方塊 29"/>
          <p:cNvSpPr txBox="1"/>
          <p:nvPr/>
        </p:nvSpPr>
        <p:spPr>
          <a:xfrm>
            <a:off x="6532723" y="5456531"/>
            <a:ext cx="4203032" cy="461665"/>
          </a:xfrm>
          <a:prstGeom prst="rect">
            <a:avLst/>
          </a:prstGeom>
          <a:noFill/>
        </p:spPr>
        <p:txBody>
          <a:bodyPr wrap="square" rtlCol="0">
            <a:spAutoFit/>
          </a:bodyPr>
          <a:lstStyle/>
          <a:p>
            <a:r>
              <a:rPr lang="en-US" altLang="zh-TW" sz="2400" dirty="0"/>
              <a:t>P(C</a:t>
            </a:r>
            <a:r>
              <a:rPr lang="en-US" altLang="zh-TW" sz="2400" baseline="-25000" dirty="0"/>
              <a:t>1</a:t>
            </a:r>
            <a:r>
              <a:rPr lang="en-US" altLang="zh-TW" sz="2400" dirty="0"/>
              <a:t>) = 79 / (79 + 61) =0.56</a:t>
            </a:r>
            <a:endParaRPr lang="zh-TW" altLang="en-US" sz="2400" dirty="0"/>
          </a:p>
        </p:txBody>
      </p:sp>
      <p:sp>
        <p:nvSpPr>
          <p:cNvPr id="31" name="文字方塊 30"/>
          <p:cNvSpPr txBox="1"/>
          <p:nvPr/>
        </p:nvSpPr>
        <p:spPr>
          <a:xfrm>
            <a:off x="6532723" y="6022296"/>
            <a:ext cx="4050632" cy="461665"/>
          </a:xfrm>
          <a:prstGeom prst="rect">
            <a:avLst/>
          </a:prstGeom>
          <a:noFill/>
        </p:spPr>
        <p:txBody>
          <a:bodyPr wrap="square" rtlCol="0">
            <a:spAutoFit/>
          </a:bodyPr>
          <a:lstStyle/>
          <a:p>
            <a:r>
              <a:rPr lang="en-US" altLang="zh-TW" sz="2400" dirty="0"/>
              <a:t>P(C</a:t>
            </a:r>
            <a:r>
              <a:rPr lang="en-US" altLang="zh-TW" sz="2400" baseline="-25000" dirty="0"/>
              <a:t>2</a:t>
            </a:r>
            <a:r>
              <a:rPr lang="en-US" altLang="zh-TW" sz="2400" dirty="0"/>
              <a:t>) = 61 / (79 + 61) =0.44</a:t>
            </a:r>
            <a:endParaRPr lang="zh-TW" altLang="en-US" sz="2400" dirty="0"/>
          </a:p>
        </p:txBody>
      </p:sp>
    </p:spTree>
    <p:extLst>
      <p:ext uri="{BB962C8B-B14F-4D97-AF65-F5344CB8AC3E}">
        <p14:creationId xmlns:p14="http://schemas.microsoft.com/office/powerpoint/2010/main" val="14837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p:bldP spid="27"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080403" y="4436322"/>
            <a:ext cx="7028444" cy="18335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zh-CN" altLang="en-US" dirty="0"/>
              <a:t>似然函数</a:t>
            </a:r>
            <a:r>
              <a:rPr lang="en-US" altLang="zh-TW" dirty="0"/>
              <a:t>Probability from Class</a:t>
            </a:r>
            <a:endParaRPr lang="zh-TW" altLang="en-US" dirty="0"/>
          </a:p>
        </p:txBody>
      </p:sp>
      <p:pic>
        <p:nvPicPr>
          <p:cNvPr id="4098" name="Picture 2" descr="「Squirtle png」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631" y="4588229"/>
            <a:ext cx="1626326" cy="1626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syduck png」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239" y="4523834"/>
            <a:ext cx="1241816" cy="16244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liwag png」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591" y="4386042"/>
            <a:ext cx="2008158" cy="185368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4823753" y="1324874"/>
            <a:ext cx="3713645" cy="1924757"/>
            <a:chOff x="1550077" y="3978039"/>
            <a:chExt cx="3713645" cy="1924757"/>
          </a:xfrm>
        </p:grpSpPr>
        <p:sp>
          <p:nvSpPr>
            <p:cNvPr id="4" name="矩形 3"/>
            <p:cNvSpPr/>
            <p:nvPr/>
          </p:nvSpPr>
          <p:spPr>
            <a:xfrm>
              <a:off x="1550077" y="4672081"/>
              <a:ext cx="3713645" cy="461665"/>
            </a:xfrm>
            <a:prstGeom prst="rect">
              <a:avLst/>
            </a:prstGeom>
          </p:spPr>
          <p:txBody>
            <a:bodyPr wrap="none">
              <a:spAutoFit/>
            </a:bodyPr>
            <a:lstStyle/>
            <a:p>
              <a:r>
                <a:rPr lang="en-US" altLang="zh-TW" sz="2400" dirty="0"/>
                <a:t>P(                                 |Water)</a:t>
              </a:r>
            </a:p>
          </p:txBody>
        </p:sp>
        <p:pic>
          <p:nvPicPr>
            <p:cNvPr id="4104" name="Picture 8" descr="「Tirtouga, png」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087" y="3978039"/>
              <a:ext cx="1924757" cy="192475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矩形 5"/>
          <p:cNvSpPr/>
          <p:nvPr/>
        </p:nvSpPr>
        <p:spPr>
          <a:xfrm>
            <a:off x="8432715" y="4562848"/>
            <a:ext cx="872355" cy="461665"/>
          </a:xfrm>
          <a:prstGeom prst="rect">
            <a:avLst/>
          </a:prstGeom>
        </p:spPr>
        <p:txBody>
          <a:bodyPr wrap="none">
            <a:spAutoFit/>
          </a:bodyPr>
          <a:lstStyle/>
          <a:p>
            <a:r>
              <a:rPr lang="en-US" altLang="zh-TW" sz="2400" dirty="0"/>
              <a:t>79 </a:t>
            </a:r>
            <a:r>
              <a:rPr lang="zh-CN" altLang="en-US" sz="2400" dirty="0"/>
              <a:t>个</a:t>
            </a:r>
            <a:endParaRPr lang="zh-TW" altLang="en-US" sz="2400" dirty="0"/>
          </a:p>
        </p:txBody>
      </p:sp>
      <p:sp>
        <p:nvSpPr>
          <p:cNvPr id="12" name="文字方塊 11"/>
          <p:cNvSpPr txBox="1"/>
          <p:nvPr/>
        </p:nvSpPr>
        <p:spPr>
          <a:xfrm>
            <a:off x="1774800" y="5416690"/>
            <a:ext cx="1429708"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水系</a:t>
            </a:r>
            <a:endParaRPr lang="zh-TW" altLang="en-US"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13702" y="2020917"/>
            <a:ext cx="550151" cy="461665"/>
          </a:xfrm>
          <a:prstGeom prst="rect">
            <a:avLst/>
          </a:prstGeom>
        </p:spPr>
        <p:txBody>
          <a:bodyPr wrap="none">
            <a:spAutoFit/>
          </a:bodyPr>
          <a:lstStyle/>
          <a:p>
            <a:r>
              <a:rPr lang="en-US" altLang="zh-TW" sz="2400" dirty="0"/>
              <a:t>= ?</a:t>
            </a:r>
            <a:endParaRPr lang="zh-TW" altLang="en-US" sz="2400" dirty="0"/>
          </a:p>
        </p:txBody>
      </p:sp>
      <p:sp>
        <p:nvSpPr>
          <p:cNvPr id="8" name="文字方塊 7"/>
          <p:cNvSpPr txBox="1"/>
          <p:nvPr/>
        </p:nvSpPr>
        <p:spPr>
          <a:xfrm>
            <a:off x="2988346" y="3322857"/>
            <a:ext cx="415932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每个宝可梦被表达成一个向量</a:t>
            </a:r>
            <a:endParaRPr lang="zh-TW" altLang="en-US" sz="2400" dirty="0">
              <a:latin typeface="微软雅黑" panose="020B0503020204020204" pitchFamily="34" charset="-122"/>
              <a:ea typeface="微软雅黑" panose="020B0503020204020204" pitchFamily="34" charset="-122"/>
            </a:endParaRPr>
          </a:p>
        </p:txBody>
      </p:sp>
      <p:sp>
        <p:nvSpPr>
          <p:cNvPr id="9" name="文字方塊 8"/>
          <p:cNvSpPr txBox="1"/>
          <p:nvPr/>
        </p:nvSpPr>
        <p:spPr>
          <a:xfrm>
            <a:off x="8073094" y="3339345"/>
            <a:ext cx="1641492"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特征向量</a:t>
            </a:r>
            <a:endParaRPr lang="zh-TW" altLang="en-US" sz="2400" dirty="0">
              <a:latin typeface="微软雅黑" panose="020B0503020204020204" pitchFamily="34" charset="-122"/>
              <a:ea typeface="微软雅黑" panose="020B0503020204020204" pitchFamily="34" charset="-122"/>
            </a:endParaRPr>
          </a:p>
        </p:txBody>
      </p:sp>
      <p:cxnSp>
        <p:nvCxnSpPr>
          <p:cNvPr id="11" name="直線接點 10"/>
          <p:cNvCxnSpPr/>
          <p:nvPr/>
        </p:nvCxnSpPr>
        <p:spPr>
          <a:xfrm>
            <a:off x="6268608" y="3814963"/>
            <a:ext cx="82393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箭號: 向下 15"/>
          <p:cNvSpPr/>
          <p:nvPr/>
        </p:nvSpPr>
        <p:spPr>
          <a:xfrm rot="16200000" flipH="1">
            <a:off x="7472893" y="3283334"/>
            <a:ext cx="444067" cy="573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988346" y="2018916"/>
            <a:ext cx="1505540" cy="461665"/>
          </a:xfrm>
          <a:prstGeom prst="rect">
            <a:avLst/>
          </a:prstGeom>
        </p:spPr>
        <p:txBody>
          <a:bodyPr wrap="none">
            <a:spAutoFit/>
          </a:bodyPr>
          <a:lstStyle/>
          <a:p>
            <a:r>
              <a:rPr lang="en-US" altLang="zh-TW" sz="2400" dirty="0"/>
              <a:t>P(x|C</a:t>
            </a:r>
            <a:r>
              <a:rPr lang="en-US" altLang="zh-TW" sz="2400" baseline="-25000" dirty="0"/>
              <a:t>1</a:t>
            </a:r>
            <a:r>
              <a:rPr lang="en-US" altLang="zh-TW" sz="2400" dirty="0"/>
              <a:t>) = ?</a:t>
            </a:r>
            <a:endParaRPr lang="zh-TW" altLang="en-US" sz="2400" dirty="0"/>
          </a:p>
        </p:txBody>
      </p:sp>
    </p:spTree>
    <p:extLst>
      <p:ext uri="{BB962C8B-B14F-4D97-AF65-F5344CB8AC3E}">
        <p14:creationId xmlns:p14="http://schemas.microsoft.com/office/powerpoint/2010/main" val="32916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P spid="12" grpId="0"/>
      <p:bldP spid="15" grpId="0"/>
      <p:bldP spid="8" grpId="0"/>
      <p:bldP spid="9" grpId="0"/>
      <p:bldP spid="16" grpId="0" animBg="1"/>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1063630" cy="1325563"/>
          </a:xfrm>
        </p:spPr>
        <p:txBody>
          <a:bodyPr/>
          <a:lstStyle/>
          <a:p>
            <a:r>
              <a:rPr lang="zh-CN" altLang="en-US" dirty="0"/>
              <a:t>似然函数</a:t>
            </a:r>
            <a:r>
              <a:rPr lang="en-US" altLang="zh-TW" dirty="0"/>
              <a:t>Probability from Class - Feature</a:t>
            </a:r>
            <a:endParaRPr lang="zh-TW" altLang="en-US" dirty="0"/>
          </a:p>
        </p:txBody>
      </p:sp>
      <p:sp>
        <p:nvSpPr>
          <p:cNvPr id="3" name="內容版面配置區 2"/>
          <p:cNvSpPr>
            <a:spLocks noGrp="1"/>
          </p:cNvSpPr>
          <p:nvPr>
            <p:ph idx="1"/>
          </p:nvPr>
        </p:nvSpPr>
        <p:spPr/>
        <p:txBody>
          <a:bodyPr/>
          <a:lstStyle/>
          <a:p>
            <a:r>
              <a:rPr lang="en-US" altLang="zh-TW" dirty="0"/>
              <a:t>Considering </a:t>
            </a:r>
            <a:r>
              <a:rPr lang="en-US" altLang="zh-TW" b="1" dirty="0"/>
              <a:t>Defense</a:t>
            </a:r>
            <a:r>
              <a:rPr lang="en-US" altLang="zh-TW" dirty="0"/>
              <a:t> and </a:t>
            </a:r>
            <a:r>
              <a:rPr lang="en-US" altLang="zh-TW" b="1" dirty="0"/>
              <a:t>SP Defense</a:t>
            </a:r>
            <a:endParaRPr lang="zh-TW" altLang="en-US" b="1"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849" y="2364652"/>
            <a:ext cx="6294759" cy="4366491"/>
          </a:xfrm>
          <a:prstGeom prst="rect">
            <a:avLst/>
          </a:prstGeom>
        </p:spPr>
      </p:pic>
      <p:pic>
        <p:nvPicPr>
          <p:cNvPr id="5" name="Picture 2" descr="「Squirtle png」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905" y="2686195"/>
            <a:ext cx="1626326" cy="16263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單箭頭接點 6"/>
          <p:cNvCxnSpPr/>
          <p:nvPr/>
        </p:nvCxnSpPr>
        <p:spPr>
          <a:xfrm flipV="1">
            <a:off x="5114333" y="3659780"/>
            <a:ext cx="3036968" cy="12512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945732" y="3036467"/>
                <a:ext cx="642035"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65</m:t>
                              </m:r>
                            </m:e>
                            <m:e>
                              <m:r>
                                <a:rPr lang="en-US" altLang="zh-TW" sz="2400" i="1">
                                  <a:latin typeface="Cambria Math" panose="02040503050406030204" pitchFamily="18" charset="0"/>
                                </a:rPr>
                                <m:t>64</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8945732" y="3036467"/>
                <a:ext cx="642035" cy="657296"/>
              </a:xfrm>
              <a:prstGeom prst="rect">
                <a:avLst/>
              </a:prstGeom>
              <a:blipFill>
                <a:blip r:embed="rId5"/>
                <a:stretch>
                  <a:fillRect/>
                </a:stretch>
              </a:blipFill>
            </p:spPr>
            <p:txBody>
              <a:bodyPr/>
              <a:lstStyle/>
              <a:p>
                <a:r>
                  <a:rPr lang="zh-CN" altLang="en-US">
                    <a:noFill/>
                  </a:rPr>
                  <a:t> </a:t>
                </a:r>
              </a:p>
            </p:txBody>
          </p:sp>
        </mc:Fallback>
      </mc:AlternateContent>
      <p:pic>
        <p:nvPicPr>
          <p:cNvPr id="10" name="Picture 4" descr="「Psyduck png」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5855" y="2364652"/>
            <a:ext cx="1188616" cy="15548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單箭頭接點 10"/>
          <p:cNvCxnSpPr/>
          <p:nvPr/>
        </p:nvCxnSpPr>
        <p:spPr>
          <a:xfrm flipH="1" flipV="1">
            <a:off x="3744592" y="3499359"/>
            <a:ext cx="886381" cy="1712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4388721" y="2793248"/>
                <a:ext cx="642035"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48</m:t>
                              </m:r>
                            </m:e>
                            <m:e>
                              <m:r>
                                <a:rPr lang="en-US" altLang="zh-TW" sz="2400" i="1">
                                  <a:latin typeface="Cambria Math" panose="02040503050406030204" pitchFamily="18" charset="0"/>
                                </a:rPr>
                                <m:t>50</m:t>
                              </m:r>
                            </m:e>
                          </m:eqArr>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388721" y="2793248"/>
                <a:ext cx="642035" cy="657296"/>
              </a:xfrm>
              <a:prstGeom prst="rect">
                <a:avLst/>
              </a:prstGeom>
              <a:blipFill>
                <a:blip r:embed="rId7"/>
                <a:stretch>
                  <a:fillRect/>
                </a:stretch>
              </a:blipFill>
            </p:spPr>
            <p:txBody>
              <a:bodyPr/>
              <a:lstStyle/>
              <a:p>
                <a:r>
                  <a:rPr lang="zh-CN" altLang="en-US">
                    <a:noFill/>
                  </a:rPr>
                  <a:t> </a:t>
                </a:r>
              </a:p>
            </p:txBody>
          </p:sp>
        </mc:Fallback>
      </mc:AlternateContent>
      <p:sp>
        <p:nvSpPr>
          <p:cNvPr id="17" name="橢圓 16"/>
          <p:cNvSpPr/>
          <p:nvPr/>
        </p:nvSpPr>
        <p:spPr>
          <a:xfrm>
            <a:off x="6221239" y="5275543"/>
            <a:ext cx="164910" cy="1649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18" name="Picture 8" descr="「Tirtouga, png」的圖片搜尋結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8923" y="4933244"/>
            <a:ext cx="1924757" cy="192475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線單箭頭接點 18"/>
          <p:cNvCxnSpPr/>
          <p:nvPr/>
        </p:nvCxnSpPr>
        <p:spPr>
          <a:xfrm>
            <a:off x="6387151" y="5378760"/>
            <a:ext cx="1253755" cy="4261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8953428" y="5489521"/>
                <a:ext cx="811953"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103</m:t>
                              </m:r>
                            </m:e>
                            <m:e>
                              <m:r>
                                <a:rPr lang="en-US" altLang="zh-TW" sz="2400" i="1">
                                  <a:latin typeface="Cambria Math" panose="02040503050406030204" pitchFamily="18" charset="0"/>
                                </a:rPr>
                                <m:t>45</m:t>
                              </m:r>
                            </m:e>
                          </m:eqArr>
                        </m:e>
                      </m:d>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8953428" y="5489521"/>
                <a:ext cx="811953" cy="657296"/>
              </a:xfrm>
              <a:prstGeom prst="rect">
                <a:avLst/>
              </a:prstGeom>
              <a:blipFill>
                <a:blip r:embed="rId9"/>
                <a:stretch>
                  <a:fillRect/>
                </a:stretch>
              </a:blipFill>
            </p:spPr>
            <p:txBody>
              <a:bodyPr/>
              <a:lstStyle/>
              <a:p>
                <a:r>
                  <a:rPr lang="zh-CN" altLang="en-US">
                    <a:noFill/>
                  </a:rPr>
                  <a:t> </a:t>
                </a:r>
              </a:p>
            </p:txBody>
          </p:sp>
        </mc:Fallback>
      </mc:AlternateContent>
      <p:sp>
        <p:nvSpPr>
          <p:cNvPr id="24" name="矩形 23"/>
          <p:cNvSpPr/>
          <p:nvPr/>
        </p:nvSpPr>
        <p:spPr>
          <a:xfrm>
            <a:off x="7418687" y="4856540"/>
            <a:ext cx="1868588" cy="461665"/>
          </a:xfrm>
          <a:prstGeom prst="rect">
            <a:avLst/>
          </a:prstGeom>
        </p:spPr>
        <p:txBody>
          <a:bodyPr wrap="none">
            <a:spAutoFit/>
          </a:bodyPr>
          <a:lstStyle/>
          <a:p>
            <a:r>
              <a:rPr lang="en-US" altLang="zh-TW" sz="2400" dirty="0"/>
              <a:t>P(</a:t>
            </a:r>
            <a:r>
              <a:rPr lang="en-US" altLang="zh-TW" sz="2400" dirty="0" err="1"/>
              <a:t>x|Water</a:t>
            </a:r>
            <a:r>
              <a:rPr lang="en-US" altLang="zh-TW" sz="2400" dirty="0"/>
              <a:t>)=?</a:t>
            </a:r>
          </a:p>
        </p:txBody>
      </p:sp>
      <p:sp>
        <p:nvSpPr>
          <p:cNvPr id="25" name="文字方塊 24"/>
          <p:cNvSpPr txBox="1"/>
          <p:nvPr/>
        </p:nvSpPr>
        <p:spPr>
          <a:xfrm>
            <a:off x="9160535" y="4839621"/>
            <a:ext cx="449270" cy="523220"/>
          </a:xfrm>
          <a:prstGeom prst="rect">
            <a:avLst/>
          </a:prstGeom>
          <a:noFill/>
        </p:spPr>
        <p:txBody>
          <a:bodyPr wrap="square" rtlCol="0">
            <a:spAutoFit/>
          </a:bodyPr>
          <a:lstStyle/>
          <a:p>
            <a:r>
              <a:rPr lang="en-US" altLang="zh-TW" sz="2800" dirty="0">
                <a:solidFill>
                  <a:srgbClr val="FF0000"/>
                </a:solidFill>
              </a:rPr>
              <a:t>0?</a:t>
            </a:r>
            <a:endParaRPr lang="zh-TW" altLang="en-US" sz="2800" dirty="0">
              <a:solidFill>
                <a:srgbClr val="FF0000"/>
              </a:solidFill>
            </a:endParaRPr>
          </a:p>
        </p:txBody>
      </p:sp>
      <p:sp>
        <p:nvSpPr>
          <p:cNvPr id="20" name="文字方塊 19"/>
          <p:cNvSpPr txBox="1"/>
          <p:nvPr/>
        </p:nvSpPr>
        <p:spPr>
          <a:xfrm>
            <a:off x="1780370" y="5587718"/>
            <a:ext cx="1429708" cy="954107"/>
          </a:xfrm>
          <a:prstGeom prst="rect">
            <a:avLst/>
          </a:prstGeom>
          <a:noFill/>
        </p:spPr>
        <p:txBody>
          <a:bodyPr wrap="square" rtlCol="0">
            <a:spAutoFit/>
          </a:bodyPr>
          <a:lstStyle/>
          <a:p>
            <a:pPr algn="ctr"/>
            <a:r>
              <a:rPr lang="en-US" altLang="zh-TW" sz="2800" b="1" dirty="0"/>
              <a:t>Water</a:t>
            </a:r>
          </a:p>
          <a:p>
            <a:pPr algn="ctr"/>
            <a:r>
              <a:rPr lang="en-US" altLang="zh-TW" sz="2800" b="1" dirty="0"/>
              <a:t>Type</a:t>
            </a:r>
            <a:endParaRPr lang="zh-TW" altLang="en-US" sz="2800" b="1" dirty="0"/>
          </a:p>
        </p:txBody>
      </p:sp>
      <mc:AlternateContent xmlns:mc="http://schemas.openxmlformats.org/markup-compatibility/2006" xmlns:a14="http://schemas.microsoft.com/office/drawing/2010/main">
        <mc:Choice Requires="a14">
          <p:sp>
            <p:nvSpPr>
              <p:cNvPr id="22" name="文字方塊 21"/>
              <p:cNvSpPr txBox="1"/>
              <p:nvPr/>
            </p:nvSpPr>
            <p:spPr>
              <a:xfrm>
                <a:off x="5342637" y="2738603"/>
                <a:ext cx="2339808"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42637" y="2738603"/>
                <a:ext cx="2339808" cy="369332"/>
              </a:xfrm>
              <a:prstGeom prst="rect">
                <a:avLst/>
              </a:prstGeom>
              <a:blipFill>
                <a:blip r:embed="rId10"/>
                <a:stretch>
                  <a:fillRect l="-3125" t="-24590" r="-1563" b="-49180"/>
                </a:stretch>
              </a:blipFill>
            </p:spPr>
            <p:txBody>
              <a:bodyPr/>
              <a:lstStyle/>
              <a:p>
                <a:r>
                  <a:rPr lang="zh-CN" altLang="en-US">
                    <a:noFill/>
                  </a:rPr>
                  <a:t> </a:t>
                </a:r>
              </a:p>
            </p:txBody>
          </p:sp>
        </mc:Fallback>
      </mc:AlternateContent>
      <p:sp>
        <p:nvSpPr>
          <p:cNvPr id="6" name="橢圓 5"/>
          <p:cNvSpPr/>
          <p:nvPr/>
        </p:nvSpPr>
        <p:spPr>
          <a:xfrm rot="19208045">
            <a:off x="3750889" y="4068689"/>
            <a:ext cx="2829939" cy="160393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113902" y="5448213"/>
            <a:ext cx="2931960"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400" dirty="0">
                <a:latin typeface="微软雅黑" panose="020B0503020204020204" pitchFamily="34" charset="-122"/>
                <a:ea typeface="微软雅黑" panose="020B0503020204020204" pitchFamily="34" charset="-122"/>
              </a:rPr>
              <a:t>假设样本点服从高斯分布</a:t>
            </a:r>
            <a:r>
              <a:rPr lang="en-US" altLang="zh-TW" sz="2400" dirty="0">
                <a:latin typeface="微软雅黑" panose="020B0503020204020204" pitchFamily="34" charset="-122"/>
                <a:ea typeface="微软雅黑" panose="020B0503020204020204" pitchFamily="34" charset="-122"/>
              </a:rPr>
              <a:t> </a:t>
            </a:r>
            <a:r>
              <a:rPr lang="en-US" altLang="zh-TW" sz="2400" b="1" i="1" u="sng" dirty="0"/>
              <a:t>Gaussian distribution</a:t>
            </a:r>
            <a:r>
              <a:rPr lang="en-US" altLang="zh-TW" sz="2400" dirty="0"/>
              <a:t>.</a:t>
            </a:r>
            <a:endParaRPr lang="zh-TW" altLang="en-US" sz="2400" dirty="0"/>
          </a:p>
        </p:txBody>
      </p:sp>
    </p:spTree>
    <p:extLst>
      <p:ext uri="{BB962C8B-B14F-4D97-AF65-F5344CB8AC3E}">
        <p14:creationId xmlns:p14="http://schemas.microsoft.com/office/powerpoint/2010/main" val="156858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animBg="1"/>
      <p:bldP spid="21" grpId="0"/>
      <p:bldP spid="24" grpId="0"/>
      <p:bldP spid="25" grpId="0"/>
      <p:bldP spid="20" grpId="0"/>
      <p:bldP spid="22" grpId="0"/>
      <p:bldP spid="6"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2403341" y="746619"/>
                <a:ext cx="7166193"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2</m:t>
                                  </m:r>
                                  <m:r>
                                    <a:rPr lang="zh-TW" altLang="en-US" sz="2400" i="1">
                                      <a:latin typeface="Cambria Math" panose="02040503050406030204" pitchFamily="18" charset="0"/>
                                    </a:rPr>
                                    <m:t>𝜋</m:t>
                                  </m:r>
                                </m:e>
                              </m:d>
                            </m:e>
                            <m:sup>
                              <m:r>
                                <a:rPr lang="en-US" altLang="zh-TW" sz="2400" i="1">
                                  <a:latin typeface="Cambria Math" panose="02040503050406030204" pitchFamily="18" charset="0"/>
                                </a:rPr>
                                <m:t>𝐷</m:t>
                              </m:r>
                              <m:r>
                                <a:rPr lang="en-US" altLang="zh-TW" sz="2400" i="1">
                                  <a:latin typeface="Cambria Math" panose="02040503050406030204" pitchFamily="18" charset="0"/>
                                </a:rPr>
                                <m:t>/2</m:t>
                              </m:r>
                            </m:sup>
                          </m:sSup>
                        </m:den>
                      </m:f>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begChr m:val="|"/>
                                  <m:endChr m:val="|"/>
                                  <m:ctrlPr>
                                    <a:rPr lang="en-US" altLang="zh-TW" sz="2400" i="1">
                                      <a:latin typeface="Cambria Math" panose="02040503050406030204" pitchFamily="18" charset="0"/>
                                    </a:rPr>
                                  </m:ctrlPr>
                                </m:dPr>
                                <m:e>
                                  <m:r>
                                    <m:rPr>
                                      <m:sty m:val="p"/>
                                    </m:rPr>
                                    <a:rPr lang="el-GR" altLang="zh-TW" sz="2400" i="1">
                                      <a:latin typeface="Cambria Math" panose="02040503050406030204" pitchFamily="18" charset="0"/>
                                      <a:ea typeface="Cambria Math" panose="02040503050406030204" pitchFamily="18" charset="0"/>
                                    </a:rPr>
                                    <m:t>Σ</m:t>
                                  </m:r>
                                </m:e>
                              </m:d>
                            </m:e>
                            <m:sup>
                              <m:r>
                                <a:rPr lang="en-US" altLang="zh-TW" sz="2400" i="1">
                                  <a:latin typeface="Cambria Math" panose="02040503050406030204" pitchFamily="18" charset="0"/>
                                </a:rPr>
                                <m:t>1/2</m:t>
                              </m:r>
                            </m:sup>
                          </m:sSup>
                        </m:den>
                      </m:f>
                      <m:r>
                        <a:rPr lang="en-US" altLang="zh-TW" sz="2400" i="1">
                          <a:latin typeface="Cambria Math" panose="02040503050406030204" pitchFamily="18" charset="0"/>
                        </a:rPr>
                        <m:t>𝑒𝑥𝑝</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403341" y="746619"/>
                <a:ext cx="7166193" cy="823815"/>
              </a:xfrm>
              <a:prstGeom prst="rect">
                <a:avLst/>
              </a:prstGeom>
              <a:blipFill>
                <a:blip r:embed="rId2"/>
                <a:stretch>
                  <a:fillRect/>
                </a:stretch>
              </a:blipFill>
            </p:spPr>
            <p:txBody>
              <a:bodyPr/>
              <a:lstStyle/>
              <a:p>
                <a:r>
                  <a:rPr lang="zh-CN" altLang="en-US">
                    <a:noFill/>
                  </a:rPr>
                  <a:t> </a:t>
                </a:r>
              </a:p>
            </p:txBody>
          </p:sp>
        </mc:Fallback>
      </mc:AlternateContent>
      <p:sp>
        <p:nvSpPr>
          <p:cNvPr id="5" name="文字方塊 4"/>
          <p:cNvSpPr txBox="1"/>
          <p:nvPr/>
        </p:nvSpPr>
        <p:spPr>
          <a:xfrm>
            <a:off x="2379702" y="1549278"/>
            <a:ext cx="6694822" cy="461665"/>
          </a:xfrm>
          <a:prstGeom prst="rect">
            <a:avLst/>
          </a:prstGeom>
          <a:noFill/>
        </p:spPr>
        <p:txBody>
          <a:bodyPr wrap="square" rtlCol="0">
            <a:spAutoFit/>
          </a:bodyPr>
          <a:lstStyle/>
          <a:p>
            <a:r>
              <a:rPr lang="en-US" altLang="zh-TW" sz="2400" dirty="0"/>
              <a:t>Input: vector x, output: probability of sampling x  </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379703" y="1948857"/>
                <a:ext cx="7972079" cy="830997"/>
              </a:xfrm>
              <a:prstGeom prst="rect">
                <a:avLst/>
              </a:prstGeom>
              <a:noFill/>
            </p:spPr>
            <p:txBody>
              <a:bodyPr wrap="square" rtlCol="0">
                <a:spAutoFit/>
              </a:bodyPr>
              <a:lstStyle/>
              <a:p>
                <a:r>
                  <a:rPr lang="en-US" altLang="zh-TW" sz="2400" dirty="0"/>
                  <a:t>The shape of the function determines by </a:t>
                </a:r>
                <a:r>
                  <a:rPr lang="en-US" altLang="zh-TW" sz="2400" b="1" dirty="0"/>
                  <a:t>mean </a:t>
                </a:r>
                <a14:m>
                  <m:oMath xmlns:m="http://schemas.openxmlformats.org/officeDocument/2006/math">
                    <m:r>
                      <a:rPr lang="zh-TW" altLang="en-US" sz="2400" b="1" i="1">
                        <a:latin typeface="Cambria Math" panose="02040503050406030204" pitchFamily="18" charset="0"/>
                      </a:rPr>
                      <m:t>𝝁</m:t>
                    </m:r>
                  </m:oMath>
                </a14:m>
                <a:r>
                  <a:rPr lang="zh-TW" altLang="en-US" sz="2400" b="1" dirty="0"/>
                  <a:t> </a:t>
                </a:r>
                <a:r>
                  <a:rPr lang="en-US" altLang="zh-TW" sz="2400" dirty="0"/>
                  <a:t>and </a:t>
                </a:r>
                <a:r>
                  <a:rPr lang="en-US" altLang="zh-TW" sz="2400" b="1" dirty="0"/>
                  <a:t>covariance matrix </a:t>
                </a:r>
                <a14:m>
                  <m:oMath xmlns:m="http://schemas.openxmlformats.org/officeDocument/2006/math">
                    <m:r>
                      <a:rPr lang="el-GR" altLang="zh-TW" sz="2400" b="1" i="1">
                        <a:latin typeface="Cambria Math" panose="02040503050406030204" pitchFamily="18" charset="0"/>
                        <a:ea typeface="Cambria Math" panose="02040503050406030204" pitchFamily="18" charset="0"/>
                      </a:rPr>
                      <m:t>𝜮</m:t>
                    </m:r>
                  </m:oMath>
                </a14:m>
                <a:endParaRPr lang="zh-TW" altLang="en-US" sz="2400" b="1"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379703" y="1948857"/>
                <a:ext cx="7972079" cy="830997"/>
              </a:xfrm>
              <a:prstGeom prst="rect">
                <a:avLst/>
              </a:prstGeom>
              <a:blipFill>
                <a:blip r:embed="rId3"/>
                <a:stretch>
                  <a:fillRect l="-1147" t="-5882" b="-16176"/>
                </a:stretch>
              </a:blipFill>
            </p:spPr>
            <p:txBody>
              <a:bodyPr/>
              <a:lstStyle/>
              <a:p>
                <a:r>
                  <a:rPr lang="zh-CN" altLang="en-US">
                    <a:noFill/>
                  </a:rPr>
                  <a:t> </a:t>
                </a:r>
              </a:p>
            </p:txBody>
          </p:sp>
        </mc:Fallback>
      </mc:AlternateContent>
      <p:pic>
        <p:nvPicPr>
          <p:cNvPr id="7" name="圖片 6"/>
          <p:cNvPicPr>
            <a:picLocks noChangeAspect="1"/>
          </p:cNvPicPr>
          <p:nvPr/>
        </p:nvPicPr>
        <p:blipFill>
          <a:blip r:embed="rId4"/>
          <a:stretch>
            <a:fillRect/>
          </a:stretch>
        </p:blipFill>
        <p:spPr>
          <a:xfrm>
            <a:off x="2143526" y="3648293"/>
            <a:ext cx="3885293" cy="2979004"/>
          </a:xfrm>
          <a:prstGeom prst="rect">
            <a:avLst/>
          </a:prstGeom>
        </p:spPr>
      </p:pic>
      <p:pic>
        <p:nvPicPr>
          <p:cNvPr id="8" name="圖片 7"/>
          <p:cNvPicPr>
            <a:picLocks noChangeAspect="1"/>
          </p:cNvPicPr>
          <p:nvPr/>
        </p:nvPicPr>
        <p:blipFill>
          <a:blip r:embed="rId5"/>
          <a:stretch>
            <a:fillRect/>
          </a:stretch>
        </p:blipFill>
        <p:spPr>
          <a:xfrm>
            <a:off x="6028819" y="3524771"/>
            <a:ext cx="4233637" cy="3226049"/>
          </a:xfrm>
          <a:prstGeom prst="rect">
            <a:avLst/>
          </a:prstGeom>
        </p:spPr>
      </p:pic>
      <p:sp>
        <p:nvSpPr>
          <p:cNvPr id="10" name="矩形 9"/>
          <p:cNvSpPr/>
          <p:nvPr/>
        </p:nvSpPr>
        <p:spPr>
          <a:xfrm>
            <a:off x="1267314" y="207383"/>
            <a:ext cx="4825937" cy="523220"/>
          </a:xfrm>
          <a:prstGeom prst="rect">
            <a:avLst/>
          </a:prstGeom>
        </p:spPr>
        <p:txBody>
          <a:bodyPr wrap="none">
            <a:spAutoFit/>
          </a:bodyPr>
          <a:lstStyle/>
          <a:p>
            <a:r>
              <a:rPr lang="zh-CN" altLang="en-US" sz="2800" b="1" i="1" u="sng" dirty="0"/>
              <a:t>高斯分布</a:t>
            </a:r>
            <a:r>
              <a:rPr lang="en-US" altLang="zh-TW" sz="2800" b="1" i="1" u="sng" dirty="0"/>
              <a:t>Gaussian Distribution</a:t>
            </a:r>
            <a:endParaRPr lang="zh-TW" altLang="en-US" sz="2800" b="1" i="1" u="sng" dirty="0"/>
          </a:p>
        </p:txBody>
      </p:sp>
      <mc:AlternateContent xmlns:mc="http://schemas.openxmlformats.org/markup-compatibility/2006" xmlns:a14="http://schemas.microsoft.com/office/drawing/2010/main">
        <mc:Choice Requires="a14">
          <p:sp>
            <p:nvSpPr>
              <p:cNvPr id="11" name="文字方塊 10"/>
              <p:cNvSpPr txBox="1"/>
              <p:nvPr/>
            </p:nvSpPr>
            <p:spPr>
              <a:xfrm>
                <a:off x="4876669" y="6008914"/>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876669" y="6008914"/>
                <a:ext cx="305147" cy="307777"/>
              </a:xfrm>
              <a:prstGeom prst="rect">
                <a:avLst/>
              </a:prstGeom>
              <a:blipFill>
                <a:blip r:embed="rId6"/>
                <a:stretch>
                  <a:fillRect l="-12000" r="-8000" b="-16000"/>
                </a:stretch>
              </a:blipFill>
            </p:spPr>
            <p:txBody>
              <a:bodyPr/>
              <a:lstStyle/>
              <a:p>
                <a:r>
                  <a:rPr lang="zh-CN" altLang="en-US">
                    <a:noFill/>
                  </a:rPr>
                  <a:t> </a:t>
                </a:r>
              </a:p>
            </p:txBody>
          </p:sp>
        </mc:Fallback>
      </mc:AlternateContent>
      <p:sp>
        <p:nvSpPr>
          <p:cNvPr id="12" name="矩形 11"/>
          <p:cNvSpPr/>
          <p:nvPr/>
        </p:nvSpPr>
        <p:spPr>
          <a:xfrm>
            <a:off x="7258765" y="75957"/>
            <a:ext cx="3345147" cy="369332"/>
          </a:xfrm>
          <a:prstGeom prst="rect">
            <a:avLst/>
          </a:prstGeom>
        </p:spPr>
        <p:txBody>
          <a:bodyPr wrap="none">
            <a:spAutoFit/>
          </a:bodyPr>
          <a:lstStyle/>
          <a:p>
            <a:r>
              <a:rPr lang="zh-TW" altLang="en-US" dirty="0"/>
              <a:t>https://blog.slinuxer.com/tag/pca</a:t>
            </a:r>
          </a:p>
        </p:txBody>
      </p:sp>
      <mc:AlternateContent xmlns:mc="http://schemas.openxmlformats.org/markup-compatibility/2006" xmlns:a14="http://schemas.microsoft.com/office/drawing/2010/main">
        <mc:Choice Requires="a14">
          <p:sp>
            <p:nvSpPr>
              <p:cNvPr id="13" name="文字方塊 12"/>
              <p:cNvSpPr txBox="1"/>
              <p:nvPr/>
            </p:nvSpPr>
            <p:spPr>
              <a:xfrm>
                <a:off x="2491031" y="5701137"/>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2</m:t>
                          </m:r>
                        </m:sub>
                      </m:sSub>
                    </m:oMath>
                  </m:oMathPara>
                </a14:m>
                <a:endParaRPr lang="zh-TW" altLang="en-US" sz="20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491031" y="5701137"/>
                <a:ext cx="311111" cy="307777"/>
              </a:xfrm>
              <a:prstGeom prst="rect">
                <a:avLst/>
              </a:prstGeom>
              <a:blipFill>
                <a:blip r:embed="rId7"/>
                <a:stretch>
                  <a:fillRect l="-11765" r="-784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9043493" y="6008913"/>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9043493" y="6008913"/>
                <a:ext cx="305147" cy="307777"/>
              </a:xfrm>
              <a:prstGeom prst="rect">
                <a:avLst/>
              </a:prstGeom>
              <a:blipFill>
                <a:blip r:embed="rId8"/>
                <a:stretch>
                  <a:fillRect l="-12000" r="-8000"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657855" y="5855025"/>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2</m:t>
                          </m:r>
                        </m:sub>
                      </m:sSub>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657855" y="5855025"/>
                <a:ext cx="311111" cy="307777"/>
              </a:xfrm>
              <a:prstGeom prst="rect">
                <a:avLst/>
              </a:prstGeom>
              <a:blipFill>
                <a:blip r:embed="rId9"/>
                <a:stretch>
                  <a:fillRect l="-9804" r="-980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490494" y="3179432"/>
                <a:ext cx="1048877"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490494" y="3179432"/>
                <a:ext cx="1048877" cy="65729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6448759" y="3231373"/>
                <a:ext cx="1048877"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2</m:t>
                              </m:r>
                            </m:e>
                            <m:e>
                              <m:r>
                                <a:rPr lang="en-US" altLang="zh-TW" sz="2400" i="1">
                                  <a:latin typeface="Cambria Math" panose="02040503050406030204" pitchFamily="18" charset="0"/>
                                </a:rPr>
                                <m:t>3</m:t>
                              </m:r>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6448759" y="3231373"/>
                <a:ext cx="1048877" cy="65729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4377910" y="3134688"/>
                <a:ext cx="17153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2</m:t>
                                </m:r>
                              </m:e>
                              <m:e>
                                <m:r>
                                  <a:rPr lang="en-US" altLang="zh-TW" sz="2400" i="1">
                                    <a:latin typeface="Cambria Math" panose="02040503050406030204" pitchFamily="18" charset="0"/>
                                  </a:rPr>
                                  <m:t>0</m:t>
                                </m:r>
                              </m:e>
                            </m:mr>
                            <m:mr>
                              <m:e>
                                <m:r>
                                  <a:rPr lang="en-US" altLang="zh-TW" sz="2400" i="1">
                                    <a:latin typeface="Cambria Math" panose="02040503050406030204" pitchFamily="18" charset="0"/>
                                  </a:rPr>
                                  <m:t>0</m:t>
                                </m:r>
                              </m:e>
                              <m:e>
                                <m:r>
                                  <a:rPr lang="en-US" altLang="zh-TW" sz="2400" i="1">
                                    <a:latin typeface="Cambria Math" panose="02040503050406030204" pitchFamily="18" charset="0"/>
                                  </a:rPr>
                                  <m:t>2</m:t>
                                </m:r>
                              </m:e>
                            </m:mr>
                          </m:m>
                        </m:e>
                      </m:d>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377910" y="3134688"/>
                <a:ext cx="1715341" cy="89434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8648659" y="3165188"/>
                <a:ext cx="17153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2</m:t>
                                </m:r>
                              </m:e>
                              <m:e>
                                <m:r>
                                  <a:rPr lang="en-US" altLang="zh-TW" sz="2400" i="1">
                                    <a:latin typeface="Cambria Math" panose="02040503050406030204" pitchFamily="18" charset="0"/>
                                  </a:rPr>
                                  <m:t>0</m:t>
                                </m:r>
                              </m:e>
                            </m:mr>
                            <m:mr>
                              <m:e>
                                <m:r>
                                  <a:rPr lang="en-US" altLang="zh-TW" sz="2400" i="1">
                                    <a:latin typeface="Cambria Math" panose="02040503050406030204" pitchFamily="18" charset="0"/>
                                  </a:rPr>
                                  <m:t>0</m:t>
                                </m:r>
                              </m:e>
                              <m:e>
                                <m:r>
                                  <a:rPr lang="en-US" altLang="zh-TW" sz="2400" i="1">
                                    <a:latin typeface="Cambria Math" panose="02040503050406030204" pitchFamily="18" charset="0"/>
                                  </a:rPr>
                                  <m:t>2</m:t>
                                </m:r>
                              </m:e>
                            </m:mr>
                          </m:m>
                        </m:e>
                      </m:d>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648659" y="3165188"/>
                <a:ext cx="1715341" cy="894347"/>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945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P spid="13" grpId="0"/>
      <p:bldP spid="14" grpId="0"/>
      <p:bldP spid="15" grpId="0"/>
      <p:bldP spid="17" grpId="0"/>
      <p:bldP spid="18" grpId="0"/>
      <p:bldP spid="19"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6024652" y="3339430"/>
            <a:ext cx="4286250" cy="3448050"/>
          </a:xfrm>
          <a:prstGeom prst="rect">
            <a:avLst/>
          </a:prstGeom>
        </p:spPr>
      </p:pic>
      <p:pic>
        <p:nvPicPr>
          <p:cNvPr id="2" name="圖片 1"/>
          <p:cNvPicPr>
            <a:picLocks noChangeAspect="1"/>
          </p:cNvPicPr>
          <p:nvPr/>
        </p:nvPicPr>
        <p:blipFill>
          <a:blip r:embed="rId4"/>
          <a:stretch>
            <a:fillRect/>
          </a:stretch>
        </p:blipFill>
        <p:spPr>
          <a:xfrm>
            <a:off x="1795182" y="3134687"/>
            <a:ext cx="4305300" cy="3505200"/>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2403341" y="746619"/>
                <a:ext cx="7166193"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2</m:t>
                                  </m:r>
                                  <m:r>
                                    <a:rPr lang="zh-TW" altLang="en-US" sz="2400" i="1">
                                      <a:latin typeface="Cambria Math" panose="02040503050406030204" pitchFamily="18" charset="0"/>
                                    </a:rPr>
                                    <m:t>𝜋</m:t>
                                  </m:r>
                                </m:e>
                              </m:d>
                            </m:e>
                            <m:sup>
                              <m:r>
                                <a:rPr lang="en-US" altLang="zh-TW" sz="2400" i="1">
                                  <a:latin typeface="Cambria Math" panose="02040503050406030204" pitchFamily="18" charset="0"/>
                                </a:rPr>
                                <m:t>𝐷</m:t>
                              </m:r>
                              <m:r>
                                <a:rPr lang="en-US" altLang="zh-TW" sz="2400" i="1">
                                  <a:latin typeface="Cambria Math" panose="02040503050406030204" pitchFamily="18" charset="0"/>
                                </a:rPr>
                                <m:t>/2</m:t>
                              </m:r>
                            </m:sup>
                          </m:sSup>
                        </m:den>
                      </m:f>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begChr m:val="|"/>
                                  <m:endChr m:val="|"/>
                                  <m:ctrlPr>
                                    <a:rPr lang="en-US" altLang="zh-TW" sz="2400" i="1">
                                      <a:latin typeface="Cambria Math" panose="02040503050406030204" pitchFamily="18" charset="0"/>
                                    </a:rPr>
                                  </m:ctrlPr>
                                </m:dPr>
                                <m:e>
                                  <m:r>
                                    <m:rPr>
                                      <m:sty m:val="p"/>
                                    </m:rPr>
                                    <a:rPr lang="el-GR" altLang="zh-TW" sz="2400" i="1">
                                      <a:latin typeface="Cambria Math" panose="02040503050406030204" pitchFamily="18" charset="0"/>
                                      <a:ea typeface="Cambria Math" panose="02040503050406030204" pitchFamily="18" charset="0"/>
                                    </a:rPr>
                                    <m:t>Σ</m:t>
                                  </m:r>
                                </m:e>
                              </m:d>
                            </m:e>
                            <m:sup>
                              <m:r>
                                <a:rPr lang="en-US" altLang="zh-TW" sz="2400" i="1">
                                  <a:latin typeface="Cambria Math" panose="02040503050406030204" pitchFamily="18" charset="0"/>
                                </a:rPr>
                                <m:t>1/2</m:t>
                              </m:r>
                            </m:sup>
                          </m:sSup>
                        </m:den>
                      </m:f>
                      <m:r>
                        <a:rPr lang="en-US" altLang="zh-TW" sz="2400" i="1">
                          <a:latin typeface="Cambria Math" panose="02040503050406030204" pitchFamily="18" charset="0"/>
                        </a:rPr>
                        <m:t>𝑒𝑥𝑝</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403341" y="746619"/>
                <a:ext cx="7166193" cy="823815"/>
              </a:xfrm>
              <a:prstGeom prst="rect">
                <a:avLst/>
              </a:prstGeom>
              <a:blipFill>
                <a:blip r:embed="rId5"/>
                <a:stretch>
                  <a:fillRect/>
                </a:stretch>
              </a:blipFill>
            </p:spPr>
            <p:txBody>
              <a:bodyPr/>
              <a:lstStyle/>
              <a:p>
                <a:r>
                  <a:rPr lang="zh-CN" altLang="en-US">
                    <a:noFill/>
                  </a:rPr>
                  <a:t> </a:t>
                </a:r>
              </a:p>
            </p:txBody>
          </p:sp>
        </mc:Fallback>
      </mc:AlternateContent>
      <p:sp>
        <p:nvSpPr>
          <p:cNvPr id="5" name="文字方塊 4"/>
          <p:cNvSpPr txBox="1"/>
          <p:nvPr/>
        </p:nvSpPr>
        <p:spPr>
          <a:xfrm>
            <a:off x="2379702" y="1549278"/>
            <a:ext cx="6694822" cy="461665"/>
          </a:xfrm>
          <a:prstGeom prst="rect">
            <a:avLst/>
          </a:prstGeom>
          <a:noFill/>
        </p:spPr>
        <p:txBody>
          <a:bodyPr wrap="square" rtlCol="0">
            <a:spAutoFit/>
          </a:bodyPr>
          <a:lstStyle/>
          <a:p>
            <a:r>
              <a:rPr lang="en-US" altLang="zh-TW" sz="2400" dirty="0"/>
              <a:t>Input: vector x, output: probability of sampling x  </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379703" y="1948857"/>
                <a:ext cx="7972079" cy="830997"/>
              </a:xfrm>
              <a:prstGeom prst="rect">
                <a:avLst/>
              </a:prstGeom>
              <a:noFill/>
            </p:spPr>
            <p:txBody>
              <a:bodyPr wrap="square" rtlCol="0">
                <a:spAutoFit/>
              </a:bodyPr>
              <a:lstStyle/>
              <a:p>
                <a:r>
                  <a:rPr lang="en-US" altLang="zh-TW" sz="2400" dirty="0"/>
                  <a:t>The shape of the function determines by </a:t>
                </a:r>
                <a:r>
                  <a:rPr lang="en-US" altLang="zh-TW" sz="2400" b="1" dirty="0"/>
                  <a:t>mean </a:t>
                </a:r>
                <a14:m>
                  <m:oMath xmlns:m="http://schemas.openxmlformats.org/officeDocument/2006/math">
                    <m:r>
                      <a:rPr lang="zh-TW" altLang="en-US" sz="2400" b="1" i="1">
                        <a:latin typeface="Cambria Math" panose="02040503050406030204" pitchFamily="18" charset="0"/>
                      </a:rPr>
                      <m:t>𝝁</m:t>
                    </m:r>
                  </m:oMath>
                </a14:m>
                <a:r>
                  <a:rPr lang="zh-TW" altLang="en-US" sz="2400" b="1" dirty="0"/>
                  <a:t> </a:t>
                </a:r>
                <a:r>
                  <a:rPr lang="en-US" altLang="zh-TW" sz="2400" dirty="0"/>
                  <a:t>and </a:t>
                </a:r>
                <a:r>
                  <a:rPr lang="en-US" altLang="zh-TW" sz="2400" b="1" dirty="0"/>
                  <a:t>covariance matrix </a:t>
                </a:r>
                <a14:m>
                  <m:oMath xmlns:m="http://schemas.openxmlformats.org/officeDocument/2006/math">
                    <m:r>
                      <a:rPr lang="el-GR" altLang="zh-TW" sz="2400" b="1" i="1">
                        <a:latin typeface="Cambria Math" panose="02040503050406030204" pitchFamily="18" charset="0"/>
                        <a:ea typeface="Cambria Math" panose="02040503050406030204" pitchFamily="18" charset="0"/>
                      </a:rPr>
                      <m:t>𝜮</m:t>
                    </m:r>
                  </m:oMath>
                </a14:m>
                <a:endParaRPr lang="zh-TW" altLang="en-US" sz="2400" b="1"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379703" y="1948857"/>
                <a:ext cx="7972079" cy="830997"/>
              </a:xfrm>
              <a:prstGeom prst="rect">
                <a:avLst/>
              </a:prstGeom>
              <a:blipFill>
                <a:blip r:embed="rId6"/>
                <a:stretch>
                  <a:fillRect l="-1147" t="-5882" b="-16176"/>
                </a:stretch>
              </a:blipFill>
            </p:spPr>
            <p:txBody>
              <a:bodyPr/>
              <a:lstStyle/>
              <a:p>
                <a:r>
                  <a:rPr lang="zh-CN" altLang="en-US">
                    <a:noFill/>
                  </a:rPr>
                  <a:t> </a:t>
                </a:r>
              </a:p>
            </p:txBody>
          </p:sp>
        </mc:Fallback>
      </mc:AlternateContent>
      <p:sp>
        <p:nvSpPr>
          <p:cNvPr id="10" name="矩形 9"/>
          <p:cNvSpPr/>
          <p:nvPr/>
        </p:nvSpPr>
        <p:spPr>
          <a:xfrm>
            <a:off x="1795183" y="159038"/>
            <a:ext cx="4825937" cy="523220"/>
          </a:xfrm>
          <a:prstGeom prst="rect">
            <a:avLst/>
          </a:prstGeom>
        </p:spPr>
        <p:txBody>
          <a:bodyPr wrap="none">
            <a:spAutoFit/>
          </a:bodyPr>
          <a:lstStyle/>
          <a:p>
            <a:r>
              <a:rPr lang="zh-CN" altLang="en-US" sz="2800" b="1" i="1" u="sng" dirty="0"/>
              <a:t>高斯分布</a:t>
            </a:r>
            <a:r>
              <a:rPr lang="en-US" altLang="zh-TW" sz="2800" b="1" i="1" u="sng" dirty="0"/>
              <a:t>Gaussian Distribution</a:t>
            </a:r>
            <a:endParaRPr lang="zh-TW" altLang="en-US" sz="2800" b="1" i="1" u="sng" dirty="0"/>
          </a:p>
        </p:txBody>
      </p:sp>
      <mc:AlternateContent xmlns:mc="http://schemas.openxmlformats.org/markup-compatibility/2006" xmlns:a14="http://schemas.microsoft.com/office/drawing/2010/main">
        <mc:Choice Requires="a14">
          <p:sp>
            <p:nvSpPr>
              <p:cNvPr id="11" name="文字方塊 10"/>
              <p:cNvSpPr txBox="1"/>
              <p:nvPr/>
            </p:nvSpPr>
            <p:spPr>
              <a:xfrm>
                <a:off x="4876669" y="6008914"/>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876669" y="6008914"/>
                <a:ext cx="305147" cy="307777"/>
              </a:xfrm>
              <a:prstGeom prst="rect">
                <a:avLst/>
              </a:prstGeom>
              <a:blipFill>
                <a:blip r:embed="rId7"/>
                <a:stretch>
                  <a:fillRect l="-12000" r="-8000" b="-16000"/>
                </a:stretch>
              </a:blipFill>
            </p:spPr>
            <p:txBody>
              <a:bodyPr/>
              <a:lstStyle/>
              <a:p>
                <a:r>
                  <a:rPr lang="zh-CN" altLang="en-US">
                    <a:noFill/>
                  </a:rPr>
                  <a:t> </a:t>
                </a:r>
              </a:p>
            </p:txBody>
          </p:sp>
        </mc:Fallback>
      </mc:AlternateContent>
      <p:sp>
        <p:nvSpPr>
          <p:cNvPr id="12" name="矩形 11"/>
          <p:cNvSpPr/>
          <p:nvPr/>
        </p:nvSpPr>
        <p:spPr>
          <a:xfrm>
            <a:off x="7258765" y="75957"/>
            <a:ext cx="3345147" cy="369332"/>
          </a:xfrm>
          <a:prstGeom prst="rect">
            <a:avLst/>
          </a:prstGeom>
        </p:spPr>
        <p:txBody>
          <a:bodyPr wrap="none">
            <a:spAutoFit/>
          </a:bodyPr>
          <a:lstStyle/>
          <a:p>
            <a:r>
              <a:rPr lang="zh-TW" altLang="en-US" dirty="0"/>
              <a:t>https://blog.slinuxer.com/tag/pca</a:t>
            </a:r>
          </a:p>
        </p:txBody>
      </p:sp>
      <mc:AlternateContent xmlns:mc="http://schemas.openxmlformats.org/markup-compatibility/2006" xmlns:a14="http://schemas.microsoft.com/office/drawing/2010/main">
        <mc:Choice Requires="a14">
          <p:sp>
            <p:nvSpPr>
              <p:cNvPr id="13" name="文字方塊 12"/>
              <p:cNvSpPr txBox="1"/>
              <p:nvPr/>
            </p:nvSpPr>
            <p:spPr>
              <a:xfrm>
                <a:off x="2491031" y="5701137"/>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2</m:t>
                          </m:r>
                        </m:sub>
                      </m:sSub>
                    </m:oMath>
                  </m:oMathPara>
                </a14:m>
                <a:endParaRPr lang="zh-TW" altLang="en-US" sz="20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491031" y="5701137"/>
                <a:ext cx="311111" cy="307777"/>
              </a:xfrm>
              <a:prstGeom prst="rect">
                <a:avLst/>
              </a:prstGeom>
              <a:blipFill>
                <a:blip r:embed="rId8"/>
                <a:stretch>
                  <a:fillRect l="-11765" r="-784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9043493" y="6008913"/>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9043493" y="6008913"/>
                <a:ext cx="305147" cy="307777"/>
              </a:xfrm>
              <a:prstGeom prst="rect">
                <a:avLst/>
              </a:prstGeom>
              <a:blipFill>
                <a:blip r:embed="rId9"/>
                <a:stretch>
                  <a:fillRect l="-12000" r="-8000"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657855" y="5855025"/>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2</m:t>
                          </m:r>
                        </m:sub>
                      </m:sSub>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657855" y="5855025"/>
                <a:ext cx="311111" cy="307777"/>
              </a:xfrm>
              <a:prstGeom prst="rect">
                <a:avLst/>
              </a:prstGeom>
              <a:blipFill>
                <a:blip r:embed="rId10"/>
                <a:stretch>
                  <a:fillRect l="-9804" r="-980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490494" y="3179432"/>
                <a:ext cx="1048877"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490494" y="3179432"/>
                <a:ext cx="1048877" cy="65729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6448759" y="3231373"/>
                <a:ext cx="1048877"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6448759" y="3231373"/>
                <a:ext cx="1048877" cy="65729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4377910" y="3134688"/>
                <a:ext cx="17153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2</m:t>
                                </m:r>
                              </m:e>
                              <m:e>
                                <m:r>
                                  <a:rPr lang="en-US" altLang="zh-TW" sz="2400" i="1">
                                    <a:latin typeface="Cambria Math" panose="02040503050406030204" pitchFamily="18" charset="0"/>
                                  </a:rPr>
                                  <m:t>0</m:t>
                                </m:r>
                              </m:e>
                            </m:mr>
                            <m:mr>
                              <m:e>
                                <m:r>
                                  <a:rPr lang="en-US" altLang="zh-TW" sz="2400" i="1">
                                    <a:latin typeface="Cambria Math" panose="02040503050406030204" pitchFamily="18" charset="0"/>
                                  </a:rPr>
                                  <m:t>0</m:t>
                                </m:r>
                              </m:e>
                              <m:e>
                                <m:r>
                                  <a:rPr lang="en-US" altLang="zh-TW" sz="2400" i="1">
                                    <a:latin typeface="Cambria Math" panose="02040503050406030204" pitchFamily="18" charset="0"/>
                                  </a:rPr>
                                  <m:t>6</m:t>
                                </m:r>
                              </m:e>
                            </m:mr>
                          </m:m>
                        </m:e>
                      </m:d>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377910" y="3134688"/>
                <a:ext cx="1715341" cy="89434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8261739" y="3134688"/>
                <a:ext cx="2173800"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2</m:t>
                                </m:r>
                              </m:e>
                              <m:e>
                                <m:r>
                                  <a:rPr lang="en-US" altLang="zh-TW" sz="2400" i="1">
                                    <a:latin typeface="Cambria Math" panose="02040503050406030204" pitchFamily="18" charset="0"/>
                                  </a:rPr>
                                  <m:t>−1</m:t>
                                </m:r>
                              </m:e>
                            </m:mr>
                            <m:mr>
                              <m:e>
                                <m:r>
                                  <a:rPr lang="en-US" altLang="zh-TW" sz="2400" i="1">
                                    <a:latin typeface="Cambria Math" panose="02040503050406030204" pitchFamily="18" charset="0"/>
                                  </a:rPr>
                                  <m:t>−1</m:t>
                                </m:r>
                              </m:e>
                              <m:e>
                                <m:r>
                                  <a:rPr lang="en-US" altLang="zh-TW" sz="2400" i="1">
                                    <a:latin typeface="Cambria Math" panose="02040503050406030204" pitchFamily="18" charset="0"/>
                                  </a:rPr>
                                  <m:t>2</m:t>
                                </m:r>
                              </m:e>
                            </m:mr>
                          </m:m>
                        </m:e>
                      </m:d>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261739" y="3134688"/>
                <a:ext cx="2173800" cy="894347"/>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15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C415E5D-A810-49FD-BDC4-B8C3BD3C1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7044" y="816128"/>
            <a:ext cx="1427503" cy="4351338"/>
          </a:xfrm>
        </p:spPr>
      </p:pic>
      <p:sp>
        <p:nvSpPr>
          <p:cNvPr id="6" name="文本框 5">
            <a:extLst>
              <a:ext uri="{FF2B5EF4-FFF2-40B4-BE49-F238E27FC236}">
                <a16:creationId xmlns:a16="http://schemas.microsoft.com/office/drawing/2014/main" id="{094BBF27-F58D-4C68-A014-0910E3830654}"/>
              </a:ext>
            </a:extLst>
          </p:cNvPr>
          <p:cNvSpPr txBox="1"/>
          <p:nvPr/>
        </p:nvSpPr>
        <p:spPr>
          <a:xfrm>
            <a:off x="8476543" y="5272431"/>
            <a:ext cx="1717137"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Steve</a:t>
            </a:r>
            <a:endParaRPr lang="zh-CN" altLang="en-US" sz="4400" dirty="0">
              <a:latin typeface="腾讯体" panose="02010600010101010101" pitchFamily="2" charset="-122"/>
              <a:ea typeface="腾讯体" panose="02010600010101010101" pitchFamily="2" charset="-122"/>
            </a:endParaRPr>
          </a:p>
        </p:txBody>
      </p:sp>
      <p:sp>
        <p:nvSpPr>
          <p:cNvPr id="7" name="文本框 6">
            <a:extLst>
              <a:ext uri="{FF2B5EF4-FFF2-40B4-BE49-F238E27FC236}">
                <a16:creationId xmlns:a16="http://schemas.microsoft.com/office/drawing/2014/main" id="{44CCD7F1-884B-4535-B38B-6322AAFDC9AA}"/>
              </a:ext>
            </a:extLst>
          </p:cNvPr>
          <p:cNvSpPr txBox="1"/>
          <p:nvPr/>
        </p:nvSpPr>
        <p:spPr>
          <a:xfrm>
            <a:off x="1038758" y="1126541"/>
            <a:ext cx="6378855" cy="3247877"/>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Steve</a:t>
            </a:r>
            <a:r>
              <a:rPr lang="zh-CN" altLang="en-US" sz="2800" dirty="0">
                <a:latin typeface="微软雅黑" panose="020B0503020204020204" pitchFamily="34" charset="-122"/>
                <a:ea typeface="微软雅黑" panose="020B0503020204020204" pitchFamily="34" charset="-122"/>
              </a:rPr>
              <a:t>很害羞，性格孤僻，虽然总是乐于助人，但却对周围的人或现实世界不太感兴趣。作为一个温顺而井井有条的人，他需要什么事都有条有理，结构清晰，且热衷于钻研细节。</a:t>
            </a:r>
          </a:p>
        </p:txBody>
      </p:sp>
      <p:sp>
        <p:nvSpPr>
          <p:cNvPr id="10" name="文本框 9">
            <a:extLst>
              <a:ext uri="{FF2B5EF4-FFF2-40B4-BE49-F238E27FC236}">
                <a16:creationId xmlns:a16="http://schemas.microsoft.com/office/drawing/2014/main" id="{31F01CC2-1C43-458C-9762-91D18FA1CC2B}"/>
              </a:ext>
            </a:extLst>
          </p:cNvPr>
          <p:cNvSpPr txBox="1"/>
          <p:nvPr/>
        </p:nvSpPr>
        <p:spPr>
          <a:xfrm>
            <a:off x="937900" y="5985260"/>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图书管理员？</a:t>
            </a:r>
          </a:p>
        </p:txBody>
      </p:sp>
      <p:sp>
        <p:nvSpPr>
          <p:cNvPr id="11" name="文本框 10">
            <a:extLst>
              <a:ext uri="{FF2B5EF4-FFF2-40B4-BE49-F238E27FC236}">
                <a16:creationId xmlns:a16="http://schemas.microsoft.com/office/drawing/2014/main" id="{E1C61D9C-19F9-4D33-91A9-C0F3166FA067}"/>
              </a:ext>
            </a:extLst>
          </p:cNvPr>
          <p:cNvSpPr txBox="1"/>
          <p:nvPr/>
        </p:nvSpPr>
        <p:spPr>
          <a:xfrm>
            <a:off x="4085869" y="5985260"/>
            <a:ext cx="877163" cy="369332"/>
          </a:xfrm>
          <a:prstGeom prst="rect">
            <a:avLst/>
          </a:prstGeom>
          <a:noFill/>
        </p:spPr>
        <p:txBody>
          <a:bodyPr wrap="none" rtlCol="0">
            <a:spAutoFit/>
          </a:bodyPr>
          <a:lstStyle>
            <a:defPPr>
              <a:defRPr lang="zh-TW"/>
            </a:defPPr>
            <a:lvl1pPr>
              <a:defRPr>
                <a:latin typeface="微软雅黑" panose="020B0503020204020204" pitchFamily="34" charset="-122"/>
                <a:ea typeface="微软雅黑" panose="020B0503020204020204" pitchFamily="34" charset="-122"/>
              </a:defRPr>
            </a:lvl1pPr>
          </a:lstStyle>
          <a:p>
            <a:r>
              <a:rPr lang="zh-CN" altLang="en-US" dirty="0"/>
              <a:t>农民？</a:t>
            </a:r>
          </a:p>
        </p:txBody>
      </p:sp>
      <p:sp>
        <p:nvSpPr>
          <p:cNvPr id="8" name="矩形 7">
            <a:extLst>
              <a:ext uri="{FF2B5EF4-FFF2-40B4-BE49-F238E27FC236}">
                <a16:creationId xmlns:a16="http://schemas.microsoft.com/office/drawing/2014/main" id="{61101E5B-2AC1-43F5-8638-0A3C949F7A1B}"/>
              </a:ext>
            </a:extLst>
          </p:cNvPr>
          <p:cNvSpPr/>
          <p:nvPr/>
        </p:nvSpPr>
        <p:spPr>
          <a:xfrm>
            <a:off x="1089966" y="5362042"/>
            <a:ext cx="4652466" cy="4681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FCF795B-1D50-4E08-930C-B979100B9B9D}"/>
              </a:ext>
            </a:extLst>
          </p:cNvPr>
          <p:cNvSpPr/>
          <p:nvPr/>
        </p:nvSpPr>
        <p:spPr>
          <a:xfrm>
            <a:off x="1953158" y="5365476"/>
            <a:ext cx="4945076" cy="4681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99526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849" y="2364652"/>
            <a:ext cx="6294759" cy="4366491"/>
          </a:xfrm>
          <a:prstGeom prst="rect">
            <a:avLst/>
          </a:prstGeom>
        </p:spPr>
      </p:pic>
      <p:sp>
        <p:nvSpPr>
          <p:cNvPr id="2" name="標題 1"/>
          <p:cNvSpPr>
            <a:spLocks noGrp="1"/>
          </p:cNvSpPr>
          <p:nvPr>
            <p:ph type="title"/>
          </p:nvPr>
        </p:nvSpPr>
        <p:spPr/>
        <p:txBody>
          <a:bodyPr/>
          <a:lstStyle/>
          <a:p>
            <a:r>
              <a:rPr lang="zh-CN" altLang="en-US" dirty="0"/>
              <a:t>似然函数</a:t>
            </a:r>
            <a:r>
              <a:rPr lang="en-US" altLang="zh-TW" dirty="0"/>
              <a:t>Probability from Class</a:t>
            </a:r>
            <a:endParaRPr lang="zh-TW" altLang="en-US" dirty="0"/>
          </a:p>
        </p:txBody>
      </p:sp>
      <p:sp>
        <p:nvSpPr>
          <p:cNvPr id="5" name="矩形 4"/>
          <p:cNvSpPr/>
          <p:nvPr/>
        </p:nvSpPr>
        <p:spPr>
          <a:xfrm>
            <a:off x="2152650" y="1459857"/>
            <a:ext cx="851535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假设样本服从高斯分布</a:t>
            </a:r>
            <a:endParaRPr lang="zh-TW"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2152650" y="1907424"/>
            <a:ext cx="7427904"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这个高斯分布如何得到？</a:t>
            </a:r>
            <a:endParaRPr lang="zh-TW" altLang="en-US" sz="2400" dirty="0">
              <a:latin typeface="微软雅黑" panose="020B0503020204020204" pitchFamily="34" charset="-122"/>
              <a:ea typeface="微软雅黑" panose="020B0503020204020204" pitchFamily="34" charset="-122"/>
            </a:endParaRPr>
          </a:p>
        </p:txBody>
      </p:sp>
      <p:sp>
        <p:nvSpPr>
          <p:cNvPr id="8" name="箭號: 向右 7"/>
          <p:cNvSpPr/>
          <p:nvPr/>
        </p:nvSpPr>
        <p:spPr>
          <a:xfrm>
            <a:off x="5917998" y="1995319"/>
            <a:ext cx="1258905" cy="3410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文字方塊 10"/>
          <p:cNvSpPr txBox="1"/>
          <p:nvPr/>
        </p:nvSpPr>
        <p:spPr>
          <a:xfrm>
            <a:off x="1089965" y="5587718"/>
            <a:ext cx="212011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水系的样本概率分布</a:t>
            </a:r>
            <a:endParaRPr lang="zh-TW" altLang="en-US" sz="2800" b="1" dirty="0">
              <a:latin typeface="微软雅黑" panose="020B0503020204020204" pitchFamily="34" charset="-122"/>
              <a:ea typeface="微软雅黑" panose="020B0503020204020204" pitchFamily="34" charset="-122"/>
            </a:endParaRPr>
          </a:p>
        </p:txBody>
      </p:sp>
      <p:sp>
        <p:nvSpPr>
          <p:cNvPr id="9" name="文字方塊 8"/>
          <p:cNvSpPr txBox="1"/>
          <p:nvPr/>
        </p:nvSpPr>
        <p:spPr>
          <a:xfrm>
            <a:off x="7334998" y="1485317"/>
            <a:ext cx="355000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a:latin typeface="微软雅黑" panose="020B0503020204020204" pitchFamily="34" charset="-122"/>
                <a:ea typeface="微软雅黑" panose="020B0503020204020204" pitchFamily="34" charset="-122"/>
              </a:rPr>
              <a:t>该类别下的样本分布可以得到新样本产生的概率</a:t>
            </a:r>
            <a:endParaRPr lang="zh-TW"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字方塊 11"/>
              <p:cNvSpPr txBox="1"/>
              <p:nvPr/>
            </p:nvSpPr>
            <p:spPr>
              <a:xfrm>
                <a:off x="5342637" y="2738603"/>
                <a:ext cx="2339808"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42637" y="2738603"/>
                <a:ext cx="2339808" cy="369332"/>
              </a:xfrm>
              <a:prstGeom prst="rect">
                <a:avLst/>
              </a:prstGeom>
              <a:blipFill>
                <a:blip r:embed="rId3"/>
                <a:stretch>
                  <a:fillRect l="-3125" t="-24590" r="-1563" b="-491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7314189" y="3273091"/>
                <a:ext cx="1582868" cy="7496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75.0</m:t>
                              </m:r>
                            </m:e>
                            <m:e>
                              <m:r>
                                <a:rPr lang="en-US" altLang="zh-TW" sz="2400" i="1">
                                  <a:latin typeface="Cambria Math" panose="02040503050406030204" pitchFamily="18" charset="0"/>
                                </a:rPr>
                                <m:t>71.3</m:t>
                              </m:r>
                            </m:e>
                          </m:eqArr>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314189" y="3273091"/>
                <a:ext cx="1582868" cy="749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314189" y="4085989"/>
                <a:ext cx="2295616" cy="7496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8</m:t>
                                </m:r>
                                <m:r>
                                  <a:rPr lang="en-US" altLang="zh-TW" sz="2400" i="1">
                                    <a:latin typeface="Cambria Math" panose="02040503050406030204" pitchFamily="18" charset="0"/>
                                  </a:rPr>
                                  <m:t>74</m:t>
                                </m:r>
                              </m:e>
                              <m:e>
                                <m:r>
                                  <a:rPr lang="en-US" altLang="zh-TW" sz="2400" i="1">
                                    <a:latin typeface="Cambria Math" panose="02040503050406030204" pitchFamily="18" charset="0"/>
                                  </a:rPr>
                                  <m:t>327</m:t>
                                </m:r>
                              </m:e>
                            </m:mr>
                            <m:mr>
                              <m:e>
                                <m:r>
                                  <a:rPr lang="en-US" altLang="zh-TW" sz="2400" i="1">
                                    <a:latin typeface="Cambria Math" panose="02040503050406030204" pitchFamily="18" charset="0"/>
                                  </a:rPr>
                                  <m:t>327</m:t>
                                </m:r>
                              </m:e>
                              <m:e>
                                <m:r>
                                  <a:rPr lang="en-US" altLang="zh-TW" sz="2400" i="1">
                                    <a:latin typeface="Cambria Math" panose="02040503050406030204" pitchFamily="18" charset="0"/>
                                  </a:rPr>
                                  <m:t>929</m:t>
                                </m:r>
                              </m:e>
                            </m:mr>
                          </m:m>
                        </m:e>
                      </m:d>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314189" y="4085989"/>
                <a:ext cx="2295616" cy="749629"/>
              </a:xfrm>
              <a:prstGeom prst="rect">
                <a:avLst/>
              </a:prstGeom>
              <a:blipFill>
                <a:blip r:embed="rId5"/>
                <a:stretch>
                  <a:fillRect/>
                </a:stretch>
              </a:blipFill>
            </p:spPr>
            <p:txBody>
              <a:bodyPr/>
              <a:lstStyle/>
              <a:p>
                <a:r>
                  <a:rPr lang="zh-CN" altLang="en-US">
                    <a:noFill/>
                  </a:rPr>
                  <a:t> </a:t>
                </a:r>
              </a:p>
            </p:txBody>
          </p:sp>
        </mc:Fallback>
      </mc:AlternateContent>
      <p:sp>
        <p:nvSpPr>
          <p:cNvPr id="15" name="橢圓 14"/>
          <p:cNvSpPr/>
          <p:nvPr/>
        </p:nvSpPr>
        <p:spPr>
          <a:xfrm>
            <a:off x="5262810" y="4662315"/>
            <a:ext cx="159657" cy="1596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橢圓 15"/>
          <p:cNvSpPr/>
          <p:nvPr/>
        </p:nvSpPr>
        <p:spPr>
          <a:xfrm rot="3049281">
            <a:off x="4290479" y="3469342"/>
            <a:ext cx="1944661" cy="25208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7" name="文字方塊 16"/>
              <p:cNvSpPr txBox="1"/>
              <p:nvPr/>
            </p:nvSpPr>
            <p:spPr>
              <a:xfrm>
                <a:off x="3425599" y="5543115"/>
                <a:ext cx="7166193" cy="823815"/>
              </a:xfrm>
              <a:prstGeom prst="rect">
                <a:avLst/>
              </a:prstGeom>
            </p:spPr>
            <p:style>
              <a:lnRef idx="0">
                <a:schemeClr val="dk1"/>
              </a:lnRef>
              <a:fillRef idx="3">
                <a:schemeClr val="dk1"/>
              </a:fillRef>
              <a:effectRef idx="3">
                <a:schemeClr val="dk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2</m:t>
                                  </m:r>
                                  <m:r>
                                    <a:rPr lang="zh-TW" altLang="en-US" sz="2400" i="1">
                                      <a:latin typeface="Cambria Math" panose="02040503050406030204" pitchFamily="18" charset="0"/>
                                    </a:rPr>
                                    <m:t>𝜋</m:t>
                                  </m:r>
                                </m:e>
                              </m:d>
                            </m:e>
                            <m:sup>
                              <m:r>
                                <a:rPr lang="en-US" altLang="zh-TW" sz="2400" i="1">
                                  <a:latin typeface="Cambria Math" panose="02040503050406030204" pitchFamily="18" charset="0"/>
                                </a:rPr>
                                <m:t>𝐷</m:t>
                              </m:r>
                              <m:r>
                                <a:rPr lang="en-US" altLang="zh-TW" sz="2400" i="1">
                                  <a:latin typeface="Cambria Math" panose="02040503050406030204" pitchFamily="18" charset="0"/>
                                </a:rPr>
                                <m:t>/2</m:t>
                              </m:r>
                            </m:sup>
                          </m:sSup>
                        </m:den>
                      </m:f>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sSup>
                            <m:sSupPr>
                              <m:ctrlPr>
                                <a:rPr lang="en-US" altLang="zh-TW" sz="2400" i="1">
                                  <a:latin typeface="Cambria Math" panose="02040503050406030204" pitchFamily="18" charset="0"/>
                                </a:rPr>
                              </m:ctrlPr>
                            </m:sSupPr>
                            <m:e>
                              <m:d>
                                <m:dPr>
                                  <m:begChr m:val="|"/>
                                  <m:endChr m:val="|"/>
                                  <m:ctrlPr>
                                    <a:rPr lang="en-US" altLang="zh-TW" sz="2400" i="1">
                                      <a:latin typeface="Cambria Math" panose="02040503050406030204" pitchFamily="18" charset="0"/>
                                    </a:rPr>
                                  </m:ctrlPr>
                                </m:dPr>
                                <m:e>
                                  <m:r>
                                    <m:rPr>
                                      <m:sty m:val="p"/>
                                    </m:rPr>
                                    <a:rPr lang="el-GR" altLang="zh-TW" sz="2400" i="1">
                                      <a:latin typeface="Cambria Math" panose="02040503050406030204" pitchFamily="18" charset="0"/>
                                      <a:ea typeface="Cambria Math" panose="02040503050406030204" pitchFamily="18" charset="0"/>
                                    </a:rPr>
                                    <m:t>Σ</m:t>
                                  </m:r>
                                </m:e>
                              </m:d>
                            </m:e>
                            <m:sup>
                              <m:r>
                                <a:rPr lang="en-US" altLang="zh-TW" sz="2400" i="1">
                                  <a:latin typeface="Cambria Math" panose="02040503050406030204" pitchFamily="18" charset="0"/>
                                </a:rPr>
                                <m:t>1/2</m:t>
                              </m:r>
                            </m:sup>
                          </m:sSup>
                        </m:den>
                      </m:f>
                      <m:r>
                        <a:rPr lang="en-US" altLang="zh-TW" sz="2400" i="1">
                          <a:latin typeface="Cambria Math" panose="02040503050406030204" pitchFamily="18" charset="0"/>
                        </a:rPr>
                        <m:t>𝑒𝑥𝑝</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e>
                          </m:d>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425599" y="5543115"/>
                <a:ext cx="7166193" cy="823815"/>
              </a:xfrm>
              <a:prstGeom prst="rect">
                <a:avLst/>
              </a:prstGeom>
              <a:blipFill>
                <a:blip r:embed="rId6"/>
                <a:stretch>
                  <a:fillRect/>
                </a:stretch>
              </a:blipFill>
            </p:spPr>
            <p:txBody>
              <a:bodyPr/>
              <a:lstStyle/>
              <a:p>
                <a:r>
                  <a:rPr lang="zh-CN" altLang="en-US">
                    <a:noFill/>
                  </a:rPr>
                  <a:t> </a:t>
                </a:r>
              </a:p>
            </p:txBody>
          </p:sp>
        </mc:Fallback>
      </mc:AlternateContent>
      <p:sp>
        <p:nvSpPr>
          <p:cNvPr id="18" name="橢圓 17"/>
          <p:cNvSpPr/>
          <p:nvPr/>
        </p:nvSpPr>
        <p:spPr>
          <a:xfrm>
            <a:off x="3942496" y="3365925"/>
            <a:ext cx="164910" cy="164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 name="文字方塊 2"/>
          <p:cNvSpPr txBox="1"/>
          <p:nvPr/>
        </p:nvSpPr>
        <p:spPr>
          <a:xfrm>
            <a:off x="3799480" y="2912755"/>
            <a:ext cx="1097645" cy="461665"/>
          </a:xfrm>
          <a:prstGeom prst="rect">
            <a:avLst/>
          </a:prstGeom>
          <a:noFill/>
        </p:spPr>
        <p:txBody>
          <a:bodyPr wrap="square" rtlCol="0">
            <a:spAutoFit/>
          </a:bodyPr>
          <a:lstStyle/>
          <a:p>
            <a:r>
              <a:rPr lang="en-US" altLang="zh-TW" sz="2400" dirty="0"/>
              <a:t>New x</a:t>
            </a:r>
            <a:endParaRPr lang="zh-TW" altLang="en-US" sz="2400" dirty="0"/>
          </a:p>
        </p:txBody>
      </p:sp>
      <p:sp>
        <p:nvSpPr>
          <p:cNvPr id="4" name="文字方塊 3"/>
          <p:cNvSpPr txBox="1"/>
          <p:nvPr/>
        </p:nvSpPr>
        <p:spPr>
          <a:xfrm>
            <a:off x="7254782" y="4863260"/>
            <a:ext cx="3033486" cy="523220"/>
          </a:xfrm>
          <a:prstGeom prst="rect">
            <a:avLst/>
          </a:prstGeom>
          <a:noFill/>
        </p:spPr>
        <p:txBody>
          <a:bodyPr wrap="square" rtlCol="0">
            <a:spAutoFit/>
          </a:bodyPr>
          <a:lstStyle/>
          <a:p>
            <a:r>
              <a:rPr lang="en-US" altLang="zh-TW" sz="2800" dirty="0">
                <a:solidFill>
                  <a:srgbClr val="FF0000"/>
                </a:solidFill>
              </a:rPr>
              <a:t>How to find them?</a:t>
            </a:r>
            <a:endParaRPr lang="zh-TW" altLang="en-US" sz="2800" dirty="0">
              <a:solidFill>
                <a:srgbClr val="FF0000"/>
              </a:solidFill>
            </a:endParaRPr>
          </a:p>
        </p:txBody>
      </p:sp>
      <p:sp>
        <p:nvSpPr>
          <p:cNvPr id="6" name="矩形 5"/>
          <p:cNvSpPr/>
          <p:nvPr/>
        </p:nvSpPr>
        <p:spPr>
          <a:xfrm>
            <a:off x="7254782" y="3204611"/>
            <a:ext cx="2406168" cy="16764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975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3" grpId="0" animBg="1"/>
      <p:bldP spid="14" grpId="0" animBg="1"/>
      <p:bldP spid="15" grpId="0" animBg="1"/>
      <p:bldP spid="16" grpId="0" animBg="1"/>
      <p:bldP spid="17" grpId="0" animBg="1"/>
      <p:bldP spid="18" grpId="0" animBg="1"/>
      <p:bldP spid="3" grpId="0"/>
      <p:bldP spid="4"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523" y="906918"/>
            <a:ext cx="5053443" cy="3505426"/>
          </a:xfrm>
          <a:prstGeom prst="rect">
            <a:avLst/>
          </a:prstGeom>
        </p:spPr>
      </p:pic>
      <p:sp>
        <p:nvSpPr>
          <p:cNvPr id="6" name="橢圓 5"/>
          <p:cNvSpPr/>
          <p:nvPr/>
        </p:nvSpPr>
        <p:spPr>
          <a:xfrm>
            <a:off x="5287736" y="2902859"/>
            <a:ext cx="159657" cy="1596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橢圓 6"/>
          <p:cNvSpPr/>
          <p:nvPr/>
        </p:nvSpPr>
        <p:spPr>
          <a:xfrm>
            <a:off x="7356021" y="1680094"/>
            <a:ext cx="159657" cy="1596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橢圓 7"/>
          <p:cNvSpPr/>
          <p:nvPr/>
        </p:nvSpPr>
        <p:spPr>
          <a:xfrm>
            <a:off x="4750706" y="2365829"/>
            <a:ext cx="1233715" cy="1233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rot="2299702">
            <a:off x="6865118" y="1438737"/>
            <a:ext cx="1141458" cy="6423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0" name="文字方塊 9"/>
              <p:cNvSpPr txBox="1"/>
              <p:nvPr/>
            </p:nvSpPr>
            <p:spPr>
              <a:xfrm>
                <a:off x="1902266" y="4412344"/>
                <a:ext cx="4602361"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高斯</a:t>
                </a:r>
                <a14:m>
                  <m:oMath xmlns:m="http://schemas.openxmlformats.org/officeDocument/2006/math">
                    <m:r>
                      <a:rPr lang="zh-CN" altLang="en-US" sz="2400" dirty="0">
                        <a:latin typeface="微软雅黑" panose="020B0503020204020204" pitchFamily="34" charset="-122"/>
                        <a:ea typeface="微软雅黑" panose="020B0503020204020204" pitchFamily="34" charset="-122"/>
                      </a:rPr>
                      <m:t>分布</m:t>
                    </m:r>
                    <m:r>
                      <a:rPr lang="zh-CN" altLang="en-US" sz="2400" dirty="0">
                        <a:latin typeface="微软雅黑" panose="020B0503020204020204" pitchFamily="34" charset="-122"/>
                        <a:ea typeface="微软雅黑" panose="020B0503020204020204" pitchFamily="34" charset="-122"/>
                      </a:rPr>
                      <m:t>的</m:t>
                    </m:r>
                    <m:r>
                      <a:rPr lang="zh-TW" altLang="en-US" sz="2400">
                        <a:latin typeface="微软雅黑" panose="020B0503020204020204" pitchFamily="34" charset="-122"/>
                        <a:ea typeface="微软雅黑" panose="020B0503020204020204" pitchFamily="34" charset="-122"/>
                      </a:rPr>
                      <m:t>𝜇</m:t>
                    </m:r>
                  </m:oMath>
                </a14:m>
                <a:r>
                  <a:rPr lang="zh-TW" alt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和</a:t>
                </a:r>
                <a14:m>
                  <m:oMath xmlns:m="http://schemas.openxmlformats.org/officeDocument/2006/math">
                    <m:r>
                      <a:rPr lang="el-GR" altLang="zh-TW" sz="2400" i="1">
                        <a:latin typeface="Cambria Math" panose="02040503050406030204" pitchFamily="18" charset="0"/>
                        <a:ea typeface="Cambria Math" panose="02040503050406030204" pitchFamily="18" charset="0"/>
                      </a:rPr>
                      <m:t>𝛴</m:t>
                    </m:r>
                  </m:oMath>
                </a14:m>
                <a:r>
                  <a:rPr lang="en-US" altLang="zh-TW"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取不同的值都可以产生这些样本，但是</a:t>
                </a:r>
                <a:endParaRPr lang="zh-TW" altLang="en-US" sz="2400" dirty="0">
                  <a:latin typeface="微软雅黑" panose="020B0503020204020204" pitchFamily="34" charset="-122"/>
                  <a:ea typeface="微软雅黑" panose="020B0503020204020204" pitchFamily="34" charset="-122"/>
                </a:endParaRPr>
              </a:p>
            </p:txBody>
          </p:sp>
        </mc:Choice>
        <mc:Fallback>
          <p:sp>
            <p:nvSpPr>
              <p:cNvPr id="10" name="文字方塊 9"/>
              <p:cNvSpPr txBox="1">
                <a:spLocks noRot="1" noChangeAspect="1" noMove="1" noResize="1" noEditPoints="1" noAdjustHandles="1" noChangeArrowheads="1" noChangeShapeType="1" noTextEdit="1"/>
              </p:cNvSpPr>
              <p:nvPr/>
            </p:nvSpPr>
            <p:spPr>
              <a:xfrm>
                <a:off x="1902266" y="4412344"/>
                <a:ext cx="4602361" cy="830997"/>
              </a:xfrm>
              <a:prstGeom prst="rect">
                <a:avLst/>
              </a:prstGeom>
              <a:blipFill>
                <a:blip r:embed="rId3"/>
                <a:stretch>
                  <a:fillRect l="-1987" t="-5147" b="-16176"/>
                </a:stretch>
              </a:blipFill>
            </p:spPr>
            <p:txBody>
              <a:bodyPr/>
              <a:lstStyle/>
              <a:p>
                <a:r>
                  <a:rPr lang="zh-CN" altLang="en-US">
                    <a:noFill/>
                  </a:rPr>
                  <a:t> </a:t>
                </a:r>
              </a:p>
            </p:txBody>
          </p:sp>
        </mc:Fallback>
      </mc:AlternateContent>
      <p:sp>
        <p:nvSpPr>
          <p:cNvPr id="11" name="矩形 10"/>
          <p:cNvSpPr/>
          <p:nvPr/>
        </p:nvSpPr>
        <p:spPr>
          <a:xfrm>
            <a:off x="239487" y="246151"/>
            <a:ext cx="4744632" cy="523220"/>
          </a:xfrm>
          <a:prstGeom prst="rect">
            <a:avLst/>
          </a:prstGeom>
        </p:spPr>
        <p:txBody>
          <a:bodyPr wrap="none">
            <a:spAutoFit/>
          </a:bodyPr>
          <a:lstStyle/>
          <a:p>
            <a:r>
              <a:rPr lang="zh-CN" altLang="en-US" sz="2800" b="1" i="1" u="sng" dirty="0"/>
              <a:t>最大似然</a:t>
            </a:r>
            <a:r>
              <a:rPr lang="en-US" altLang="zh-TW" sz="2800" b="1" i="1" u="sng" dirty="0"/>
              <a:t>Maximum Likelihood</a:t>
            </a:r>
            <a:endParaRPr lang="zh-TW" altLang="en-US" sz="2800" b="1" i="1" u="sng" dirty="0"/>
          </a:p>
        </p:txBody>
      </p:sp>
      <mc:AlternateContent xmlns:mc="http://schemas.openxmlformats.org/markup-compatibility/2006" xmlns:a14="http://schemas.microsoft.com/office/drawing/2010/main">
        <mc:Choice Requires="a14">
          <p:sp>
            <p:nvSpPr>
              <p:cNvPr id="12" name="文字方塊 11"/>
              <p:cNvSpPr txBox="1"/>
              <p:nvPr/>
            </p:nvSpPr>
            <p:spPr>
              <a:xfrm>
                <a:off x="2310776" y="3179431"/>
                <a:ext cx="1218795"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75</m:t>
                              </m:r>
                            </m:e>
                            <m:e>
                              <m:r>
                                <a:rPr lang="en-US" altLang="zh-TW" sz="2400" i="1">
                                  <a:latin typeface="Cambria Math" panose="02040503050406030204" pitchFamily="18" charset="0"/>
                                </a:rPr>
                                <m:t>75</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310776" y="3179431"/>
                <a:ext cx="1218795" cy="6572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8765278" y="1420538"/>
                <a:ext cx="1388713" cy="657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150</m:t>
                              </m:r>
                            </m:e>
                            <m:e>
                              <m:r>
                                <a:rPr lang="en-US" altLang="zh-TW" sz="2400" i="1">
                                  <a:latin typeface="Cambria Math" panose="02040503050406030204" pitchFamily="18" charset="0"/>
                                </a:rPr>
                                <m:t>140</m:t>
                              </m:r>
                            </m:e>
                          </m:eqArr>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8765278" y="1420538"/>
                <a:ext cx="1388713" cy="65729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856833" y="1251222"/>
                <a:ext cx="17153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a:rPr lang="en-US" altLang="zh-TW" sz="2400" i="1">
                                    <a:latin typeface="Cambria Math" panose="02040503050406030204" pitchFamily="18" charset="0"/>
                                  </a:rPr>
                                  <m:t>5</m:t>
                                </m:r>
                              </m:e>
                              <m:e>
                                <m:r>
                                  <a:rPr lang="en-US" altLang="zh-TW" sz="2400" i="1">
                                    <a:latin typeface="Cambria Math" panose="02040503050406030204" pitchFamily="18" charset="0"/>
                                  </a:rPr>
                                  <m:t>0</m:t>
                                </m:r>
                              </m:e>
                            </m:mr>
                            <m:mr>
                              <m:e>
                                <m:r>
                                  <a:rPr lang="en-US" altLang="zh-TW" sz="2400" i="1">
                                    <a:latin typeface="Cambria Math" panose="02040503050406030204" pitchFamily="18" charset="0"/>
                                  </a:rPr>
                                  <m:t>0</m:t>
                                </m:r>
                              </m:e>
                              <m:e>
                                <m:r>
                                  <a:rPr lang="en-US" altLang="zh-TW" sz="2400" i="1">
                                    <a:latin typeface="Cambria Math" panose="02040503050406030204" pitchFamily="18" charset="0"/>
                                  </a:rPr>
                                  <m:t>5</m:t>
                                </m:r>
                              </m:e>
                            </m:mr>
                          </m:m>
                        </m:e>
                      </m:d>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856833" y="1251222"/>
                <a:ext cx="1715341" cy="89434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8510812" y="2732258"/>
                <a:ext cx="2173800"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m:t>
                          </m:r>
                        </m:e>
                      </m:nary>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2</m:t>
                                </m:r>
                              </m:e>
                              <m:e>
                                <m:r>
                                  <a:rPr lang="en-US" altLang="zh-TW" sz="2400" i="1">
                                    <a:latin typeface="Cambria Math" panose="02040503050406030204" pitchFamily="18" charset="0"/>
                                  </a:rPr>
                                  <m:t>−1</m:t>
                                </m:r>
                              </m:e>
                            </m:mr>
                            <m:mr>
                              <m:e>
                                <m:r>
                                  <a:rPr lang="en-US" altLang="zh-TW" sz="2400" i="1">
                                    <a:latin typeface="Cambria Math" panose="02040503050406030204" pitchFamily="18" charset="0"/>
                                  </a:rPr>
                                  <m:t>−1</m:t>
                                </m:r>
                              </m:e>
                              <m:e>
                                <m:r>
                                  <a:rPr lang="en-US" altLang="zh-TW" sz="2400" i="1">
                                    <a:latin typeface="Cambria Math" panose="02040503050406030204" pitchFamily="18" charset="0"/>
                                  </a:rPr>
                                  <m:t>2</m:t>
                                </m:r>
                              </m:e>
                            </m:mr>
                          </m:m>
                        </m:e>
                      </m:d>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8510812" y="2732258"/>
                <a:ext cx="2173800" cy="894347"/>
              </a:xfrm>
              <a:prstGeom prst="rect">
                <a:avLst/>
              </a:prstGeom>
              <a:blipFill>
                <a:blip r:embed="rId7"/>
                <a:stretch>
                  <a:fillRect/>
                </a:stretch>
              </a:blipFill>
            </p:spPr>
            <p:txBody>
              <a:bodyPr/>
              <a:lstStyle/>
              <a:p>
                <a:r>
                  <a:rPr lang="zh-CN" altLang="en-US">
                    <a:noFill/>
                  </a:rPr>
                  <a:t> </a:t>
                </a:r>
              </a:p>
            </p:txBody>
          </p:sp>
        </mc:Fallback>
      </mc:AlternateContent>
      <p:cxnSp>
        <p:nvCxnSpPr>
          <p:cNvPr id="17" name="直線單箭頭接點 16"/>
          <p:cNvCxnSpPr>
            <a:stCxn id="6" idx="3"/>
            <a:endCxn id="12" idx="3"/>
          </p:cNvCxnSpPr>
          <p:nvPr/>
        </p:nvCxnSpPr>
        <p:spPr>
          <a:xfrm flipH="1">
            <a:off x="3529570" y="3039135"/>
            <a:ext cx="1781546" cy="4689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4" idx="3"/>
          </p:cNvCxnSpPr>
          <p:nvPr/>
        </p:nvCxnSpPr>
        <p:spPr>
          <a:xfrm flipH="1" flipV="1">
            <a:off x="3572173" y="1698396"/>
            <a:ext cx="1411946" cy="83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7" idx="6"/>
            <a:endCxn id="13" idx="1"/>
          </p:cNvCxnSpPr>
          <p:nvPr/>
        </p:nvCxnSpPr>
        <p:spPr>
          <a:xfrm flipV="1">
            <a:off x="7515677" y="1749186"/>
            <a:ext cx="1249600" cy="107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5" idx="1"/>
          </p:cNvCxnSpPr>
          <p:nvPr/>
        </p:nvCxnSpPr>
        <p:spPr>
          <a:xfrm>
            <a:off x="7789240" y="2196645"/>
            <a:ext cx="721572" cy="98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4969606" y="160367"/>
                <a:ext cx="580117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zh-TW" altLang="en-US" i="1">
                              <a:latin typeface="Cambria Math" panose="02040503050406030204" pitchFamily="18" charset="0"/>
                            </a:rPr>
                            <m:t>𝜇</m:t>
                          </m:r>
                          <m:r>
                            <a:rPr lang="en-US" altLang="zh-TW" i="1">
                              <a:latin typeface="Cambria Math" panose="02040503050406030204" pitchFamily="18" charset="0"/>
                            </a:rPr>
                            <m:t>,</m:t>
                          </m:r>
                          <m:r>
                            <m:rPr>
                              <m:sty m:val="p"/>
                            </m:rPr>
                            <a:rPr lang="el-GR" altLang="zh-TW">
                              <a:latin typeface="Cambria Math" panose="02040503050406030204" pitchFamily="18" charset="0"/>
                              <a:ea typeface="Cambria Math" panose="02040503050406030204" pitchFamily="18" charset="0"/>
                            </a:rPr>
                            <m:t>Σ</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2</m:t>
                                  </m:r>
                                  <m:r>
                                    <a:rPr lang="zh-TW" altLang="en-US" i="1">
                                      <a:latin typeface="Cambria Math" panose="02040503050406030204" pitchFamily="18" charset="0"/>
                                    </a:rPr>
                                    <m:t>𝜋</m:t>
                                  </m:r>
                                </m:e>
                              </m:d>
                            </m:e>
                            <m:sup>
                              <m:r>
                                <a:rPr lang="en-US" altLang="zh-TW" i="1">
                                  <a:latin typeface="Cambria Math" panose="02040503050406030204" pitchFamily="18" charset="0"/>
                                </a:rPr>
                                <m:t>𝐷</m:t>
                              </m:r>
                              <m:r>
                                <a:rPr lang="en-US" altLang="zh-TW" i="1">
                                  <a:latin typeface="Cambria Math" panose="02040503050406030204" pitchFamily="18" charset="0"/>
                                </a:rPr>
                                <m:t>/2</m:t>
                              </m:r>
                            </m:sup>
                          </m:sSup>
                        </m:den>
                      </m:f>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begChr m:val="|"/>
                                  <m:endChr m:val="|"/>
                                  <m:ctrlPr>
                                    <a:rPr lang="en-US" altLang="zh-TW" i="1">
                                      <a:latin typeface="Cambria Math" panose="02040503050406030204" pitchFamily="18" charset="0"/>
                                    </a:rPr>
                                  </m:ctrlPr>
                                </m:dPr>
                                <m:e>
                                  <m:r>
                                    <m:rPr>
                                      <m:sty m:val="p"/>
                                    </m:rPr>
                                    <a:rPr lang="el-GR" altLang="zh-TW" i="1">
                                      <a:latin typeface="Cambria Math" panose="02040503050406030204" pitchFamily="18" charset="0"/>
                                      <a:ea typeface="Cambria Math" panose="02040503050406030204" pitchFamily="18" charset="0"/>
                                    </a:rPr>
                                    <m:t>Σ</m:t>
                                  </m:r>
                                </m:e>
                              </m:d>
                            </m:e>
                            <m:sup>
                              <m:r>
                                <a:rPr lang="en-US" altLang="zh-TW" i="1">
                                  <a:latin typeface="Cambria Math" panose="02040503050406030204" pitchFamily="18" charset="0"/>
                                </a:rPr>
                                <m:t>1/2</m:t>
                              </m:r>
                            </m:sup>
                          </m:sSup>
                        </m:den>
                      </m:f>
                      <m:r>
                        <a:rPr lang="en-US" altLang="zh-TW" i="1">
                          <a:latin typeface="Cambria Math" panose="02040503050406030204" pitchFamily="18" charset="0"/>
                        </a:rPr>
                        <m:t>𝑒𝑥𝑝</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zh-TW" altLang="en-US" i="1">
                                      <a:latin typeface="Cambria Math" panose="02040503050406030204" pitchFamily="18" charset="0"/>
                                    </a:rPr>
                                    <m:t>𝜇</m:t>
                                  </m:r>
                                </m:e>
                              </m:d>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rPr>
                                <m:t>−1</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zh-TW" altLang="en-US" i="1">
                                  <a:latin typeface="Cambria Math" panose="02040503050406030204" pitchFamily="18" charset="0"/>
                                </a:rPr>
                                <m:t>𝜇</m:t>
                              </m:r>
                            </m:e>
                          </m:d>
                        </m:e>
                      </m:d>
                    </m:oMath>
                  </m:oMathPara>
                </a14:m>
                <a:endParaRPr lang="zh-TW"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4969606" y="160367"/>
                <a:ext cx="5801179" cy="7101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626054" y="6086221"/>
                <a:ext cx="6325771" cy="5665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𝑓</m:t>
                          </m:r>
                        </m:e>
                        <m:sub>
                          <m:r>
                            <a:rPr lang="zh-TW" altLang="en-US" sz="2800" i="1">
                              <a:latin typeface="Cambria Math" panose="02040503050406030204" pitchFamily="18" charset="0"/>
                            </a:rPr>
                            <m:t>𝜇</m:t>
                          </m:r>
                          <m:r>
                            <a:rPr lang="en-US" altLang="zh-TW" sz="2800" i="1">
                              <a:latin typeface="Cambria Math" panose="02040503050406030204" pitchFamily="18" charset="0"/>
                            </a:rPr>
                            <m:t>,</m:t>
                          </m:r>
                          <m:r>
                            <m:rPr>
                              <m:sty m:val="p"/>
                            </m:rPr>
                            <a:rPr lang="el-GR" altLang="zh-TW" sz="2800">
                              <a:latin typeface="Cambria Math" panose="02040503050406030204" pitchFamily="18" charset="0"/>
                              <a:ea typeface="Cambria Math" panose="02040503050406030204" pitchFamily="18" charset="0"/>
                            </a:rPr>
                            <m:t>Σ</m:t>
                          </m:r>
                        </m:sub>
                      </m:sSub>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1</m:t>
                              </m:r>
                            </m:sup>
                          </m:sSup>
                        </m:e>
                      </m:d>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𝑓</m:t>
                          </m:r>
                        </m:e>
                        <m:sub>
                          <m:r>
                            <a:rPr lang="zh-TW" altLang="en-US" sz="2800" i="1">
                              <a:latin typeface="Cambria Math" panose="02040503050406030204" pitchFamily="18" charset="0"/>
                            </a:rPr>
                            <m:t>𝜇</m:t>
                          </m:r>
                          <m:r>
                            <a:rPr lang="en-US" altLang="zh-TW" sz="2800" i="1">
                              <a:latin typeface="Cambria Math" panose="02040503050406030204" pitchFamily="18" charset="0"/>
                            </a:rPr>
                            <m:t>,</m:t>
                          </m:r>
                          <m:r>
                            <m:rPr>
                              <m:sty m:val="p"/>
                            </m:rPr>
                            <a:rPr lang="el-GR" altLang="zh-TW" sz="2800">
                              <a:latin typeface="Cambria Math" panose="02040503050406030204" pitchFamily="18" charset="0"/>
                              <a:ea typeface="Cambria Math" panose="02040503050406030204" pitchFamily="18" charset="0"/>
                            </a:rPr>
                            <m:t>Σ</m:t>
                          </m:r>
                        </m:sub>
                      </m:sSub>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2</m:t>
                              </m:r>
                            </m:sup>
                          </m:sSup>
                        </m:e>
                      </m:d>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𝑓</m:t>
                          </m:r>
                        </m:e>
                        <m:sub>
                          <m:r>
                            <a:rPr lang="zh-TW" altLang="en-US" sz="2800" i="1">
                              <a:latin typeface="Cambria Math" panose="02040503050406030204" pitchFamily="18" charset="0"/>
                            </a:rPr>
                            <m:t>𝜇</m:t>
                          </m:r>
                          <m:r>
                            <a:rPr lang="en-US" altLang="zh-TW" sz="2800" i="1">
                              <a:latin typeface="Cambria Math" panose="02040503050406030204" pitchFamily="18" charset="0"/>
                            </a:rPr>
                            <m:t>,</m:t>
                          </m:r>
                          <m:r>
                            <m:rPr>
                              <m:sty m:val="p"/>
                            </m:rPr>
                            <a:rPr lang="el-GR" altLang="zh-TW" sz="2800">
                              <a:latin typeface="Cambria Math" panose="02040503050406030204" pitchFamily="18" charset="0"/>
                              <a:ea typeface="Cambria Math" panose="02040503050406030204" pitchFamily="18" charset="0"/>
                            </a:rPr>
                            <m:t>Σ</m:t>
                          </m:r>
                        </m:sub>
                      </m:sSub>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3</m:t>
                              </m:r>
                            </m:sup>
                          </m:sSup>
                        </m:e>
                      </m:d>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𝑓</m:t>
                          </m:r>
                        </m:e>
                        <m:sub>
                          <m:r>
                            <a:rPr lang="zh-TW" altLang="en-US" sz="2800" i="1">
                              <a:latin typeface="Cambria Math" panose="02040503050406030204" pitchFamily="18" charset="0"/>
                            </a:rPr>
                            <m:t>𝜇</m:t>
                          </m:r>
                          <m:r>
                            <a:rPr lang="en-US" altLang="zh-TW" sz="2800" i="1">
                              <a:latin typeface="Cambria Math" panose="02040503050406030204" pitchFamily="18" charset="0"/>
                            </a:rPr>
                            <m:t>,</m:t>
                          </m:r>
                          <m:r>
                            <m:rPr>
                              <m:sty m:val="p"/>
                            </m:rPr>
                            <a:rPr lang="el-GR" altLang="zh-TW" sz="2800">
                              <a:latin typeface="Cambria Math" panose="02040503050406030204" pitchFamily="18" charset="0"/>
                              <a:ea typeface="Cambria Math" panose="02040503050406030204" pitchFamily="18" charset="0"/>
                            </a:rPr>
                            <m:t>Σ</m:t>
                          </m:r>
                        </m:sub>
                      </m:sSub>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79</m:t>
                              </m:r>
                            </m:sup>
                          </m:sSup>
                        </m:e>
                      </m:d>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3626054" y="6086221"/>
                <a:ext cx="6325771" cy="5665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字方塊 30"/>
              <p:cNvSpPr txBox="1"/>
              <p:nvPr/>
            </p:nvSpPr>
            <p:spPr>
              <a:xfrm>
                <a:off x="1902266" y="5180356"/>
                <a:ext cx="946242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均值</a:t>
                </a:r>
                <a14:m>
                  <m:oMath xmlns:m="http://schemas.openxmlformats.org/officeDocument/2006/math">
                    <m:r>
                      <a:rPr lang="zh-CN" altLang="en-US" sz="2400" i="1" dirty="0">
                        <a:latin typeface="Cambria Math" panose="02040503050406030204" pitchFamily="18" charset="0"/>
                      </a:rPr>
                      <m:t>为</m:t>
                    </m:r>
                    <m:r>
                      <a:rPr lang="zh-TW" altLang="en-US" sz="2400" i="1">
                        <a:latin typeface="Cambria Math" panose="02040503050406030204" pitchFamily="18" charset="0"/>
                      </a:rPr>
                      <m:t>𝜇</m:t>
                    </m:r>
                  </m:oMath>
                </a14:m>
                <a:r>
                  <a:rPr lang="zh-CN" altLang="en-US" sz="2400" dirty="0">
                    <a:latin typeface="微软雅黑" panose="020B0503020204020204" pitchFamily="34" charset="-122"/>
                    <a:ea typeface="微软雅黑" panose="020B0503020204020204" pitchFamily="34" charset="-122"/>
                  </a:rPr>
                  <a:t>协方差矩阵为</a:t>
                </a:r>
                <a:r>
                  <a:rPr lang="en-US" altLang="zh-TW" sz="2400" dirty="0">
                    <a:latin typeface="微软雅黑" panose="020B0503020204020204" pitchFamily="34" charset="-122"/>
                    <a:ea typeface="微软雅黑" panose="020B0503020204020204" pitchFamily="34" charset="-122"/>
                  </a:rPr>
                  <a:t> </a:t>
                </a:r>
                <a14:m>
                  <m:oMath xmlns:m="http://schemas.openxmlformats.org/officeDocument/2006/math">
                    <m:r>
                      <a:rPr lang="el-GR" altLang="zh-TW" sz="2400" i="1">
                        <a:latin typeface="Cambria Math" panose="02040503050406030204" pitchFamily="18" charset="0"/>
                        <a:ea typeface="Cambria Math" panose="02040503050406030204" pitchFamily="18" charset="0"/>
                      </a:rPr>
                      <m:t>𝛴</m:t>
                    </m:r>
                    <m:r>
                      <a:rPr lang="zh-CN" altLang="en-US" sz="2400" i="1">
                        <a:latin typeface="Cambria Math" panose="02040503050406030204" pitchFamily="18" charset="0"/>
                        <a:ea typeface="Cambria Math" panose="02040503050406030204" pitchFamily="18" charset="0"/>
                      </a:rPr>
                      <m:t>的</m:t>
                    </m:r>
                  </m:oMath>
                </a14:m>
                <a:r>
                  <a:rPr lang="zh-CN" altLang="en-US" sz="2400" dirty="0">
                    <a:latin typeface="微软雅黑" panose="020B0503020204020204" pitchFamily="34" charset="-122"/>
                    <a:ea typeface="微软雅黑" panose="020B0503020204020204" pitchFamily="34" charset="-122"/>
                  </a:rPr>
                  <a:t>高斯分布的似然函数是</a:t>
                </a:r>
                <a:r>
                  <a:rPr lang="en-US" altLang="zh-TW" sz="2400" dirty="0">
                    <a:latin typeface="微软雅黑" panose="020B0503020204020204" pitchFamily="34" charset="-122"/>
                    <a:ea typeface="微软雅黑" panose="020B0503020204020204" pitchFamily="34" charset="-122"/>
                  </a:rPr>
                  <a:t> </a:t>
                </a:r>
                <a:endParaRPr lang="zh-TW" altLang="en-US" sz="2400" dirty="0">
                  <a:latin typeface="微软雅黑" panose="020B0503020204020204" pitchFamily="34" charset="-122"/>
                  <a:ea typeface="微软雅黑" panose="020B0503020204020204" pitchFamily="34" charset="-122"/>
                </a:endParaRPr>
              </a:p>
            </p:txBody>
          </p:sp>
        </mc:Choice>
        <mc:Fallback>
          <p:sp>
            <p:nvSpPr>
              <p:cNvPr id="31" name="文字方塊 30"/>
              <p:cNvSpPr txBox="1">
                <a:spLocks noRot="1" noChangeAspect="1" noMove="1" noResize="1" noEditPoints="1" noAdjustHandles="1" noChangeArrowheads="1" noChangeShapeType="1" noTextEdit="1"/>
              </p:cNvSpPr>
              <p:nvPr/>
            </p:nvSpPr>
            <p:spPr>
              <a:xfrm>
                <a:off x="1902266" y="5180356"/>
                <a:ext cx="9462420" cy="461665"/>
              </a:xfrm>
              <a:prstGeom prst="rect">
                <a:avLst/>
              </a:prstGeom>
              <a:blipFill>
                <a:blip r:embed="rId10"/>
                <a:stretch>
                  <a:fillRect l="-966" t="-10526" b="-28947"/>
                </a:stretch>
              </a:blipFill>
            </p:spPr>
            <p:txBody>
              <a:bodyPr/>
              <a:lstStyle/>
              <a:p>
                <a:r>
                  <a:rPr lang="zh-CN" altLang="en-US">
                    <a:noFill/>
                  </a:rPr>
                  <a:t> </a:t>
                </a:r>
              </a:p>
            </p:txBody>
          </p:sp>
        </mc:Fallback>
      </mc:AlternateContent>
      <p:sp>
        <p:nvSpPr>
          <p:cNvPr id="2" name="箭號: 向右 1"/>
          <p:cNvSpPr/>
          <p:nvPr/>
        </p:nvSpPr>
        <p:spPr>
          <a:xfrm>
            <a:off x="6269126" y="4708405"/>
            <a:ext cx="1023279" cy="311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7312733" y="4618234"/>
            <a:ext cx="3301622"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latin typeface="微软雅黑" panose="020B0503020204020204" pitchFamily="34" charset="-122"/>
                <a:ea typeface="微软雅黑" panose="020B0503020204020204" pitchFamily="34" charset="-122"/>
              </a:rPr>
              <a:t>它们的似然函数值不同</a:t>
            </a:r>
            <a:endParaRPr lang="zh-TW"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文字方塊 23"/>
              <p:cNvSpPr txBox="1"/>
              <p:nvPr/>
            </p:nvSpPr>
            <p:spPr>
              <a:xfrm>
                <a:off x="4416111" y="1156362"/>
                <a:ext cx="2339808"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416111" y="1156362"/>
                <a:ext cx="2339808" cy="369332"/>
              </a:xfrm>
              <a:prstGeom prst="rect">
                <a:avLst/>
              </a:prstGeom>
              <a:blipFill>
                <a:blip r:embed="rId11"/>
                <a:stretch>
                  <a:fillRect l="-3125" t="-26667" r="-1563"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字方塊 25"/>
              <p:cNvSpPr txBox="1"/>
              <p:nvPr/>
            </p:nvSpPr>
            <p:spPr>
              <a:xfrm>
                <a:off x="2888846" y="5605858"/>
                <a:ext cx="7779154" cy="461665"/>
              </a:xfrm>
              <a:prstGeom prst="rect">
                <a:avLst/>
              </a:prstGeom>
              <a:noFill/>
            </p:spPr>
            <p:txBody>
              <a:bodyPr wrap="square" rtlCol="0">
                <a:spAutoFit/>
              </a:bodyPr>
              <a:lstStyle/>
              <a:p>
                <a:r>
                  <a:rPr lang="en-US" altLang="zh-TW"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高斯分布样本</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latin typeface="微软雅黑" panose="020B0503020204020204" pitchFamily="34" charset="-122"/>
                    <a:ea typeface="微软雅黑" panose="020B0503020204020204" pitchFamily="34" charset="-122"/>
                  </a:rPr>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r>
                  <a:rPr lang="zh-CN" altLang="en-US" sz="2400" dirty="0">
                    <a:latin typeface="微软雅黑" panose="020B0503020204020204" pitchFamily="34" charset="-122"/>
                    <a:ea typeface="微软雅黑" panose="020B0503020204020204" pitchFamily="34" charset="-122"/>
                  </a:rPr>
                  <a:t>的联合概率分布</a:t>
                </a:r>
                <a:endParaRPr lang="zh-TW" altLang="en-US" sz="2400" dirty="0">
                  <a:latin typeface="微软雅黑" panose="020B0503020204020204" pitchFamily="34" charset="-122"/>
                  <a:ea typeface="微软雅黑" panose="020B0503020204020204" pitchFamily="34" charset="-122"/>
                </a:endParaRPr>
              </a:p>
            </p:txBody>
          </p:sp>
        </mc:Choice>
        <mc:Fallback>
          <p:sp>
            <p:nvSpPr>
              <p:cNvPr id="26" name="文字方塊 25"/>
              <p:cNvSpPr txBox="1">
                <a:spLocks noRot="1" noChangeAspect="1" noMove="1" noResize="1" noEditPoints="1" noAdjustHandles="1" noChangeArrowheads="1" noChangeShapeType="1" noTextEdit="1"/>
              </p:cNvSpPr>
              <p:nvPr/>
            </p:nvSpPr>
            <p:spPr>
              <a:xfrm>
                <a:off x="2888846" y="5605858"/>
                <a:ext cx="7779154" cy="461665"/>
              </a:xfrm>
              <a:prstGeom prst="rect">
                <a:avLst/>
              </a:prstGeom>
              <a:blipFill>
                <a:blip r:embed="rId12"/>
                <a:stretch>
                  <a:fillRect l="-1254"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408176" y="6129565"/>
                <a:ext cx="130009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𝜇</m:t>
                          </m:r>
                          <m:r>
                            <a:rPr lang="en-US" altLang="zh-TW" sz="2800" i="1">
                              <a:latin typeface="Cambria Math" panose="02040503050406030204" pitchFamily="18" charset="0"/>
                            </a:rPr>
                            <m:t>,</m:t>
                          </m:r>
                          <m:r>
                            <m:rPr>
                              <m:sty m:val="p"/>
                            </m:rPr>
                            <a:rPr lang="el-GR" altLang="zh-TW" sz="2800">
                              <a:latin typeface="Cambria Math" panose="02040503050406030204" pitchFamily="18" charset="0"/>
                              <a:ea typeface="Cambria Math" panose="02040503050406030204" pitchFamily="18" charset="0"/>
                            </a:rPr>
                            <m:t>Σ</m:t>
                          </m:r>
                        </m:e>
                      </m:d>
                    </m:oMath>
                  </m:oMathPara>
                </a14:m>
                <a:endParaRPr lang="zh-TW"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2408176" y="6129565"/>
                <a:ext cx="1300099" cy="523220"/>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94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2" grpId="0"/>
      <p:bldP spid="13" grpId="0"/>
      <p:bldP spid="14" grpId="0"/>
      <p:bldP spid="15" grpId="0"/>
      <p:bldP spid="30" grpId="0"/>
      <p:bldP spid="31" grpId="0"/>
      <p:bldP spid="2" grpId="0" animBg="1"/>
      <p:bldP spid="3" grpId="0" animBg="1"/>
      <p:bldP spid="26"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最大似然</a:t>
            </a:r>
            <a:r>
              <a:rPr lang="en-US" altLang="zh-TW" dirty="0"/>
              <a:t>Maximum Likelihood</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4069763" y="3786029"/>
                <a:ext cx="538609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zh-TW" altLang="en-US" i="1">
                              <a:latin typeface="Cambria Math" panose="02040503050406030204" pitchFamily="18" charset="0"/>
                            </a:rPr>
                            <m:t>𝜇</m:t>
                          </m:r>
                          <m:r>
                            <a:rPr lang="en-US" altLang="zh-TW" i="1">
                              <a:latin typeface="Cambria Math" panose="02040503050406030204" pitchFamily="18" charset="0"/>
                            </a:rPr>
                            <m:t>,</m:t>
                          </m:r>
                          <m:r>
                            <m:rPr>
                              <m:sty m:val="p"/>
                            </m:rPr>
                            <a:rPr lang="el-GR" altLang="zh-TW">
                              <a:latin typeface="Cambria Math" panose="02040503050406030204" pitchFamily="18" charset="0"/>
                              <a:ea typeface="Cambria Math" panose="02040503050406030204" pitchFamily="18" charset="0"/>
                            </a:rPr>
                            <m:t>Σ</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2</m:t>
                                  </m:r>
                                  <m:r>
                                    <a:rPr lang="zh-TW" altLang="en-US" i="1">
                                      <a:latin typeface="Cambria Math" panose="02040503050406030204" pitchFamily="18" charset="0"/>
                                    </a:rPr>
                                    <m:t>𝜋</m:t>
                                  </m:r>
                                </m:e>
                              </m:d>
                            </m:e>
                            <m:sup>
                              <m:r>
                                <a:rPr lang="en-US" altLang="zh-TW" i="1">
                                  <a:latin typeface="Cambria Math" panose="02040503050406030204" pitchFamily="18" charset="0"/>
                                </a:rPr>
                                <m:t>𝐷</m:t>
                              </m:r>
                              <m:r>
                                <a:rPr lang="en-US" altLang="zh-TW" i="1">
                                  <a:latin typeface="Cambria Math" panose="02040503050406030204" pitchFamily="18" charset="0"/>
                                </a:rPr>
                                <m:t>/2</m:t>
                              </m:r>
                            </m:sup>
                          </m:sSup>
                        </m:den>
                      </m:f>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begChr m:val="|"/>
                                  <m:endChr m:val="|"/>
                                  <m:ctrlPr>
                                    <a:rPr lang="en-US" altLang="zh-TW" i="1">
                                      <a:latin typeface="Cambria Math" panose="02040503050406030204" pitchFamily="18" charset="0"/>
                                    </a:rPr>
                                  </m:ctrlPr>
                                </m:dPr>
                                <m:e>
                                  <m:r>
                                    <m:rPr>
                                      <m:sty m:val="p"/>
                                    </m:rPr>
                                    <a:rPr lang="el-GR" altLang="zh-TW" i="1">
                                      <a:latin typeface="Cambria Math" panose="02040503050406030204" pitchFamily="18" charset="0"/>
                                      <a:ea typeface="Cambria Math" panose="02040503050406030204" pitchFamily="18" charset="0"/>
                                    </a:rPr>
                                    <m:t>Σ</m:t>
                                  </m:r>
                                </m:e>
                              </m:d>
                            </m:e>
                            <m:sup>
                              <m:r>
                                <a:rPr lang="en-US" altLang="zh-TW" i="1">
                                  <a:latin typeface="Cambria Math" panose="02040503050406030204" pitchFamily="18" charset="0"/>
                                </a:rPr>
                                <m:t>1/2</m:t>
                              </m:r>
                            </m:sup>
                          </m:sSup>
                        </m:den>
                      </m:f>
                      <m:r>
                        <a:rPr lang="en-US" altLang="zh-TW" i="1">
                          <a:latin typeface="Cambria Math" panose="02040503050406030204" pitchFamily="18" charset="0"/>
                        </a:rPr>
                        <m:t>𝑒𝑥𝑝</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zh-TW" altLang="en-US" i="1">
                                      <a:latin typeface="Cambria Math" panose="02040503050406030204" pitchFamily="18" charset="0"/>
                                    </a:rPr>
                                    <m:t>𝜇</m:t>
                                  </m:r>
                                </m:e>
                              </m:d>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rPr>
                                <m:t>−1</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zh-TW" altLang="en-US" i="1">
                                  <a:latin typeface="Cambria Math" panose="02040503050406030204" pitchFamily="18" charset="0"/>
                                </a:rPr>
                                <m:t>𝜇</m:t>
                              </m:r>
                            </m:e>
                          </m:d>
                        </m:e>
                      </m:d>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4069763" y="3786029"/>
                <a:ext cx="5386090" cy="617861"/>
              </a:xfrm>
              <a:prstGeom prst="rect">
                <a:avLst/>
              </a:prstGeom>
              <a:blipFill>
                <a:blip r:embed="rId2"/>
                <a:stretch>
                  <a:fillRect b="-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214900" y="1738133"/>
                <a:ext cx="2339808"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214900" y="1738133"/>
                <a:ext cx="2339808" cy="369332"/>
              </a:xfrm>
              <a:prstGeom prst="rect">
                <a:avLst/>
              </a:prstGeom>
              <a:blipFill>
                <a:blip r:embed="rId3"/>
                <a:stretch>
                  <a:fillRect l="-3394" t="-24590" r="-1828" b="-49180"/>
                </a:stretch>
              </a:blipFill>
            </p:spPr>
            <p:txBody>
              <a:bodyPr/>
              <a:lstStyle/>
              <a:p>
                <a:r>
                  <a:rPr lang="zh-CN" altLang="en-US">
                    <a:noFill/>
                  </a:rPr>
                  <a:t> </a:t>
                </a:r>
              </a:p>
            </p:txBody>
          </p:sp>
        </mc:Fallback>
      </mc:AlternateContent>
      <p:sp>
        <p:nvSpPr>
          <p:cNvPr id="6" name="文字方塊 5"/>
          <p:cNvSpPr txBox="1"/>
          <p:nvPr/>
        </p:nvSpPr>
        <p:spPr>
          <a:xfrm>
            <a:off x="2152650" y="1691968"/>
            <a:ext cx="595074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水系宝可梦的样本集合</a:t>
            </a:r>
            <a:r>
              <a:rPr lang="en-US" altLang="zh-TW" sz="2400" dirty="0">
                <a:latin typeface="微软雅黑" panose="020B0503020204020204" pitchFamily="34" charset="-122"/>
                <a:ea typeface="微软雅黑" panose="020B0503020204020204" pitchFamily="34" charset="-122"/>
              </a:rPr>
              <a:t>: </a:t>
            </a:r>
            <a:endParaRPr lang="zh-TW"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字方塊 8"/>
              <p:cNvSpPr txBox="1"/>
              <p:nvPr/>
            </p:nvSpPr>
            <p:spPr>
              <a:xfrm>
                <a:off x="2152651" y="2222591"/>
                <a:ext cx="8283121"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假设</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latin typeface="微软雅黑" panose="020B0503020204020204" pitchFamily="34" charset="-122"/>
                    <a:ea typeface="微软雅黑" panose="020B0503020204020204" pitchFamily="34" charset="-122"/>
                  </a:rPr>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r>
                  <a:rPr lang="zh-TW" alt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产生自</a:t>
                </a:r>
                <a:r>
                  <a:rPr lang="en-US" altLang="zh-TW" sz="2400" dirty="0">
                    <a:latin typeface="微软雅黑" panose="020B0503020204020204" pitchFamily="34" charset="-122"/>
                    <a:ea typeface="微软雅黑" panose="020B0503020204020204" pitchFamily="34" charset="-122"/>
                  </a:rPr>
                  <a:t>Gaussian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m:rPr>
                            <m:sty m:val="p"/>
                          </m:rPr>
                          <a:rPr lang="el-GR" altLang="zh-TW" sz="2400">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m:t>
                        </m:r>
                      </m:sup>
                    </m:sSup>
                  </m:oMath>
                </a14:m>
                <a:r>
                  <a:rPr lang="en-US" altLang="zh-TW"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a:t>
                </a:r>
                <a:r>
                  <a:rPr lang="zh-CN" altLang="en-US" sz="2400" b="1" i="1" dirty="0">
                    <a:latin typeface="微软雅黑" panose="020B0503020204020204" pitchFamily="34" charset="-122"/>
                    <a:ea typeface="微软雅黑" panose="020B0503020204020204" pitchFamily="34" charset="-122"/>
                  </a:rPr>
                  <a:t>最大似然函数</a:t>
                </a:r>
                <a:endParaRPr lang="zh-TW" altLang="en-US" sz="2400" dirty="0">
                  <a:latin typeface="微软雅黑" panose="020B0503020204020204" pitchFamily="34" charset="-122"/>
                  <a:ea typeface="微软雅黑" panose="020B0503020204020204" pitchFamily="34" charset="-122"/>
                </a:endParaRPr>
              </a:p>
            </p:txBody>
          </p:sp>
        </mc:Choice>
        <mc:Fallback>
          <p:sp>
            <p:nvSpPr>
              <p:cNvPr id="9" name="文字方塊 8"/>
              <p:cNvSpPr txBox="1">
                <a:spLocks noRot="1" noChangeAspect="1" noMove="1" noResize="1" noEditPoints="1" noAdjustHandles="1" noChangeArrowheads="1" noChangeShapeType="1" noTextEdit="1"/>
              </p:cNvSpPr>
              <p:nvPr/>
            </p:nvSpPr>
            <p:spPr>
              <a:xfrm>
                <a:off x="2152651" y="2222591"/>
                <a:ext cx="8283121" cy="830997"/>
              </a:xfrm>
              <a:prstGeom prst="rect">
                <a:avLst/>
              </a:prstGeom>
              <a:blipFill>
                <a:blip r:embed="rId4"/>
                <a:stretch>
                  <a:fillRect l="-1104"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699065" y="3182458"/>
                <a:ext cx="5449504" cy="4988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r>
                        <a:rPr lang="en-US" altLang="zh-TW" sz="240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699065" y="3182458"/>
                <a:ext cx="5449504" cy="498855"/>
              </a:xfrm>
              <a:prstGeom prst="rect">
                <a:avLst/>
              </a:prstGeom>
              <a:blipFill>
                <a:blip r:embed="rId5"/>
                <a:stretch>
                  <a:fillRect b="-109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652676" y="3182458"/>
                <a:ext cx="11375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2652676" y="3182458"/>
                <a:ext cx="1137556" cy="461665"/>
              </a:xfrm>
              <a:prstGeom prst="rect">
                <a:avLst/>
              </a:prstGeom>
              <a:blipFill>
                <a:blip r:embed="rId6"/>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652676" y="4501745"/>
                <a:ext cx="3418756"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m:rPr>
                              <m:sty m:val="p"/>
                            </m:rPr>
                            <a:rPr lang="el-GR" altLang="zh-TW" sz="2400">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r>
                        <a:rPr lang="en-US" altLang="zh-TW" sz="2400" i="1">
                          <a:latin typeface="Cambria Math" panose="02040503050406030204" pitchFamily="18" charset="0"/>
                        </a:rPr>
                        <m:t>𝑎𝑟𝑔</m:t>
                      </m:r>
                      <m:func>
                        <m:funcPr>
                          <m:ctrlPr>
                            <a:rPr lang="en-US" altLang="zh-TW" sz="2400" i="1">
                              <a:latin typeface="Cambria Math" panose="02040503050406030204" pitchFamily="18" charset="0"/>
                            </a:rPr>
                          </m:ctrlPr>
                        </m:funcPr>
                        <m:fName>
                          <m:limLow>
                            <m:limLowPr>
                              <m:ctrlPr>
                                <a:rPr lang="en-US" altLang="zh-TW" sz="2400" i="1">
                                  <a:latin typeface="Cambria Math" panose="02040503050406030204" pitchFamily="18" charset="0"/>
                                </a:rPr>
                              </m:ctrlPr>
                            </m:limLowPr>
                            <m:e>
                              <m:r>
                                <m:rPr>
                                  <m:sty m:val="p"/>
                                </m:rPr>
                                <a:rPr lang="en-US" altLang="zh-TW" sz="2400">
                                  <a:latin typeface="Cambria Math" panose="02040503050406030204" pitchFamily="18" charset="0"/>
                                </a:rPr>
                                <m:t>max</m:t>
                              </m:r>
                            </m:e>
                            <m:lim>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𝜇</m:t>
                              </m:r>
                              <m:r>
                                <a:rPr lang="en-US" altLang="zh-TW" sz="2400" i="1">
                                  <a:latin typeface="Cambria Math" panose="02040503050406030204" pitchFamily="18" charset="0"/>
                                </a:rPr>
                                <m:t>,</m:t>
                              </m:r>
                              <m:r>
                                <m:rPr>
                                  <m:sty m:val="p"/>
                                </m:rPr>
                                <a:rPr lang="el-GR" altLang="zh-TW" sz="2400">
                                  <a:latin typeface="Cambria Math" panose="02040503050406030204" pitchFamily="18" charset="0"/>
                                  <a:ea typeface="Cambria Math" panose="02040503050406030204" pitchFamily="18" charset="0"/>
                                </a:rPr>
                                <m:t>Σ</m:t>
                              </m:r>
                            </m:e>
                          </m:d>
                        </m:e>
                      </m:func>
                    </m:oMath>
                  </m:oMathPara>
                </a14:m>
                <a:endParaRPr lang="zh-TW"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652676" y="4501745"/>
                <a:ext cx="3418756" cy="617348"/>
              </a:xfrm>
              <a:prstGeom prst="rect">
                <a:avLst/>
              </a:prstGeom>
              <a:blipFill>
                <a:blip r:embed="rId7"/>
                <a:stretch>
                  <a:fillRect b="-39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472797" y="5135693"/>
                <a:ext cx="2634871" cy="116980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79</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𝑛</m:t>
                          </m:r>
                          <m:r>
                            <a:rPr lang="en-US" altLang="zh-TW" sz="2400" i="1">
                              <a:latin typeface="Cambria Math" panose="02040503050406030204" pitchFamily="18" charset="0"/>
                            </a:rPr>
                            <m:t>=1</m:t>
                          </m:r>
                        </m:sub>
                        <m:sup>
                          <m:r>
                            <a:rPr lang="en-US" altLang="zh-TW" sz="2400" i="1">
                              <a:latin typeface="Cambria Math" panose="02040503050406030204" pitchFamily="18" charset="0"/>
                            </a:rPr>
                            <m:t>79</m:t>
                          </m:r>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472797" y="5135693"/>
                <a:ext cx="2634871" cy="116980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5831493" y="5155282"/>
                <a:ext cx="4604279" cy="11306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79</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𝑛</m:t>
                          </m:r>
                          <m:r>
                            <a:rPr lang="en-US" altLang="zh-TW" sz="2400" i="1">
                              <a:latin typeface="Cambria Math" panose="02040503050406030204" pitchFamily="18" charset="0"/>
                            </a:rPr>
                            <m:t>=1</m:t>
                          </m:r>
                        </m:sub>
                        <m:sup>
                          <m:r>
                            <a:rPr lang="en-US" altLang="zh-TW" sz="2400" i="1">
                              <a:latin typeface="Cambria Math" panose="02040503050406030204" pitchFamily="18" charset="0"/>
                            </a:rPr>
                            <m:t>79</m:t>
                          </m:r>
                        </m:sup>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m:t>
                                  </m:r>
                                </m:sup>
                              </m:sSup>
                            </m:e>
                          </m:d>
                        </m:e>
                      </m:nary>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m:t>
                                  </m:r>
                                </m:sup>
                              </m:sSup>
                            </m:e>
                          </m:d>
                        </m:e>
                        <m:sup>
                          <m:r>
                            <a:rPr lang="en-US" altLang="zh-TW" sz="2400" i="1">
                              <a:latin typeface="Cambria Math" panose="02040503050406030204" pitchFamily="18" charset="0"/>
                            </a:rPr>
                            <m:t>𝑇</m:t>
                          </m:r>
                        </m:sup>
                      </m:sSup>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831493" y="5155282"/>
                <a:ext cx="4604279" cy="1130631"/>
              </a:xfrm>
              <a:prstGeom prst="rect">
                <a:avLst/>
              </a:prstGeom>
              <a:blipFill>
                <a:blip r:embed="rId9"/>
                <a:stretch>
                  <a:fillRect/>
                </a:stretch>
              </a:blipFill>
            </p:spPr>
            <p:txBody>
              <a:bodyPr/>
              <a:lstStyle/>
              <a:p>
                <a:r>
                  <a:rPr lang="zh-CN" altLang="en-US">
                    <a:noFill/>
                  </a:rPr>
                  <a:t> </a:t>
                </a:r>
              </a:p>
            </p:txBody>
          </p:sp>
        </mc:Fallback>
      </mc:AlternateContent>
      <p:sp>
        <p:nvSpPr>
          <p:cNvPr id="17" name="文字方塊 16"/>
          <p:cNvSpPr txBox="1"/>
          <p:nvPr/>
        </p:nvSpPr>
        <p:spPr>
          <a:xfrm>
            <a:off x="4362055" y="5976717"/>
            <a:ext cx="123811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average</a:t>
            </a:r>
            <a:endParaRPr lang="zh-TW" altLang="en-US" sz="2400" dirty="0"/>
          </a:p>
        </p:txBody>
      </p:sp>
    </p:spTree>
    <p:extLst>
      <p:ext uri="{BB962C8B-B14F-4D97-AF65-F5344CB8AC3E}">
        <p14:creationId xmlns:p14="http://schemas.microsoft.com/office/powerpoint/2010/main" val="5171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P spid="13" grpId="0"/>
      <p:bldP spid="14" grpId="0"/>
      <p:bldP spid="15" grpId="0"/>
      <p:bldP spid="16" grpId="0"/>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4668" y="176404"/>
            <a:ext cx="3315010" cy="523220"/>
          </a:xfrm>
          <a:prstGeom prst="rect">
            <a:avLst/>
          </a:prstGeom>
        </p:spPr>
        <p:txBody>
          <a:bodyPr wrap="none">
            <a:spAutoFit/>
          </a:bodyPr>
          <a:lstStyle/>
          <a:p>
            <a:r>
              <a:rPr lang="en-US" altLang="zh-TW" sz="2800" b="1" i="1" u="sng" dirty="0"/>
              <a:t>Maximum Likelihood</a:t>
            </a:r>
            <a:endParaRPr lang="zh-TW" altLang="en-US" sz="2800" b="1" i="1" u="sng" dirty="0"/>
          </a:p>
        </p:txBody>
      </p:sp>
      <p:pic>
        <p:nvPicPr>
          <p:cNvPr id="5"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236" y="1709695"/>
            <a:ext cx="4383314" cy="3040577"/>
          </a:xfrm>
          <a:prstGeom prst="rect">
            <a:avLst/>
          </a:prstGeom>
        </p:spPr>
      </p:pic>
      <p:sp>
        <p:nvSpPr>
          <p:cNvPr id="6" name="文字方塊 5"/>
          <p:cNvSpPr txBox="1"/>
          <p:nvPr/>
        </p:nvSpPr>
        <p:spPr>
          <a:xfrm>
            <a:off x="2751600" y="1181668"/>
            <a:ext cx="2478079" cy="523220"/>
          </a:xfrm>
          <a:prstGeom prst="rect">
            <a:avLst/>
          </a:prstGeom>
          <a:noFill/>
        </p:spPr>
        <p:txBody>
          <a:bodyPr wrap="square" rtlCol="0">
            <a:spAutoFit/>
          </a:bodyPr>
          <a:lstStyle/>
          <a:p>
            <a:pPr algn="ctr"/>
            <a:r>
              <a:rPr lang="en-US" altLang="zh-TW" sz="2800" dirty="0"/>
              <a:t>Class 1: Water</a:t>
            </a:r>
            <a:endParaRPr lang="zh-TW" altLang="en-US" sz="2800" dirty="0"/>
          </a:p>
        </p:txBody>
      </p:sp>
      <p:sp>
        <p:nvSpPr>
          <p:cNvPr id="7" name="文字方塊 6"/>
          <p:cNvSpPr txBox="1"/>
          <p:nvPr/>
        </p:nvSpPr>
        <p:spPr>
          <a:xfrm>
            <a:off x="7119493" y="1177723"/>
            <a:ext cx="2666765" cy="523220"/>
          </a:xfrm>
          <a:prstGeom prst="rect">
            <a:avLst/>
          </a:prstGeom>
          <a:noFill/>
        </p:spPr>
        <p:txBody>
          <a:bodyPr wrap="square" rtlCol="0">
            <a:spAutoFit/>
          </a:bodyPr>
          <a:lstStyle/>
          <a:p>
            <a:pPr algn="ctr"/>
            <a:r>
              <a:rPr lang="en-US" altLang="zh-TW" sz="2800" dirty="0"/>
              <a:t>Class 2: Normal</a:t>
            </a:r>
            <a:endParaRPr lang="zh-TW" altLang="en-US" sz="2800" dirty="0"/>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551" y="1745757"/>
            <a:ext cx="4267199" cy="2960033"/>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1619050" y="5012213"/>
                <a:ext cx="2084304" cy="74962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75.0</m:t>
                              </m:r>
                            </m:e>
                            <m:e>
                              <m:r>
                                <a:rPr lang="en-US" altLang="zh-TW" sz="2400" i="1">
                                  <a:latin typeface="Cambria Math" panose="02040503050406030204" pitchFamily="18" charset="0"/>
                                </a:rPr>
                                <m:t>71.3</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619050" y="5012213"/>
                <a:ext cx="2084304" cy="7496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332762" y="5012213"/>
                <a:ext cx="1911351" cy="74962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55.6</m:t>
                              </m:r>
                            </m:e>
                            <m:e>
                              <m:r>
                                <a:rPr lang="en-US" altLang="zh-TW" sz="2400" i="1">
                                  <a:latin typeface="Cambria Math" panose="02040503050406030204" pitchFamily="18" charset="0"/>
                                </a:rPr>
                                <m:t>59.8</m:t>
                              </m:r>
                            </m:e>
                          </m:eqArr>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332762" y="5012213"/>
                <a:ext cx="1911351" cy="74962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3592228" y="5038226"/>
                <a:ext cx="2533272" cy="7496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1</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8</m:t>
                                </m:r>
                                <m:r>
                                  <a:rPr lang="en-US" altLang="zh-TW" sz="2400" i="1">
                                    <a:latin typeface="Cambria Math" panose="02040503050406030204" pitchFamily="18" charset="0"/>
                                  </a:rPr>
                                  <m:t>74</m:t>
                                </m:r>
                              </m:e>
                              <m:e>
                                <m:r>
                                  <a:rPr lang="en-US" altLang="zh-TW" sz="2400" i="1">
                                    <a:latin typeface="Cambria Math" panose="02040503050406030204" pitchFamily="18" charset="0"/>
                                  </a:rPr>
                                  <m:t>327</m:t>
                                </m:r>
                              </m:e>
                            </m:mr>
                            <m:mr>
                              <m:e>
                                <m:r>
                                  <a:rPr lang="en-US" altLang="zh-TW" sz="2400" i="1">
                                    <a:latin typeface="Cambria Math" panose="02040503050406030204" pitchFamily="18" charset="0"/>
                                  </a:rPr>
                                  <m:t>327</m:t>
                                </m:r>
                              </m:e>
                              <m:e>
                                <m:r>
                                  <a:rPr lang="en-US" altLang="zh-TW" sz="2400" i="1">
                                    <a:latin typeface="Cambria Math" panose="02040503050406030204" pitchFamily="18" charset="0"/>
                                  </a:rPr>
                                  <m:t>929</m:t>
                                </m:r>
                              </m:e>
                            </m:mr>
                          </m:m>
                        </m:e>
                      </m:d>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3592228" y="5038226"/>
                <a:ext cx="2533272" cy="74962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8134728" y="5008090"/>
                <a:ext cx="2533272" cy="7496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2</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8</m:t>
                                </m:r>
                                <m:r>
                                  <a:rPr lang="en-US" altLang="zh-TW" sz="2400" i="1">
                                    <a:latin typeface="Cambria Math" panose="02040503050406030204" pitchFamily="18" charset="0"/>
                                  </a:rPr>
                                  <m:t>47</m:t>
                                </m:r>
                              </m:e>
                              <m:e>
                                <m:r>
                                  <a:rPr lang="en-US" altLang="zh-TW" sz="2400" i="1">
                                    <a:latin typeface="Cambria Math" panose="02040503050406030204" pitchFamily="18" charset="0"/>
                                  </a:rPr>
                                  <m:t>422</m:t>
                                </m:r>
                              </m:e>
                            </m:mr>
                            <m:mr>
                              <m:e>
                                <m:r>
                                  <a:rPr lang="en-US" altLang="zh-TW" sz="2400" i="1">
                                    <a:latin typeface="Cambria Math" panose="02040503050406030204" pitchFamily="18" charset="0"/>
                                  </a:rPr>
                                  <m:t>422</m:t>
                                </m:r>
                              </m:e>
                              <m:e>
                                <m:r>
                                  <a:rPr lang="en-US" altLang="zh-TW" sz="2400" i="1">
                                    <a:latin typeface="Cambria Math" panose="02040503050406030204" pitchFamily="18" charset="0"/>
                                  </a:rPr>
                                  <m:t>685</m:t>
                                </m:r>
                              </m:e>
                            </m:mr>
                          </m:m>
                        </m:e>
                      </m:d>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8134728" y="5008090"/>
                <a:ext cx="2533272" cy="749629"/>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9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现在就可以分类了</a:t>
            </a:r>
            <a:r>
              <a:rPr lang="en-US" altLang="zh-TW" dirty="0">
                <a:sym typeface="Wingdings" panose="05000000000000000000" pitchFamily="2" charset="2"/>
              </a:rPr>
              <a: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4334782" y="3171220"/>
                <a:ext cx="5053115" cy="9087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e>
                          </m:d>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e>
                          </m:d>
                        </m:num>
                        <m:den>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e>
                          </m:d>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e>
                          </m:d>
                          <m:r>
                            <a:rPr lang="en-US" altLang="zh-TW" sz="2800" i="1">
                              <a:latin typeface="Cambria Math" panose="02040503050406030204" pitchFamily="18" charset="0"/>
                            </a:rPr>
                            <m:t>+</m:t>
                          </m:r>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2</m:t>
                                  </m:r>
                                </m:sub>
                              </m:sSub>
                            </m:e>
                          </m:d>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2</m:t>
                                  </m:r>
                                </m:sub>
                              </m:sSub>
                            </m:e>
                          </m:d>
                        </m:den>
                      </m:f>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4334782" y="3171220"/>
                <a:ext cx="5053115" cy="908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870599" y="3363996"/>
                <a:ext cx="14641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oMath>
                  </m:oMathPara>
                </a14:m>
                <a:endParaRPr lang="zh-TW"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2870599" y="3363996"/>
                <a:ext cx="1464183"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97341" y="6081332"/>
                <a:ext cx="2603085" cy="523220"/>
              </a:xfrm>
              <a:prstGeom prst="rect">
                <a:avLst/>
              </a:prstGeom>
            </p:spPr>
            <p:txBody>
              <a:bodyPr wrap="none">
                <a:spAutoFit/>
              </a:bodyPr>
              <a:lstStyle/>
              <a:p>
                <a:r>
                  <a:rPr lang="en-US" altLang="zh-TW" sz="2800" dirty="0"/>
                  <a:t>If </a:t>
                </a:r>
                <a14:m>
                  <m:oMath xmlns:m="http://schemas.openxmlformats.org/officeDocument/2006/math">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i="1">
                        <a:latin typeface="Cambria Math" panose="02040503050406030204" pitchFamily="18" charset="0"/>
                      </a:rPr>
                      <m:t>&gt;0.5</m:t>
                    </m:r>
                  </m:oMath>
                </a14:m>
                <a:endParaRPr lang="zh-TW"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2297341" y="6081332"/>
                <a:ext cx="2603085" cy="523220"/>
              </a:xfrm>
              <a:prstGeom prst="rect">
                <a:avLst/>
              </a:prstGeom>
              <a:blipFill>
                <a:blip r:embed="rId5"/>
                <a:stretch>
                  <a:fillRect l="-4918" t="-11765" b="-34118"/>
                </a:stretch>
              </a:blipFill>
            </p:spPr>
            <p:txBody>
              <a:bodyPr/>
              <a:lstStyle/>
              <a:p>
                <a:r>
                  <a:rPr lang="zh-CN" altLang="en-US">
                    <a:noFill/>
                  </a:rPr>
                  <a:t> </a:t>
                </a:r>
              </a:p>
            </p:txBody>
          </p:sp>
        </mc:Fallback>
      </mc:AlternateContent>
      <p:sp>
        <p:nvSpPr>
          <p:cNvPr id="7" name="矩形 6"/>
          <p:cNvSpPr/>
          <p:nvPr/>
        </p:nvSpPr>
        <p:spPr>
          <a:xfrm>
            <a:off x="5832682" y="6081332"/>
            <a:ext cx="4173835" cy="523220"/>
          </a:xfrm>
          <a:prstGeom prst="rect">
            <a:avLst/>
          </a:prstGeom>
        </p:spPr>
        <p:txBody>
          <a:bodyPr wrap="none">
            <a:spAutoFit/>
          </a:bodyPr>
          <a:lstStyle/>
          <a:p>
            <a:r>
              <a:rPr lang="en-US" altLang="zh-TW" sz="2800" dirty="0"/>
              <a:t>x belongs to class 1 (Water)</a:t>
            </a:r>
            <a:endParaRPr lang="zh-TW" altLang="en-US" sz="2800" dirty="0"/>
          </a:p>
        </p:txBody>
      </p:sp>
      <p:sp>
        <p:nvSpPr>
          <p:cNvPr id="8" name="箭號: 向右 7"/>
          <p:cNvSpPr/>
          <p:nvPr/>
        </p:nvSpPr>
        <p:spPr>
          <a:xfrm>
            <a:off x="5083452" y="6081332"/>
            <a:ext cx="567674" cy="5232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文字方塊 8"/>
          <p:cNvSpPr txBox="1"/>
          <p:nvPr/>
        </p:nvSpPr>
        <p:spPr>
          <a:xfrm>
            <a:off x="8127810" y="1873780"/>
            <a:ext cx="2249904" cy="646331"/>
          </a:xfrm>
          <a:prstGeom prst="rect">
            <a:avLst/>
          </a:prstGeom>
          <a:noFill/>
        </p:spPr>
        <p:txBody>
          <a:bodyPr wrap="square" rtlCol="0">
            <a:spAutoFit/>
          </a:bodyPr>
          <a:lstStyle/>
          <a:p>
            <a:r>
              <a:rPr lang="en-US" altLang="zh-TW" dirty="0"/>
              <a:t>P(C1) </a:t>
            </a:r>
          </a:p>
          <a:p>
            <a:r>
              <a:rPr lang="en-US" altLang="zh-TW" dirty="0"/>
              <a:t>= 79 / (79 + 61) =0.56</a:t>
            </a:r>
            <a:endParaRPr lang="zh-TW" altLang="en-US" dirty="0"/>
          </a:p>
        </p:txBody>
      </p:sp>
      <p:sp>
        <p:nvSpPr>
          <p:cNvPr id="10" name="文字方塊 9"/>
          <p:cNvSpPr txBox="1"/>
          <p:nvPr/>
        </p:nvSpPr>
        <p:spPr>
          <a:xfrm>
            <a:off x="8352398" y="4506588"/>
            <a:ext cx="2025316" cy="923330"/>
          </a:xfrm>
          <a:prstGeom prst="rect">
            <a:avLst/>
          </a:prstGeom>
          <a:noFill/>
        </p:spPr>
        <p:txBody>
          <a:bodyPr wrap="square" rtlCol="0">
            <a:spAutoFit/>
          </a:bodyPr>
          <a:lstStyle/>
          <a:p>
            <a:r>
              <a:rPr lang="en-US" altLang="zh-TW" dirty="0"/>
              <a:t>P(C2) </a:t>
            </a:r>
          </a:p>
          <a:p>
            <a:r>
              <a:rPr lang="en-US" altLang="zh-TW" dirty="0"/>
              <a:t>= 61 / (79 + 61) </a:t>
            </a:r>
          </a:p>
          <a:p>
            <a:r>
              <a:rPr lang="en-US" altLang="zh-TW" dirty="0"/>
              <a:t>=0.44</a:t>
            </a:r>
            <a:endParaRPr lang="zh-TW" altLang="en-US" dirty="0"/>
          </a:p>
        </p:txBody>
      </p:sp>
      <p:cxnSp>
        <p:nvCxnSpPr>
          <p:cNvPr id="12" name="直線單箭頭接點 11"/>
          <p:cNvCxnSpPr>
            <a:endCxn id="9" idx="1"/>
          </p:cNvCxnSpPr>
          <p:nvPr/>
        </p:nvCxnSpPr>
        <p:spPr>
          <a:xfrm flipV="1">
            <a:off x="7552872" y="2196946"/>
            <a:ext cx="574938" cy="974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8810173" y="4147574"/>
            <a:ext cx="81355" cy="359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p:cNvSpPr txBox="1"/>
              <p:nvPr/>
            </p:nvSpPr>
            <p:spPr>
              <a:xfrm>
                <a:off x="1825760" y="1690690"/>
                <a:ext cx="620811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1</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1</m:t>
                              </m:r>
                            </m:sup>
                          </m:sSup>
                        </m:sub>
                      </m:sSub>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2</m:t>
                                  </m:r>
                                  <m:r>
                                    <a:rPr lang="zh-TW" altLang="en-US" i="1">
                                      <a:latin typeface="Cambria Math" panose="02040503050406030204" pitchFamily="18" charset="0"/>
                                    </a:rPr>
                                    <m:t>𝜋</m:t>
                                  </m:r>
                                </m:e>
                              </m:d>
                            </m:e>
                            <m:sup>
                              <m:r>
                                <a:rPr lang="en-US" altLang="zh-TW" i="1">
                                  <a:latin typeface="Cambria Math" panose="02040503050406030204" pitchFamily="18" charset="0"/>
                                </a:rPr>
                                <m:t>𝐷</m:t>
                              </m:r>
                              <m:r>
                                <a:rPr lang="en-US" altLang="zh-TW" i="1">
                                  <a:latin typeface="Cambria Math" panose="02040503050406030204" pitchFamily="18" charset="0"/>
                                </a:rPr>
                                <m:t>/2</m:t>
                              </m:r>
                            </m:sup>
                          </m:sSup>
                        </m:den>
                      </m:f>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begChr m:val="|"/>
                                  <m:endChr m:val="|"/>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1</m:t>
                                      </m:r>
                                    </m:sup>
                                  </m:sSup>
                                </m:e>
                              </m:d>
                            </m:e>
                            <m:sup>
                              <m:r>
                                <a:rPr lang="en-US" altLang="zh-TW" i="1">
                                  <a:latin typeface="Cambria Math" panose="02040503050406030204" pitchFamily="18" charset="0"/>
                                </a:rPr>
                                <m:t>1/2</m:t>
                              </m:r>
                            </m:sup>
                          </m:sSup>
                        </m:den>
                      </m:f>
                      <m:r>
                        <a:rPr lang="en-US" altLang="zh-TW" i="1">
                          <a:latin typeface="Cambria Math" panose="02040503050406030204" pitchFamily="18" charset="0"/>
                        </a:rPr>
                        <m:t>𝑒𝑥𝑝</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1</m:t>
                                      </m:r>
                                    </m:sup>
                                  </m:sSup>
                                </m:e>
                              </m:d>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1</m:t>
                                      </m:r>
                                    </m:sup>
                                  </m:sSup>
                                </m:e>
                              </m:d>
                            </m:e>
                            <m:sup>
                              <m:r>
                                <a:rPr lang="en-US" altLang="zh-TW" i="1">
                                  <a:latin typeface="Cambria Math" panose="02040503050406030204" pitchFamily="18" charset="0"/>
                                </a:rPr>
                                <m:t>−1</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1</m:t>
                                  </m:r>
                                </m:sup>
                              </m:sSup>
                            </m:e>
                          </m:d>
                        </m:e>
                      </m:d>
                    </m:oMath>
                  </m:oMathPara>
                </a14:m>
                <a:endParaRPr lang="zh-TW" altLang="en-US"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825760" y="1690690"/>
                <a:ext cx="6208110" cy="6178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1650273" y="2413154"/>
                <a:ext cx="2084304" cy="5852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1</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75.0</m:t>
                              </m:r>
                            </m:e>
                            <m:e>
                              <m:r>
                                <a:rPr lang="en-US" altLang="zh-TW" i="1">
                                  <a:latin typeface="Cambria Math" panose="02040503050406030204" pitchFamily="18" charset="0"/>
                                </a:rPr>
                                <m:t>71.3</m:t>
                              </m:r>
                            </m:e>
                          </m:eqArr>
                        </m:e>
                      </m:d>
                    </m:oMath>
                  </m:oMathPara>
                </a14:m>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650273" y="2413154"/>
                <a:ext cx="2084304" cy="58528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123623" y="5216400"/>
                <a:ext cx="1911351" cy="5852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2</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55.6</m:t>
                              </m:r>
                            </m:e>
                            <m:e>
                              <m:r>
                                <a:rPr lang="en-US" altLang="zh-TW" i="1">
                                  <a:latin typeface="Cambria Math" panose="02040503050406030204" pitchFamily="18" charset="0"/>
                                </a:rPr>
                                <m:t>59.8</m:t>
                              </m:r>
                            </m:e>
                          </m:eqArr>
                        </m:e>
                      </m:d>
                    </m:oMath>
                  </m:oMathPara>
                </a14:m>
                <a:endParaRPr lang="zh-TW" altLang="en-US"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123623" y="5216400"/>
                <a:ext cx="1911351" cy="58528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3468150" y="2422027"/>
                <a:ext cx="2533272" cy="5852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8</m:t>
                                </m:r>
                                <m:r>
                                  <a:rPr lang="en-US" altLang="zh-TW" i="1">
                                    <a:latin typeface="Cambria Math" panose="02040503050406030204" pitchFamily="18" charset="0"/>
                                  </a:rPr>
                                  <m:t>74</m:t>
                                </m:r>
                              </m:e>
                              <m:e>
                                <m:r>
                                  <a:rPr lang="en-US" altLang="zh-TW" i="1">
                                    <a:latin typeface="Cambria Math" panose="02040503050406030204" pitchFamily="18" charset="0"/>
                                  </a:rPr>
                                  <m:t>327</m:t>
                                </m:r>
                              </m:e>
                            </m:mr>
                            <m:mr>
                              <m:e>
                                <m:r>
                                  <a:rPr lang="en-US" altLang="zh-TW" i="1">
                                    <a:latin typeface="Cambria Math" panose="02040503050406030204" pitchFamily="18" charset="0"/>
                                  </a:rPr>
                                  <m:t>327</m:t>
                                </m:r>
                              </m:e>
                              <m:e>
                                <m:r>
                                  <a:rPr lang="en-US" altLang="zh-TW" i="1">
                                    <a:latin typeface="Cambria Math" panose="02040503050406030204" pitchFamily="18" charset="0"/>
                                  </a:rPr>
                                  <m:t>929</m:t>
                                </m:r>
                              </m:e>
                            </m:mr>
                          </m:m>
                        </m:e>
                      </m:d>
                    </m:oMath>
                  </m:oMathPara>
                </a14:m>
                <a:endParaRPr lang="zh-TW" altLang="en-US"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468150" y="2422027"/>
                <a:ext cx="2533272" cy="58528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3906244" y="5260449"/>
                <a:ext cx="2533272" cy="5852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8</m:t>
                                </m:r>
                                <m:r>
                                  <a:rPr lang="en-US" altLang="zh-TW" i="1">
                                    <a:latin typeface="Cambria Math" panose="02040503050406030204" pitchFamily="18" charset="0"/>
                                  </a:rPr>
                                  <m:t>47</m:t>
                                </m:r>
                              </m:e>
                              <m:e>
                                <m:r>
                                  <a:rPr lang="en-US" altLang="zh-TW" i="1">
                                    <a:latin typeface="Cambria Math" panose="02040503050406030204" pitchFamily="18" charset="0"/>
                                  </a:rPr>
                                  <m:t>422</m:t>
                                </m:r>
                              </m:e>
                            </m:mr>
                            <m:mr>
                              <m:e>
                                <m:r>
                                  <a:rPr lang="en-US" altLang="zh-TW" i="1">
                                    <a:latin typeface="Cambria Math" panose="02040503050406030204" pitchFamily="18" charset="0"/>
                                  </a:rPr>
                                  <m:t>422</m:t>
                                </m:r>
                              </m:e>
                              <m:e>
                                <m:r>
                                  <a:rPr lang="en-US" altLang="zh-TW" i="1">
                                    <a:latin typeface="Cambria Math" panose="02040503050406030204" pitchFamily="18" charset="0"/>
                                  </a:rPr>
                                  <m:t>685</m:t>
                                </m:r>
                              </m:e>
                            </m:mr>
                          </m:m>
                        </m:e>
                      </m:d>
                    </m:oMath>
                  </m:oMathPara>
                </a14:m>
                <a:endParaRPr lang="zh-TW" altLang="en-US"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3906244" y="5260449"/>
                <a:ext cx="2533272" cy="585288"/>
              </a:xfrm>
              <a:prstGeom prst="rect">
                <a:avLst/>
              </a:prstGeom>
              <a:blipFill>
                <a:blip r:embed="rId10"/>
                <a:stretch>
                  <a:fillRect/>
                </a:stretch>
              </a:blipFill>
            </p:spPr>
            <p:txBody>
              <a:bodyPr/>
              <a:lstStyle/>
              <a:p>
                <a:r>
                  <a:rPr lang="zh-CN" altLang="en-US">
                    <a:noFill/>
                  </a:rPr>
                  <a:t> </a:t>
                </a:r>
              </a:p>
            </p:txBody>
          </p:sp>
        </mc:Fallback>
      </mc:AlternateContent>
      <p:cxnSp>
        <p:nvCxnSpPr>
          <p:cNvPr id="21" name="直線單箭頭接點 20"/>
          <p:cNvCxnSpPr/>
          <p:nvPr/>
        </p:nvCxnSpPr>
        <p:spPr>
          <a:xfrm flipH="1" flipV="1">
            <a:off x="5836487" y="2248975"/>
            <a:ext cx="828712" cy="9592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7323985" y="4075962"/>
            <a:ext cx="599420" cy="4306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1650274" y="4506589"/>
                <a:ext cx="6227859"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2</m:t>
                              </m:r>
                            </m:sup>
                          </m:sSup>
                        </m:sub>
                      </m:sSub>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2</m:t>
                                  </m:r>
                                  <m:r>
                                    <a:rPr lang="zh-TW" altLang="en-US" i="1">
                                      <a:latin typeface="Cambria Math" panose="02040503050406030204" pitchFamily="18" charset="0"/>
                                    </a:rPr>
                                    <m:t>𝜋</m:t>
                                  </m:r>
                                </m:e>
                              </m:d>
                            </m:e>
                            <m:sup>
                              <m:r>
                                <a:rPr lang="en-US" altLang="zh-TW" i="1">
                                  <a:latin typeface="Cambria Math" panose="02040503050406030204" pitchFamily="18" charset="0"/>
                                </a:rPr>
                                <m:t>𝐷</m:t>
                              </m:r>
                              <m:r>
                                <a:rPr lang="en-US" altLang="zh-TW" i="1">
                                  <a:latin typeface="Cambria Math" panose="02040503050406030204" pitchFamily="18" charset="0"/>
                                </a:rPr>
                                <m:t>/2</m:t>
                              </m:r>
                            </m:sup>
                          </m:sSup>
                        </m:den>
                      </m:f>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d>
                                <m:dPr>
                                  <m:begChr m:val="|"/>
                                  <m:endChr m:val="|"/>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2</m:t>
                                      </m:r>
                                    </m:sup>
                                  </m:sSup>
                                </m:e>
                              </m:d>
                            </m:e>
                            <m:sup>
                              <m:r>
                                <a:rPr lang="en-US" altLang="zh-TW" i="1">
                                  <a:latin typeface="Cambria Math" panose="02040503050406030204" pitchFamily="18" charset="0"/>
                                </a:rPr>
                                <m:t>1/2</m:t>
                              </m:r>
                            </m:sup>
                          </m:sSup>
                        </m:den>
                      </m:f>
                      <m:r>
                        <a:rPr lang="en-US" altLang="zh-TW" i="1">
                          <a:latin typeface="Cambria Math" panose="02040503050406030204" pitchFamily="18" charset="0"/>
                        </a:rPr>
                        <m:t>𝑒𝑥𝑝</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2</m:t>
                                      </m:r>
                                    </m:sup>
                                  </m:sSup>
                                </m:e>
                              </m:d>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Σ</m:t>
                                      </m:r>
                                    </m:e>
                                    <m:sup>
                                      <m:r>
                                        <a:rPr lang="en-US" altLang="zh-TW" i="1">
                                          <a:latin typeface="Cambria Math" panose="02040503050406030204" pitchFamily="18" charset="0"/>
                                          <a:ea typeface="Cambria Math" panose="02040503050406030204" pitchFamily="18" charset="0"/>
                                        </a:rPr>
                                        <m:t>2</m:t>
                                      </m:r>
                                    </m:sup>
                                  </m:sSup>
                                </m:e>
                              </m:d>
                            </m:e>
                            <m:sup>
                              <m:r>
                                <a:rPr lang="en-US" altLang="zh-TW" i="1">
                                  <a:latin typeface="Cambria Math" panose="02040503050406030204" pitchFamily="18" charset="0"/>
                                </a:rPr>
                                <m:t>−1</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zh-TW" altLang="en-US" i="1">
                                      <a:latin typeface="Cambria Math" panose="02040503050406030204" pitchFamily="18" charset="0"/>
                                    </a:rPr>
                                    <m:t>𝜇</m:t>
                                  </m:r>
                                </m:e>
                                <m:sup>
                                  <m:r>
                                    <a:rPr lang="en-US" altLang="zh-TW" i="1">
                                      <a:latin typeface="Cambria Math" panose="02040503050406030204" pitchFamily="18" charset="0"/>
                                    </a:rPr>
                                    <m:t>2</m:t>
                                  </m:r>
                                </m:sup>
                              </m:sSup>
                            </m:e>
                          </m:d>
                        </m:e>
                      </m:d>
                    </m:oMath>
                  </m:oMathPara>
                </a14:m>
                <a:endParaRPr lang="zh-TW" altLang="en-US"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650274" y="4506589"/>
                <a:ext cx="6227859" cy="617861"/>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76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7" grpId="0"/>
      <p:bldP spid="18" grpId="0"/>
      <p:bldP spid="19" grpId="0"/>
      <p:bldP spid="20"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988" y="116112"/>
            <a:ext cx="4821699" cy="3344672"/>
          </a:xfrm>
          <a:prstGeom prst="rect">
            <a:avLst/>
          </a:prstGeom>
        </p:spPr>
      </p:pic>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8356" y="99783"/>
            <a:ext cx="4821698" cy="3344672"/>
          </a:xfrm>
        </p:spPr>
      </p:pic>
      <p:sp>
        <p:nvSpPr>
          <p:cNvPr id="9" name="矩形 8"/>
          <p:cNvSpPr/>
          <p:nvPr/>
        </p:nvSpPr>
        <p:spPr>
          <a:xfrm>
            <a:off x="1778962" y="3622372"/>
            <a:ext cx="2861745" cy="523220"/>
          </a:xfrm>
          <a:prstGeom prst="rect">
            <a:avLst/>
          </a:prstGeom>
        </p:spPr>
        <p:txBody>
          <a:bodyPr wrap="none">
            <a:spAutoFit/>
          </a:bodyPr>
          <a:lstStyle/>
          <a:p>
            <a:r>
              <a:rPr lang="en-US" altLang="zh-TW" sz="2800" dirty="0"/>
              <a:t>How’s the results?</a:t>
            </a:r>
            <a:endParaRPr lang="zh-TW" altLang="en-US" sz="2800" dirty="0"/>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686" y="3524656"/>
            <a:ext cx="4805368" cy="3333344"/>
          </a:xfrm>
          <a:prstGeom prst="rect">
            <a:avLst/>
          </a:prstGeom>
        </p:spPr>
      </p:pic>
      <p:sp>
        <p:nvSpPr>
          <p:cNvPr id="13" name="文字方塊 12"/>
          <p:cNvSpPr txBox="1"/>
          <p:nvPr/>
        </p:nvSpPr>
        <p:spPr>
          <a:xfrm>
            <a:off x="1767316" y="4035460"/>
            <a:ext cx="4611040" cy="523220"/>
          </a:xfrm>
          <a:prstGeom prst="rect">
            <a:avLst/>
          </a:prstGeom>
          <a:noFill/>
        </p:spPr>
        <p:txBody>
          <a:bodyPr wrap="square" rtlCol="0">
            <a:spAutoFit/>
          </a:bodyPr>
          <a:lstStyle/>
          <a:p>
            <a:r>
              <a:rPr lang="en-US" altLang="zh-TW" sz="2800" dirty="0"/>
              <a:t>Testing data: 47% accuracy </a:t>
            </a:r>
            <a:r>
              <a:rPr lang="en-US" altLang="zh-TW" sz="2800" dirty="0">
                <a:sym typeface="Wingdings" panose="05000000000000000000" pitchFamily="2" charset="2"/>
              </a:rPr>
              <a:t></a:t>
            </a:r>
            <a:endParaRPr lang="zh-TW" altLang="en-US" sz="2800" dirty="0"/>
          </a:p>
        </p:txBody>
      </p:sp>
      <p:sp>
        <p:nvSpPr>
          <p:cNvPr id="14" name="箭號: 向右 13"/>
          <p:cNvSpPr/>
          <p:nvPr/>
        </p:nvSpPr>
        <p:spPr>
          <a:xfrm>
            <a:off x="6122265" y="3860800"/>
            <a:ext cx="422398" cy="483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文字方塊 14"/>
          <p:cNvSpPr txBox="1"/>
          <p:nvPr/>
        </p:nvSpPr>
        <p:spPr>
          <a:xfrm>
            <a:off x="1767316" y="4438517"/>
            <a:ext cx="4283972" cy="954107"/>
          </a:xfrm>
          <a:prstGeom prst="rect">
            <a:avLst/>
          </a:prstGeom>
          <a:noFill/>
        </p:spPr>
        <p:txBody>
          <a:bodyPr wrap="square" rtlCol="0">
            <a:spAutoFit/>
          </a:bodyPr>
          <a:lstStyle/>
          <a:p>
            <a:r>
              <a:rPr lang="en-US" altLang="zh-TW" sz="2800" dirty="0">
                <a:solidFill>
                  <a:srgbClr val="FF0000"/>
                </a:solidFill>
              </a:rPr>
              <a:t>All: </a:t>
            </a:r>
            <a:r>
              <a:rPr lang="en-US" altLang="zh-TW" sz="2800" dirty="0" err="1">
                <a:solidFill>
                  <a:srgbClr val="FF0000"/>
                </a:solidFill>
              </a:rPr>
              <a:t>hp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r>
              <a:rPr lang="en-US" altLang="zh-TW" sz="2800" dirty="0" err="1">
                <a:solidFill>
                  <a:srgbClr val="FF0000"/>
                </a:solidFill>
              </a:rPr>
              <a:t>sp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p>
          <a:p>
            <a:r>
              <a:rPr lang="en-US" altLang="zh-TW" sz="2800" dirty="0">
                <a:solidFill>
                  <a:srgbClr val="FF0000"/>
                </a:solidFill>
              </a:rPr>
              <a:t>de, </a:t>
            </a:r>
            <a:r>
              <a:rPr lang="en-US" altLang="zh-TW" sz="2800" dirty="0" err="1">
                <a:solidFill>
                  <a:srgbClr val="FF0000"/>
                </a:solidFill>
              </a:rPr>
              <a:t>sp</a:t>
            </a:r>
            <a:r>
              <a:rPr lang="en-US" altLang="zh-TW" sz="2800" dirty="0">
                <a:solidFill>
                  <a:srgbClr val="FF0000"/>
                </a:solidFill>
              </a:rPr>
              <a:t> de, speed (6 features)</a:t>
            </a:r>
            <a:endParaRPr lang="zh-TW" altLang="en-US" sz="2800" dirty="0">
              <a:solidFill>
                <a:srgbClr val="FF0000"/>
              </a:solidFill>
            </a:endParaRPr>
          </a:p>
        </p:txBody>
      </p:sp>
      <p:sp>
        <p:nvSpPr>
          <p:cNvPr id="16" name="文字方塊 15"/>
          <p:cNvSpPr txBox="1"/>
          <p:nvPr/>
        </p:nvSpPr>
        <p:spPr>
          <a:xfrm>
            <a:off x="3719787" y="6185140"/>
            <a:ext cx="2864542" cy="523220"/>
          </a:xfrm>
          <a:prstGeom prst="rect">
            <a:avLst/>
          </a:prstGeom>
          <a:noFill/>
        </p:spPr>
        <p:txBody>
          <a:bodyPr wrap="square" rtlCol="0">
            <a:spAutoFit/>
          </a:bodyPr>
          <a:lstStyle/>
          <a:p>
            <a:r>
              <a:rPr lang="en-US" altLang="zh-TW" sz="2800" dirty="0"/>
              <a:t>64% accuracy …</a:t>
            </a:r>
            <a:endParaRPr lang="zh-TW" altLang="en-US" sz="2800" dirty="0"/>
          </a:p>
        </p:txBody>
      </p:sp>
      <mc:AlternateContent xmlns:mc="http://schemas.openxmlformats.org/markup-compatibility/2006" xmlns:a14="http://schemas.microsoft.com/office/drawing/2010/main">
        <mc:Choice Requires="a14">
          <p:sp>
            <p:nvSpPr>
              <p:cNvPr id="2" name="文字方塊 1"/>
              <p:cNvSpPr txBox="1"/>
              <p:nvPr/>
            </p:nvSpPr>
            <p:spPr>
              <a:xfrm>
                <a:off x="5056728" y="2278743"/>
                <a:ext cx="1095043" cy="369332"/>
              </a:xfrm>
              <a:prstGeom prst="rect">
                <a:avLst/>
              </a:prstGeom>
            </p:spPr>
            <p:style>
              <a:lnRef idx="0">
                <a:schemeClr val="dk1"/>
              </a:lnRef>
              <a:fillRef idx="3">
                <a:schemeClr val="dk1"/>
              </a:fillRef>
              <a:effectRef idx="3">
                <a:schemeClr val="dk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056728" y="2278743"/>
                <a:ext cx="1095043" cy="369332"/>
              </a:xfrm>
              <a:prstGeom prst="rect">
                <a:avLst/>
              </a:prstGeom>
              <a:blipFill>
                <a:blip r:embed="rId5"/>
                <a:stretch>
                  <a:fillRect/>
                </a:stretch>
              </a:blipFill>
            </p:spPr>
            <p:txBody>
              <a:bodyPr/>
              <a:lstStyle/>
              <a:p>
                <a:r>
                  <a:rPr lang="zh-CN" altLang="en-US">
                    <a:noFill/>
                  </a:rPr>
                  <a:t> </a:t>
                </a:r>
              </a:p>
            </p:txBody>
          </p:sp>
        </mc:Fallback>
      </mc:AlternateContent>
      <p:sp>
        <p:nvSpPr>
          <p:cNvPr id="3" name="文字方塊 2"/>
          <p:cNvSpPr txBox="1"/>
          <p:nvPr/>
        </p:nvSpPr>
        <p:spPr>
          <a:xfrm>
            <a:off x="1819071" y="3339990"/>
            <a:ext cx="4765259" cy="369332"/>
          </a:xfrm>
          <a:prstGeom prst="rect">
            <a:avLst/>
          </a:prstGeom>
          <a:noFill/>
        </p:spPr>
        <p:txBody>
          <a:bodyPr wrap="square" rtlCol="0">
            <a:spAutoFit/>
          </a:bodyPr>
          <a:lstStyle/>
          <a:p>
            <a:r>
              <a:rPr lang="en-US" altLang="zh-TW" dirty="0"/>
              <a:t>Blue points: C</a:t>
            </a:r>
            <a:r>
              <a:rPr lang="en-US" altLang="zh-TW" baseline="-25000" dirty="0"/>
              <a:t>1</a:t>
            </a:r>
            <a:r>
              <a:rPr lang="en-US" altLang="zh-TW" dirty="0"/>
              <a:t> (Water), Red points: C</a:t>
            </a:r>
            <a:r>
              <a:rPr lang="en-US" altLang="zh-TW" baseline="-25000" dirty="0"/>
              <a:t>2</a:t>
            </a:r>
            <a:r>
              <a:rPr lang="en-US" altLang="zh-TW" dirty="0"/>
              <a:t> (Normal)</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9734573" y="450599"/>
                <a:ext cx="1093441" cy="738664"/>
              </a:xfrm>
              <a:prstGeom prst="rect">
                <a:avLst/>
              </a:prstGeom>
            </p:spPr>
            <p:style>
              <a:lnRef idx="0">
                <a:schemeClr val="dk1"/>
              </a:lnRef>
              <a:fillRef idx="3">
                <a:schemeClr val="dk1"/>
              </a:fillRef>
              <a:effectRef idx="3">
                <a:schemeClr val="dk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en-US" altLang="zh-TW"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&gt;0.5</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9734573" y="450599"/>
                <a:ext cx="1093441" cy="73866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6544664" y="2741729"/>
                <a:ext cx="1245675" cy="730136"/>
              </a:xfrm>
              <a:prstGeom prst="rect">
                <a:avLst/>
              </a:prstGeom>
            </p:spPr>
            <p:style>
              <a:lnRef idx="0">
                <a:schemeClr val="dk1"/>
              </a:lnRef>
              <a:fillRef idx="3">
                <a:schemeClr val="dk1"/>
              </a:fillRef>
              <a:effectRef idx="3">
                <a:schemeClr val="dk1"/>
              </a:effectRef>
              <a:fontRef idx="minor">
                <a:schemeClr val="lt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&lt;0.5</m:t>
                      </m:r>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6544664" y="2741729"/>
                <a:ext cx="1245675" cy="73013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9734573" y="3667234"/>
                <a:ext cx="1093441" cy="738664"/>
              </a:xfrm>
              <a:prstGeom prst="rect">
                <a:avLst/>
              </a:prstGeom>
            </p:spPr>
            <p:style>
              <a:lnRef idx="0">
                <a:schemeClr val="dk1"/>
              </a:lnRef>
              <a:fillRef idx="3">
                <a:schemeClr val="dk1"/>
              </a:fillRef>
              <a:effectRef idx="3">
                <a:schemeClr val="dk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en-US" altLang="zh-TW"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&gt;0.5</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9734573" y="3667234"/>
                <a:ext cx="1093441" cy="73866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6544664" y="5958364"/>
                <a:ext cx="1245675" cy="730136"/>
              </a:xfrm>
              <a:prstGeom prst="rect">
                <a:avLst/>
              </a:prstGeom>
            </p:spPr>
            <p:style>
              <a:lnRef idx="0">
                <a:schemeClr val="dk1"/>
              </a:lnRef>
              <a:fillRef idx="3">
                <a:schemeClr val="dk1"/>
              </a:fillRef>
              <a:effectRef idx="3">
                <a:schemeClr val="dk1"/>
              </a:effectRef>
              <a:fontRef idx="minor">
                <a:schemeClr val="lt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&lt;0.5</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6544664" y="5958364"/>
                <a:ext cx="1245675" cy="73013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58415" y="5437742"/>
                <a:ext cx="2482026"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oMath>
                </a14:m>
                <a:r>
                  <a:rPr lang="zh-TW" altLang="en-US" sz="2400" dirty="0"/>
                  <a:t> </a:t>
                </a:r>
                <a:r>
                  <a:rPr lang="en-US" altLang="zh-TW" sz="2400" dirty="0"/>
                  <a:t>6-dim vector</a:t>
                </a:r>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58415" y="5437742"/>
                <a:ext cx="2482026" cy="369332"/>
              </a:xfrm>
              <a:prstGeom prst="rect">
                <a:avLst/>
              </a:prstGeom>
              <a:blipFill>
                <a:blip r:embed="rId10"/>
                <a:stretch>
                  <a:fillRect l="-4423" t="-24590" r="-6634" b="-491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1853585" y="5828250"/>
                <a:ext cx="2624373"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oMath>
                </a14:m>
                <a:r>
                  <a:rPr lang="zh-TW" altLang="en-US" sz="2400" dirty="0"/>
                  <a:t> </a:t>
                </a:r>
                <a:r>
                  <a:rPr lang="en-US" altLang="zh-TW" sz="2400" dirty="0"/>
                  <a:t>6 x 6 matrices</a:t>
                </a:r>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853585" y="5828250"/>
                <a:ext cx="2624373" cy="369332"/>
              </a:xfrm>
              <a:prstGeom prst="rect">
                <a:avLst/>
              </a:prstGeom>
              <a:blipFill>
                <a:blip r:embed="rId11"/>
                <a:stretch>
                  <a:fillRect l="-3944" t="-24590" r="-6265" b="-49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39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P spid="2" grpId="0" animBg="1"/>
      <p:bldP spid="17" grpId="0" animBg="1"/>
      <p:bldP spid="18" grpId="0" animBg="1"/>
      <p:bldP spid="19" grpId="0" animBg="1"/>
      <p:bldP spid="20" grpId="0" animBg="1"/>
      <p:bldP spid="4"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修改模型</a:t>
            </a:r>
            <a:endParaRPr lang="zh-TW" altLang="en-US" dirty="0"/>
          </a:p>
        </p:txBody>
      </p:sp>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236" y="1709695"/>
            <a:ext cx="4383314" cy="3040577"/>
          </a:xfrm>
          <a:prstGeom prst="rect">
            <a:avLst/>
          </a:prstGeom>
        </p:spPr>
      </p:pic>
      <p:sp>
        <p:nvSpPr>
          <p:cNvPr id="5" name="文字方塊 4"/>
          <p:cNvSpPr txBox="1"/>
          <p:nvPr/>
        </p:nvSpPr>
        <p:spPr>
          <a:xfrm>
            <a:off x="2801491" y="1952424"/>
            <a:ext cx="2478079" cy="523220"/>
          </a:xfrm>
          <a:prstGeom prst="rect">
            <a:avLst/>
          </a:prstGeom>
          <a:noFill/>
        </p:spPr>
        <p:txBody>
          <a:bodyPr wrap="square" rtlCol="0">
            <a:spAutoFit/>
          </a:bodyPr>
          <a:lstStyle/>
          <a:p>
            <a:pPr algn="ctr"/>
            <a:r>
              <a:rPr lang="en-US" altLang="zh-TW" sz="2800" dirty="0"/>
              <a:t>Class 1: Water</a:t>
            </a:r>
            <a:endParaRPr lang="zh-TW" altLang="en-US" sz="28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551" y="1745757"/>
            <a:ext cx="4267199" cy="2960033"/>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1602719" y="4809462"/>
                <a:ext cx="2084304" cy="74962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75.0</m:t>
                              </m:r>
                            </m:e>
                            <m:e>
                              <m:r>
                                <a:rPr lang="en-US" altLang="zh-TW" sz="2400" i="1">
                                  <a:latin typeface="Cambria Math" panose="02040503050406030204" pitchFamily="18" charset="0"/>
                                </a:rPr>
                                <m:t>71.3</m:t>
                              </m:r>
                            </m:e>
                          </m:eqArr>
                        </m:e>
                      </m:d>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602719" y="4809462"/>
                <a:ext cx="2084304" cy="7496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316431" y="4809462"/>
                <a:ext cx="1911351" cy="74962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55.6</m:t>
                              </m:r>
                            </m:e>
                            <m:e>
                              <m:r>
                                <a:rPr lang="en-US" altLang="zh-TW" sz="2400" i="1">
                                  <a:latin typeface="Cambria Math" panose="02040503050406030204" pitchFamily="18" charset="0"/>
                                </a:rPr>
                                <m:t>59.8</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316431" y="4809462"/>
                <a:ext cx="1911351" cy="74962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575897" y="4835475"/>
                <a:ext cx="2533272" cy="7496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1</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8</m:t>
                                </m:r>
                                <m:r>
                                  <a:rPr lang="en-US" altLang="zh-TW" sz="2400" i="1">
                                    <a:latin typeface="Cambria Math" panose="02040503050406030204" pitchFamily="18" charset="0"/>
                                  </a:rPr>
                                  <m:t>74</m:t>
                                </m:r>
                              </m:e>
                              <m:e>
                                <m:r>
                                  <a:rPr lang="en-US" altLang="zh-TW" sz="2400" i="1">
                                    <a:latin typeface="Cambria Math" panose="02040503050406030204" pitchFamily="18" charset="0"/>
                                  </a:rPr>
                                  <m:t>327</m:t>
                                </m:r>
                              </m:e>
                            </m:mr>
                            <m:mr>
                              <m:e>
                                <m:r>
                                  <a:rPr lang="en-US" altLang="zh-TW" sz="2400" i="1">
                                    <a:latin typeface="Cambria Math" panose="02040503050406030204" pitchFamily="18" charset="0"/>
                                  </a:rPr>
                                  <m:t>327</m:t>
                                </m:r>
                              </m:e>
                              <m:e>
                                <m:r>
                                  <a:rPr lang="en-US" altLang="zh-TW" sz="2400" i="1">
                                    <a:latin typeface="Cambria Math" panose="02040503050406030204" pitchFamily="18" charset="0"/>
                                  </a:rPr>
                                  <m:t>929</m:t>
                                </m:r>
                              </m:e>
                            </m:mr>
                          </m:m>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575897" y="4835475"/>
                <a:ext cx="2533272" cy="74962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8118397" y="4805339"/>
                <a:ext cx="2533272" cy="7496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2</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2"/>
                                    <m:mcJc m:val="center"/>
                                  </m:mcPr>
                                </m:mc>
                              </m:mcs>
                              <m:ctrlPr>
                                <a:rPr lang="en-US" altLang="zh-TW" sz="2400" i="1">
                                  <a:latin typeface="Cambria Math" panose="02040503050406030204" pitchFamily="18" charset="0"/>
                                </a:rPr>
                              </m:ctrlPr>
                            </m:mPr>
                            <m:mr>
                              <m:e>
                                <m:r>
                                  <m:rPr>
                                    <m:brk m:alnAt="7"/>
                                  </m:rPr>
                                  <a:rPr lang="en-US" altLang="zh-TW" sz="2400" i="1">
                                    <a:latin typeface="Cambria Math" panose="02040503050406030204" pitchFamily="18" charset="0"/>
                                  </a:rPr>
                                  <m:t>8</m:t>
                                </m:r>
                                <m:r>
                                  <a:rPr lang="en-US" altLang="zh-TW" sz="2400" i="1">
                                    <a:latin typeface="Cambria Math" panose="02040503050406030204" pitchFamily="18" charset="0"/>
                                  </a:rPr>
                                  <m:t>47</m:t>
                                </m:r>
                              </m:e>
                              <m:e>
                                <m:r>
                                  <a:rPr lang="en-US" altLang="zh-TW" sz="2400" i="1">
                                    <a:latin typeface="Cambria Math" panose="02040503050406030204" pitchFamily="18" charset="0"/>
                                  </a:rPr>
                                  <m:t>422</m:t>
                                </m:r>
                              </m:e>
                            </m:mr>
                            <m:mr>
                              <m:e>
                                <m:r>
                                  <a:rPr lang="en-US" altLang="zh-TW" sz="2400" i="1">
                                    <a:latin typeface="Cambria Math" panose="02040503050406030204" pitchFamily="18" charset="0"/>
                                  </a:rPr>
                                  <m:t>422</m:t>
                                </m:r>
                              </m:e>
                              <m:e>
                                <m:r>
                                  <a:rPr lang="en-US" altLang="zh-TW" sz="2400" i="1">
                                    <a:latin typeface="Cambria Math" panose="02040503050406030204" pitchFamily="18" charset="0"/>
                                  </a:rPr>
                                  <m:t>685</m:t>
                                </m:r>
                              </m:e>
                            </m:mr>
                          </m:m>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8118397" y="4805339"/>
                <a:ext cx="2533272" cy="749629"/>
              </a:xfrm>
              <a:prstGeom prst="rect">
                <a:avLst/>
              </a:prstGeom>
              <a:blipFill>
                <a:blip r:embed="rId8"/>
                <a:stretch>
                  <a:fillRect/>
                </a:stretch>
              </a:blipFill>
            </p:spPr>
            <p:txBody>
              <a:bodyPr/>
              <a:lstStyle/>
              <a:p>
                <a:r>
                  <a:rPr lang="zh-CN" altLang="en-US">
                    <a:noFill/>
                  </a:rPr>
                  <a:t> </a:t>
                </a:r>
              </a:p>
            </p:txBody>
          </p:sp>
        </mc:Fallback>
      </mc:AlternateContent>
      <p:sp>
        <p:nvSpPr>
          <p:cNvPr id="6" name="文字方塊 5"/>
          <p:cNvSpPr txBox="1"/>
          <p:nvPr/>
        </p:nvSpPr>
        <p:spPr>
          <a:xfrm>
            <a:off x="7169384" y="1948479"/>
            <a:ext cx="2666765" cy="523220"/>
          </a:xfrm>
          <a:prstGeom prst="rect">
            <a:avLst/>
          </a:prstGeom>
          <a:noFill/>
        </p:spPr>
        <p:txBody>
          <a:bodyPr wrap="square" rtlCol="0">
            <a:spAutoFit/>
          </a:bodyPr>
          <a:lstStyle/>
          <a:p>
            <a:pPr algn="ctr"/>
            <a:r>
              <a:rPr lang="en-US" altLang="zh-TW" sz="2800" dirty="0"/>
              <a:t>Class 2: Normal</a:t>
            </a:r>
            <a:endParaRPr lang="zh-TW" altLang="en-US" sz="2800" dirty="0"/>
          </a:p>
        </p:txBody>
      </p:sp>
      <mc:AlternateContent xmlns:mc="http://schemas.openxmlformats.org/markup-compatibility/2006" xmlns:a14="http://schemas.microsoft.com/office/drawing/2010/main">
        <mc:Choice Requires="a14">
          <p:sp>
            <p:nvSpPr>
              <p:cNvPr id="12" name="文字方塊 11"/>
              <p:cNvSpPr txBox="1"/>
              <p:nvPr/>
            </p:nvSpPr>
            <p:spPr>
              <a:xfrm>
                <a:off x="4812789" y="5693660"/>
                <a:ext cx="3482360" cy="523220"/>
              </a:xfrm>
              <a:prstGeom prst="rect">
                <a:avLst/>
              </a:prstGeom>
              <a:noFill/>
            </p:spPr>
            <p:txBody>
              <a:bodyPr wrap="square" rtlCol="0">
                <a:spAutoFit/>
              </a:bodyPr>
              <a:lstStyle/>
              <a:p>
                <a:pPr algn="ctr"/>
                <a:r>
                  <a:rPr lang="en-US" altLang="zh-TW" sz="2800" dirty="0">
                    <a:solidFill>
                      <a:srgbClr val="FF0000"/>
                    </a:solidFill>
                  </a:rPr>
                  <a:t>The same </a:t>
                </a:r>
                <a14:m>
                  <m:oMath xmlns:m="http://schemas.openxmlformats.org/officeDocument/2006/math">
                    <m:r>
                      <m:rPr>
                        <m:sty m:val="p"/>
                      </m:rPr>
                      <a:rPr lang="el-GR" altLang="zh-TW" sz="2800" i="1">
                        <a:solidFill>
                          <a:srgbClr val="FF0000"/>
                        </a:solidFill>
                        <a:latin typeface="Cambria Math" panose="02040503050406030204" pitchFamily="18" charset="0"/>
                        <a:ea typeface="Cambria Math" panose="02040503050406030204" pitchFamily="18" charset="0"/>
                      </a:rPr>
                      <m:t>Σ</m:t>
                    </m:r>
                  </m:oMath>
                </a14:m>
                <a:r>
                  <a:rPr lang="en-US" altLang="zh-TW" sz="2800" dirty="0">
                    <a:solidFill>
                      <a:srgbClr val="FF0000"/>
                    </a:solidFill>
                  </a:rPr>
                  <a:t> </a:t>
                </a:r>
                <a:endParaRPr lang="zh-TW" altLang="en-US" sz="2800" dirty="0">
                  <a:solidFill>
                    <a:srgbClr val="FF0000"/>
                  </a:solidFill>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4812789" y="5693660"/>
                <a:ext cx="3482360" cy="523220"/>
              </a:xfrm>
              <a:prstGeom prst="rect">
                <a:avLst/>
              </a:prstGeom>
              <a:blipFill>
                <a:blip r:embed="rId9"/>
                <a:stretch>
                  <a:fillRect t="-10465" b="-32558"/>
                </a:stretch>
              </a:blipFill>
            </p:spPr>
            <p:txBody>
              <a:bodyPr/>
              <a:lstStyle/>
              <a:p>
                <a:r>
                  <a:rPr lang="zh-CN" altLang="en-US">
                    <a:noFill/>
                  </a:rPr>
                  <a:t> </a:t>
                </a:r>
              </a:p>
            </p:txBody>
          </p:sp>
        </mc:Fallback>
      </mc:AlternateContent>
      <p:cxnSp>
        <p:nvCxnSpPr>
          <p:cNvPr id="14" name="直線單箭頭接點 13"/>
          <p:cNvCxnSpPr/>
          <p:nvPr/>
        </p:nvCxnSpPr>
        <p:spPr>
          <a:xfrm flipH="1" flipV="1">
            <a:off x="5075583" y="5541245"/>
            <a:ext cx="569844" cy="4140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7532915" y="5511110"/>
            <a:ext cx="1341705" cy="4441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5020504" y="6137821"/>
            <a:ext cx="3066931" cy="523220"/>
          </a:xfrm>
          <a:prstGeom prst="rect">
            <a:avLst/>
          </a:prstGeom>
          <a:noFill/>
        </p:spPr>
        <p:txBody>
          <a:bodyPr wrap="square" rtlCol="0">
            <a:spAutoFit/>
          </a:bodyPr>
          <a:lstStyle/>
          <a:p>
            <a:pPr algn="ctr"/>
            <a:r>
              <a:rPr lang="en-US" altLang="zh-TW" sz="2800" dirty="0">
                <a:solidFill>
                  <a:srgbClr val="0070C0"/>
                </a:solidFill>
              </a:rPr>
              <a:t>Less parameters</a:t>
            </a:r>
            <a:endParaRPr lang="zh-TW" altLang="en-US" sz="2800" dirty="0">
              <a:solidFill>
                <a:srgbClr val="0070C0"/>
              </a:solidFill>
            </a:endParaRPr>
          </a:p>
        </p:txBody>
      </p:sp>
    </p:spTree>
    <p:extLst>
      <p:ext uri="{BB962C8B-B14F-4D97-AF65-F5344CB8AC3E}">
        <p14:creationId xmlns:p14="http://schemas.microsoft.com/office/powerpoint/2010/main" val="252941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修改模型</a:t>
            </a:r>
            <a:endParaRPr lang="zh-TW" altLang="en-US" dirty="0"/>
          </a:p>
        </p:txBody>
      </p:sp>
      <p:sp>
        <p:nvSpPr>
          <p:cNvPr id="3" name="內容版面配置區 2"/>
          <p:cNvSpPr>
            <a:spLocks noGrp="1"/>
          </p:cNvSpPr>
          <p:nvPr>
            <p:ph idx="1"/>
          </p:nvPr>
        </p:nvSpPr>
        <p:spPr/>
        <p:txBody>
          <a:bodyPr/>
          <a:lstStyle/>
          <a:p>
            <a:r>
              <a:rPr lang="en-US" altLang="zh-TW" dirty="0"/>
              <a:t>Maximum likelihood</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3176729" y="2924383"/>
                <a:ext cx="2339808"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oMath>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76729" y="2924383"/>
                <a:ext cx="2339808" cy="369332"/>
              </a:xfrm>
              <a:prstGeom prst="rect">
                <a:avLst/>
              </a:prstGeom>
              <a:blipFill>
                <a:blip r:embed="rId2"/>
                <a:stretch>
                  <a:fillRect l="-3125" t="-26667" r="-1563" b="-50000"/>
                </a:stretch>
              </a:blipFill>
            </p:spPr>
            <p:txBody>
              <a:bodyPr/>
              <a:lstStyle/>
              <a:p>
                <a:r>
                  <a:rPr lang="zh-CN" altLang="en-US">
                    <a:noFill/>
                  </a:rPr>
                  <a:t> </a:t>
                </a:r>
              </a:p>
            </p:txBody>
          </p:sp>
        </mc:Fallback>
      </mc:AlternateContent>
      <p:sp>
        <p:nvSpPr>
          <p:cNvPr id="5" name="文字方塊 4"/>
          <p:cNvSpPr txBox="1"/>
          <p:nvPr/>
        </p:nvSpPr>
        <p:spPr>
          <a:xfrm>
            <a:off x="2643769" y="2400462"/>
            <a:ext cx="3405728" cy="461665"/>
          </a:xfrm>
          <a:prstGeom prst="rect">
            <a:avLst/>
          </a:prstGeom>
          <a:noFill/>
        </p:spPr>
        <p:txBody>
          <a:bodyPr wrap="square" rtlCol="0">
            <a:spAutoFit/>
          </a:bodyPr>
          <a:lstStyle/>
          <a:p>
            <a:r>
              <a:rPr lang="en-US" altLang="zh-TW" sz="2400" dirty="0"/>
              <a:t>“Water” type </a:t>
            </a:r>
            <a:r>
              <a:rPr lang="en-US" altLang="zh-TW" sz="2400" dirty="0" err="1"/>
              <a:t>Pokémons</a:t>
            </a:r>
            <a:r>
              <a:rPr lang="en-US" altLang="zh-TW" sz="2400" dirty="0"/>
              <a:t>: </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6757581" y="2924383"/>
                <a:ext cx="2865593" cy="369332"/>
              </a:xfrm>
              <a:prstGeom prst="rect">
                <a:avLst/>
              </a:prstGeom>
              <a:noFill/>
            </p:spPr>
            <p:txBody>
              <a:bodyPr wrap="non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80</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81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82</m:t>
                        </m:r>
                      </m:sup>
                    </m:sSup>
                    <m:r>
                      <a:rPr lang="en-US" altLang="zh-TW" sz="2400" i="1">
                        <a:latin typeface="Cambria Math" panose="02040503050406030204" pitchFamily="18" charset="0"/>
                      </a:rPr>
                      <m:t>,</m:t>
                    </m:r>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140</m:t>
                        </m:r>
                      </m:sup>
                    </m:sSup>
                  </m:oMath>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6757581" y="2924383"/>
                <a:ext cx="2865593" cy="369332"/>
              </a:xfrm>
              <a:prstGeom prst="rect">
                <a:avLst/>
              </a:prstGeom>
              <a:blipFill>
                <a:blip r:embed="rId3"/>
                <a:stretch>
                  <a:fillRect l="-2766" t="-26667" r="-1277" b="-50000"/>
                </a:stretch>
              </a:blipFill>
            </p:spPr>
            <p:txBody>
              <a:bodyPr/>
              <a:lstStyle/>
              <a:p>
                <a:r>
                  <a:rPr lang="zh-CN" altLang="en-US">
                    <a:noFill/>
                  </a:rPr>
                  <a:t> </a:t>
                </a:r>
              </a:p>
            </p:txBody>
          </p:sp>
        </mc:Fallback>
      </mc:AlternateContent>
      <p:sp>
        <p:nvSpPr>
          <p:cNvPr id="7" name="文字方塊 6"/>
          <p:cNvSpPr txBox="1"/>
          <p:nvPr/>
        </p:nvSpPr>
        <p:spPr>
          <a:xfrm>
            <a:off x="6360015" y="2400462"/>
            <a:ext cx="3405728" cy="461665"/>
          </a:xfrm>
          <a:prstGeom prst="rect">
            <a:avLst/>
          </a:prstGeom>
          <a:noFill/>
        </p:spPr>
        <p:txBody>
          <a:bodyPr wrap="square" rtlCol="0">
            <a:spAutoFit/>
          </a:bodyPr>
          <a:lstStyle/>
          <a:p>
            <a:r>
              <a:rPr lang="en-US" altLang="zh-TW" sz="2400" dirty="0"/>
              <a:t>“Normal” type </a:t>
            </a:r>
            <a:r>
              <a:rPr lang="en-US" altLang="zh-TW" sz="2400" dirty="0" err="1"/>
              <a:t>Pokémons</a:t>
            </a:r>
            <a:r>
              <a:rPr lang="en-US" altLang="zh-TW" sz="2400" dirty="0"/>
              <a:t>: </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2776161" y="3547574"/>
                <a:ext cx="10469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776161" y="3547574"/>
                <a:ext cx="1046922" cy="461665"/>
              </a:xfrm>
              <a:prstGeom prst="rect">
                <a:avLst/>
              </a:prstGeom>
              <a:blipFill>
                <a:blip r:embed="rId4"/>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392606" y="3598477"/>
                <a:ext cx="1364974" cy="461665"/>
              </a:xfrm>
              <a:prstGeom prst="rect">
                <a:avLst/>
              </a:prstGeom>
              <a:noFill/>
            </p:spPr>
            <p:txBody>
              <a:bodyPr wrap="square" rtlCol="0">
                <a:spAutoFit/>
              </a:bodyPr>
              <a:lstStyle/>
              <a:p>
                <a:pPr algn="ctr"/>
                <a:r>
                  <a:rPr lang="en-US" altLang="zh-TW" sz="2400" dirty="0"/>
                  <a:t>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oMath>
                </a14:m>
                <a:r>
                  <a:rPr lang="en-US" altLang="zh-TW" sz="2400" dirty="0"/>
                  <a:t>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392606" y="3598477"/>
                <a:ext cx="1364974"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958760" y="3543777"/>
                <a:ext cx="20805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7958760" y="3543777"/>
                <a:ext cx="2080591" cy="461665"/>
              </a:xfrm>
              <a:prstGeom prst="rect">
                <a:avLst/>
              </a:prstGeom>
              <a:blipFill>
                <a:blip r:embed="rId6"/>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917665" y="4245148"/>
                <a:ext cx="719774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a14:m>
                <a:r>
                  <a:rPr lang="en-US" altLang="zh-TW" sz="2400" dirty="0"/>
                  <a:t>,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oMath>
                </a14:m>
                <a:r>
                  <a:rPr lang="en-US" altLang="zh-TW" sz="2400" dirty="0"/>
                  <a:t> maximizing the likelihood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m:rPr>
                            <m:nor/>
                          </m:rPr>
                          <a:rPr lang="en-US" altLang="zh-TW" sz="2400" dirty="0"/>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m:rPr>
                            <m:nor/>
                          </m:rPr>
                          <a:rPr lang="en-US" altLang="zh-TW" sz="2400" dirty="0"/>
                          <m:t>,</m:t>
                        </m:r>
                        <m:r>
                          <m:rPr>
                            <m:sty m:val="p"/>
                          </m:rPr>
                          <a:rPr lang="el-GR" altLang="zh-TW" sz="2400" i="1">
                            <a:latin typeface="Cambria Math" panose="02040503050406030204" pitchFamily="18" charset="0"/>
                            <a:ea typeface="Cambria Math" panose="02040503050406030204" pitchFamily="18" charset="0"/>
                          </a:rPr>
                          <m:t>Σ</m:t>
                        </m:r>
                      </m:e>
                    </m:d>
                  </m:oMath>
                </a14:m>
                <a:r>
                  <a:rPr lang="en-US" altLang="zh-TW" sz="2400" dirty="0"/>
                  <a:t>  </a:t>
                </a:r>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917665" y="4245148"/>
                <a:ext cx="7197745" cy="461665"/>
              </a:xfrm>
              <a:prstGeom prst="rect">
                <a:avLst/>
              </a:prstGeom>
              <a:blipFill>
                <a:blip r:embed="rId7"/>
                <a:stretch>
                  <a:fillRect l="-1356"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375119" y="4788580"/>
                <a:ext cx="6130716" cy="5148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m:rPr>
                              <m:nor/>
                            </m:rPr>
                            <a:rPr lang="en-US" altLang="zh-TW" sz="2400" dirty="0"/>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m:rPr>
                              <m:nor/>
                            </m:rPr>
                            <a:rPr lang="en-US" altLang="zh-TW" sz="2400" dirty="0"/>
                            <m:t>,</m:t>
                          </m:r>
                          <m:r>
                            <m:rPr>
                              <m:sty m:val="p"/>
                            </m:rPr>
                            <a:rPr lang="el-GR" altLang="zh-TW" sz="2400" i="1">
                              <a:latin typeface="Cambria Math" panose="02040503050406030204" pitchFamily="18" charset="0"/>
                              <a:ea typeface="Cambria Math" panose="02040503050406030204" pitchFamily="18" charset="0"/>
                            </a:rPr>
                            <m:t>Σ</m:t>
                          </m:r>
                        </m:e>
                      </m:d>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79</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375119" y="4788580"/>
                <a:ext cx="6130716" cy="514821"/>
              </a:xfrm>
              <a:prstGeom prst="rect">
                <a:avLst/>
              </a:prstGeom>
              <a:blipFill>
                <a:blip r:embed="rId8"/>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188007" y="5251719"/>
                <a:ext cx="5035289" cy="5156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80</m:t>
                              </m:r>
                            </m:sup>
                          </m:sSup>
                        </m:e>
                      </m:d>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81</m:t>
                              </m:r>
                            </m:sup>
                          </m:sSup>
                        </m:e>
                      </m:d>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𝑓</m:t>
                          </m:r>
                        </m:e>
                        <m:sub>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m:rPr>
                              <m:sty m:val="p"/>
                            </m:rPr>
                            <a:rPr lang="el-GR" altLang="zh-TW" sz="2400" i="1">
                              <a:latin typeface="Cambria Math" panose="02040503050406030204" pitchFamily="18" charset="0"/>
                              <a:ea typeface="Cambria Math" panose="02040503050406030204" pitchFamily="18" charset="0"/>
                            </a:rPr>
                            <m:t>Σ</m:t>
                          </m:r>
                        </m:sub>
                      </m:sSub>
                      <m:d>
                        <m:dPr>
                          <m:ctrlPr>
                            <a:rPr lang="en-US" altLang="zh-TW" sz="2400" i="1">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140</m:t>
                              </m:r>
                            </m:sup>
                          </m:sSup>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5188007" y="5251719"/>
                <a:ext cx="5035289" cy="515654"/>
              </a:xfrm>
              <a:prstGeom prst="rect">
                <a:avLst/>
              </a:prstGeom>
              <a:blipFill>
                <a:blip r:embed="rId9"/>
                <a:stretch>
                  <a:fillRect b="-8333"/>
                </a:stretch>
              </a:blipFill>
            </p:spPr>
            <p:txBody>
              <a:bodyPr/>
              <a:lstStyle/>
              <a:p>
                <a:r>
                  <a:rPr lang="zh-CN" altLang="en-US">
                    <a:noFill/>
                  </a:rPr>
                  <a:t> </a:t>
                </a:r>
              </a:p>
            </p:txBody>
          </p:sp>
        </mc:Fallback>
      </mc:AlternateContent>
      <p:cxnSp>
        <p:nvCxnSpPr>
          <p:cNvPr id="15" name="直線單箭頭接點 14"/>
          <p:cNvCxnSpPr>
            <a:endCxn id="4" idx="2"/>
          </p:cNvCxnSpPr>
          <p:nvPr/>
        </p:nvCxnSpPr>
        <p:spPr>
          <a:xfrm flipV="1">
            <a:off x="3497179" y="3293716"/>
            <a:ext cx="849454" cy="45238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4652988" y="3324724"/>
            <a:ext cx="1215669" cy="35220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59751" y="3341278"/>
            <a:ext cx="1048897" cy="3479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8062879" y="3389394"/>
            <a:ext cx="648408" cy="3588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p:cNvSpPr txBox="1"/>
              <p:nvPr/>
            </p:nvSpPr>
            <p:spPr>
              <a:xfrm>
                <a:off x="5516537" y="5887073"/>
                <a:ext cx="3258367" cy="704295"/>
              </a:xfrm>
              <a:prstGeom prst="rect">
                <a:avLst/>
              </a:prstGeom>
              <a:noFill/>
            </p:spPr>
            <p:txBody>
              <a:bodyPr wrap="square" rtlCol="0">
                <a:spAutoFit/>
              </a:bodyPr>
              <a:lstStyle/>
              <a:p>
                <a:pPr algn="ctr"/>
                <a:r>
                  <a:rPr lang="en-US" altLang="zh-TW" sz="2800" dirty="0"/>
                  <a:t> </a:t>
                </a:r>
                <a14:m>
                  <m:oMath xmlns:m="http://schemas.openxmlformats.org/officeDocument/2006/math">
                    <m:r>
                      <m:rPr>
                        <m:sty m:val="p"/>
                      </m:rPr>
                      <a:rPr lang="el-GR" altLang="zh-TW" sz="2800" i="1">
                        <a:latin typeface="Cambria Math" panose="02040503050406030204" pitchFamily="18" charset="0"/>
                        <a:ea typeface="Cambria Math" panose="02040503050406030204" pitchFamily="18" charset="0"/>
                      </a:rPr>
                      <m:t>Σ</m:t>
                    </m:r>
                    <m:r>
                      <a:rPr lang="en-US" altLang="zh-TW" sz="2800" i="1">
                        <a:latin typeface="Cambria Math" panose="02040503050406030204" pitchFamily="18" charset="0"/>
                        <a:ea typeface="Cambria Math" panose="02040503050406030204" pitchFamily="18" charset="0"/>
                      </a:rPr>
                      <m:t>=</m:t>
                    </m:r>
                    <m:f>
                      <m:fPr>
                        <m:ctrlPr>
                          <a:rPr lang="en-US" altLang="zh-TW" sz="2800" i="1">
                            <a:latin typeface="Cambria Math" panose="02040503050406030204" pitchFamily="18" charset="0"/>
                            <a:ea typeface="Cambria Math" panose="02040503050406030204" pitchFamily="18" charset="0"/>
                          </a:rPr>
                        </m:ctrlPr>
                      </m:fPr>
                      <m:num>
                        <m:r>
                          <a:rPr lang="en-US" altLang="zh-TW" sz="2800" i="1">
                            <a:latin typeface="Cambria Math" panose="02040503050406030204" pitchFamily="18" charset="0"/>
                            <a:ea typeface="Cambria Math" panose="02040503050406030204" pitchFamily="18" charset="0"/>
                          </a:rPr>
                          <m:t>79</m:t>
                        </m:r>
                      </m:num>
                      <m:den>
                        <m:r>
                          <a:rPr lang="en-US" altLang="zh-TW" sz="2800" i="1">
                            <a:latin typeface="Cambria Math" panose="02040503050406030204" pitchFamily="18" charset="0"/>
                            <a:ea typeface="Cambria Math" panose="02040503050406030204" pitchFamily="18" charset="0"/>
                          </a:rPr>
                          <m:t>140</m:t>
                        </m:r>
                      </m:den>
                    </m:f>
                    <m:sSup>
                      <m:sSupPr>
                        <m:ctrlPr>
                          <a:rPr lang="en-US" altLang="zh-TW" sz="2800" i="1">
                            <a:latin typeface="Cambria Math" panose="02040503050406030204" pitchFamily="18" charset="0"/>
                          </a:rPr>
                        </m:ctrlPr>
                      </m:sSupPr>
                      <m:e>
                        <m:r>
                          <m:rPr>
                            <m:sty m:val="p"/>
                          </m:rPr>
                          <a:rPr lang="el-GR" altLang="zh-TW" sz="2800" i="1">
                            <a:latin typeface="Cambria Math" panose="02040503050406030204" pitchFamily="18" charset="0"/>
                            <a:ea typeface="Cambria Math" panose="02040503050406030204" pitchFamily="18" charset="0"/>
                          </a:rPr>
                          <m:t>Σ</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f>
                      <m:fPr>
                        <m:ctrlPr>
                          <a:rPr lang="en-US" altLang="zh-TW" sz="2800" i="1">
                            <a:latin typeface="Cambria Math" panose="02040503050406030204" pitchFamily="18" charset="0"/>
                            <a:ea typeface="Cambria Math" panose="02040503050406030204" pitchFamily="18" charset="0"/>
                          </a:rPr>
                        </m:ctrlPr>
                      </m:fPr>
                      <m:num>
                        <m:r>
                          <a:rPr lang="en-US" altLang="zh-TW" sz="2800" i="1">
                            <a:latin typeface="Cambria Math" panose="02040503050406030204" pitchFamily="18" charset="0"/>
                            <a:ea typeface="Cambria Math" panose="02040503050406030204" pitchFamily="18" charset="0"/>
                          </a:rPr>
                          <m:t>61</m:t>
                        </m:r>
                      </m:num>
                      <m:den>
                        <m:r>
                          <a:rPr lang="en-US" altLang="zh-TW" sz="2800" i="1">
                            <a:latin typeface="Cambria Math" panose="02040503050406030204" pitchFamily="18" charset="0"/>
                            <a:ea typeface="Cambria Math" panose="02040503050406030204" pitchFamily="18" charset="0"/>
                          </a:rPr>
                          <m:t>140</m:t>
                        </m:r>
                      </m:den>
                    </m:f>
                    <m:sSup>
                      <m:sSupPr>
                        <m:ctrlPr>
                          <a:rPr lang="en-US" altLang="zh-TW" sz="2800" i="1">
                            <a:latin typeface="Cambria Math" panose="02040503050406030204" pitchFamily="18" charset="0"/>
                          </a:rPr>
                        </m:ctrlPr>
                      </m:sSupPr>
                      <m:e>
                        <m:r>
                          <m:rPr>
                            <m:sty m:val="p"/>
                          </m:rPr>
                          <a:rPr lang="el-GR" altLang="zh-TW" sz="2800" i="1">
                            <a:latin typeface="Cambria Math" panose="02040503050406030204" pitchFamily="18" charset="0"/>
                            <a:ea typeface="Cambria Math" panose="02040503050406030204" pitchFamily="18" charset="0"/>
                          </a:rPr>
                          <m:t>Σ</m:t>
                        </m:r>
                      </m:e>
                      <m:sup>
                        <m:r>
                          <a:rPr lang="en-US" altLang="zh-TW" sz="2800" i="1">
                            <a:latin typeface="Cambria Math" panose="02040503050406030204" pitchFamily="18" charset="0"/>
                            <a:ea typeface="Cambria Math" panose="02040503050406030204" pitchFamily="18" charset="0"/>
                          </a:rPr>
                          <m:t>2</m:t>
                        </m:r>
                      </m:sup>
                    </m:sSup>
                  </m:oMath>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5516537" y="5887073"/>
                <a:ext cx="3258367" cy="704295"/>
              </a:xfrm>
              <a:prstGeom prst="rect">
                <a:avLst/>
              </a:prstGeom>
              <a:blipFill>
                <a:blip r:embed="rId10"/>
                <a:stretch>
                  <a:fillRect/>
                </a:stretch>
              </a:blipFill>
            </p:spPr>
            <p:txBody>
              <a:bodyPr/>
              <a:lstStyle/>
              <a:p>
                <a:r>
                  <a:rPr lang="zh-CN" altLang="en-US">
                    <a:noFill/>
                  </a:rPr>
                  <a:t> </a:t>
                </a:r>
              </a:p>
            </p:txBody>
          </p:sp>
        </mc:Fallback>
      </mc:AlternateContent>
      <p:sp>
        <p:nvSpPr>
          <p:cNvPr id="24" name="文字方塊 23"/>
          <p:cNvSpPr txBox="1"/>
          <p:nvPr/>
        </p:nvSpPr>
        <p:spPr>
          <a:xfrm>
            <a:off x="7532915" y="575000"/>
            <a:ext cx="2127017" cy="830997"/>
          </a:xfrm>
          <a:prstGeom prst="rect">
            <a:avLst/>
          </a:prstGeom>
          <a:noFill/>
        </p:spPr>
        <p:txBody>
          <a:bodyPr wrap="square" rtlCol="0">
            <a:spAutoFit/>
          </a:bodyPr>
          <a:lstStyle/>
          <a:p>
            <a:r>
              <a:rPr lang="en-US" altLang="zh-TW" sz="2400" dirty="0"/>
              <a:t>Ref: Bishop, chapter 4.2.2</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276058" y="5977139"/>
                <a:ext cx="3258367" cy="461665"/>
              </a:xfrm>
              <a:prstGeom prst="rect">
                <a:avLst/>
              </a:prstGeom>
              <a:noFill/>
            </p:spPr>
            <p:txBody>
              <a:bodyPr wrap="square" rtlCol="0">
                <a:spAutoFit/>
              </a:bodyPr>
              <a:lstStyle/>
              <a:p>
                <a:pPr algn="ct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a14:m>
                <a:r>
                  <a:rPr lang="zh-TW" altLang="en-US" sz="2400" dirty="0"/>
                  <a:t> </a:t>
                </a:r>
                <a:r>
                  <a:rPr lang="en-US" altLang="zh-TW" sz="2400" dirty="0"/>
                  <a:t>and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a14:m>
                <a:r>
                  <a:rPr lang="zh-TW" altLang="en-US" sz="2400" dirty="0"/>
                  <a:t> </a:t>
                </a:r>
                <a:r>
                  <a:rPr lang="en-US" altLang="zh-TW" sz="2400" dirty="0"/>
                  <a:t>is the same</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76058" y="5977139"/>
                <a:ext cx="3258367" cy="461665"/>
              </a:xfrm>
              <a:prstGeom prst="rect">
                <a:avLst/>
              </a:prstGeom>
              <a:blipFill>
                <a:blip r:embed="rId11"/>
                <a:stretch>
                  <a:fillRect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623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23"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修改模型</a:t>
            </a:r>
            <a:endParaRPr lang="zh-TW" altLang="en-US" dirty="0"/>
          </a:p>
        </p:txBody>
      </p:sp>
      <p:pic>
        <p:nvPicPr>
          <p:cNvPr id="4" name="內容版面配置區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831447"/>
            <a:ext cx="4801444" cy="3482343"/>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445" y="1833197"/>
            <a:ext cx="5017643" cy="3480593"/>
          </a:xfrm>
          <a:prstGeom prst="rect">
            <a:avLst/>
          </a:prstGeom>
        </p:spPr>
      </p:pic>
      <p:sp>
        <p:nvSpPr>
          <p:cNvPr id="7" name="文字方塊 6"/>
          <p:cNvSpPr txBox="1"/>
          <p:nvPr/>
        </p:nvSpPr>
        <p:spPr>
          <a:xfrm>
            <a:off x="4753182" y="5123500"/>
            <a:ext cx="3773175" cy="461665"/>
          </a:xfrm>
          <a:prstGeom prst="rect">
            <a:avLst/>
          </a:prstGeom>
          <a:noFill/>
        </p:spPr>
        <p:txBody>
          <a:bodyPr wrap="square" rtlCol="0">
            <a:spAutoFit/>
          </a:bodyPr>
          <a:lstStyle/>
          <a:p>
            <a:r>
              <a:rPr lang="en-US" altLang="zh-TW" sz="2400" dirty="0"/>
              <a:t>The same covariance matrix</a:t>
            </a:r>
            <a:endParaRPr lang="zh-TW" altLang="en-US" sz="2400" dirty="0"/>
          </a:p>
        </p:txBody>
      </p:sp>
      <p:sp>
        <p:nvSpPr>
          <p:cNvPr id="8" name="文字方塊 7"/>
          <p:cNvSpPr txBox="1"/>
          <p:nvPr/>
        </p:nvSpPr>
        <p:spPr>
          <a:xfrm>
            <a:off x="2152651" y="5597860"/>
            <a:ext cx="7085493" cy="523220"/>
          </a:xfrm>
          <a:prstGeom prst="rect">
            <a:avLst/>
          </a:prstGeom>
          <a:noFill/>
        </p:spPr>
        <p:txBody>
          <a:bodyPr wrap="square" rtlCol="0">
            <a:spAutoFit/>
          </a:bodyPr>
          <a:lstStyle/>
          <a:p>
            <a:r>
              <a:rPr lang="en-US" altLang="zh-TW" sz="2800" dirty="0">
                <a:solidFill>
                  <a:srgbClr val="FF0000"/>
                </a:solidFill>
              </a:rPr>
              <a:t>All: </a:t>
            </a:r>
            <a:r>
              <a:rPr lang="en-US" altLang="zh-TW" sz="2800" dirty="0" err="1">
                <a:solidFill>
                  <a:srgbClr val="FF0000"/>
                </a:solidFill>
              </a:rPr>
              <a:t>hp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r>
              <a:rPr lang="en-US" altLang="zh-TW" sz="2800" dirty="0" err="1">
                <a:solidFill>
                  <a:srgbClr val="FF0000"/>
                </a:solidFill>
              </a:rPr>
              <a:t>sp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de, </a:t>
            </a:r>
            <a:r>
              <a:rPr lang="en-US" altLang="zh-TW" sz="2800" dirty="0" err="1">
                <a:solidFill>
                  <a:srgbClr val="FF0000"/>
                </a:solidFill>
              </a:rPr>
              <a:t>sp</a:t>
            </a:r>
            <a:r>
              <a:rPr lang="en-US" altLang="zh-TW" sz="2800" dirty="0">
                <a:solidFill>
                  <a:srgbClr val="FF0000"/>
                </a:solidFill>
              </a:rPr>
              <a:t> de, speed</a:t>
            </a:r>
            <a:endParaRPr lang="zh-TW" altLang="en-US" sz="2800" dirty="0">
              <a:solidFill>
                <a:srgbClr val="FF0000"/>
              </a:solidFill>
            </a:endParaRPr>
          </a:p>
        </p:txBody>
      </p:sp>
      <p:sp>
        <p:nvSpPr>
          <p:cNvPr id="9" name="文字方塊 8"/>
          <p:cNvSpPr txBox="1"/>
          <p:nvPr/>
        </p:nvSpPr>
        <p:spPr>
          <a:xfrm>
            <a:off x="3896587" y="6121080"/>
            <a:ext cx="2475902" cy="523220"/>
          </a:xfrm>
          <a:prstGeom prst="rect">
            <a:avLst/>
          </a:prstGeom>
          <a:noFill/>
        </p:spPr>
        <p:txBody>
          <a:bodyPr wrap="square" rtlCol="0">
            <a:spAutoFit/>
          </a:bodyPr>
          <a:lstStyle/>
          <a:p>
            <a:pPr algn="ctr"/>
            <a:r>
              <a:rPr lang="en-US" altLang="zh-TW" sz="2800" dirty="0"/>
              <a:t>54% accuracy</a:t>
            </a:r>
            <a:endParaRPr lang="zh-TW" altLang="en-US" sz="2800" dirty="0"/>
          </a:p>
        </p:txBody>
      </p:sp>
      <p:sp>
        <p:nvSpPr>
          <p:cNvPr id="10" name="箭號: 向右 9"/>
          <p:cNvSpPr/>
          <p:nvPr/>
        </p:nvSpPr>
        <p:spPr>
          <a:xfrm>
            <a:off x="5405875" y="4535506"/>
            <a:ext cx="2491833" cy="5533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箭號: 向右 10"/>
          <p:cNvSpPr/>
          <p:nvPr/>
        </p:nvSpPr>
        <p:spPr>
          <a:xfrm>
            <a:off x="6390006" y="6232456"/>
            <a:ext cx="988727" cy="3506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p:cNvSpPr txBox="1"/>
          <p:nvPr/>
        </p:nvSpPr>
        <p:spPr>
          <a:xfrm>
            <a:off x="7458041" y="6121080"/>
            <a:ext cx="2475902" cy="523220"/>
          </a:xfrm>
          <a:prstGeom prst="rect">
            <a:avLst/>
          </a:prstGeom>
          <a:noFill/>
        </p:spPr>
        <p:txBody>
          <a:bodyPr wrap="square" rtlCol="0">
            <a:spAutoFit/>
          </a:bodyPr>
          <a:lstStyle/>
          <a:p>
            <a:r>
              <a:rPr lang="en-US" altLang="zh-TW" sz="2800" dirty="0">
                <a:solidFill>
                  <a:srgbClr val="0070C0"/>
                </a:solidFill>
              </a:rPr>
              <a:t>73% accuracy</a:t>
            </a:r>
            <a:endParaRPr lang="zh-TW" altLang="en-US" sz="2800" dirty="0">
              <a:solidFill>
                <a:srgbClr val="0070C0"/>
              </a:solidFill>
            </a:endParaRPr>
          </a:p>
        </p:txBody>
      </p:sp>
      <p:sp>
        <p:nvSpPr>
          <p:cNvPr id="6" name="矩形 5"/>
          <p:cNvSpPr/>
          <p:nvPr/>
        </p:nvSpPr>
        <p:spPr>
          <a:xfrm>
            <a:off x="7262769" y="1733125"/>
            <a:ext cx="2965748" cy="46166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altLang="zh-TW" sz="2400" dirty="0"/>
              <a:t>The boundary is linear</a:t>
            </a:r>
            <a:endParaRPr lang="zh-TW" altLang="en-US" sz="2400" dirty="0"/>
          </a:p>
        </p:txBody>
      </p:sp>
    </p:spTree>
    <p:extLst>
      <p:ext uri="{BB962C8B-B14F-4D97-AF65-F5344CB8AC3E}">
        <p14:creationId xmlns:p14="http://schemas.microsoft.com/office/powerpoint/2010/main" val="4335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152650" y="1779906"/>
                <a:ext cx="7886700" cy="4821918"/>
              </a:xfrm>
            </p:spPr>
            <p:txBody>
              <a:bodyPr>
                <a:normAutofit/>
              </a:bodyPr>
              <a:lstStyle/>
              <a:p>
                <a:r>
                  <a:rPr lang="zh-CN" altLang="en-US" dirty="0"/>
                  <a:t>模型</a:t>
                </a:r>
                <a:r>
                  <a:rPr lang="en-US" altLang="zh-TW" dirty="0"/>
                  <a:t>:</a:t>
                </a:r>
              </a:p>
              <a:p>
                <a:endParaRPr lang="en-US" altLang="zh-TW" dirty="0"/>
              </a:p>
              <a:p>
                <a:endParaRPr lang="en-US" altLang="zh-TW" dirty="0"/>
              </a:p>
              <a:p>
                <a:endParaRPr lang="en-US" altLang="zh-TW" dirty="0"/>
              </a:p>
              <a:p>
                <a:endParaRPr lang="en-US" altLang="zh-TW" dirty="0"/>
              </a:p>
              <a:p>
                <a:r>
                  <a:rPr lang="zh-CN" altLang="en-US" dirty="0"/>
                  <a:t>好坏标准</a:t>
                </a:r>
                <a:r>
                  <a:rPr lang="en-US" altLang="zh-TW" dirty="0"/>
                  <a:t>:</a:t>
                </a:r>
              </a:p>
              <a:p>
                <a:pPr lvl="1"/>
                <a:r>
                  <a:rPr lang="en-US" altLang="zh-TW" sz="2800" dirty="0"/>
                  <a:t>The mean </a:t>
                </a:r>
                <a14:m>
                  <m:oMath xmlns:m="http://schemas.openxmlformats.org/officeDocument/2006/math">
                    <m:r>
                      <a:rPr lang="zh-TW" altLang="en-US" sz="2800" i="1">
                        <a:latin typeface="Cambria Math" panose="02040503050406030204" pitchFamily="18" charset="0"/>
                      </a:rPr>
                      <m:t>𝜇</m:t>
                    </m:r>
                  </m:oMath>
                </a14:m>
                <a:r>
                  <a:rPr lang="en-US" altLang="zh-TW" sz="2800" dirty="0"/>
                  <a:t> and covariance </a:t>
                </a:r>
                <a14:m>
                  <m:oMath xmlns:m="http://schemas.openxmlformats.org/officeDocument/2006/math">
                    <m:r>
                      <m:rPr>
                        <m:sty m:val="p"/>
                      </m:rPr>
                      <a:rPr lang="el-GR" altLang="zh-TW" sz="2800" i="1">
                        <a:latin typeface="Cambria Math" panose="02040503050406030204" pitchFamily="18" charset="0"/>
                        <a:ea typeface="Cambria Math" panose="02040503050406030204" pitchFamily="18" charset="0"/>
                      </a:rPr>
                      <m:t>Σ</m:t>
                    </m:r>
                  </m:oMath>
                </a14:m>
                <a:r>
                  <a:rPr lang="en-US" altLang="zh-TW" sz="2800" dirty="0"/>
                  <a:t> that maximizing the likelihood (the probability of generating data) </a:t>
                </a:r>
              </a:p>
              <a:p>
                <a:r>
                  <a:rPr lang="zh-CN" altLang="en-US" dirty="0"/>
                  <a:t>找到最好的参数</a:t>
                </a:r>
                <a:r>
                  <a:rPr lang="en-US" altLang="zh-TW" dirty="0"/>
                  <a:t>: easy</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152650" y="1779906"/>
                <a:ext cx="7886700" cy="4821918"/>
              </a:xfrm>
              <a:blipFill>
                <a:blip r:embed="rId2"/>
                <a:stretch>
                  <a:fillRect l="-1391" t="-2276" b="-2276"/>
                </a:stretch>
              </a:blipFill>
            </p:spPr>
            <p:txBody>
              <a:bodyPr/>
              <a:lstStyle/>
              <a:p>
                <a:r>
                  <a:rPr lang="zh-CN" altLang="en-US">
                    <a:noFill/>
                  </a:rPr>
                  <a:t> </a:t>
                </a:r>
              </a:p>
            </p:txBody>
          </p:sp>
        </mc:Fallback>
      </mc:AlternateContent>
      <p:sp>
        <p:nvSpPr>
          <p:cNvPr id="5" name="矩形 4"/>
          <p:cNvSpPr/>
          <p:nvPr/>
        </p:nvSpPr>
        <p:spPr>
          <a:xfrm>
            <a:off x="4263390" y="2345546"/>
            <a:ext cx="5775960" cy="1906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zh-CN" altLang="en-US" dirty="0"/>
              <a:t>贝叶斯分类的三步</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4151021" y="2411784"/>
                <a:ext cx="5752649" cy="778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2</m:t>
                                  </m:r>
                                </m:sub>
                              </m:sSub>
                            </m:e>
                          </m:d>
                        </m:den>
                      </m:f>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4151021" y="2411784"/>
                <a:ext cx="5752649" cy="7789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344461" y="3082603"/>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𝑥</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344461" y="3082603"/>
                <a:ext cx="283411" cy="430887"/>
              </a:xfrm>
              <a:prstGeom prst="rect">
                <a:avLst/>
              </a:prstGeom>
              <a:blipFill>
                <a:blip r:embed="rId4"/>
                <a:stretch>
                  <a:fillRect/>
                </a:stretch>
              </a:blipFill>
            </p:spPr>
            <p:txBody>
              <a:bodyPr/>
              <a:lstStyle/>
              <a:p>
                <a:r>
                  <a:rPr lang="zh-CN" altLang="en-US">
                    <a:noFill/>
                  </a:rPr>
                  <a:t> </a:t>
                </a:r>
              </a:p>
            </p:txBody>
          </p:sp>
        </mc:Fallback>
      </mc:AlternateContent>
      <p:sp>
        <p:nvSpPr>
          <p:cNvPr id="7" name="箭號: 向右 6"/>
          <p:cNvSpPr/>
          <p:nvPr/>
        </p:nvSpPr>
        <p:spPr>
          <a:xfrm>
            <a:off x="3715899" y="3135047"/>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5686233" y="3267535"/>
                <a:ext cx="4217437" cy="461665"/>
              </a:xfrm>
              <a:prstGeom prst="rect">
                <a:avLst/>
              </a:prstGeom>
            </p:spPr>
            <p:txBody>
              <a:bodyPr wrap="none">
                <a:spAutoFit/>
              </a:bodyPr>
              <a:lstStyle/>
              <a:p>
                <a:r>
                  <a:rPr lang="en-US" altLang="zh-TW" sz="2400" dirty="0"/>
                  <a:t>If </a:t>
                </a:r>
                <a14:m>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&gt;0.5</m:t>
                    </m:r>
                  </m:oMath>
                </a14:m>
                <a:r>
                  <a:rPr lang="en-US" altLang="zh-TW" sz="2400" dirty="0"/>
                  <a:t>, output: class 1</a:t>
                </a:r>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686233" y="3267535"/>
                <a:ext cx="4217437" cy="461665"/>
              </a:xfrm>
              <a:prstGeom prst="rect">
                <a:avLst/>
              </a:prstGeom>
              <a:blipFill>
                <a:blip r:embed="rId5"/>
                <a:stretch>
                  <a:fillRect l="-2312" t="-10526" r="-1156" b="-28947"/>
                </a:stretch>
              </a:blipFill>
            </p:spPr>
            <p:txBody>
              <a:bodyPr/>
              <a:lstStyle/>
              <a:p>
                <a:r>
                  <a:rPr lang="zh-CN" altLang="en-US">
                    <a:noFill/>
                  </a:rPr>
                  <a:t> </a:t>
                </a:r>
              </a:p>
            </p:txBody>
          </p:sp>
        </mc:Fallback>
      </mc:AlternateContent>
      <p:sp>
        <p:nvSpPr>
          <p:cNvPr id="11" name="矩形 10"/>
          <p:cNvSpPr/>
          <p:nvPr/>
        </p:nvSpPr>
        <p:spPr>
          <a:xfrm>
            <a:off x="6461637" y="3729200"/>
            <a:ext cx="3442033" cy="461665"/>
          </a:xfrm>
          <a:prstGeom prst="rect">
            <a:avLst/>
          </a:prstGeom>
        </p:spPr>
        <p:txBody>
          <a:bodyPr wrap="none">
            <a:spAutoFit/>
          </a:bodyPr>
          <a:lstStyle/>
          <a:p>
            <a:r>
              <a:rPr lang="en-US" altLang="zh-TW" sz="2400" dirty="0"/>
              <a:t>Otherwise, output: class 2</a:t>
            </a:r>
            <a:endParaRPr lang="zh-TW" altLang="en-US" sz="2400" dirty="0"/>
          </a:p>
        </p:txBody>
      </p:sp>
    </p:spTree>
    <p:extLst>
      <p:ext uri="{BB962C8B-B14F-4D97-AF65-F5344CB8AC3E}">
        <p14:creationId xmlns:p14="http://schemas.microsoft.com/office/powerpoint/2010/main" val="40950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4" grpId="0"/>
      <p:bldP spid="6" grpId="0"/>
      <p:bldP spid="7" grpId="0" animBg="1"/>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iel Kahneman | Aurum Speakers Bureau">
            <a:extLst>
              <a:ext uri="{FF2B5EF4-FFF2-40B4-BE49-F238E27FC236}">
                <a16:creationId xmlns:a16="http://schemas.microsoft.com/office/drawing/2014/main" id="{85232CE9-AA42-484F-B5E8-FFDF68876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 y="536378"/>
            <a:ext cx="2578493" cy="257849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7B95E42-9374-4610-A916-2A9E843E3912}"/>
              </a:ext>
            </a:extLst>
          </p:cNvPr>
          <p:cNvSpPr/>
          <p:nvPr/>
        </p:nvSpPr>
        <p:spPr>
          <a:xfrm>
            <a:off x="3527757" y="1283861"/>
            <a:ext cx="1607334" cy="646331"/>
          </a:xfrm>
          <a:prstGeom prst="rect">
            <a:avLst/>
          </a:prstGeom>
        </p:spPr>
        <p:txBody>
          <a:bodyPr wrap="square">
            <a:spAutoFit/>
          </a:bodyPr>
          <a:lstStyle/>
          <a:p>
            <a:r>
              <a:rPr lang="zh-CN" altLang="en-US" dirty="0"/>
              <a:t>Daniel </a:t>
            </a:r>
            <a:endParaRPr lang="en-US" altLang="zh-CN" dirty="0"/>
          </a:p>
          <a:p>
            <a:r>
              <a:rPr lang="zh-CN" altLang="en-US" dirty="0"/>
              <a:t>Kahneman</a:t>
            </a:r>
          </a:p>
        </p:txBody>
      </p:sp>
      <p:pic>
        <p:nvPicPr>
          <p:cNvPr id="1028" name="Picture 4" descr="Amos Tversky (Editor of Judgment Under Uncertainty)">
            <a:extLst>
              <a:ext uri="{FF2B5EF4-FFF2-40B4-BE49-F238E27FC236}">
                <a16:creationId xmlns:a16="http://schemas.microsoft.com/office/drawing/2014/main" id="{9F8D5321-9117-42C8-81F0-EA556D31A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48" y="3547110"/>
            <a:ext cx="2578492" cy="314576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7115737-ED9C-4870-9C24-4932BCD57E30}"/>
              </a:ext>
            </a:extLst>
          </p:cNvPr>
          <p:cNvSpPr/>
          <p:nvPr/>
        </p:nvSpPr>
        <p:spPr>
          <a:xfrm>
            <a:off x="3639572" y="4796824"/>
            <a:ext cx="878189" cy="646331"/>
          </a:xfrm>
          <a:prstGeom prst="rect">
            <a:avLst/>
          </a:prstGeom>
        </p:spPr>
        <p:txBody>
          <a:bodyPr wrap="none">
            <a:spAutoFit/>
          </a:bodyPr>
          <a:lstStyle/>
          <a:p>
            <a:r>
              <a:rPr lang="zh-CN" altLang="en-US" dirty="0"/>
              <a:t>Amos </a:t>
            </a:r>
            <a:endParaRPr lang="en-US" altLang="zh-CN" dirty="0"/>
          </a:p>
          <a:p>
            <a:r>
              <a:rPr lang="zh-CN" altLang="en-US" dirty="0"/>
              <a:t>Tversky</a:t>
            </a:r>
          </a:p>
        </p:txBody>
      </p:sp>
      <p:sp>
        <p:nvSpPr>
          <p:cNvPr id="7" name="矩形 6">
            <a:extLst>
              <a:ext uri="{FF2B5EF4-FFF2-40B4-BE49-F238E27FC236}">
                <a16:creationId xmlns:a16="http://schemas.microsoft.com/office/drawing/2014/main" id="{6307F1F1-6285-46CD-99F1-084415F4CEB0}"/>
              </a:ext>
            </a:extLst>
          </p:cNvPr>
          <p:cNvSpPr/>
          <p:nvPr/>
        </p:nvSpPr>
        <p:spPr>
          <a:xfrm>
            <a:off x="4813793" y="292244"/>
            <a:ext cx="7378206" cy="6273512"/>
          </a:xfrm>
          <a:prstGeom prst="rect">
            <a:avLst/>
          </a:prstGeom>
        </p:spPr>
        <p:txBody>
          <a:bodyPr wrap="square">
            <a:spAutoFit/>
          </a:bodyPr>
          <a:lstStyle/>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(1973) </a:t>
            </a:r>
            <a:r>
              <a:rPr lang="en-US" altLang="zh-CN" i="1" dirty="0">
                <a:solidFill>
                  <a:srgbClr val="202122"/>
                </a:solidFill>
                <a:latin typeface="Arial" panose="020B0604020202020204" pitchFamily="34" charset="0"/>
              </a:rPr>
              <a:t>Attention and Effort</a:t>
            </a:r>
            <a:r>
              <a:rPr lang="en-US" altLang="zh-CN" dirty="0">
                <a:solidFill>
                  <a:srgbClr val="202122"/>
                </a:solidFill>
                <a:latin typeface="Arial" panose="020B0604020202020204" pitchFamily="34" charset="0"/>
              </a:rPr>
              <a:t>. Englewood Cliffs, NJ: </a:t>
            </a:r>
            <a:r>
              <a:rPr lang="en-US" altLang="zh-CN" dirty="0">
                <a:solidFill>
                  <a:srgbClr val="0B0080"/>
                </a:solidFill>
                <a:latin typeface="Arial" panose="020B0604020202020204" pitchFamily="34" charset="0"/>
                <a:hlinkClick r:id="rId4" tooltip="Prentice-Hall"/>
              </a:rPr>
              <a:t>Prentice-Hall</a:t>
            </a:r>
            <a:r>
              <a:rPr lang="en-US" altLang="zh-CN" dirty="0">
                <a:solidFill>
                  <a:srgbClr val="202122"/>
                </a:solidFill>
                <a:latin typeface="Arial" panose="020B0604020202020204" pitchFamily="34" charset="0"/>
              </a:rPr>
              <a:t>.</a:t>
            </a:r>
          </a:p>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a:t>
            </a:r>
            <a:r>
              <a:rPr lang="en-US" altLang="zh-CN" dirty="0" err="1">
                <a:solidFill>
                  <a:srgbClr val="0B0080"/>
                </a:solidFill>
                <a:latin typeface="Arial" panose="020B0604020202020204" pitchFamily="34" charset="0"/>
                <a:hlinkClick r:id="rId5" tooltip="Paul Slovic"/>
              </a:rPr>
              <a:t>Slovic</a:t>
            </a:r>
            <a:r>
              <a:rPr lang="en-US" altLang="zh-CN" dirty="0">
                <a:solidFill>
                  <a:srgbClr val="0B0080"/>
                </a:solidFill>
                <a:latin typeface="Arial" panose="020B0604020202020204" pitchFamily="34" charset="0"/>
                <a:hlinkClick r:id="rId5" tooltip="Paul Slovic"/>
              </a:rPr>
              <a:t>, P.</a:t>
            </a:r>
            <a:r>
              <a:rPr lang="en-US" altLang="zh-CN" dirty="0">
                <a:solidFill>
                  <a:srgbClr val="202122"/>
                </a:solidFill>
                <a:latin typeface="Arial" panose="020B0604020202020204" pitchFamily="34" charset="0"/>
              </a:rPr>
              <a:t>, &amp; Tversky, A. (1982) </a:t>
            </a:r>
            <a:r>
              <a:rPr lang="en-US" altLang="zh-CN" i="1" dirty="0">
                <a:solidFill>
                  <a:srgbClr val="202122"/>
                </a:solidFill>
                <a:latin typeface="Arial" panose="020B0604020202020204" pitchFamily="34" charset="0"/>
              </a:rPr>
              <a:t>Judgment Under Uncertainty: Heuristics and Biases</a:t>
            </a:r>
            <a:r>
              <a:rPr lang="en-US" altLang="zh-CN" dirty="0">
                <a:solidFill>
                  <a:srgbClr val="202122"/>
                </a:solidFill>
                <a:latin typeface="Arial" panose="020B0604020202020204" pitchFamily="34" charset="0"/>
              </a:rPr>
              <a:t>. New York: Cambridge University Press.</a:t>
            </a:r>
          </a:p>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Diener, E., &amp; Schwarz, N. (Eds.). (1999). </a:t>
            </a:r>
            <a:r>
              <a:rPr lang="en-US" altLang="zh-CN" i="1" dirty="0">
                <a:solidFill>
                  <a:srgbClr val="202122"/>
                </a:solidFill>
                <a:latin typeface="Arial" panose="020B0604020202020204" pitchFamily="34" charset="0"/>
              </a:rPr>
              <a:t>Well-being: The Foundations of Hedonic Psychology</a:t>
            </a:r>
            <a:r>
              <a:rPr lang="en-US" altLang="zh-CN" dirty="0">
                <a:solidFill>
                  <a:srgbClr val="202122"/>
                </a:solidFill>
                <a:latin typeface="Arial" panose="020B0604020202020204" pitchFamily="34" charset="0"/>
              </a:rPr>
              <a:t>. New York: Russell Sage Foundation.</a:t>
            </a:r>
          </a:p>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Tversky, A. (Eds.) (2000) </a:t>
            </a:r>
            <a:r>
              <a:rPr lang="en-US" altLang="zh-CN" i="1" dirty="0">
                <a:solidFill>
                  <a:srgbClr val="202122"/>
                </a:solidFill>
                <a:latin typeface="Arial" panose="020B0604020202020204" pitchFamily="34" charset="0"/>
              </a:rPr>
              <a:t>Choices, Values and Frames</a:t>
            </a:r>
            <a:r>
              <a:rPr lang="en-US" altLang="zh-CN" dirty="0">
                <a:solidFill>
                  <a:srgbClr val="202122"/>
                </a:solidFill>
                <a:latin typeface="Arial" panose="020B0604020202020204" pitchFamily="34" charset="0"/>
              </a:rPr>
              <a:t>. New York: Cambridge University Press.</a:t>
            </a:r>
          </a:p>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Thomas Gilovich, Dale Griffin. (2002) Heuristics and Biases: The Psychology of Intuitive Judgment. </a:t>
            </a:r>
            <a:r>
              <a:rPr lang="en-US" altLang="zh-CN" dirty="0">
                <a:solidFill>
                  <a:srgbClr val="0B0080"/>
                </a:solidFill>
                <a:latin typeface="Arial" panose="020B0604020202020204" pitchFamily="34" charset="0"/>
                <a:hlinkClick r:id="rId6" tooltip="ISBN (identifier)"/>
              </a:rPr>
              <a:t>ISBN</a:t>
            </a:r>
            <a:r>
              <a:rPr lang="en-US" altLang="zh-CN" dirty="0">
                <a:solidFill>
                  <a:srgbClr val="202122"/>
                </a:solidFill>
                <a:latin typeface="Arial" panose="020B0604020202020204" pitchFamily="34" charset="0"/>
              </a:rPr>
              <a:t> </a:t>
            </a:r>
            <a:r>
              <a:rPr lang="en-US" altLang="zh-CN" dirty="0">
                <a:solidFill>
                  <a:srgbClr val="0B0080"/>
                </a:solidFill>
                <a:latin typeface="Arial" panose="020B0604020202020204" pitchFamily="34" charset="0"/>
                <a:hlinkClick r:id="rId7" tooltip="Special:BookSources/978-0521792608"/>
              </a:rPr>
              <a:t>978-0521792608</a:t>
            </a:r>
            <a:endParaRPr lang="en-US" altLang="zh-CN" dirty="0">
              <a:solidFill>
                <a:srgbClr val="202122"/>
              </a:solidFill>
              <a:latin typeface="Arial" panose="020B0604020202020204" pitchFamily="34" charset="0"/>
            </a:endParaRPr>
          </a:p>
          <a:p>
            <a:pPr>
              <a:lnSpc>
                <a:spcPct val="150000"/>
              </a:lnSpc>
              <a:buFont typeface="Arial" panose="020B0604020202020204" pitchFamily="34" charset="0"/>
              <a:buChar char="•"/>
            </a:pPr>
            <a:r>
              <a:rPr lang="en-US" altLang="zh-CN" dirty="0">
                <a:solidFill>
                  <a:srgbClr val="202122"/>
                </a:solidFill>
                <a:latin typeface="Arial" panose="020B0604020202020204" pitchFamily="34" charset="0"/>
              </a:rPr>
              <a:t>Kahneman, D. (2011) </a:t>
            </a:r>
            <a:r>
              <a:rPr lang="en-US" altLang="zh-CN" i="1" dirty="0">
                <a:solidFill>
                  <a:srgbClr val="0B0080"/>
                </a:solidFill>
                <a:latin typeface="Arial" panose="020B0604020202020204" pitchFamily="34" charset="0"/>
                <a:hlinkClick r:id="rId8"/>
              </a:rPr>
              <a:t>Thinking, Fast and Slow</a:t>
            </a:r>
            <a:r>
              <a:rPr lang="en-US" altLang="zh-CN" dirty="0">
                <a:solidFill>
                  <a:srgbClr val="202122"/>
                </a:solidFill>
                <a:latin typeface="Arial" panose="020B0604020202020204" pitchFamily="34" charset="0"/>
              </a:rPr>
              <a:t>, </a:t>
            </a:r>
            <a:r>
              <a:rPr lang="en-US" altLang="zh-CN" dirty="0">
                <a:solidFill>
                  <a:srgbClr val="0B0080"/>
                </a:solidFill>
                <a:latin typeface="Arial" panose="020B0604020202020204" pitchFamily="34" charset="0"/>
                <a:hlinkClick r:id="rId9" tooltip="Farrar, Straus and Giroux"/>
              </a:rPr>
              <a:t>Farrar, Straus and Giroux</a:t>
            </a:r>
            <a:r>
              <a:rPr lang="en-US" altLang="zh-CN" dirty="0">
                <a:solidFill>
                  <a:srgbClr val="202122"/>
                </a:solidFill>
                <a:latin typeface="Arial" panose="020B0604020202020204" pitchFamily="34" charset="0"/>
              </a:rPr>
              <a:t>, </a:t>
            </a:r>
            <a:r>
              <a:rPr lang="en-US" altLang="zh-CN" dirty="0">
                <a:solidFill>
                  <a:srgbClr val="0B0080"/>
                </a:solidFill>
                <a:latin typeface="Arial" panose="020B0604020202020204" pitchFamily="34" charset="0"/>
                <a:hlinkClick r:id="rId6" tooltip="ISBN (identifier)"/>
              </a:rPr>
              <a:t>ISBN</a:t>
            </a:r>
            <a:r>
              <a:rPr lang="en-US" altLang="zh-CN" dirty="0">
                <a:solidFill>
                  <a:srgbClr val="202122"/>
                </a:solidFill>
                <a:latin typeface="Arial" panose="020B0604020202020204" pitchFamily="34" charset="0"/>
              </a:rPr>
              <a:t> </a:t>
            </a:r>
            <a:r>
              <a:rPr lang="en-US" altLang="zh-CN" dirty="0">
                <a:solidFill>
                  <a:srgbClr val="0B0080"/>
                </a:solidFill>
                <a:latin typeface="Arial" panose="020B0604020202020204" pitchFamily="34" charset="0"/>
                <a:hlinkClick r:id="rId10" tooltip="Special:BookSources/978-0374275631"/>
              </a:rPr>
              <a:t>978-0374275631</a:t>
            </a:r>
            <a:r>
              <a:rPr lang="en-US" altLang="zh-CN" dirty="0">
                <a:solidFill>
                  <a:srgbClr val="202122"/>
                </a:solidFill>
                <a:latin typeface="Arial" panose="020B0604020202020204" pitchFamily="34" charset="0"/>
              </a:rPr>
              <a:t>. (Reviewed by </a:t>
            </a:r>
            <a:r>
              <a:rPr lang="en-US" altLang="zh-CN" dirty="0">
                <a:solidFill>
                  <a:srgbClr val="0B0080"/>
                </a:solidFill>
                <a:latin typeface="Arial" panose="020B0604020202020204" pitchFamily="34" charset="0"/>
                <a:hlinkClick r:id="rId11" tooltip="Freeman Dyson"/>
              </a:rPr>
              <a:t>Freeman Dyson</a:t>
            </a:r>
            <a:r>
              <a:rPr lang="en-US" altLang="zh-CN" dirty="0">
                <a:solidFill>
                  <a:srgbClr val="202122"/>
                </a:solidFill>
                <a:latin typeface="Arial" panose="020B0604020202020204" pitchFamily="34" charset="0"/>
              </a:rPr>
              <a:t> in </a:t>
            </a:r>
            <a:r>
              <a:rPr lang="en-US" altLang="zh-CN" dirty="0">
                <a:solidFill>
                  <a:srgbClr val="0B0080"/>
                </a:solidFill>
                <a:latin typeface="Arial" panose="020B0604020202020204" pitchFamily="34" charset="0"/>
                <a:hlinkClick r:id="rId12" tooltip="New York Review of Books"/>
              </a:rPr>
              <a:t>New York Review of Books</a:t>
            </a:r>
            <a:r>
              <a:rPr lang="en-US" altLang="zh-CN" dirty="0">
                <a:solidFill>
                  <a:srgbClr val="202122"/>
                </a:solidFill>
                <a:latin typeface="Arial" panose="020B0604020202020204" pitchFamily="34" charset="0"/>
              </a:rPr>
              <a:t>, 22 December 2011, pp. 40–44.)</a:t>
            </a:r>
            <a:endParaRPr lang="en-US" altLang="zh-CN"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8468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概率分布</a:t>
            </a:r>
            <a:r>
              <a:rPr lang="en-US" altLang="zh-CN" dirty="0"/>
              <a:t>---</a:t>
            </a:r>
            <a:r>
              <a:rPr lang="zh-CN" altLang="en-US" dirty="0"/>
              <a:t>为什么要用高斯分布？</a:t>
            </a:r>
            <a:endParaRPr lang="zh-TW" altLang="en-US" dirty="0"/>
          </a:p>
        </p:txBody>
      </p:sp>
      <p:sp>
        <p:nvSpPr>
          <p:cNvPr id="3" name="內容版面配置區 2"/>
          <p:cNvSpPr>
            <a:spLocks noGrp="1"/>
          </p:cNvSpPr>
          <p:nvPr>
            <p:ph idx="1"/>
          </p:nvPr>
        </p:nvSpPr>
        <p:spPr/>
        <p:txBody>
          <a:bodyPr/>
          <a:lstStyle/>
          <a:p>
            <a:r>
              <a:rPr lang="zh-CN" altLang="en-US" dirty="0"/>
              <a:t>按照人的经验决定选择什么分布形式</a:t>
            </a:r>
            <a:r>
              <a:rPr lang="en-US" altLang="zh-TW" dirty="0">
                <a:sym typeface="Wingdings" panose="05000000000000000000" pitchFamily="2" charset="2"/>
              </a:rPr>
              <a: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89391" y="2668457"/>
                <a:ext cx="10950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89391" y="2668457"/>
                <a:ext cx="1095043" cy="369332"/>
              </a:xfrm>
              <a:prstGeom prst="rect">
                <a:avLst/>
              </a:prstGeom>
              <a:blipFill>
                <a:blip r:embed="rId3"/>
                <a:stretch>
                  <a:fillRect l="-6667" b="-35000"/>
                </a:stretch>
              </a:blipFill>
            </p:spPr>
            <p:txBody>
              <a:bodyPr/>
              <a:lstStyle/>
              <a:p>
                <a:r>
                  <a:rPr lang="zh-CN" altLang="en-US">
                    <a:noFill/>
                  </a:rPr>
                  <a:t> </a:t>
                </a:r>
              </a:p>
            </p:txBody>
          </p:sp>
        </mc:Fallback>
      </mc:AlternateContent>
      <p:sp>
        <p:nvSpPr>
          <p:cNvPr id="5" name="矩形 4"/>
          <p:cNvSpPr/>
          <p:nvPr/>
        </p:nvSpPr>
        <p:spPr>
          <a:xfrm>
            <a:off x="2774574" y="5736386"/>
            <a:ext cx="7221597"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如果你假设各个维度的特征是独立的</a:t>
            </a:r>
            <a:r>
              <a:rPr lang="en-US" altLang="zh-TW"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那么你就可以使用朴素贝叶斯分类器</a:t>
            </a:r>
            <a:r>
              <a:rPr lang="en-US" altLang="zh-TW" sz="24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6" name="文字方塊 5"/>
              <p:cNvSpPr txBox="1"/>
              <p:nvPr/>
            </p:nvSpPr>
            <p:spPr>
              <a:xfrm>
                <a:off x="3049227" y="3495253"/>
                <a:ext cx="626325" cy="2139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e>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e>
                            <m:e>
                              <m:r>
                                <a:rPr lang="zh-TW" altLang="en-US" sz="2400" i="1">
                                  <a:latin typeface="Cambria Math" panose="02040503050406030204" pitchFamily="18" charset="0"/>
                                </a:rPr>
                                <m:t>⋮</m:t>
                              </m:r>
                            </m:e>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𝑘</m:t>
                                  </m:r>
                                </m:sub>
                              </m:sSub>
                            </m:e>
                            <m:e>
                              <m:r>
                                <a:rPr lang="zh-TW" altLang="en-US" sz="2400" i="1">
                                  <a:latin typeface="Cambria Math" panose="02040503050406030204" pitchFamily="18" charset="0"/>
                                </a:rPr>
                                <m:t>⋮</m:t>
                              </m:r>
                            </m:e>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𝐾</m:t>
                                  </m:r>
                                </m:sub>
                              </m:sSub>
                            </m:e>
                          </m:eqArr>
                        </m:e>
                      </m:d>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049227" y="3495253"/>
                <a:ext cx="626325" cy="2139240"/>
              </a:xfrm>
              <a:prstGeom prst="rect">
                <a:avLst/>
              </a:prstGeom>
              <a:blipFill>
                <a:blip r:embed="rId4"/>
                <a:stretch>
                  <a:fillRect/>
                </a:stretch>
              </a:blipFill>
            </p:spPr>
            <p:txBody>
              <a:bodyPr/>
              <a:lstStyle/>
              <a:p>
                <a:r>
                  <a:rPr lang="zh-CN" altLang="en-US">
                    <a:noFill/>
                  </a:rPr>
                  <a:t> </a:t>
                </a:r>
              </a:p>
            </p:txBody>
          </p:sp>
        </mc:Fallback>
      </mc:AlternateContent>
      <p:cxnSp>
        <p:nvCxnSpPr>
          <p:cNvPr id="8" name="直線單箭頭接點 7"/>
          <p:cNvCxnSpPr/>
          <p:nvPr/>
        </p:nvCxnSpPr>
        <p:spPr>
          <a:xfrm>
            <a:off x="3336988" y="3037789"/>
            <a:ext cx="0" cy="44653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字方塊 9"/>
              <p:cNvSpPr txBox="1"/>
              <p:nvPr/>
            </p:nvSpPr>
            <p:spPr>
              <a:xfrm>
                <a:off x="4054223" y="2668457"/>
                <a:ext cx="15329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4054223" y="2668457"/>
                <a:ext cx="1532920" cy="369332"/>
              </a:xfrm>
              <a:prstGeom prst="rect">
                <a:avLst/>
              </a:prstGeom>
              <a:blipFill>
                <a:blip r:embed="rId5"/>
                <a:stretch>
                  <a:fillRect l="-1587"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642420" y="2682971"/>
                <a:ext cx="12253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642420" y="2682971"/>
                <a:ext cx="1225335" cy="369332"/>
              </a:xfrm>
              <a:prstGeom prst="rect">
                <a:avLst/>
              </a:prstGeom>
              <a:blipFill>
                <a:blip r:embed="rId6"/>
                <a:stretch>
                  <a:fillRect l="-5970"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7710705" y="2682971"/>
                <a:ext cx="12383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7710705" y="2682971"/>
                <a:ext cx="1238352" cy="369332"/>
              </a:xfrm>
              <a:prstGeom prst="rect">
                <a:avLst/>
              </a:prstGeom>
              <a:blipFill>
                <a:blip r:embed="rId7"/>
                <a:stretch>
                  <a:fillRect l="-5419" b="-34426"/>
                </a:stretch>
              </a:blipFill>
            </p:spPr>
            <p:txBody>
              <a:bodyPr/>
              <a:lstStyle/>
              <a:p>
                <a:r>
                  <a:rPr lang="zh-CN" altLang="en-US">
                    <a:noFill/>
                  </a:rPr>
                  <a:t> </a:t>
                </a:r>
              </a:p>
            </p:txBody>
          </p:sp>
        </mc:Fallback>
      </mc:AlternateContent>
      <p:sp>
        <p:nvSpPr>
          <p:cNvPr id="13" name="文字方塊 12"/>
          <p:cNvSpPr txBox="1"/>
          <p:nvPr/>
        </p:nvSpPr>
        <p:spPr>
          <a:xfrm>
            <a:off x="6923030" y="2548036"/>
            <a:ext cx="81280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4" name="文字方塊 13"/>
          <p:cNvSpPr txBox="1"/>
          <p:nvPr/>
        </p:nvSpPr>
        <p:spPr>
          <a:xfrm>
            <a:off x="8893998" y="2571668"/>
            <a:ext cx="81280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 name="文字方塊 14"/>
          <p:cNvSpPr txBox="1"/>
          <p:nvPr/>
        </p:nvSpPr>
        <p:spPr>
          <a:xfrm>
            <a:off x="4386719" y="3882069"/>
            <a:ext cx="1828800" cy="461665"/>
          </a:xfrm>
          <a:prstGeom prst="rect">
            <a:avLst/>
          </a:prstGeom>
          <a:noFill/>
        </p:spPr>
        <p:txBody>
          <a:bodyPr wrap="square" rtlCol="0">
            <a:spAutoFit/>
          </a:bodyPr>
          <a:lstStyle/>
          <a:p>
            <a:r>
              <a:rPr lang="en-US" altLang="zh-TW" sz="2400" dirty="0"/>
              <a:t>1-D Gaussian</a:t>
            </a:r>
            <a:endParaRPr lang="zh-TW" altLang="en-US" sz="2400" dirty="0"/>
          </a:p>
        </p:txBody>
      </p:sp>
      <p:sp>
        <p:nvSpPr>
          <p:cNvPr id="16" name="文字方塊 15"/>
          <p:cNvSpPr txBox="1"/>
          <p:nvPr/>
        </p:nvSpPr>
        <p:spPr>
          <a:xfrm>
            <a:off x="4386720" y="4425985"/>
            <a:ext cx="4898573" cy="830997"/>
          </a:xfrm>
          <a:prstGeom prst="rect">
            <a:avLst/>
          </a:prstGeom>
          <a:noFill/>
        </p:spPr>
        <p:txBody>
          <a:bodyPr wrap="square" rtlCol="0">
            <a:spAutoFit/>
          </a:bodyPr>
          <a:lstStyle/>
          <a:p>
            <a:r>
              <a:rPr lang="en-US" altLang="zh-TW" sz="2400" dirty="0"/>
              <a:t>For binary features, you may assume they are from Bernoulli distributions.  </a:t>
            </a:r>
            <a:endParaRPr lang="zh-TW" altLang="en-US" sz="2400" dirty="0"/>
          </a:p>
        </p:txBody>
      </p:sp>
      <p:cxnSp>
        <p:nvCxnSpPr>
          <p:cNvPr id="18" name="直線單箭頭接點 17"/>
          <p:cNvCxnSpPr/>
          <p:nvPr/>
        </p:nvCxnSpPr>
        <p:spPr>
          <a:xfrm>
            <a:off x="5008686" y="3120041"/>
            <a:ext cx="94002" cy="760581"/>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5" idx="0"/>
          </p:cNvCxnSpPr>
          <p:nvPr/>
        </p:nvCxnSpPr>
        <p:spPr>
          <a:xfrm flipH="1">
            <a:off x="5301120" y="3071996"/>
            <a:ext cx="1084253" cy="810072"/>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5639682" y="3052303"/>
            <a:ext cx="2789773" cy="857346"/>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77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iel Kahneman | Aurum Speakers Bureau">
            <a:extLst>
              <a:ext uri="{FF2B5EF4-FFF2-40B4-BE49-F238E27FC236}">
                <a16:creationId xmlns:a16="http://schemas.microsoft.com/office/drawing/2014/main" id="{85232CE9-AA42-484F-B5E8-FFDF68876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048" y="3635654"/>
            <a:ext cx="2957282" cy="30572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os Tversky (Editor of Judgment Under Uncertainty)">
            <a:extLst>
              <a:ext uri="{FF2B5EF4-FFF2-40B4-BE49-F238E27FC236}">
                <a16:creationId xmlns:a16="http://schemas.microsoft.com/office/drawing/2014/main" id="{9F8D5321-9117-42C8-81F0-EA556D31A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915" y="3547110"/>
            <a:ext cx="2578492" cy="3145760"/>
          </a:xfrm>
          <a:prstGeom prst="rect">
            <a:avLst/>
          </a:prstGeom>
          <a:noFill/>
          <a:extLst>
            <a:ext uri="{909E8E84-426E-40DD-AFC4-6F175D3DCCD1}">
              <a14:hiddenFill xmlns:a14="http://schemas.microsoft.com/office/drawing/2010/main">
                <a:solidFill>
                  <a:srgbClr val="FFFFFF"/>
                </a:solidFill>
              </a14:hiddenFill>
            </a:ext>
          </a:extLst>
        </p:spPr>
      </p:pic>
      <p:sp>
        <p:nvSpPr>
          <p:cNvPr id="2" name="思想气泡: 云 1">
            <a:extLst>
              <a:ext uri="{FF2B5EF4-FFF2-40B4-BE49-F238E27FC236}">
                <a16:creationId xmlns:a16="http://schemas.microsoft.com/office/drawing/2014/main" id="{C0793B9F-6585-4BEC-AC37-8FADAB696F4E}"/>
              </a:ext>
            </a:extLst>
          </p:cNvPr>
          <p:cNvSpPr/>
          <p:nvPr/>
        </p:nvSpPr>
        <p:spPr>
          <a:xfrm>
            <a:off x="1367942" y="96624"/>
            <a:ext cx="8690458" cy="2859481"/>
          </a:xfrm>
          <a:prstGeom prst="cloudCallou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zh-CN" altLang="en-US" sz="2400" dirty="0">
                <a:solidFill>
                  <a:schemeClr val="tx2">
                    <a:lumMod val="75000"/>
                  </a:schemeClr>
                </a:solidFill>
                <a:latin typeface="微软雅黑" panose="020B0503020204020204" pitchFamily="34" charset="-122"/>
                <a:ea typeface="微软雅黑" panose="020B0503020204020204" pitchFamily="34" charset="-122"/>
              </a:rPr>
              <a:t>他们研究的是人对事物的判断，并且特别关注什么时候这些判断与概率论定律建议的做法之间产生非理性的矛盾。</a:t>
            </a:r>
          </a:p>
        </p:txBody>
      </p:sp>
      <p:sp>
        <p:nvSpPr>
          <p:cNvPr id="3" name="流程图: 接点 2">
            <a:extLst>
              <a:ext uri="{FF2B5EF4-FFF2-40B4-BE49-F238E27FC236}">
                <a16:creationId xmlns:a16="http://schemas.microsoft.com/office/drawing/2014/main" id="{0A54ABB8-865C-4058-9A8C-854D00D86364}"/>
              </a:ext>
            </a:extLst>
          </p:cNvPr>
          <p:cNvSpPr/>
          <p:nvPr/>
        </p:nvSpPr>
        <p:spPr>
          <a:xfrm>
            <a:off x="6854343" y="2792465"/>
            <a:ext cx="321868" cy="358445"/>
          </a:xfrm>
          <a:prstGeom prst="flowChartConnector">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sz="240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流程图: 接点 8">
            <a:extLst>
              <a:ext uri="{FF2B5EF4-FFF2-40B4-BE49-F238E27FC236}">
                <a16:creationId xmlns:a16="http://schemas.microsoft.com/office/drawing/2014/main" id="{F2D80BA2-D2A0-4B59-9E03-25762B6243E8}"/>
              </a:ext>
            </a:extLst>
          </p:cNvPr>
          <p:cNvSpPr/>
          <p:nvPr/>
        </p:nvSpPr>
        <p:spPr>
          <a:xfrm>
            <a:off x="7006743" y="2944866"/>
            <a:ext cx="321868" cy="303084"/>
          </a:xfrm>
          <a:prstGeom prst="flowChartConnector">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sz="2400">
              <a:solidFill>
                <a:schemeClr val="tx2">
                  <a:lumMod val="75000"/>
                </a:schemeClr>
              </a:solidFill>
              <a:latin typeface="微软雅黑" panose="020B0503020204020204" pitchFamily="34" charset="-122"/>
              <a:ea typeface="微软雅黑" panose="020B0503020204020204" pitchFamily="34" charset="-122"/>
            </a:endParaRPr>
          </a:p>
        </p:txBody>
      </p:sp>
      <p:sp>
        <p:nvSpPr>
          <p:cNvPr id="10" name="流程图: 接点 9">
            <a:extLst>
              <a:ext uri="{FF2B5EF4-FFF2-40B4-BE49-F238E27FC236}">
                <a16:creationId xmlns:a16="http://schemas.microsoft.com/office/drawing/2014/main" id="{AB9AFC8F-FC3C-4E7C-895B-35E73192F4FF}"/>
              </a:ext>
            </a:extLst>
          </p:cNvPr>
          <p:cNvSpPr/>
          <p:nvPr/>
        </p:nvSpPr>
        <p:spPr>
          <a:xfrm>
            <a:off x="7305446" y="3188666"/>
            <a:ext cx="229210" cy="211686"/>
          </a:xfrm>
          <a:prstGeom prst="flowChartConnector">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sz="240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777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5470A-C0C2-46AE-AB71-ADFE925F42E9}"/>
              </a:ext>
            </a:extLst>
          </p:cNvPr>
          <p:cNvSpPr>
            <a:spLocks noGrp="1"/>
          </p:cNvSpPr>
          <p:nvPr>
            <p:ph type="title"/>
          </p:nvPr>
        </p:nvSpPr>
        <p:spPr/>
        <p:txBody>
          <a:bodyPr/>
          <a:lstStyle/>
          <a:p>
            <a:r>
              <a:rPr lang="zh-CN" altLang="en-US" dirty="0"/>
              <a:t>什么导致了人们对这个问题的非理性判断</a:t>
            </a:r>
          </a:p>
        </p:txBody>
      </p:sp>
      <p:sp>
        <p:nvSpPr>
          <p:cNvPr id="3" name="内容占位符 2">
            <a:extLst>
              <a:ext uri="{FF2B5EF4-FFF2-40B4-BE49-F238E27FC236}">
                <a16:creationId xmlns:a16="http://schemas.microsoft.com/office/drawing/2014/main" id="{199B52C6-6D6F-4473-A69C-BCB3B72A7B50}"/>
              </a:ext>
            </a:extLst>
          </p:cNvPr>
          <p:cNvSpPr>
            <a:spLocks noGrp="1"/>
          </p:cNvSpPr>
          <p:nvPr>
            <p:ph idx="1"/>
          </p:nvPr>
        </p:nvSpPr>
        <p:spPr>
          <a:xfrm>
            <a:off x="838200" y="1690690"/>
            <a:ext cx="10515600" cy="1805976"/>
          </a:xfrm>
        </p:spPr>
        <p:txBody>
          <a:bodyPr/>
          <a:lstStyle/>
          <a:p>
            <a:r>
              <a:rPr lang="zh-CN" altLang="en-US" dirty="0">
                <a:solidFill>
                  <a:schemeClr val="tx2">
                    <a:lumMod val="75000"/>
                  </a:schemeClr>
                </a:solidFill>
              </a:rPr>
              <a:t>这些特征更符合图书管理员的形象，这一点没有偏差，但带来了非理性判断</a:t>
            </a:r>
            <a:endParaRPr lang="en-US" altLang="zh-CN" dirty="0">
              <a:solidFill>
                <a:schemeClr val="tx2">
                  <a:lumMod val="75000"/>
                </a:schemeClr>
              </a:solidFill>
            </a:endParaRPr>
          </a:p>
          <a:p>
            <a:r>
              <a:rPr lang="zh-CN" altLang="en-US" dirty="0">
                <a:solidFill>
                  <a:schemeClr val="tx2">
                    <a:lumMod val="75000"/>
                  </a:schemeClr>
                </a:solidFill>
              </a:rPr>
              <a:t>在做判断的时候，人们没有把农民和图书管理员的比例信息考虑进去</a:t>
            </a:r>
            <a:endParaRPr lang="zh-CN" altLang="en-US" dirty="0"/>
          </a:p>
        </p:txBody>
      </p:sp>
      <p:sp>
        <p:nvSpPr>
          <p:cNvPr id="4" name="Freeform 34">
            <a:extLst>
              <a:ext uri="{FF2B5EF4-FFF2-40B4-BE49-F238E27FC236}">
                <a16:creationId xmlns:a16="http://schemas.microsoft.com/office/drawing/2014/main" id="{C49CE969-61D4-41C2-B988-2A667067FC92}"/>
              </a:ext>
            </a:extLst>
          </p:cNvPr>
          <p:cNvSpPr>
            <a:spLocks noEditPoints="1"/>
          </p:cNvSpPr>
          <p:nvPr/>
        </p:nvSpPr>
        <p:spPr bwMode="auto">
          <a:xfrm flipH="1">
            <a:off x="7156704" y="4422037"/>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 name="Freeform 34">
            <a:extLst>
              <a:ext uri="{FF2B5EF4-FFF2-40B4-BE49-F238E27FC236}">
                <a16:creationId xmlns:a16="http://schemas.microsoft.com/office/drawing/2014/main" id="{AB5FC223-7AD4-4D82-9EBF-244624939CF6}"/>
              </a:ext>
            </a:extLst>
          </p:cNvPr>
          <p:cNvSpPr>
            <a:spLocks noEditPoints="1"/>
          </p:cNvSpPr>
          <p:nvPr/>
        </p:nvSpPr>
        <p:spPr bwMode="auto">
          <a:xfrm flipH="1">
            <a:off x="6553200" y="4422037"/>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 name="Freeform 34">
            <a:extLst>
              <a:ext uri="{FF2B5EF4-FFF2-40B4-BE49-F238E27FC236}">
                <a16:creationId xmlns:a16="http://schemas.microsoft.com/office/drawing/2014/main" id="{B71791A3-BFFC-46F3-95E9-4510085DA143}"/>
              </a:ext>
            </a:extLst>
          </p:cNvPr>
          <p:cNvSpPr>
            <a:spLocks noEditPoints="1"/>
          </p:cNvSpPr>
          <p:nvPr/>
        </p:nvSpPr>
        <p:spPr bwMode="auto">
          <a:xfrm flipH="1">
            <a:off x="5949696" y="4422037"/>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 name="Freeform 34">
            <a:extLst>
              <a:ext uri="{FF2B5EF4-FFF2-40B4-BE49-F238E27FC236}">
                <a16:creationId xmlns:a16="http://schemas.microsoft.com/office/drawing/2014/main" id="{0E9AC1D3-0836-4A0C-9DCD-723274F0F9FB}"/>
              </a:ext>
            </a:extLst>
          </p:cNvPr>
          <p:cNvSpPr>
            <a:spLocks noEditPoints="1"/>
          </p:cNvSpPr>
          <p:nvPr/>
        </p:nvSpPr>
        <p:spPr bwMode="auto">
          <a:xfrm flipH="1">
            <a:off x="8363712" y="4422037"/>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 name="Freeform 34">
            <a:extLst>
              <a:ext uri="{FF2B5EF4-FFF2-40B4-BE49-F238E27FC236}">
                <a16:creationId xmlns:a16="http://schemas.microsoft.com/office/drawing/2014/main" id="{1871F765-E5EA-4CF0-8E36-4642778F7065}"/>
              </a:ext>
            </a:extLst>
          </p:cNvPr>
          <p:cNvSpPr>
            <a:spLocks noEditPoints="1"/>
          </p:cNvSpPr>
          <p:nvPr/>
        </p:nvSpPr>
        <p:spPr bwMode="auto">
          <a:xfrm flipH="1">
            <a:off x="7760208" y="4422037"/>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2" name="Freeform 34">
            <a:extLst>
              <a:ext uri="{FF2B5EF4-FFF2-40B4-BE49-F238E27FC236}">
                <a16:creationId xmlns:a16="http://schemas.microsoft.com/office/drawing/2014/main" id="{3DDD2A9E-0E84-4C44-BEE5-5CB5F9A66CE8}"/>
              </a:ext>
            </a:extLst>
          </p:cNvPr>
          <p:cNvSpPr>
            <a:spLocks noEditPoints="1"/>
          </p:cNvSpPr>
          <p:nvPr/>
        </p:nvSpPr>
        <p:spPr bwMode="auto">
          <a:xfrm flipH="1">
            <a:off x="7156704" y="513526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3" name="Freeform 34">
            <a:extLst>
              <a:ext uri="{FF2B5EF4-FFF2-40B4-BE49-F238E27FC236}">
                <a16:creationId xmlns:a16="http://schemas.microsoft.com/office/drawing/2014/main" id="{203D87F5-93B3-4020-90F9-23DDA9D57777}"/>
              </a:ext>
            </a:extLst>
          </p:cNvPr>
          <p:cNvSpPr>
            <a:spLocks noEditPoints="1"/>
          </p:cNvSpPr>
          <p:nvPr/>
        </p:nvSpPr>
        <p:spPr bwMode="auto">
          <a:xfrm flipH="1">
            <a:off x="6553200" y="513526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4" name="Freeform 34">
            <a:extLst>
              <a:ext uri="{FF2B5EF4-FFF2-40B4-BE49-F238E27FC236}">
                <a16:creationId xmlns:a16="http://schemas.microsoft.com/office/drawing/2014/main" id="{BF5CCFE3-2472-4234-8FA3-1FCC4DFAE761}"/>
              </a:ext>
            </a:extLst>
          </p:cNvPr>
          <p:cNvSpPr>
            <a:spLocks noEditPoints="1"/>
          </p:cNvSpPr>
          <p:nvPr/>
        </p:nvSpPr>
        <p:spPr bwMode="auto">
          <a:xfrm flipH="1">
            <a:off x="5949696" y="513526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6" name="Freeform 34">
            <a:extLst>
              <a:ext uri="{FF2B5EF4-FFF2-40B4-BE49-F238E27FC236}">
                <a16:creationId xmlns:a16="http://schemas.microsoft.com/office/drawing/2014/main" id="{E3BB5F43-A0C5-4F91-8831-D78AC0F0E862}"/>
              </a:ext>
            </a:extLst>
          </p:cNvPr>
          <p:cNvSpPr>
            <a:spLocks noEditPoints="1"/>
          </p:cNvSpPr>
          <p:nvPr/>
        </p:nvSpPr>
        <p:spPr bwMode="auto">
          <a:xfrm flipH="1">
            <a:off x="8363712" y="513526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7" name="Freeform 34">
            <a:extLst>
              <a:ext uri="{FF2B5EF4-FFF2-40B4-BE49-F238E27FC236}">
                <a16:creationId xmlns:a16="http://schemas.microsoft.com/office/drawing/2014/main" id="{C9849E14-879E-4EA5-97E8-A4BD45A99DA0}"/>
              </a:ext>
            </a:extLst>
          </p:cNvPr>
          <p:cNvSpPr>
            <a:spLocks noEditPoints="1"/>
          </p:cNvSpPr>
          <p:nvPr/>
        </p:nvSpPr>
        <p:spPr bwMode="auto">
          <a:xfrm flipH="1">
            <a:off x="7760208" y="513526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8" name="Freeform 34">
            <a:extLst>
              <a:ext uri="{FF2B5EF4-FFF2-40B4-BE49-F238E27FC236}">
                <a16:creationId xmlns:a16="http://schemas.microsoft.com/office/drawing/2014/main" id="{C985C495-9724-468A-BE0F-1143FFB3C7BA}"/>
              </a:ext>
            </a:extLst>
          </p:cNvPr>
          <p:cNvSpPr>
            <a:spLocks noEditPoints="1"/>
          </p:cNvSpPr>
          <p:nvPr/>
        </p:nvSpPr>
        <p:spPr bwMode="auto">
          <a:xfrm flipH="1">
            <a:off x="7156704" y="594237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9" name="Freeform 34">
            <a:extLst>
              <a:ext uri="{FF2B5EF4-FFF2-40B4-BE49-F238E27FC236}">
                <a16:creationId xmlns:a16="http://schemas.microsoft.com/office/drawing/2014/main" id="{E9031F2E-3C3A-4294-B8E3-67A194A1B104}"/>
              </a:ext>
            </a:extLst>
          </p:cNvPr>
          <p:cNvSpPr>
            <a:spLocks noEditPoints="1"/>
          </p:cNvSpPr>
          <p:nvPr/>
        </p:nvSpPr>
        <p:spPr bwMode="auto">
          <a:xfrm flipH="1">
            <a:off x="6553200" y="594237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0" name="Freeform 34">
            <a:extLst>
              <a:ext uri="{FF2B5EF4-FFF2-40B4-BE49-F238E27FC236}">
                <a16:creationId xmlns:a16="http://schemas.microsoft.com/office/drawing/2014/main" id="{50559D97-DB42-46B2-A349-87E55AD518AB}"/>
              </a:ext>
            </a:extLst>
          </p:cNvPr>
          <p:cNvSpPr>
            <a:spLocks noEditPoints="1"/>
          </p:cNvSpPr>
          <p:nvPr/>
        </p:nvSpPr>
        <p:spPr bwMode="auto">
          <a:xfrm flipH="1">
            <a:off x="5949696" y="594237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2" name="Freeform 34">
            <a:extLst>
              <a:ext uri="{FF2B5EF4-FFF2-40B4-BE49-F238E27FC236}">
                <a16:creationId xmlns:a16="http://schemas.microsoft.com/office/drawing/2014/main" id="{9BD5BD28-817B-4382-B7CB-32C1BDEE388E}"/>
              </a:ext>
            </a:extLst>
          </p:cNvPr>
          <p:cNvSpPr>
            <a:spLocks noEditPoints="1"/>
          </p:cNvSpPr>
          <p:nvPr/>
        </p:nvSpPr>
        <p:spPr bwMode="auto">
          <a:xfrm flipH="1">
            <a:off x="8363712" y="594237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3" name="Freeform 34">
            <a:extLst>
              <a:ext uri="{FF2B5EF4-FFF2-40B4-BE49-F238E27FC236}">
                <a16:creationId xmlns:a16="http://schemas.microsoft.com/office/drawing/2014/main" id="{E80C041B-3B77-4EBB-92B2-A0E1F1596493}"/>
              </a:ext>
            </a:extLst>
          </p:cNvPr>
          <p:cNvSpPr>
            <a:spLocks noEditPoints="1"/>
          </p:cNvSpPr>
          <p:nvPr/>
        </p:nvSpPr>
        <p:spPr bwMode="auto">
          <a:xfrm flipH="1">
            <a:off x="7760208" y="594237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4" name="Freeform 34">
            <a:extLst>
              <a:ext uri="{FF2B5EF4-FFF2-40B4-BE49-F238E27FC236}">
                <a16:creationId xmlns:a16="http://schemas.microsoft.com/office/drawing/2014/main" id="{C49CE969-61D4-41C2-B988-2A667067FC92}"/>
              </a:ext>
            </a:extLst>
          </p:cNvPr>
          <p:cNvSpPr>
            <a:spLocks noEditPoints="1"/>
          </p:cNvSpPr>
          <p:nvPr/>
        </p:nvSpPr>
        <p:spPr bwMode="auto">
          <a:xfrm flipH="1">
            <a:off x="7156704" y="3760013"/>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5" name="Freeform 34">
            <a:extLst>
              <a:ext uri="{FF2B5EF4-FFF2-40B4-BE49-F238E27FC236}">
                <a16:creationId xmlns:a16="http://schemas.microsoft.com/office/drawing/2014/main" id="{AB5FC223-7AD4-4D82-9EBF-244624939CF6}"/>
              </a:ext>
            </a:extLst>
          </p:cNvPr>
          <p:cNvSpPr>
            <a:spLocks noEditPoints="1"/>
          </p:cNvSpPr>
          <p:nvPr/>
        </p:nvSpPr>
        <p:spPr bwMode="auto">
          <a:xfrm flipH="1">
            <a:off x="6553200" y="3760013"/>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6" name="Freeform 34">
            <a:extLst>
              <a:ext uri="{FF2B5EF4-FFF2-40B4-BE49-F238E27FC236}">
                <a16:creationId xmlns:a16="http://schemas.microsoft.com/office/drawing/2014/main" id="{B71791A3-BFFC-46F3-95E9-4510085DA143}"/>
              </a:ext>
            </a:extLst>
          </p:cNvPr>
          <p:cNvSpPr>
            <a:spLocks noEditPoints="1"/>
          </p:cNvSpPr>
          <p:nvPr/>
        </p:nvSpPr>
        <p:spPr bwMode="auto">
          <a:xfrm flipH="1">
            <a:off x="5949696" y="3760013"/>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7" name="Freeform 34">
            <a:extLst>
              <a:ext uri="{FF2B5EF4-FFF2-40B4-BE49-F238E27FC236}">
                <a16:creationId xmlns:a16="http://schemas.microsoft.com/office/drawing/2014/main" id="{0E9AC1D3-0836-4A0C-9DCD-723274F0F9FB}"/>
              </a:ext>
            </a:extLst>
          </p:cNvPr>
          <p:cNvSpPr>
            <a:spLocks noEditPoints="1"/>
          </p:cNvSpPr>
          <p:nvPr/>
        </p:nvSpPr>
        <p:spPr bwMode="auto">
          <a:xfrm flipH="1">
            <a:off x="8363712" y="3760013"/>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8" name="Freeform 34">
            <a:extLst>
              <a:ext uri="{FF2B5EF4-FFF2-40B4-BE49-F238E27FC236}">
                <a16:creationId xmlns:a16="http://schemas.microsoft.com/office/drawing/2014/main" id="{1871F765-E5EA-4CF0-8E36-4642778F7065}"/>
              </a:ext>
            </a:extLst>
          </p:cNvPr>
          <p:cNvSpPr>
            <a:spLocks noEditPoints="1"/>
          </p:cNvSpPr>
          <p:nvPr/>
        </p:nvSpPr>
        <p:spPr bwMode="auto">
          <a:xfrm flipH="1">
            <a:off x="7760208" y="3760013"/>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9" name="Freeform 34">
            <a:extLst>
              <a:ext uri="{FF2B5EF4-FFF2-40B4-BE49-F238E27FC236}">
                <a16:creationId xmlns:a16="http://schemas.microsoft.com/office/drawing/2014/main" id="{8F2013D8-D2C7-4D00-AAB7-C3D3B2BCD304}"/>
              </a:ext>
            </a:extLst>
          </p:cNvPr>
          <p:cNvSpPr>
            <a:spLocks noEditPoints="1"/>
          </p:cNvSpPr>
          <p:nvPr/>
        </p:nvSpPr>
        <p:spPr bwMode="auto">
          <a:xfrm flipH="1">
            <a:off x="4011168" y="3734409"/>
            <a:ext cx="603504" cy="713232"/>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1" name="文本框 40">
            <a:extLst>
              <a:ext uri="{FF2B5EF4-FFF2-40B4-BE49-F238E27FC236}">
                <a16:creationId xmlns:a16="http://schemas.microsoft.com/office/drawing/2014/main" id="{F42E37A2-1A67-49B0-B040-31E3A2A2A31F}"/>
              </a:ext>
            </a:extLst>
          </p:cNvPr>
          <p:cNvSpPr txBox="1"/>
          <p:nvPr/>
        </p:nvSpPr>
        <p:spPr>
          <a:xfrm>
            <a:off x="7113877" y="3296803"/>
            <a:ext cx="646331" cy="369332"/>
          </a:xfrm>
          <a:prstGeom prst="rect">
            <a:avLst/>
          </a:prstGeom>
          <a:noFill/>
        </p:spPr>
        <p:txBody>
          <a:bodyPr wrap="none" rtlCol="0">
            <a:spAutoFit/>
          </a:bodyPr>
          <a:lstStyle>
            <a:defPPr>
              <a:defRPr lang="zh-TW"/>
            </a:defPPr>
            <a:lvl1pPr>
              <a:defRPr>
                <a:solidFill>
                  <a:schemeClr val="accent4">
                    <a:lumMod val="50000"/>
                  </a:schemeClr>
                </a:solidFill>
                <a:latin typeface="微软雅黑" panose="020B0503020204020204" pitchFamily="34" charset="-122"/>
                <a:ea typeface="微软雅黑" panose="020B0503020204020204" pitchFamily="34" charset="-122"/>
              </a:defRPr>
            </a:lvl1pPr>
          </a:lstStyle>
          <a:p>
            <a:r>
              <a:rPr lang="zh-CN" altLang="en-US" dirty="0"/>
              <a:t>农民</a:t>
            </a:r>
          </a:p>
        </p:txBody>
      </p:sp>
      <p:sp>
        <p:nvSpPr>
          <p:cNvPr id="42" name="文本框 41">
            <a:extLst>
              <a:ext uri="{FF2B5EF4-FFF2-40B4-BE49-F238E27FC236}">
                <a16:creationId xmlns:a16="http://schemas.microsoft.com/office/drawing/2014/main" id="{F4067552-E528-42EA-AF53-F8DB1833F626}"/>
              </a:ext>
            </a:extLst>
          </p:cNvPr>
          <p:cNvSpPr txBox="1"/>
          <p:nvPr/>
        </p:nvSpPr>
        <p:spPr>
          <a:xfrm>
            <a:off x="3739296" y="3312000"/>
            <a:ext cx="1338828" cy="369332"/>
          </a:xfrm>
          <a:prstGeom prst="rect">
            <a:avLst/>
          </a:prstGeom>
          <a:noFill/>
        </p:spPr>
        <p:txBody>
          <a:bodyPr wrap="none" rtlCol="0">
            <a:spAutoFit/>
          </a:bodyPr>
          <a:lstStyle/>
          <a:p>
            <a:r>
              <a:rPr lang="zh-CN" altLang="en-US" dirty="0">
                <a:solidFill>
                  <a:schemeClr val="accent4">
                    <a:lumMod val="50000"/>
                  </a:schemeClr>
                </a:solidFill>
                <a:latin typeface="微软雅黑" panose="020B0503020204020204" pitchFamily="34" charset="-122"/>
                <a:ea typeface="微软雅黑" panose="020B0503020204020204" pitchFamily="34" charset="-122"/>
              </a:rPr>
              <a:t>图书管理员</a:t>
            </a:r>
          </a:p>
        </p:txBody>
      </p:sp>
    </p:spTree>
    <p:extLst>
      <p:ext uri="{BB962C8B-B14F-4D97-AF65-F5344CB8AC3E}">
        <p14:creationId xmlns:p14="http://schemas.microsoft.com/office/powerpoint/2010/main" val="48800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4">
            <a:extLst>
              <a:ext uri="{FF2B5EF4-FFF2-40B4-BE49-F238E27FC236}">
                <a16:creationId xmlns:a16="http://schemas.microsoft.com/office/drawing/2014/main" id="{6442A1A9-6E0C-4203-8639-5DE1E7C50647}"/>
              </a:ext>
            </a:extLst>
          </p:cNvPr>
          <p:cNvSpPr>
            <a:spLocks noEditPoints="1"/>
          </p:cNvSpPr>
          <p:nvPr/>
        </p:nvSpPr>
        <p:spPr bwMode="auto">
          <a:xfrm flipH="1">
            <a:off x="196291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 name="Freeform 34">
            <a:extLst>
              <a:ext uri="{FF2B5EF4-FFF2-40B4-BE49-F238E27FC236}">
                <a16:creationId xmlns:a16="http://schemas.microsoft.com/office/drawing/2014/main" id="{1547D17E-F54C-44DB-9BF7-AC1F966E8737}"/>
              </a:ext>
            </a:extLst>
          </p:cNvPr>
          <p:cNvSpPr>
            <a:spLocks noEditPoints="1"/>
          </p:cNvSpPr>
          <p:nvPr/>
        </p:nvSpPr>
        <p:spPr bwMode="auto">
          <a:xfrm flipH="1">
            <a:off x="135940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 name="Freeform 34">
            <a:extLst>
              <a:ext uri="{FF2B5EF4-FFF2-40B4-BE49-F238E27FC236}">
                <a16:creationId xmlns:a16="http://schemas.microsoft.com/office/drawing/2014/main" id="{FF489123-104F-4F1F-AD16-EF196C8C13FE}"/>
              </a:ext>
            </a:extLst>
          </p:cNvPr>
          <p:cNvSpPr>
            <a:spLocks noEditPoints="1"/>
          </p:cNvSpPr>
          <p:nvPr/>
        </p:nvSpPr>
        <p:spPr bwMode="auto">
          <a:xfrm flipH="1">
            <a:off x="75590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 name="Freeform 34">
            <a:extLst>
              <a:ext uri="{FF2B5EF4-FFF2-40B4-BE49-F238E27FC236}">
                <a16:creationId xmlns:a16="http://schemas.microsoft.com/office/drawing/2014/main" id="{4B3ADAB7-DD7F-4E0A-A29D-FD9DB1DF10D6}"/>
              </a:ext>
            </a:extLst>
          </p:cNvPr>
          <p:cNvSpPr>
            <a:spLocks noEditPoints="1"/>
          </p:cNvSpPr>
          <p:nvPr/>
        </p:nvSpPr>
        <p:spPr bwMode="auto">
          <a:xfrm flipH="1">
            <a:off x="316991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 name="Freeform 34">
            <a:extLst>
              <a:ext uri="{FF2B5EF4-FFF2-40B4-BE49-F238E27FC236}">
                <a16:creationId xmlns:a16="http://schemas.microsoft.com/office/drawing/2014/main" id="{8771EC6D-9E3F-45E9-9DEC-FAB62281AFC3}"/>
              </a:ext>
            </a:extLst>
          </p:cNvPr>
          <p:cNvSpPr>
            <a:spLocks noEditPoints="1"/>
          </p:cNvSpPr>
          <p:nvPr/>
        </p:nvSpPr>
        <p:spPr bwMode="auto">
          <a:xfrm flipH="1">
            <a:off x="256641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 name="Freeform 34">
            <a:extLst>
              <a:ext uri="{FF2B5EF4-FFF2-40B4-BE49-F238E27FC236}">
                <a16:creationId xmlns:a16="http://schemas.microsoft.com/office/drawing/2014/main" id="{70BD8084-754E-4438-BE7B-7C7796C9DF23}"/>
              </a:ext>
            </a:extLst>
          </p:cNvPr>
          <p:cNvSpPr>
            <a:spLocks noEditPoints="1"/>
          </p:cNvSpPr>
          <p:nvPr/>
        </p:nvSpPr>
        <p:spPr bwMode="auto">
          <a:xfrm flipH="1">
            <a:off x="498043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 name="Freeform 34">
            <a:extLst>
              <a:ext uri="{FF2B5EF4-FFF2-40B4-BE49-F238E27FC236}">
                <a16:creationId xmlns:a16="http://schemas.microsoft.com/office/drawing/2014/main" id="{C3BB04D9-0301-474C-B9C1-E0B784DDEAF2}"/>
              </a:ext>
            </a:extLst>
          </p:cNvPr>
          <p:cNvSpPr>
            <a:spLocks noEditPoints="1"/>
          </p:cNvSpPr>
          <p:nvPr/>
        </p:nvSpPr>
        <p:spPr bwMode="auto">
          <a:xfrm flipH="1">
            <a:off x="437692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 name="Freeform 34">
            <a:extLst>
              <a:ext uri="{FF2B5EF4-FFF2-40B4-BE49-F238E27FC236}">
                <a16:creationId xmlns:a16="http://schemas.microsoft.com/office/drawing/2014/main" id="{DC743EC2-F07B-4B31-B429-BB264DDC63C9}"/>
              </a:ext>
            </a:extLst>
          </p:cNvPr>
          <p:cNvSpPr>
            <a:spLocks noEditPoints="1"/>
          </p:cNvSpPr>
          <p:nvPr/>
        </p:nvSpPr>
        <p:spPr bwMode="auto">
          <a:xfrm flipH="1">
            <a:off x="377342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 name="Freeform 34">
            <a:extLst>
              <a:ext uri="{FF2B5EF4-FFF2-40B4-BE49-F238E27FC236}">
                <a16:creationId xmlns:a16="http://schemas.microsoft.com/office/drawing/2014/main" id="{E317EDE1-77C4-4F84-816B-5D691415591B}"/>
              </a:ext>
            </a:extLst>
          </p:cNvPr>
          <p:cNvSpPr>
            <a:spLocks noEditPoints="1"/>
          </p:cNvSpPr>
          <p:nvPr/>
        </p:nvSpPr>
        <p:spPr bwMode="auto">
          <a:xfrm flipH="1">
            <a:off x="618743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 name="Freeform 34">
            <a:extLst>
              <a:ext uri="{FF2B5EF4-FFF2-40B4-BE49-F238E27FC236}">
                <a16:creationId xmlns:a16="http://schemas.microsoft.com/office/drawing/2014/main" id="{FC5B2C35-CAFB-435D-A1AD-9A90E571799F}"/>
              </a:ext>
            </a:extLst>
          </p:cNvPr>
          <p:cNvSpPr>
            <a:spLocks noEditPoints="1"/>
          </p:cNvSpPr>
          <p:nvPr/>
        </p:nvSpPr>
        <p:spPr bwMode="auto">
          <a:xfrm flipH="1">
            <a:off x="558393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 name="Freeform 34">
            <a:extLst>
              <a:ext uri="{FF2B5EF4-FFF2-40B4-BE49-F238E27FC236}">
                <a16:creationId xmlns:a16="http://schemas.microsoft.com/office/drawing/2014/main" id="{1EF6B0CD-1643-4792-BE68-34DC76D44E1F}"/>
              </a:ext>
            </a:extLst>
          </p:cNvPr>
          <p:cNvSpPr>
            <a:spLocks noEditPoints="1"/>
          </p:cNvSpPr>
          <p:nvPr/>
        </p:nvSpPr>
        <p:spPr bwMode="auto">
          <a:xfrm flipH="1">
            <a:off x="799795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 name="Freeform 34">
            <a:extLst>
              <a:ext uri="{FF2B5EF4-FFF2-40B4-BE49-F238E27FC236}">
                <a16:creationId xmlns:a16="http://schemas.microsoft.com/office/drawing/2014/main" id="{2E9F91A4-4B9D-4CD3-8714-FC03D95CF3C7}"/>
              </a:ext>
            </a:extLst>
          </p:cNvPr>
          <p:cNvSpPr>
            <a:spLocks noEditPoints="1"/>
          </p:cNvSpPr>
          <p:nvPr/>
        </p:nvSpPr>
        <p:spPr bwMode="auto">
          <a:xfrm flipH="1">
            <a:off x="739444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 name="Freeform 34">
            <a:extLst>
              <a:ext uri="{FF2B5EF4-FFF2-40B4-BE49-F238E27FC236}">
                <a16:creationId xmlns:a16="http://schemas.microsoft.com/office/drawing/2014/main" id="{295D4741-E2BC-4338-B0DB-971DB73DDAE0}"/>
              </a:ext>
            </a:extLst>
          </p:cNvPr>
          <p:cNvSpPr>
            <a:spLocks noEditPoints="1"/>
          </p:cNvSpPr>
          <p:nvPr/>
        </p:nvSpPr>
        <p:spPr bwMode="auto">
          <a:xfrm flipH="1">
            <a:off x="679094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 name="Freeform 34">
            <a:extLst>
              <a:ext uri="{FF2B5EF4-FFF2-40B4-BE49-F238E27FC236}">
                <a16:creationId xmlns:a16="http://schemas.microsoft.com/office/drawing/2014/main" id="{D83004B5-122A-470D-B5BC-18BAB706040D}"/>
              </a:ext>
            </a:extLst>
          </p:cNvPr>
          <p:cNvSpPr>
            <a:spLocks noEditPoints="1"/>
          </p:cNvSpPr>
          <p:nvPr/>
        </p:nvSpPr>
        <p:spPr bwMode="auto">
          <a:xfrm flipH="1">
            <a:off x="910254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 name="Freeform 34">
            <a:extLst>
              <a:ext uri="{FF2B5EF4-FFF2-40B4-BE49-F238E27FC236}">
                <a16:creationId xmlns:a16="http://schemas.microsoft.com/office/drawing/2014/main" id="{04EC523D-AA36-4423-A89F-98E19E79E844}"/>
              </a:ext>
            </a:extLst>
          </p:cNvPr>
          <p:cNvSpPr>
            <a:spLocks noEditPoints="1"/>
          </p:cNvSpPr>
          <p:nvPr/>
        </p:nvSpPr>
        <p:spPr bwMode="auto">
          <a:xfrm flipH="1">
            <a:off x="860145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 name="Freeform 34">
            <a:extLst>
              <a:ext uri="{FF2B5EF4-FFF2-40B4-BE49-F238E27FC236}">
                <a16:creationId xmlns:a16="http://schemas.microsoft.com/office/drawing/2014/main" id="{E5369D71-75EC-45E5-BA82-2222B021BD98}"/>
              </a:ext>
            </a:extLst>
          </p:cNvPr>
          <p:cNvSpPr>
            <a:spLocks noEditPoints="1"/>
          </p:cNvSpPr>
          <p:nvPr/>
        </p:nvSpPr>
        <p:spPr bwMode="auto">
          <a:xfrm flipH="1">
            <a:off x="196291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 name="Freeform 34">
            <a:extLst>
              <a:ext uri="{FF2B5EF4-FFF2-40B4-BE49-F238E27FC236}">
                <a16:creationId xmlns:a16="http://schemas.microsoft.com/office/drawing/2014/main" id="{341FECE4-00D2-46F5-9B3B-F0B1B93FED76}"/>
              </a:ext>
            </a:extLst>
          </p:cNvPr>
          <p:cNvSpPr>
            <a:spLocks noEditPoints="1"/>
          </p:cNvSpPr>
          <p:nvPr/>
        </p:nvSpPr>
        <p:spPr bwMode="auto">
          <a:xfrm flipH="1">
            <a:off x="135940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 name="Freeform 34">
            <a:extLst>
              <a:ext uri="{FF2B5EF4-FFF2-40B4-BE49-F238E27FC236}">
                <a16:creationId xmlns:a16="http://schemas.microsoft.com/office/drawing/2014/main" id="{878AF39B-F349-4182-85EA-A770170D4586}"/>
              </a:ext>
            </a:extLst>
          </p:cNvPr>
          <p:cNvSpPr>
            <a:spLocks noEditPoints="1"/>
          </p:cNvSpPr>
          <p:nvPr/>
        </p:nvSpPr>
        <p:spPr bwMode="auto">
          <a:xfrm flipH="1">
            <a:off x="75590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2" name="Freeform 34">
            <a:extLst>
              <a:ext uri="{FF2B5EF4-FFF2-40B4-BE49-F238E27FC236}">
                <a16:creationId xmlns:a16="http://schemas.microsoft.com/office/drawing/2014/main" id="{16B03AAC-A5EC-49A7-9CB9-587E5DC4EAD3}"/>
              </a:ext>
            </a:extLst>
          </p:cNvPr>
          <p:cNvSpPr>
            <a:spLocks noEditPoints="1"/>
          </p:cNvSpPr>
          <p:nvPr/>
        </p:nvSpPr>
        <p:spPr bwMode="auto">
          <a:xfrm flipH="1">
            <a:off x="316991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3" name="Freeform 34">
            <a:extLst>
              <a:ext uri="{FF2B5EF4-FFF2-40B4-BE49-F238E27FC236}">
                <a16:creationId xmlns:a16="http://schemas.microsoft.com/office/drawing/2014/main" id="{70D6C00D-B21E-464D-8B64-73363BE27163}"/>
              </a:ext>
            </a:extLst>
          </p:cNvPr>
          <p:cNvSpPr>
            <a:spLocks noEditPoints="1"/>
          </p:cNvSpPr>
          <p:nvPr/>
        </p:nvSpPr>
        <p:spPr bwMode="auto">
          <a:xfrm flipH="1">
            <a:off x="256641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4" name="Freeform 34">
            <a:extLst>
              <a:ext uri="{FF2B5EF4-FFF2-40B4-BE49-F238E27FC236}">
                <a16:creationId xmlns:a16="http://schemas.microsoft.com/office/drawing/2014/main" id="{C8D250C6-CB73-4FA4-9692-DDCDFFCE6065}"/>
              </a:ext>
            </a:extLst>
          </p:cNvPr>
          <p:cNvSpPr>
            <a:spLocks noEditPoints="1"/>
          </p:cNvSpPr>
          <p:nvPr/>
        </p:nvSpPr>
        <p:spPr bwMode="auto">
          <a:xfrm flipH="1">
            <a:off x="498043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5" name="Freeform 34">
            <a:extLst>
              <a:ext uri="{FF2B5EF4-FFF2-40B4-BE49-F238E27FC236}">
                <a16:creationId xmlns:a16="http://schemas.microsoft.com/office/drawing/2014/main" id="{9B1F0AF2-4F05-4E22-9AB4-9C89C344A18B}"/>
              </a:ext>
            </a:extLst>
          </p:cNvPr>
          <p:cNvSpPr>
            <a:spLocks noEditPoints="1"/>
          </p:cNvSpPr>
          <p:nvPr/>
        </p:nvSpPr>
        <p:spPr bwMode="auto">
          <a:xfrm flipH="1">
            <a:off x="437692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6" name="Freeform 34">
            <a:extLst>
              <a:ext uri="{FF2B5EF4-FFF2-40B4-BE49-F238E27FC236}">
                <a16:creationId xmlns:a16="http://schemas.microsoft.com/office/drawing/2014/main" id="{520E29A2-9FBF-4AC6-B272-83452E50873F}"/>
              </a:ext>
            </a:extLst>
          </p:cNvPr>
          <p:cNvSpPr>
            <a:spLocks noEditPoints="1"/>
          </p:cNvSpPr>
          <p:nvPr/>
        </p:nvSpPr>
        <p:spPr bwMode="auto">
          <a:xfrm flipH="1">
            <a:off x="377342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7" name="Freeform 34">
            <a:extLst>
              <a:ext uri="{FF2B5EF4-FFF2-40B4-BE49-F238E27FC236}">
                <a16:creationId xmlns:a16="http://schemas.microsoft.com/office/drawing/2014/main" id="{685F2A08-D59A-4860-A244-7130470D220D}"/>
              </a:ext>
            </a:extLst>
          </p:cNvPr>
          <p:cNvSpPr>
            <a:spLocks noEditPoints="1"/>
          </p:cNvSpPr>
          <p:nvPr/>
        </p:nvSpPr>
        <p:spPr bwMode="auto">
          <a:xfrm flipH="1">
            <a:off x="618743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8" name="Freeform 34">
            <a:extLst>
              <a:ext uri="{FF2B5EF4-FFF2-40B4-BE49-F238E27FC236}">
                <a16:creationId xmlns:a16="http://schemas.microsoft.com/office/drawing/2014/main" id="{0FA49749-A1A4-4905-AE78-9492A5BC5E70}"/>
              </a:ext>
            </a:extLst>
          </p:cNvPr>
          <p:cNvSpPr>
            <a:spLocks noEditPoints="1"/>
          </p:cNvSpPr>
          <p:nvPr/>
        </p:nvSpPr>
        <p:spPr bwMode="auto">
          <a:xfrm flipH="1">
            <a:off x="558393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9" name="Freeform 34">
            <a:extLst>
              <a:ext uri="{FF2B5EF4-FFF2-40B4-BE49-F238E27FC236}">
                <a16:creationId xmlns:a16="http://schemas.microsoft.com/office/drawing/2014/main" id="{99669587-A805-4C40-A23D-8C17D749CE90}"/>
              </a:ext>
            </a:extLst>
          </p:cNvPr>
          <p:cNvSpPr>
            <a:spLocks noEditPoints="1"/>
          </p:cNvSpPr>
          <p:nvPr/>
        </p:nvSpPr>
        <p:spPr bwMode="auto">
          <a:xfrm flipH="1">
            <a:off x="799795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0" name="Freeform 34">
            <a:extLst>
              <a:ext uri="{FF2B5EF4-FFF2-40B4-BE49-F238E27FC236}">
                <a16:creationId xmlns:a16="http://schemas.microsoft.com/office/drawing/2014/main" id="{BEBC3145-7DE4-40BE-9824-1D597E76C957}"/>
              </a:ext>
            </a:extLst>
          </p:cNvPr>
          <p:cNvSpPr>
            <a:spLocks noEditPoints="1"/>
          </p:cNvSpPr>
          <p:nvPr/>
        </p:nvSpPr>
        <p:spPr bwMode="auto">
          <a:xfrm flipH="1">
            <a:off x="739444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1" name="Freeform 34">
            <a:extLst>
              <a:ext uri="{FF2B5EF4-FFF2-40B4-BE49-F238E27FC236}">
                <a16:creationId xmlns:a16="http://schemas.microsoft.com/office/drawing/2014/main" id="{60FE391B-0A97-485C-8D59-1DD7349BB8FE}"/>
              </a:ext>
            </a:extLst>
          </p:cNvPr>
          <p:cNvSpPr>
            <a:spLocks noEditPoints="1"/>
          </p:cNvSpPr>
          <p:nvPr/>
        </p:nvSpPr>
        <p:spPr bwMode="auto">
          <a:xfrm flipH="1">
            <a:off x="679094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2" name="Freeform 34">
            <a:extLst>
              <a:ext uri="{FF2B5EF4-FFF2-40B4-BE49-F238E27FC236}">
                <a16:creationId xmlns:a16="http://schemas.microsoft.com/office/drawing/2014/main" id="{9C517F7C-FA65-4A6B-8D90-84DBC9489309}"/>
              </a:ext>
            </a:extLst>
          </p:cNvPr>
          <p:cNvSpPr>
            <a:spLocks noEditPoints="1"/>
          </p:cNvSpPr>
          <p:nvPr/>
        </p:nvSpPr>
        <p:spPr bwMode="auto">
          <a:xfrm flipH="1">
            <a:off x="910254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3" name="Freeform 34">
            <a:extLst>
              <a:ext uri="{FF2B5EF4-FFF2-40B4-BE49-F238E27FC236}">
                <a16:creationId xmlns:a16="http://schemas.microsoft.com/office/drawing/2014/main" id="{E34BF755-2FE9-4B97-8964-B1EF6263B0FE}"/>
              </a:ext>
            </a:extLst>
          </p:cNvPr>
          <p:cNvSpPr>
            <a:spLocks noEditPoints="1"/>
          </p:cNvSpPr>
          <p:nvPr/>
        </p:nvSpPr>
        <p:spPr bwMode="auto">
          <a:xfrm flipH="1">
            <a:off x="860145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4" name="Freeform 34">
            <a:extLst>
              <a:ext uri="{FF2B5EF4-FFF2-40B4-BE49-F238E27FC236}">
                <a16:creationId xmlns:a16="http://schemas.microsoft.com/office/drawing/2014/main" id="{E8E5111F-9C6F-45F9-BC1A-8F45334B7B0E}"/>
              </a:ext>
            </a:extLst>
          </p:cNvPr>
          <p:cNvSpPr>
            <a:spLocks noEditPoints="1"/>
          </p:cNvSpPr>
          <p:nvPr/>
        </p:nvSpPr>
        <p:spPr bwMode="auto">
          <a:xfrm flipH="1">
            <a:off x="196291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5" name="Freeform 34">
            <a:extLst>
              <a:ext uri="{FF2B5EF4-FFF2-40B4-BE49-F238E27FC236}">
                <a16:creationId xmlns:a16="http://schemas.microsoft.com/office/drawing/2014/main" id="{6E01C4A0-F675-458D-AAF6-DF4F603FE69C}"/>
              </a:ext>
            </a:extLst>
          </p:cNvPr>
          <p:cNvSpPr>
            <a:spLocks noEditPoints="1"/>
          </p:cNvSpPr>
          <p:nvPr/>
        </p:nvSpPr>
        <p:spPr bwMode="auto">
          <a:xfrm flipH="1">
            <a:off x="135940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6" name="Freeform 34">
            <a:extLst>
              <a:ext uri="{FF2B5EF4-FFF2-40B4-BE49-F238E27FC236}">
                <a16:creationId xmlns:a16="http://schemas.microsoft.com/office/drawing/2014/main" id="{C94EB31F-2217-4414-A275-2228BB6B566F}"/>
              </a:ext>
            </a:extLst>
          </p:cNvPr>
          <p:cNvSpPr>
            <a:spLocks noEditPoints="1"/>
          </p:cNvSpPr>
          <p:nvPr/>
        </p:nvSpPr>
        <p:spPr bwMode="auto">
          <a:xfrm flipH="1">
            <a:off x="75590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7" name="Freeform 34">
            <a:extLst>
              <a:ext uri="{FF2B5EF4-FFF2-40B4-BE49-F238E27FC236}">
                <a16:creationId xmlns:a16="http://schemas.microsoft.com/office/drawing/2014/main" id="{20EB2586-AB08-4C9E-A2FE-48E27FB2E63A}"/>
              </a:ext>
            </a:extLst>
          </p:cNvPr>
          <p:cNvSpPr>
            <a:spLocks noEditPoints="1"/>
          </p:cNvSpPr>
          <p:nvPr/>
        </p:nvSpPr>
        <p:spPr bwMode="auto">
          <a:xfrm flipH="1">
            <a:off x="316991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8" name="Freeform 34">
            <a:extLst>
              <a:ext uri="{FF2B5EF4-FFF2-40B4-BE49-F238E27FC236}">
                <a16:creationId xmlns:a16="http://schemas.microsoft.com/office/drawing/2014/main" id="{484B98B8-1A73-4735-AB11-5D9C450BBE7F}"/>
              </a:ext>
            </a:extLst>
          </p:cNvPr>
          <p:cNvSpPr>
            <a:spLocks noEditPoints="1"/>
          </p:cNvSpPr>
          <p:nvPr/>
        </p:nvSpPr>
        <p:spPr bwMode="auto">
          <a:xfrm flipH="1">
            <a:off x="256641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9" name="Freeform 34">
            <a:extLst>
              <a:ext uri="{FF2B5EF4-FFF2-40B4-BE49-F238E27FC236}">
                <a16:creationId xmlns:a16="http://schemas.microsoft.com/office/drawing/2014/main" id="{AFAA7636-15C6-4489-AAB0-60583A871813}"/>
              </a:ext>
            </a:extLst>
          </p:cNvPr>
          <p:cNvSpPr>
            <a:spLocks noEditPoints="1"/>
          </p:cNvSpPr>
          <p:nvPr/>
        </p:nvSpPr>
        <p:spPr bwMode="auto">
          <a:xfrm flipH="1">
            <a:off x="498043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0" name="Freeform 34">
            <a:extLst>
              <a:ext uri="{FF2B5EF4-FFF2-40B4-BE49-F238E27FC236}">
                <a16:creationId xmlns:a16="http://schemas.microsoft.com/office/drawing/2014/main" id="{1E0846F2-57A4-4C13-BC12-CF5457CF5E5E}"/>
              </a:ext>
            </a:extLst>
          </p:cNvPr>
          <p:cNvSpPr>
            <a:spLocks noEditPoints="1"/>
          </p:cNvSpPr>
          <p:nvPr/>
        </p:nvSpPr>
        <p:spPr bwMode="auto">
          <a:xfrm flipH="1">
            <a:off x="437692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1" name="Freeform 34">
            <a:extLst>
              <a:ext uri="{FF2B5EF4-FFF2-40B4-BE49-F238E27FC236}">
                <a16:creationId xmlns:a16="http://schemas.microsoft.com/office/drawing/2014/main" id="{5F1612F1-3D40-4B75-95F0-0D9A6273223E}"/>
              </a:ext>
            </a:extLst>
          </p:cNvPr>
          <p:cNvSpPr>
            <a:spLocks noEditPoints="1"/>
          </p:cNvSpPr>
          <p:nvPr/>
        </p:nvSpPr>
        <p:spPr bwMode="auto">
          <a:xfrm flipH="1">
            <a:off x="377342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2" name="Freeform 34">
            <a:extLst>
              <a:ext uri="{FF2B5EF4-FFF2-40B4-BE49-F238E27FC236}">
                <a16:creationId xmlns:a16="http://schemas.microsoft.com/office/drawing/2014/main" id="{2CCAE55E-FF8F-456C-B7B2-0138DD8F9DCD}"/>
              </a:ext>
            </a:extLst>
          </p:cNvPr>
          <p:cNvSpPr>
            <a:spLocks noEditPoints="1"/>
          </p:cNvSpPr>
          <p:nvPr/>
        </p:nvSpPr>
        <p:spPr bwMode="auto">
          <a:xfrm flipH="1">
            <a:off x="618743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3" name="Freeform 34">
            <a:extLst>
              <a:ext uri="{FF2B5EF4-FFF2-40B4-BE49-F238E27FC236}">
                <a16:creationId xmlns:a16="http://schemas.microsoft.com/office/drawing/2014/main" id="{7DE7E067-F2AB-46BD-A01E-70AA9C0F9577}"/>
              </a:ext>
            </a:extLst>
          </p:cNvPr>
          <p:cNvSpPr>
            <a:spLocks noEditPoints="1"/>
          </p:cNvSpPr>
          <p:nvPr/>
        </p:nvSpPr>
        <p:spPr bwMode="auto">
          <a:xfrm flipH="1">
            <a:off x="558393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4" name="Freeform 34">
            <a:extLst>
              <a:ext uri="{FF2B5EF4-FFF2-40B4-BE49-F238E27FC236}">
                <a16:creationId xmlns:a16="http://schemas.microsoft.com/office/drawing/2014/main" id="{E4AC9F60-00AC-43B0-AAE2-D98AE9937DE0}"/>
              </a:ext>
            </a:extLst>
          </p:cNvPr>
          <p:cNvSpPr>
            <a:spLocks noEditPoints="1"/>
          </p:cNvSpPr>
          <p:nvPr/>
        </p:nvSpPr>
        <p:spPr bwMode="auto">
          <a:xfrm flipH="1">
            <a:off x="799795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5" name="Freeform 34">
            <a:extLst>
              <a:ext uri="{FF2B5EF4-FFF2-40B4-BE49-F238E27FC236}">
                <a16:creationId xmlns:a16="http://schemas.microsoft.com/office/drawing/2014/main" id="{1C8DDA03-8AA0-401C-8BAB-AE370D10C15C}"/>
              </a:ext>
            </a:extLst>
          </p:cNvPr>
          <p:cNvSpPr>
            <a:spLocks noEditPoints="1"/>
          </p:cNvSpPr>
          <p:nvPr/>
        </p:nvSpPr>
        <p:spPr bwMode="auto">
          <a:xfrm flipH="1">
            <a:off x="739444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6" name="Freeform 34">
            <a:extLst>
              <a:ext uri="{FF2B5EF4-FFF2-40B4-BE49-F238E27FC236}">
                <a16:creationId xmlns:a16="http://schemas.microsoft.com/office/drawing/2014/main" id="{50A56496-6995-4401-97EB-3FC68D30D6D6}"/>
              </a:ext>
            </a:extLst>
          </p:cNvPr>
          <p:cNvSpPr>
            <a:spLocks noEditPoints="1"/>
          </p:cNvSpPr>
          <p:nvPr/>
        </p:nvSpPr>
        <p:spPr bwMode="auto">
          <a:xfrm flipH="1">
            <a:off x="679094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7" name="Freeform 34">
            <a:extLst>
              <a:ext uri="{FF2B5EF4-FFF2-40B4-BE49-F238E27FC236}">
                <a16:creationId xmlns:a16="http://schemas.microsoft.com/office/drawing/2014/main" id="{3F0BB5BA-F1A8-4CD7-B2C7-5FCA7024F05E}"/>
              </a:ext>
            </a:extLst>
          </p:cNvPr>
          <p:cNvSpPr>
            <a:spLocks noEditPoints="1"/>
          </p:cNvSpPr>
          <p:nvPr/>
        </p:nvSpPr>
        <p:spPr bwMode="auto">
          <a:xfrm flipH="1">
            <a:off x="910254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8" name="Freeform 34">
            <a:extLst>
              <a:ext uri="{FF2B5EF4-FFF2-40B4-BE49-F238E27FC236}">
                <a16:creationId xmlns:a16="http://schemas.microsoft.com/office/drawing/2014/main" id="{4D731C70-6E8A-4CC9-AA33-DB7BD7F1D40A}"/>
              </a:ext>
            </a:extLst>
          </p:cNvPr>
          <p:cNvSpPr>
            <a:spLocks noEditPoints="1"/>
          </p:cNvSpPr>
          <p:nvPr/>
        </p:nvSpPr>
        <p:spPr bwMode="auto">
          <a:xfrm flipH="1">
            <a:off x="860145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9" name="Freeform 34">
            <a:extLst>
              <a:ext uri="{FF2B5EF4-FFF2-40B4-BE49-F238E27FC236}">
                <a16:creationId xmlns:a16="http://schemas.microsoft.com/office/drawing/2014/main" id="{C328A991-1A77-4289-AB72-7DEE625E3563}"/>
              </a:ext>
            </a:extLst>
          </p:cNvPr>
          <p:cNvSpPr>
            <a:spLocks noEditPoints="1"/>
          </p:cNvSpPr>
          <p:nvPr/>
        </p:nvSpPr>
        <p:spPr bwMode="auto">
          <a:xfrm flipH="1">
            <a:off x="196291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0" name="Freeform 34">
            <a:extLst>
              <a:ext uri="{FF2B5EF4-FFF2-40B4-BE49-F238E27FC236}">
                <a16:creationId xmlns:a16="http://schemas.microsoft.com/office/drawing/2014/main" id="{EFA19919-1EF5-40E4-BD4F-7BEB5F022DB7}"/>
              </a:ext>
            </a:extLst>
          </p:cNvPr>
          <p:cNvSpPr>
            <a:spLocks noEditPoints="1"/>
          </p:cNvSpPr>
          <p:nvPr/>
        </p:nvSpPr>
        <p:spPr bwMode="auto">
          <a:xfrm flipH="1">
            <a:off x="135940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1" name="Freeform 34">
            <a:extLst>
              <a:ext uri="{FF2B5EF4-FFF2-40B4-BE49-F238E27FC236}">
                <a16:creationId xmlns:a16="http://schemas.microsoft.com/office/drawing/2014/main" id="{1E9495C1-066C-473D-9A9C-5CF3B9790086}"/>
              </a:ext>
            </a:extLst>
          </p:cNvPr>
          <p:cNvSpPr>
            <a:spLocks noEditPoints="1"/>
          </p:cNvSpPr>
          <p:nvPr/>
        </p:nvSpPr>
        <p:spPr bwMode="auto">
          <a:xfrm flipH="1">
            <a:off x="75590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2" name="Freeform 34">
            <a:extLst>
              <a:ext uri="{FF2B5EF4-FFF2-40B4-BE49-F238E27FC236}">
                <a16:creationId xmlns:a16="http://schemas.microsoft.com/office/drawing/2014/main" id="{0E6B3D61-9C37-431D-BE10-56FAA5A43CE3}"/>
              </a:ext>
            </a:extLst>
          </p:cNvPr>
          <p:cNvSpPr>
            <a:spLocks noEditPoints="1"/>
          </p:cNvSpPr>
          <p:nvPr/>
        </p:nvSpPr>
        <p:spPr bwMode="auto">
          <a:xfrm flipH="1">
            <a:off x="316991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3" name="Freeform 34">
            <a:extLst>
              <a:ext uri="{FF2B5EF4-FFF2-40B4-BE49-F238E27FC236}">
                <a16:creationId xmlns:a16="http://schemas.microsoft.com/office/drawing/2014/main" id="{BDF47527-B30A-483B-9B12-91CF7565D719}"/>
              </a:ext>
            </a:extLst>
          </p:cNvPr>
          <p:cNvSpPr>
            <a:spLocks noEditPoints="1"/>
          </p:cNvSpPr>
          <p:nvPr/>
        </p:nvSpPr>
        <p:spPr bwMode="auto">
          <a:xfrm flipH="1">
            <a:off x="256641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4" name="Freeform 34">
            <a:extLst>
              <a:ext uri="{FF2B5EF4-FFF2-40B4-BE49-F238E27FC236}">
                <a16:creationId xmlns:a16="http://schemas.microsoft.com/office/drawing/2014/main" id="{8DAB8F80-B6EE-4617-B939-6C69668BCE77}"/>
              </a:ext>
            </a:extLst>
          </p:cNvPr>
          <p:cNvSpPr>
            <a:spLocks noEditPoints="1"/>
          </p:cNvSpPr>
          <p:nvPr/>
        </p:nvSpPr>
        <p:spPr bwMode="auto">
          <a:xfrm flipH="1">
            <a:off x="498043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5" name="Freeform 34">
            <a:extLst>
              <a:ext uri="{FF2B5EF4-FFF2-40B4-BE49-F238E27FC236}">
                <a16:creationId xmlns:a16="http://schemas.microsoft.com/office/drawing/2014/main" id="{52C28046-F552-4B53-93AE-ED86F986DA09}"/>
              </a:ext>
            </a:extLst>
          </p:cNvPr>
          <p:cNvSpPr>
            <a:spLocks noEditPoints="1"/>
          </p:cNvSpPr>
          <p:nvPr/>
        </p:nvSpPr>
        <p:spPr bwMode="auto">
          <a:xfrm flipH="1">
            <a:off x="437692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6" name="Freeform 34">
            <a:extLst>
              <a:ext uri="{FF2B5EF4-FFF2-40B4-BE49-F238E27FC236}">
                <a16:creationId xmlns:a16="http://schemas.microsoft.com/office/drawing/2014/main" id="{B6412305-DB82-418B-AEA0-4ADF1078D324}"/>
              </a:ext>
            </a:extLst>
          </p:cNvPr>
          <p:cNvSpPr>
            <a:spLocks noEditPoints="1"/>
          </p:cNvSpPr>
          <p:nvPr/>
        </p:nvSpPr>
        <p:spPr bwMode="auto">
          <a:xfrm flipH="1">
            <a:off x="377342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7" name="Freeform 34">
            <a:extLst>
              <a:ext uri="{FF2B5EF4-FFF2-40B4-BE49-F238E27FC236}">
                <a16:creationId xmlns:a16="http://schemas.microsoft.com/office/drawing/2014/main" id="{231EB3E8-12E9-4434-BC47-676CA183CD82}"/>
              </a:ext>
            </a:extLst>
          </p:cNvPr>
          <p:cNvSpPr>
            <a:spLocks noEditPoints="1"/>
          </p:cNvSpPr>
          <p:nvPr/>
        </p:nvSpPr>
        <p:spPr bwMode="auto">
          <a:xfrm flipH="1">
            <a:off x="618743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8" name="Freeform 34">
            <a:extLst>
              <a:ext uri="{FF2B5EF4-FFF2-40B4-BE49-F238E27FC236}">
                <a16:creationId xmlns:a16="http://schemas.microsoft.com/office/drawing/2014/main" id="{794F3B36-B164-454E-A270-F1D06ADD3B4A}"/>
              </a:ext>
            </a:extLst>
          </p:cNvPr>
          <p:cNvSpPr>
            <a:spLocks noEditPoints="1"/>
          </p:cNvSpPr>
          <p:nvPr/>
        </p:nvSpPr>
        <p:spPr bwMode="auto">
          <a:xfrm flipH="1">
            <a:off x="558393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9" name="Freeform 34">
            <a:extLst>
              <a:ext uri="{FF2B5EF4-FFF2-40B4-BE49-F238E27FC236}">
                <a16:creationId xmlns:a16="http://schemas.microsoft.com/office/drawing/2014/main" id="{418A8B65-B4B5-46FD-BEB9-55A75FE2434C}"/>
              </a:ext>
            </a:extLst>
          </p:cNvPr>
          <p:cNvSpPr>
            <a:spLocks noEditPoints="1"/>
          </p:cNvSpPr>
          <p:nvPr/>
        </p:nvSpPr>
        <p:spPr bwMode="auto">
          <a:xfrm flipH="1">
            <a:off x="799795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0" name="Freeform 34">
            <a:extLst>
              <a:ext uri="{FF2B5EF4-FFF2-40B4-BE49-F238E27FC236}">
                <a16:creationId xmlns:a16="http://schemas.microsoft.com/office/drawing/2014/main" id="{9734D279-B691-4D0D-A74F-7BDE9A6E376F}"/>
              </a:ext>
            </a:extLst>
          </p:cNvPr>
          <p:cNvSpPr>
            <a:spLocks noEditPoints="1"/>
          </p:cNvSpPr>
          <p:nvPr/>
        </p:nvSpPr>
        <p:spPr bwMode="auto">
          <a:xfrm flipH="1">
            <a:off x="739444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1" name="Freeform 34">
            <a:extLst>
              <a:ext uri="{FF2B5EF4-FFF2-40B4-BE49-F238E27FC236}">
                <a16:creationId xmlns:a16="http://schemas.microsoft.com/office/drawing/2014/main" id="{B8D99368-D63D-4AB7-9F46-B9B16D118A25}"/>
              </a:ext>
            </a:extLst>
          </p:cNvPr>
          <p:cNvSpPr>
            <a:spLocks noEditPoints="1"/>
          </p:cNvSpPr>
          <p:nvPr/>
        </p:nvSpPr>
        <p:spPr bwMode="auto">
          <a:xfrm flipH="1">
            <a:off x="679094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2" name="Freeform 34">
            <a:extLst>
              <a:ext uri="{FF2B5EF4-FFF2-40B4-BE49-F238E27FC236}">
                <a16:creationId xmlns:a16="http://schemas.microsoft.com/office/drawing/2014/main" id="{A1D079C3-C465-4F74-9C66-E34499D3A5AC}"/>
              </a:ext>
            </a:extLst>
          </p:cNvPr>
          <p:cNvSpPr>
            <a:spLocks noEditPoints="1"/>
          </p:cNvSpPr>
          <p:nvPr/>
        </p:nvSpPr>
        <p:spPr bwMode="auto">
          <a:xfrm flipH="1">
            <a:off x="910254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3" name="Freeform 34">
            <a:extLst>
              <a:ext uri="{FF2B5EF4-FFF2-40B4-BE49-F238E27FC236}">
                <a16:creationId xmlns:a16="http://schemas.microsoft.com/office/drawing/2014/main" id="{15FAB222-31E1-45DE-AD3F-87A831B93B0C}"/>
              </a:ext>
            </a:extLst>
          </p:cNvPr>
          <p:cNvSpPr>
            <a:spLocks noEditPoints="1"/>
          </p:cNvSpPr>
          <p:nvPr/>
        </p:nvSpPr>
        <p:spPr bwMode="auto">
          <a:xfrm flipH="1">
            <a:off x="860145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4" name="Freeform 34">
            <a:extLst>
              <a:ext uri="{FF2B5EF4-FFF2-40B4-BE49-F238E27FC236}">
                <a16:creationId xmlns:a16="http://schemas.microsoft.com/office/drawing/2014/main" id="{ADB826B0-A4EC-43F6-9959-7D84008A60DA}"/>
              </a:ext>
            </a:extLst>
          </p:cNvPr>
          <p:cNvSpPr>
            <a:spLocks noEditPoints="1"/>
          </p:cNvSpPr>
          <p:nvPr/>
        </p:nvSpPr>
        <p:spPr bwMode="auto">
          <a:xfrm flipH="1">
            <a:off x="196291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5" name="Freeform 34">
            <a:extLst>
              <a:ext uri="{FF2B5EF4-FFF2-40B4-BE49-F238E27FC236}">
                <a16:creationId xmlns:a16="http://schemas.microsoft.com/office/drawing/2014/main" id="{4CBAB351-3E77-4E37-AA20-42D213E743A2}"/>
              </a:ext>
            </a:extLst>
          </p:cNvPr>
          <p:cNvSpPr>
            <a:spLocks noEditPoints="1"/>
          </p:cNvSpPr>
          <p:nvPr/>
        </p:nvSpPr>
        <p:spPr bwMode="auto">
          <a:xfrm flipH="1">
            <a:off x="135940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6" name="Freeform 34">
            <a:extLst>
              <a:ext uri="{FF2B5EF4-FFF2-40B4-BE49-F238E27FC236}">
                <a16:creationId xmlns:a16="http://schemas.microsoft.com/office/drawing/2014/main" id="{3265B867-DBFC-4DA0-AD23-E84B40240D5F}"/>
              </a:ext>
            </a:extLst>
          </p:cNvPr>
          <p:cNvSpPr>
            <a:spLocks noEditPoints="1"/>
          </p:cNvSpPr>
          <p:nvPr/>
        </p:nvSpPr>
        <p:spPr bwMode="auto">
          <a:xfrm flipH="1">
            <a:off x="75590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7" name="Freeform 34">
            <a:extLst>
              <a:ext uri="{FF2B5EF4-FFF2-40B4-BE49-F238E27FC236}">
                <a16:creationId xmlns:a16="http://schemas.microsoft.com/office/drawing/2014/main" id="{F96E2329-82CB-46F4-9D5C-1C70D52E077F}"/>
              </a:ext>
            </a:extLst>
          </p:cNvPr>
          <p:cNvSpPr>
            <a:spLocks noEditPoints="1"/>
          </p:cNvSpPr>
          <p:nvPr/>
        </p:nvSpPr>
        <p:spPr bwMode="auto">
          <a:xfrm flipH="1">
            <a:off x="316991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8" name="Freeform 34">
            <a:extLst>
              <a:ext uri="{FF2B5EF4-FFF2-40B4-BE49-F238E27FC236}">
                <a16:creationId xmlns:a16="http://schemas.microsoft.com/office/drawing/2014/main" id="{A203B8F4-8AFD-4BF7-AF10-D381384E6C25}"/>
              </a:ext>
            </a:extLst>
          </p:cNvPr>
          <p:cNvSpPr>
            <a:spLocks noEditPoints="1"/>
          </p:cNvSpPr>
          <p:nvPr/>
        </p:nvSpPr>
        <p:spPr bwMode="auto">
          <a:xfrm flipH="1">
            <a:off x="256641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9" name="Freeform 34">
            <a:extLst>
              <a:ext uri="{FF2B5EF4-FFF2-40B4-BE49-F238E27FC236}">
                <a16:creationId xmlns:a16="http://schemas.microsoft.com/office/drawing/2014/main" id="{4C5FD698-466B-433C-A4D9-1172FF0D08B6}"/>
              </a:ext>
            </a:extLst>
          </p:cNvPr>
          <p:cNvSpPr>
            <a:spLocks noEditPoints="1"/>
          </p:cNvSpPr>
          <p:nvPr/>
        </p:nvSpPr>
        <p:spPr bwMode="auto">
          <a:xfrm flipH="1">
            <a:off x="498043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0" name="Freeform 34">
            <a:extLst>
              <a:ext uri="{FF2B5EF4-FFF2-40B4-BE49-F238E27FC236}">
                <a16:creationId xmlns:a16="http://schemas.microsoft.com/office/drawing/2014/main" id="{B5847F14-D901-404E-A99B-25EFA2D7D89F}"/>
              </a:ext>
            </a:extLst>
          </p:cNvPr>
          <p:cNvSpPr>
            <a:spLocks noEditPoints="1"/>
          </p:cNvSpPr>
          <p:nvPr/>
        </p:nvSpPr>
        <p:spPr bwMode="auto">
          <a:xfrm flipH="1">
            <a:off x="437692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1" name="Freeform 34">
            <a:extLst>
              <a:ext uri="{FF2B5EF4-FFF2-40B4-BE49-F238E27FC236}">
                <a16:creationId xmlns:a16="http://schemas.microsoft.com/office/drawing/2014/main" id="{028A7C0D-72CF-4B7E-88E7-D63693BBF56A}"/>
              </a:ext>
            </a:extLst>
          </p:cNvPr>
          <p:cNvSpPr>
            <a:spLocks noEditPoints="1"/>
          </p:cNvSpPr>
          <p:nvPr/>
        </p:nvSpPr>
        <p:spPr bwMode="auto">
          <a:xfrm flipH="1">
            <a:off x="377342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2" name="Freeform 34">
            <a:extLst>
              <a:ext uri="{FF2B5EF4-FFF2-40B4-BE49-F238E27FC236}">
                <a16:creationId xmlns:a16="http://schemas.microsoft.com/office/drawing/2014/main" id="{CE1D08CF-65B7-4633-995B-20500AF179F4}"/>
              </a:ext>
            </a:extLst>
          </p:cNvPr>
          <p:cNvSpPr>
            <a:spLocks noEditPoints="1"/>
          </p:cNvSpPr>
          <p:nvPr/>
        </p:nvSpPr>
        <p:spPr bwMode="auto">
          <a:xfrm flipH="1">
            <a:off x="618743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3" name="Freeform 34">
            <a:extLst>
              <a:ext uri="{FF2B5EF4-FFF2-40B4-BE49-F238E27FC236}">
                <a16:creationId xmlns:a16="http://schemas.microsoft.com/office/drawing/2014/main" id="{EC9D9083-0E86-4A29-9A4C-66587F3ADB12}"/>
              </a:ext>
            </a:extLst>
          </p:cNvPr>
          <p:cNvSpPr>
            <a:spLocks noEditPoints="1"/>
          </p:cNvSpPr>
          <p:nvPr/>
        </p:nvSpPr>
        <p:spPr bwMode="auto">
          <a:xfrm flipH="1">
            <a:off x="558393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4" name="Freeform 34">
            <a:extLst>
              <a:ext uri="{FF2B5EF4-FFF2-40B4-BE49-F238E27FC236}">
                <a16:creationId xmlns:a16="http://schemas.microsoft.com/office/drawing/2014/main" id="{C8D90498-78DC-4942-8CB9-C5E415A60B4F}"/>
              </a:ext>
            </a:extLst>
          </p:cNvPr>
          <p:cNvSpPr>
            <a:spLocks noEditPoints="1"/>
          </p:cNvSpPr>
          <p:nvPr/>
        </p:nvSpPr>
        <p:spPr bwMode="auto">
          <a:xfrm flipH="1">
            <a:off x="799795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5" name="Freeform 34">
            <a:extLst>
              <a:ext uri="{FF2B5EF4-FFF2-40B4-BE49-F238E27FC236}">
                <a16:creationId xmlns:a16="http://schemas.microsoft.com/office/drawing/2014/main" id="{590755C8-DFD2-45F8-AF7B-4D5F35E3A449}"/>
              </a:ext>
            </a:extLst>
          </p:cNvPr>
          <p:cNvSpPr>
            <a:spLocks noEditPoints="1"/>
          </p:cNvSpPr>
          <p:nvPr/>
        </p:nvSpPr>
        <p:spPr bwMode="auto">
          <a:xfrm flipH="1">
            <a:off x="739444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6" name="Freeform 34">
            <a:extLst>
              <a:ext uri="{FF2B5EF4-FFF2-40B4-BE49-F238E27FC236}">
                <a16:creationId xmlns:a16="http://schemas.microsoft.com/office/drawing/2014/main" id="{9027C895-DED5-45B1-B3A8-B320F1996F79}"/>
              </a:ext>
            </a:extLst>
          </p:cNvPr>
          <p:cNvSpPr>
            <a:spLocks noEditPoints="1"/>
          </p:cNvSpPr>
          <p:nvPr/>
        </p:nvSpPr>
        <p:spPr bwMode="auto">
          <a:xfrm flipH="1">
            <a:off x="679094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7" name="Freeform 34">
            <a:extLst>
              <a:ext uri="{FF2B5EF4-FFF2-40B4-BE49-F238E27FC236}">
                <a16:creationId xmlns:a16="http://schemas.microsoft.com/office/drawing/2014/main" id="{EFB82A14-C39A-4AD6-AC85-E16EC37DAD71}"/>
              </a:ext>
            </a:extLst>
          </p:cNvPr>
          <p:cNvSpPr>
            <a:spLocks noEditPoints="1"/>
          </p:cNvSpPr>
          <p:nvPr/>
        </p:nvSpPr>
        <p:spPr bwMode="auto">
          <a:xfrm flipH="1">
            <a:off x="910254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8" name="Freeform 34">
            <a:extLst>
              <a:ext uri="{FF2B5EF4-FFF2-40B4-BE49-F238E27FC236}">
                <a16:creationId xmlns:a16="http://schemas.microsoft.com/office/drawing/2014/main" id="{B781E435-4997-4464-80EA-5FD2FBABDEF1}"/>
              </a:ext>
            </a:extLst>
          </p:cNvPr>
          <p:cNvSpPr>
            <a:spLocks noEditPoints="1"/>
          </p:cNvSpPr>
          <p:nvPr/>
        </p:nvSpPr>
        <p:spPr bwMode="auto">
          <a:xfrm flipH="1">
            <a:off x="860145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9" name="Freeform 34">
            <a:extLst>
              <a:ext uri="{FF2B5EF4-FFF2-40B4-BE49-F238E27FC236}">
                <a16:creationId xmlns:a16="http://schemas.microsoft.com/office/drawing/2014/main" id="{B87A8142-8003-4591-BAFB-767D2930C1F0}"/>
              </a:ext>
            </a:extLst>
          </p:cNvPr>
          <p:cNvSpPr>
            <a:spLocks noEditPoints="1"/>
          </p:cNvSpPr>
          <p:nvPr/>
        </p:nvSpPr>
        <p:spPr bwMode="auto">
          <a:xfrm flipH="1">
            <a:off x="196291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0" name="Freeform 34">
            <a:extLst>
              <a:ext uri="{FF2B5EF4-FFF2-40B4-BE49-F238E27FC236}">
                <a16:creationId xmlns:a16="http://schemas.microsoft.com/office/drawing/2014/main" id="{CBB62486-61AE-44E2-813B-9DC3FD153531}"/>
              </a:ext>
            </a:extLst>
          </p:cNvPr>
          <p:cNvSpPr>
            <a:spLocks noEditPoints="1"/>
          </p:cNvSpPr>
          <p:nvPr/>
        </p:nvSpPr>
        <p:spPr bwMode="auto">
          <a:xfrm flipH="1">
            <a:off x="135940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1" name="Freeform 34">
            <a:extLst>
              <a:ext uri="{FF2B5EF4-FFF2-40B4-BE49-F238E27FC236}">
                <a16:creationId xmlns:a16="http://schemas.microsoft.com/office/drawing/2014/main" id="{BA1375A2-55AF-4D45-BDD8-4DB083E1E3FE}"/>
              </a:ext>
            </a:extLst>
          </p:cNvPr>
          <p:cNvSpPr>
            <a:spLocks noEditPoints="1"/>
          </p:cNvSpPr>
          <p:nvPr/>
        </p:nvSpPr>
        <p:spPr bwMode="auto">
          <a:xfrm flipH="1">
            <a:off x="75590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2" name="Freeform 34">
            <a:extLst>
              <a:ext uri="{FF2B5EF4-FFF2-40B4-BE49-F238E27FC236}">
                <a16:creationId xmlns:a16="http://schemas.microsoft.com/office/drawing/2014/main" id="{5C4E41B8-160D-475E-9660-AAFD118B3688}"/>
              </a:ext>
            </a:extLst>
          </p:cNvPr>
          <p:cNvSpPr>
            <a:spLocks noEditPoints="1"/>
          </p:cNvSpPr>
          <p:nvPr/>
        </p:nvSpPr>
        <p:spPr bwMode="auto">
          <a:xfrm flipH="1">
            <a:off x="316991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3" name="Freeform 34">
            <a:extLst>
              <a:ext uri="{FF2B5EF4-FFF2-40B4-BE49-F238E27FC236}">
                <a16:creationId xmlns:a16="http://schemas.microsoft.com/office/drawing/2014/main" id="{CBD2D048-A200-41EE-97BE-9A1EBBDAB1E1}"/>
              </a:ext>
            </a:extLst>
          </p:cNvPr>
          <p:cNvSpPr>
            <a:spLocks noEditPoints="1"/>
          </p:cNvSpPr>
          <p:nvPr/>
        </p:nvSpPr>
        <p:spPr bwMode="auto">
          <a:xfrm flipH="1">
            <a:off x="256641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4" name="Freeform 34">
            <a:extLst>
              <a:ext uri="{FF2B5EF4-FFF2-40B4-BE49-F238E27FC236}">
                <a16:creationId xmlns:a16="http://schemas.microsoft.com/office/drawing/2014/main" id="{44ABD2D2-348A-4D6A-BEB3-E434B2C48851}"/>
              </a:ext>
            </a:extLst>
          </p:cNvPr>
          <p:cNvSpPr>
            <a:spLocks noEditPoints="1"/>
          </p:cNvSpPr>
          <p:nvPr/>
        </p:nvSpPr>
        <p:spPr bwMode="auto">
          <a:xfrm flipH="1">
            <a:off x="498043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5" name="Freeform 34">
            <a:extLst>
              <a:ext uri="{FF2B5EF4-FFF2-40B4-BE49-F238E27FC236}">
                <a16:creationId xmlns:a16="http://schemas.microsoft.com/office/drawing/2014/main" id="{F721426C-34CB-47F2-9ED1-E3E32C7EA16E}"/>
              </a:ext>
            </a:extLst>
          </p:cNvPr>
          <p:cNvSpPr>
            <a:spLocks noEditPoints="1"/>
          </p:cNvSpPr>
          <p:nvPr/>
        </p:nvSpPr>
        <p:spPr bwMode="auto">
          <a:xfrm flipH="1">
            <a:off x="437692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6" name="Freeform 34">
            <a:extLst>
              <a:ext uri="{FF2B5EF4-FFF2-40B4-BE49-F238E27FC236}">
                <a16:creationId xmlns:a16="http://schemas.microsoft.com/office/drawing/2014/main" id="{F7D8F62F-E765-419A-AEAE-BEAB1F7336A8}"/>
              </a:ext>
            </a:extLst>
          </p:cNvPr>
          <p:cNvSpPr>
            <a:spLocks noEditPoints="1"/>
          </p:cNvSpPr>
          <p:nvPr/>
        </p:nvSpPr>
        <p:spPr bwMode="auto">
          <a:xfrm flipH="1">
            <a:off x="377342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7" name="Freeform 34">
            <a:extLst>
              <a:ext uri="{FF2B5EF4-FFF2-40B4-BE49-F238E27FC236}">
                <a16:creationId xmlns:a16="http://schemas.microsoft.com/office/drawing/2014/main" id="{ED12A594-A732-4732-AFE6-7BC7F0D3866A}"/>
              </a:ext>
            </a:extLst>
          </p:cNvPr>
          <p:cNvSpPr>
            <a:spLocks noEditPoints="1"/>
          </p:cNvSpPr>
          <p:nvPr/>
        </p:nvSpPr>
        <p:spPr bwMode="auto">
          <a:xfrm flipH="1">
            <a:off x="618743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8" name="Freeform 34">
            <a:extLst>
              <a:ext uri="{FF2B5EF4-FFF2-40B4-BE49-F238E27FC236}">
                <a16:creationId xmlns:a16="http://schemas.microsoft.com/office/drawing/2014/main" id="{BC7B877B-087E-4FAE-913B-FDB66D03B25E}"/>
              </a:ext>
            </a:extLst>
          </p:cNvPr>
          <p:cNvSpPr>
            <a:spLocks noEditPoints="1"/>
          </p:cNvSpPr>
          <p:nvPr/>
        </p:nvSpPr>
        <p:spPr bwMode="auto">
          <a:xfrm flipH="1">
            <a:off x="558393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9" name="Freeform 34">
            <a:extLst>
              <a:ext uri="{FF2B5EF4-FFF2-40B4-BE49-F238E27FC236}">
                <a16:creationId xmlns:a16="http://schemas.microsoft.com/office/drawing/2014/main" id="{4E6A4616-1CB9-4E55-9893-BD9451A5DD77}"/>
              </a:ext>
            </a:extLst>
          </p:cNvPr>
          <p:cNvSpPr>
            <a:spLocks noEditPoints="1"/>
          </p:cNvSpPr>
          <p:nvPr/>
        </p:nvSpPr>
        <p:spPr bwMode="auto">
          <a:xfrm flipH="1">
            <a:off x="799795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0" name="Freeform 34">
            <a:extLst>
              <a:ext uri="{FF2B5EF4-FFF2-40B4-BE49-F238E27FC236}">
                <a16:creationId xmlns:a16="http://schemas.microsoft.com/office/drawing/2014/main" id="{0310A856-06C0-400A-9F5D-348DFFBB0716}"/>
              </a:ext>
            </a:extLst>
          </p:cNvPr>
          <p:cNvSpPr>
            <a:spLocks noEditPoints="1"/>
          </p:cNvSpPr>
          <p:nvPr/>
        </p:nvSpPr>
        <p:spPr bwMode="auto">
          <a:xfrm flipH="1">
            <a:off x="739444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1" name="Freeform 34">
            <a:extLst>
              <a:ext uri="{FF2B5EF4-FFF2-40B4-BE49-F238E27FC236}">
                <a16:creationId xmlns:a16="http://schemas.microsoft.com/office/drawing/2014/main" id="{C651F7C7-45CE-4D23-A5DC-ADF43370C00D}"/>
              </a:ext>
            </a:extLst>
          </p:cNvPr>
          <p:cNvSpPr>
            <a:spLocks noEditPoints="1"/>
          </p:cNvSpPr>
          <p:nvPr/>
        </p:nvSpPr>
        <p:spPr bwMode="auto">
          <a:xfrm flipH="1">
            <a:off x="679094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2" name="Freeform 34">
            <a:extLst>
              <a:ext uri="{FF2B5EF4-FFF2-40B4-BE49-F238E27FC236}">
                <a16:creationId xmlns:a16="http://schemas.microsoft.com/office/drawing/2014/main" id="{9F95156C-4C62-4A53-8E1C-159506D2C8A3}"/>
              </a:ext>
            </a:extLst>
          </p:cNvPr>
          <p:cNvSpPr>
            <a:spLocks noEditPoints="1"/>
          </p:cNvSpPr>
          <p:nvPr/>
        </p:nvSpPr>
        <p:spPr bwMode="auto">
          <a:xfrm flipH="1">
            <a:off x="910254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3" name="Freeform 34">
            <a:extLst>
              <a:ext uri="{FF2B5EF4-FFF2-40B4-BE49-F238E27FC236}">
                <a16:creationId xmlns:a16="http://schemas.microsoft.com/office/drawing/2014/main" id="{16A8C625-1AD9-43D7-B3FA-A6B1959D8AA9}"/>
              </a:ext>
            </a:extLst>
          </p:cNvPr>
          <p:cNvSpPr>
            <a:spLocks noEditPoints="1"/>
          </p:cNvSpPr>
          <p:nvPr/>
        </p:nvSpPr>
        <p:spPr bwMode="auto">
          <a:xfrm flipH="1">
            <a:off x="860145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4" name="Freeform 34">
            <a:extLst>
              <a:ext uri="{FF2B5EF4-FFF2-40B4-BE49-F238E27FC236}">
                <a16:creationId xmlns:a16="http://schemas.microsoft.com/office/drawing/2014/main" id="{AE6C179A-C46A-43CE-B78B-27F1140CD92F}"/>
              </a:ext>
            </a:extLst>
          </p:cNvPr>
          <p:cNvSpPr>
            <a:spLocks noEditPoints="1"/>
          </p:cNvSpPr>
          <p:nvPr/>
        </p:nvSpPr>
        <p:spPr bwMode="auto">
          <a:xfrm flipH="1">
            <a:off x="196291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5" name="Freeform 34">
            <a:extLst>
              <a:ext uri="{FF2B5EF4-FFF2-40B4-BE49-F238E27FC236}">
                <a16:creationId xmlns:a16="http://schemas.microsoft.com/office/drawing/2014/main" id="{E08C3936-53E0-40D7-87E1-3602E2149C04}"/>
              </a:ext>
            </a:extLst>
          </p:cNvPr>
          <p:cNvSpPr>
            <a:spLocks noEditPoints="1"/>
          </p:cNvSpPr>
          <p:nvPr/>
        </p:nvSpPr>
        <p:spPr bwMode="auto">
          <a:xfrm flipH="1">
            <a:off x="135940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6" name="Freeform 34">
            <a:extLst>
              <a:ext uri="{FF2B5EF4-FFF2-40B4-BE49-F238E27FC236}">
                <a16:creationId xmlns:a16="http://schemas.microsoft.com/office/drawing/2014/main" id="{ACC97AFD-D5D1-4A28-8235-361691FBFFEF}"/>
              </a:ext>
            </a:extLst>
          </p:cNvPr>
          <p:cNvSpPr>
            <a:spLocks noEditPoints="1"/>
          </p:cNvSpPr>
          <p:nvPr/>
        </p:nvSpPr>
        <p:spPr bwMode="auto">
          <a:xfrm flipH="1">
            <a:off x="75590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7" name="Freeform 34">
            <a:extLst>
              <a:ext uri="{FF2B5EF4-FFF2-40B4-BE49-F238E27FC236}">
                <a16:creationId xmlns:a16="http://schemas.microsoft.com/office/drawing/2014/main" id="{A22BA350-9526-48CA-B386-130202211590}"/>
              </a:ext>
            </a:extLst>
          </p:cNvPr>
          <p:cNvSpPr>
            <a:spLocks noEditPoints="1"/>
          </p:cNvSpPr>
          <p:nvPr/>
        </p:nvSpPr>
        <p:spPr bwMode="auto">
          <a:xfrm flipH="1">
            <a:off x="316991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8" name="Freeform 34">
            <a:extLst>
              <a:ext uri="{FF2B5EF4-FFF2-40B4-BE49-F238E27FC236}">
                <a16:creationId xmlns:a16="http://schemas.microsoft.com/office/drawing/2014/main" id="{411BE2ED-6D6D-4BFB-B894-730621EA62B5}"/>
              </a:ext>
            </a:extLst>
          </p:cNvPr>
          <p:cNvSpPr>
            <a:spLocks noEditPoints="1"/>
          </p:cNvSpPr>
          <p:nvPr/>
        </p:nvSpPr>
        <p:spPr bwMode="auto">
          <a:xfrm flipH="1">
            <a:off x="256641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9" name="Freeform 34">
            <a:extLst>
              <a:ext uri="{FF2B5EF4-FFF2-40B4-BE49-F238E27FC236}">
                <a16:creationId xmlns:a16="http://schemas.microsoft.com/office/drawing/2014/main" id="{787757A4-80E9-48D7-A28E-2616F6E1DFF8}"/>
              </a:ext>
            </a:extLst>
          </p:cNvPr>
          <p:cNvSpPr>
            <a:spLocks noEditPoints="1"/>
          </p:cNvSpPr>
          <p:nvPr/>
        </p:nvSpPr>
        <p:spPr bwMode="auto">
          <a:xfrm flipH="1">
            <a:off x="498043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0" name="Freeform 34">
            <a:extLst>
              <a:ext uri="{FF2B5EF4-FFF2-40B4-BE49-F238E27FC236}">
                <a16:creationId xmlns:a16="http://schemas.microsoft.com/office/drawing/2014/main" id="{117DCF5F-897A-47BF-8E50-F6C1D8296839}"/>
              </a:ext>
            </a:extLst>
          </p:cNvPr>
          <p:cNvSpPr>
            <a:spLocks noEditPoints="1"/>
          </p:cNvSpPr>
          <p:nvPr/>
        </p:nvSpPr>
        <p:spPr bwMode="auto">
          <a:xfrm flipH="1">
            <a:off x="437692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1" name="Freeform 34">
            <a:extLst>
              <a:ext uri="{FF2B5EF4-FFF2-40B4-BE49-F238E27FC236}">
                <a16:creationId xmlns:a16="http://schemas.microsoft.com/office/drawing/2014/main" id="{3B33668F-6101-432E-A476-33313A72F75E}"/>
              </a:ext>
            </a:extLst>
          </p:cNvPr>
          <p:cNvSpPr>
            <a:spLocks noEditPoints="1"/>
          </p:cNvSpPr>
          <p:nvPr/>
        </p:nvSpPr>
        <p:spPr bwMode="auto">
          <a:xfrm flipH="1">
            <a:off x="377342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2" name="Freeform 34">
            <a:extLst>
              <a:ext uri="{FF2B5EF4-FFF2-40B4-BE49-F238E27FC236}">
                <a16:creationId xmlns:a16="http://schemas.microsoft.com/office/drawing/2014/main" id="{DFD65587-5241-4AA4-BFFB-06AD7106AA13}"/>
              </a:ext>
            </a:extLst>
          </p:cNvPr>
          <p:cNvSpPr>
            <a:spLocks noEditPoints="1"/>
          </p:cNvSpPr>
          <p:nvPr/>
        </p:nvSpPr>
        <p:spPr bwMode="auto">
          <a:xfrm flipH="1">
            <a:off x="618743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3" name="Freeform 34">
            <a:extLst>
              <a:ext uri="{FF2B5EF4-FFF2-40B4-BE49-F238E27FC236}">
                <a16:creationId xmlns:a16="http://schemas.microsoft.com/office/drawing/2014/main" id="{69DA9BD2-2A24-4CB2-8B4D-259D3AA07884}"/>
              </a:ext>
            </a:extLst>
          </p:cNvPr>
          <p:cNvSpPr>
            <a:spLocks noEditPoints="1"/>
          </p:cNvSpPr>
          <p:nvPr/>
        </p:nvSpPr>
        <p:spPr bwMode="auto">
          <a:xfrm flipH="1">
            <a:off x="558393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4" name="Freeform 34">
            <a:extLst>
              <a:ext uri="{FF2B5EF4-FFF2-40B4-BE49-F238E27FC236}">
                <a16:creationId xmlns:a16="http://schemas.microsoft.com/office/drawing/2014/main" id="{3334C111-9774-49BC-9A40-DD6F2DCCEBB6}"/>
              </a:ext>
            </a:extLst>
          </p:cNvPr>
          <p:cNvSpPr>
            <a:spLocks noEditPoints="1"/>
          </p:cNvSpPr>
          <p:nvPr/>
        </p:nvSpPr>
        <p:spPr bwMode="auto">
          <a:xfrm flipH="1">
            <a:off x="799795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5" name="Freeform 34">
            <a:extLst>
              <a:ext uri="{FF2B5EF4-FFF2-40B4-BE49-F238E27FC236}">
                <a16:creationId xmlns:a16="http://schemas.microsoft.com/office/drawing/2014/main" id="{BBFDF718-63D2-451E-98FB-D9035DEDFCE2}"/>
              </a:ext>
            </a:extLst>
          </p:cNvPr>
          <p:cNvSpPr>
            <a:spLocks noEditPoints="1"/>
          </p:cNvSpPr>
          <p:nvPr/>
        </p:nvSpPr>
        <p:spPr bwMode="auto">
          <a:xfrm flipH="1">
            <a:off x="739444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6" name="Freeform 34">
            <a:extLst>
              <a:ext uri="{FF2B5EF4-FFF2-40B4-BE49-F238E27FC236}">
                <a16:creationId xmlns:a16="http://schemas.microsoft.com/office/drawing/2014/main" id="{7D5FD5FE-9F79-4735-BA52-9479BD50059C}"/>
              </a:ext>
            </a:extLst>
          </p:cNvPr>
          <p:cNvSpPr>
            <a:spLocks noEditPoints="1"/>
          </p:cNvSpPr>
          <p:nvPr/>
        </p:nvSpPr>
        <p:spPr bwMode="auto">
          <a:xfrm flipH="1">
            <a:off x="679094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7" name="Freeform 34">
            <a:extLst>
              <a:ext uri="{FF2B5EF4-FFF2-40B4-BE49-F238E27FC236}">
                <a16:creationId xmlns:a16="http://schemas.microsoft.com/office/drawing/2014/main" id="{D3FD0836-956D-4A22-B606-BB60AE3EC50C}"/>
              </a:ext>
            </a:extLst>
          </p:cNvPr>
          <p:cNvSpPr>
            <a:spLocks noEditPoints="1"/>
          </p:cNvSpPr>
          <p:nvPr/>
        </p:nvSpPr>
        <p:spPr bwMode="auto">
          <a:xfrm flipH="1">
            <a:off x="910254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8" name="Freeform 34">
            <a:extLst>
              <a:ext uri="{FF2B5EF4-FFF2-40B4-BE49-F238E27FC236}">
                <a16:creationId xmlns:a16="http://schemas.microsoft.com/office/drawing/2014/main" id="{BA493849-E8E0-449F-8968-F3A3299E2917}"/>
              </a:ext>
            </a:extLst>
          </p:cNvPr>
          <p:cNvSpPr>
            <a:spLocks noEditPoints="1"/>
          </p:cNvSpPr>
          <p:nvPr/>
        </p:nvSpPr>
        <p:spPr bwMode="auto">
          <a:xfrm flipH="1">
            <a:off x="860145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9" name="Freeform 34">
            <a:extLst>
              <a:ext uri="{FF2B5EF4-FFF2-40B4-BE49-F238E27FC236}">
                <a16:creationId xmlns:a16="http://schemas.microsoft.com/office/drawing/2014/main" id="{687B5E4A-CA4D-40B7-9FFC-265084686F6C}"/>
              </a:ext>
            </a:extLst>
          </p:cNvPr>
          <p:cNvSpPr>
            <a:spLocks noEditPoints="1"/>
          </p:cNvSpPr>
          <p:nvPr/>
        </p:nvSpPr>
        <p:spPr bwMode="auto">
          <a:xfrm flipH="1">
            <a:off x="196291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0" name="Freeform 34">
            <a:extLst>
              <a:ext uri="{FF2B5EF4-FFF2-40B4-BE49-F238E27FC236}">
                <a16:creationId xmlns:a16="http://schemas.microsoft.com/office/drawing/2014/main" id="{025C6E5C-AA6A-42D2-A3E5-FF9AA2EB967A}"/>
              </a:ext>
            </a:extLst>
          </p:cNvPr>
          <p:cNvSpPr>
            <a:spLocks noEditPoints="1"/>
          </p:cNvSpPr>
          <p:nvPr/>
        </p:nvSpPr>
        <p:spPr bwMode="auto">
          <a:xfrm flipH="1">
            <a:off x="135940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1" name="Freeform 34">
            <a:extLst>
              <a:ext uri="{FF2B5EF4-FFF2-40B4-BE49-F238E27FC236}">
                <a16:creationId xmlns:a16="http://schemas.microsoft.com/office/drawing/2014/main" id="{888D6209-53CE-4538-9E83-F06B203A3B81}"/>
              </a:ext>
            </a:extLst>
          </p:cNvPr>
          <p:cNvSpPr>
            <a:spLocks noEditPoints="1"/>
          </p:cNvSpPr>
          <p:nvPr/>
        </p:nvSpPr>
        <p:spPr bwMode="auto">
          <a:xfrm flipH="1">
            <a:off x="75590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2" name="Freeform 34">
            <a:extLst>
              <a:ext uri="{FF2B5EF4-FFF2-40B4-BE49-F238E27FC236}">
                <a16:creationId xmlns:a16="http://schemas.microsoft.com/office/drawing/2014/main" id="{66856E7F-234E-4766-85AF-0D36E6E5B07E}"/>
              </a:ext>
            </a:extLst>
          </p:cNvPr>
          <p:cNvSpPr>
            <a:spLocks noEditPoints="1"/>
          </p:cNvSpPr>
          <p:nvPr/>
        </p:nvSpPr>
        <p:spPr bwMode="auto">
          <a:xfrm flipH="1">
            <a:off x="316991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3" name="Freeform 34">
            <a:extLst>
              <a:ext uri="{FF2B5EF4-FFF2-40B4-BE49-F238E27FC236}">
                <a16:creationId xmlns:a16="http://schemas.microsoft.com/office/drawing/2014/main" id="{77C2D45F-A34F-490A-B461-A41CDA3EDC77}"/>
              </a:ext>
            </a:extLst>
          </p:cNvPr>
          <p:cNvSpPr>
            <a:spLocks noEditPoints="1"/>
          </p:cNvSpPr>
          <p:nvPr/>
        </p:nvSpPr>
        <p:spPr bwMode="auto">
          <a:xfrm flipH="1">
            <a:off x="256641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4" name="Freeform 34">
            <a:extLst>
              <a:ext uri="{FF2B5EF4-FFF2-40B4-BE49-F238E27FC236}">
                <a16:creationId xmlns:a16="http://schemas.microsoft.com/office/drawing/2014/main" id="{25CEE99E-191C-433D-8069-9AC555D9C75E}"/>
              </a:ext>
            </a:extLst>
          </p:cNvPr>
          <p:cNvSpPr>
            <a:spLocks noEditPoints="1"/>
          </p:cNvSpPr>
          <p:nvPr/>
        </p:nvSpPr>
        <p:spPr bwMode="auto">
          <a:xfrm flipH="1">
            <a:off x="498043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5" name="Freeform 34">
            <a:extLst>
              <a:ext uri="{FF2B5EF4-FFF2-40B4-BE49-F238E27FC236}">
                <a16:creationId xmlns:a16="http://schemas.microsoft.com/office/drawing/2014/main" id="{AF087DEB-2465-4849-9165-C24A8F780153}"/>
              </a:ext>
            </a:extLst>
          </p:cNvPr>
          <p:cNvSpPr>
            <a:spLocks noEditPoints="1"/>
          </p:cNvSpPr>
          <p:nvPr/>
        </p:nvSpPr>
        <p:spPr bwMode="auto">
          <a:xfrm flipH="1">
            <a:off x="437692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6" name="Freeform 34">
            <a:extLst>
              <a:ext uri="{FF2B5EF4-FFF2-40B4-BE49-F238E27FC236}">
                <a16:creationId xmlns:a16="http://schemas.microsoft.com/office/drawing/2014/main" id="{E6485DD5-423A-43EF-B796-FFF58E512297}"/>
              </a:ext>
            </a:extLst>
          </p:cNvPr>
          <p:cNvSpPr>
            <a:spLocks noEditPoints="1"/>
          </p:cNvSpPr>
          <p:nvPr/>
        </p:nvSpPr>
        <p:spPr bwMode="auto">
          <a:xfrm flipH="1">
            <a:off x="377342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7" name="Freeform 34">
            <a:extLst>
              <a:ext uri="{FF2B5EF4-FFF2-40B4-BE49-F238E27FC236}">
                <a16:creationId xmlns:a16="http://schemas.microsoft.com/office/drawing/2014/main" id="{D91DA6A8-C270-4E7A-8B0F-F581E7899C8E}"/>
              </a:ext>
            </a:extLst>
          </p:cNvPr>
          <p:cNvSpPr>
            <a:spLocks noEditPoints="1"/>
          </p:cNvSpPr>
          <p:nvPr/>
        </p:nvSpPr>
        <p:spPr bwMode="auto">
          <a:xfrm flipH="1">
            <a:off x="618743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8" name="Freeform 34">
            <a:extLst>
              <a:ext uri="{FF2B5EF4-FFF2-40B4-BE49-F238E27FC236}">
                <a16:creationId xmlns:a16="http://schemas.microsoft.com/office/drawing/2014/main" id="{9A1459CA-485C-40F3-9D6D-8698B199D4F7}"/>
              </a:ext>
            </a:extLst>
          </p:cNvPr>
          <p:cNvSpPr>
            <a:spLocks noEditPoints="1"/>
          </p:cNvSpPr>
          <p:nvPr/>
        </p:nvSpPr>
        <p:spPr bwMode="auto">
          <a:xfrm flipH="1">
            <a:off x="558393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9" name="Freeform 34">
            <a:extLst>
              <a:ext uri="{FF2B5EF4-FFF2-40B4-BE49-F238E27FC236}">
                <a16:creationId xmlns:a16="http://schemas.microsoft.com/office/drawing/2014/main" id="{B20F947A-D8B3-4531-A04B-9279012D44DA}"/>
              </a:ext>
            </a:extLst>
          </p:cNvPr>
          <p:cNvSpPr>
            <a:spLocks noEditPoints="1"/>
          </p:cNvSpPr>
          <p:nvPr/>
        </p:nvSpPr>
        <p:spPr bwMode="auto">
          <a:xfrm flipH="1">
            <a:off x="799795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0" name="Freeform 34">
            <a:extLst>
              <a:ext uri="{FF2B5EF4-FFF2-40B4-BE49-F238E27FC236}">
                <a16:creationId xmlns:a16="http://schemas.microsoft.com/office/drawing/2014/main" id="{999FE34A-BA5A-44BD-AF30-608E58900BFE}"/>
              </a:ext>
            </a:extLst>
          </p:cNvPr>
          <p:cNvSpPr>
            <a:spLocks noEditPoints="1"/>
          </p:cNvSpPr>
          <p:nvPr/>
        </p:nvSpPr>
        <p:spPr bwMode="auto">
          <a:xfrm flipH="1">
            <a:off x="739444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1" name="Freeform 34">
            <a:extLst>
              <a:ext uri="{FF2B5EF4-FFF2-40B4-BE49-F238E27FC236}">
                <a16:creationId xmlns:a16="http://schemas.microsoft.com/office/drawing/2014/main" id="{CC03B125-D8F1-4FA7-AD22-7611E4ADC174}"/>
              </a:ext>
            </a:extLst>
          </p:cNvPr>
          <p:cNvSpPr>
            <a:spLocks noEditPoints="1"/>
          </p:cNvSpPr>
          <p:nvPr/>
        </p:nvSpPr>
        <p:spPr bwMode="auto">
          <a:xfrm flipH="1">
            <a:off x="679094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2" name="Freeform 34">
            <a:extLst>
              <a:ext uri="{FF2B5EF4-FFF2-40B4-BE49-F238E27FC236}">
                <a16:creationId xmlns:a16="http://schemas.microsoft.com/office/drawing/2014/main" id="{BB340952-D784-4471-AB8F-15E8FAE4D6E0}"/>
              </a:ext>
            </a:extLst>
          </p:cNvPr>
          <p:cNvSpPr>
            <a:spLocks noEditPoints="1"/>
          </p:cNvSpPr>
          <p:nvPr/>
        </p:nvSpPr>
        <p:spPr bwMode="auto">
          <a:xfrm flipH="1">
            <a:off x="910254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3" name="Freeform 34">
            <a:extLst>
              <a:ext uri="{FF2B5EF4-FFF2-40B4-BE49-F238E27FC236}">
                <a16:creationId xmlns:a16="http://schemas.microsoft.com/office/drawing/2014/main" id="{CF9CF778-901D-4537-981B-4220E24FC410}"/>
              </a:ext>
            </a:extLst>
          </p:cNvPr>
          <p:cNvSpPr>
            <a:spLocks noEditPoints="1"/>
          </p:cNvSpPr>
          <p:nvPr/>
        </p:nvSpPr>
        <p:spPr bwMode="auto">
          <a:xfrm flipH="1">
            <a:off x="860145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4" name="Freeform 34">
            <a:extLst>
              <a:ext uri="{FF2B5EF4-FFF2-40B4-BE49-F238E27FC236}">
                <a16:creationId xmlns:a16="http://schemas.microsoft.com/office/drawing/2014/main" id="{A46938A1-45A9-45DA-93E8-366712BA8803}"/>
              </a:ext>
            </a:extLst>
          </p:cNvPr>
          <p:cNvSpPr>
            <a:spLocks noEditPoints="1"/>
          </p:cNvSpPr>
          <p:nvPr/>
        </p:nvSpPr>
        <p:spPr bwMode="auto">
          <a:xfrm flipH="1">
            <a:off x="17312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5" name="Freeform 34">
            <a:extLst>
              <a:ext uri="{FF2B5EF4-FFF2-40B4-BE49-F238E27FC236}">
                <a16:creationId xmlns:a16="http://schemas.microsoft.com/office/drawing/2014/main" id="{4B4D3DF0-CB01-4618-8E55-E0400A90D79E}"/>
              </a:ext>
            </a:extLst>
          </p:cNvPr>
          <p:cNvSpPr>
            <a:spLocks noEditPoints="1"/>
          </p:cNvSpPr>
          <p:nvPr/>
        </p:nvSpPr>
        <p:spPr bwMode="auto">
          <a:xfrm flipH="1">
            <a:off x="17312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6" name="Freeform 34">
            <a:extLst>
              <a:ext uri="{FF2B5EF4-FFF2-40B4-BE49-F238E27FC236}">
                <a16:creationId xmlns:a16="http://schemas.microsoft.com/office/drawing/2014/main" id="{46AB720E-696A-4F2C-8CD4-7540D5422FF3}"/>
              </a:ext>
            </a:extLst>
          </p:cNvPr>
          <p:cNvSpPr>
            <a:spLocks noEditPoints="1"/>
          </p:cNvSpPr>
          <p:nvPr/>
        </p:nvSpPr>
        <p:spPr bwMode="auto">
          <a:xfrm flipH="1">
            <a:off x="17312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7" name="Freeform 34">
            <a:extLst>
              <a:ext uri="{FF2B5EF4-FFF2-40B4-BE49-F238E27FC236}">
                <a16:creationId xmlns:a16="http://schemas.microsoft.com/office/drawing/2014/main" id="{5B573A2B-9DC9-4DDB-B2E5-9F9051FA1898}"/>
              </a:ext>
            </a:extLst>
          </p:cNvPr>
          <p:cNvSpPr>
            <a:spLocks noEditPoints="1"/>
          </p:cNvSpPr>
          <p:nvPr/>
        </p:nvSpPr>
        <p:spPr bwMode="auto">
          <a:xfrm flipH="1">
            <a:off x="17312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8" name="Freeform 34">
            <a:extLst>
              <a:ext uri="{FF2B5EF4-FFF2-40B4-BE49-F238E27FC236}">
                <a16:creationId xmlns:a16="http://schemas.microsoft.com/office/drawing/2014/main" id="{13D67A85-2B89-41F7-8933-7CC4C0FA4B9A}"/>
              </a:ext>
            </a:extLst>
          </p:cNvPr>
          <p:cNvSpPr>
            <a:spLocks noEditPoints="1"/>
          </p:cNvSpPr>
          <p:nvPr/>
        </p:nvSpPr>
        <p:spPr bwMode="auto">
          <a:xfrm flipH="1">
            <a:off x="17312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9" name="Freeform 34">
            <a:extLst>
              <a:ext uri="{FF2B5EF4-FFF2-40B4-BE49-F238E27FC236}">
                <a16:creationId xmlns:a16="http://schemas.microsoft.com/office/drawing/2014/main" id="{04825915-8270-402D-906B-53D50E0CA4C2}"/>
              </a:ext>
            </a:extLst>
          </p:cNvPr>
          <p:cNvSpPr>
            <a:spLocks noEditPoints="1"/>
          </p:cNvSpPr>
          <p:nvPr/>
        </p:nvSpPr>
        <p:spPr bwMode="auto">
          <a:xfrm flipH="1">
            <a:off x="17312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0" name="Freeform 34">
            <a:extLst>
              <a:ext uri="{FF2B5EF4-FFF2-40B4-BE49-F238E27FC236}">
                <a16:creationId xmlns:a16="http://schemas.microsoft.com/office/drawing/2014/main" id="{8BCF2EA7-0164-43EB-93F2-BF6BB8A86441}"/>
              </a:ext>
            </a:extLst>
          </p:cNvPr>
          <p:cNvSpPr>
            <a:spLocks noEditPoints="1"/>
          </p:cNvSpPr>
          <p:nvPr/>
        </p:nvSpPr>
        <p:spPr bwMode="auto">
          <a:xfrm flipH="1">
            <a:off x="17312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1" name="Freeform 34">
            <a:extLst>
              <a:ext uri="{FF2B5EF4-FFF2-40B4-BE49-F238E27FC236}">
                <a16:creationId xmlns:a16="http://schemas.microsoft.com/office/drawing/2014/main" id="{AE791C95-9508-4A0F-B39D-D2F3B5633311}"/>
              </a:ext>
            </a:extLst>
          </p:cNvPr>
          <p:cNvSpPr>
            <a:spLocks noEditPoints="1"/>
          </p:cNvSpPr>
          <p:nvPr/>
        </p:nvSpPr>
        <p:spPr bwMode="auto">
          <a:xfrm flipH="1">
            <a:off x="17312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2" name="Freeform 34">
            <a:extLst>
              <a:ext uri="{FF2B5EF4-FFF2-40B4-BE49-F238E27FC236}">
                <a16:creationId xmlns:a16="http://schemas.microsoft.com/office/drawing/2014/main" id="{1A17DE0E-FB04-497E-8FB1-134933792C54}"/>
              </a:ext>
            </a:extLst>
          </p:cNvPr>
          <p:cNvSpPr>
            <a:spLocks noEditPoints="1"/>
          </p:cNvSpPr>
          <p:nvPr/>
        </p:nvSpPr>
        <p:spPr bwMode="auto">
          <a:xfrm flipH="1">
            <a:off x="196291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3" name="Freeform 34">
            <a:extLst>
              <a:ext uri="{FF2B5EF4-FFF2-40B4-BE49-F238E27FC236}">
                <a16:creationId xmlns:a16="http://schemas.microsoft.com/office/drawing/2014/main" id="{7A767D4F-FB67-4B74-8F14-534754CFC384}"/>
              </a:ext>
            </a:extLst>
          </p:cNvPr>
          <p:cNvSpPr>
            <a:spLocks noEditPoints="1"/>
          </p:cNvSpPr>
          <p:nvPr/>
        </p:nvSpPr>
        <p:spPr bwMode="auto">
          <a:xfrm flipH="1">
            <a:off x="135940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4" name="Freeform 34">
            <a:extLst>
              <a:ext uri="{FF2B5EF4-FFF2-40B4-BE49-F238E27FC236}">
                <a16:creationId xmlns:a16="http://schemas.microsoft.com/office/drawing/2014/main" id="{5F9B365B-67C6-4317-A994-D35C42D708F6}"/>
              </a:ext>
            </a:extLst>
          </p:cNvPr>
          <p:cNvSpPr>
            <a:spLocks noEditPoints="1"/>
          </p:cNvSpPr>
          <p:nvPr/>
        </p:nvSpPr>
        <p:spPr bwMode="auto">
          <a:xfrm flipH="1">
            <a:off x="75590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5" name="Freeform 34">
            <a:extLst>
              <a:ext uri="{FF2B5EF4-FFF2-40B4-BE49-F238E27FC236}">
                <a16:creationId xmlns:a16="http://schemas.microsoft.com/office/drawing/2014/main" id="{47928E9E-F97A-44F5-9DA7-B740596BB366}"/>
              </a:ext>
            </a:extLst>
          </p:cNvPr>
          <p:cNvSpPr>
            <a:spLocks noEditPoints="1"/>
          </p:cNvSpPr>
          <p:nvPr/>
        </p:nvSpPr>
        <p:spPr bwMode="auto">
          <a:xfrm flipH="1">
            <a:off x="316991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6" name="Freeform 34">
            <a:extLst>
              <a:ext uri="{FF2B5EF4-FFF2-40B4-BE49-F238E27FC236}">
                <a16:creationId xmlns:a16="http://schemas.microsoft.com/office/drawing/2014/main" id="{A2BF7100-2899-46AD-B55D-93BE3F1888ED}"/>
              </a:ext>
            </a:extLst>
          </p:cNvPr>
          <p:cNvSpPr>
            <a:spLocks noEditPoints="1"/>
          </p:cNvSpPr>
          <p:nvPr/>
        </p:nvSpPr>
        <p:spPr bwMode="auto">
          <a:xfrm flipH="1">
            <a:off x="256641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7" name="Freeform 34">
            <a:extLst>
              <a:ext uri="{FF2B5EF4-FFF2-40B4-BE49-F238E27FC236}">
                <a16:creationId xmlns:a16="http://schemas.microsoft.com/office/drawing/2014/main" id="{6E01E54C-A319-4400-9F7D-B75FCBCE8670}"/>
              </a:ext>
            </a:extLst>
          </p:cNvPr>
          <p:cNvSpPr>
            <a:spLocks noEditPoints="1"/>
          </p:cNvSpPr>
          <p:nvPr/>
        </p:nvSpPr>
        <p:spPr bwMode="auto">
          <a:xfrm flipH="1">
            <a:off x="498043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8" name="Freeform 34">
            <a:extLst>
              <a:ext uri="{FF2B5EF4-FFF2-40B4-BE49-F238E27FC236}">
                <a16:creationId xmlns:a16="http://schemas.microsoft.com/office/drawing/2014/main" id="{0F7368CC-D484-464A-96B3-5850513DD5CA}"/>
              </a:ext>
            </a:extLst>
          </p:cNvPr>
          <p:cNvSpPr>
            <a:spLocks noEditPoints="1"/>
          </p:cNvSpPr>
          <p:nvPr/>
        </p:nvSpPr>
        <p:spPr bwMode="auto">
          <a:xfrm flipH="1">
            <a:off x="437692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9" name="Freeform 34">
            <a:extLst>
              <a:ext uri="{FF2B5EF4-FFF2-40B4-BE49-F238E27FC236}">
                <a16:creationId xmlns:a16="http://schemas.microsoft.com/office/drawing/2014/main" id="{2A46221B-7AEE-4ABC-AFDF-E2432C80E36D}"/>
              </a:ext>
            </a:extLst>
          </p:cNvPr>
          <p:cNvSpPr>
            <a:spLocks noEditPoints="1"/>
          </p:cNvSpPr>
          <p:nvPr/>
        </p:nvSpPr>
        <p:spPr bwMode="auto">
          <a:xfrm flipH="1">
            <a:off x="377342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0" name="Freeform 34">
            <a:extLst>
              <a:ext uri="{FF2B5EF4-FFF2-40B4-BE49-F238E27FC236}">
                <a16:creationId xmlns:a16="http://schemas.microsoft.com/office/drawing/2014/main" id="{E1555F39-1A2E-4D4D-8E4E-21440EBD8373}"/>
              </a:ext>
            </a:extLst>
          </p:cNvPr>
          <p:cNvSpPr>
            <a:spLocks noEditPoints="1"/>
          </p:cNvSpPr>
          <p:nvPr/>
        </p:nvSpPr>
        <p:spPr bwMode="auto">
          <a:xfrm flipH="1">
            <a:off x="618743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1" name="Freeform 34">
            <a:extLst>
              <a:ext uri="{FF2B5EF4-FFF2-40B4-BE49-F238E27FC236}">
                <a16:creationId xmlns:a16="http://schemas.microsoft.com/office/drawing/2014/main" id="{2F7A9FD3-E0B1-4B61-BB30-444A321E97AD}"/>
              </a:ext>
            </a:extLst>
          </p:cNvPr>
          <p:cNvSpPr>
            <a:spLocks noEditPoints="1"/>
          </p:cNvSpPr>
          <p:nvPr/>
        </p:nvSpPr>
        <p:spPr bwMode="auto">
          <a:xfrm flipH="1">
            <a:off x="558393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2" name="Freeform 34">
            <a:extLst>
              <a:ext uri="{FF2B5EF4-FFF2-40B4-BE49-F238E27FC236}">
                <a16:creationId xmlns:a16="http://schemas.microsoft.com/office/drawing/2014/main" id="{9FCF615B-5B07-42F3-ADAC-71B16C8F4348}"/>
              </a:ext>
            </a:extLst>
          </p:cNvPr>
          <p:cNvSpPr>
            <a:spLocks noEditPoints="1"/>
          </p:cNvSpPr>
          <p:nvPr/>
        </p:nvSpPr>
        <p:spPr bwMode="auto">
          <a:xfrm flipH="1">
            <a:off x="799795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3" name="Freeform 34">
            <a:extLst>
              <a:ext uri="{FF2B5EF4-FFF2-40B4-BE49-F238E27FC236}">
                <a16:creationId xmlns:a16="http://schemas.microsoft.com/office/drawing/2014/main" id="{D93BD7EC-FB69-4BDE-9AE9-3F9965BF8EAC}"/>
              </a:ext>
            </a:extLst>
          </p:cNvPr>
          <p:cNvSpPr>
            <a:spLocks noEditPoints="1"/>
          </p:cNvSpPr>
          <p:nvPr/>
        </p:nvSpPr>
        <p:spPr bwMode="auto">
          <a:xfrm flipH="1">
            <a:off x="739444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4" name="Freeform 34">
            <a:extLst>
              <a:ext uri="{FF2B5EF4-FFF2-40B4-BE49-F238E27FC236}">
                <a16:creationId xmlns:a16="http://schemas.microsoft.com/office/drawing/2014/main" id="{12113DB4-EF18-4D35-957C-065011981D0F}"/>
              </a:ext>
            </a:extLst>
          </p:cNvPr>
          <p:cNvSpPr>
            <a:spLocks noEditPoints="1"/>
          </p:cNvSpPr>
          <p:nvPr/>
        </p:nvSpPr>
        <p:spPr bwMode="auto">
          <a:xfrm flipH="1">
            <a:off x="679094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5" name="Freeform 34">
            <a:extLst>
              <a:ext uri="{FF2B5EF4-FFF2-40B4-BE49-F238E27FC236}">
                <a16:creationId xmlns:a16="http://schemas.microsoft.com/office/drawing/2014/main" id="{52146D50-B124-427D-92E5-6176EA17B54F}"/>
              </a:ext>
            </a:extLst>
          </p:cNvPr>
          <p:cNvSpPr>
            <a:spLocks noEditPoints="1"/>
          </p:cNvSpPr>
          <p:nvPr/>
        </p:nvSpPr>
        <p:spPr bwMode="auto">
          <a:xfrm flipH="1">
            <a:off x="910254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6" name="Freeform 34">
            <a:extLst>
              <a:ext uri="{FF2B5EF4-FFF2-40B4-BE49-F238E27FC236}">
                <a16:creationId xmlns:a16="http://schemas.microsoft.com/office/drawing/2014/main" id="{80D5F508-98A4-4AB2-9D48-C7B9AF26FF64}"/>
              </a:ext>
            </a:extLst>
          </p:cNvPr>
          <p:cNvSpPr>
            <a:spLocks noEditPoints="1"/>
          </p:cNvSpPr>
          <p:nvPr/>
        </p:nvSpPr>
        <p:spPr bwMode="auto">
          <a:xfrm flipH="1">
            <a:off x="860145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7" name="Freeform 34">
            <a:extLst>
              <a:ext uri="{FF2B5EF4-FFF2-40B4-BE49-F238E27FC236}">
                <a16:creationId xmlns:a16="http://schemas.microsoft.com/office/drawing/2014/main" id="{4AA021D6-F77E-4C09-91EA-279B3222113B}"/>
              </a:ext>
            </a:extLst>
          </p:cNvPr>
          <p:cNvSpPr>
            <a:spLocks noEditPoints="1"/>
          </p:cNvSpPr>
          <p:nvPr/>
        </p:nvSpPr>
        <p:spPr bwMode="auto">
          <a:xfrm flipH="1">
            <a:off x="196291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8" name="Freeform 34">
            <a:extLst>
              <a:ext uri="{FF2B5EF4-FFF2-40B4-BE49-F238E27FC236}">
                <a16:creationId xmlns:a16="http://schemas.microsoft.com/office/drawing/2014/main" id="{9CBF22D2-3C4E-4EA4-B8C2-CF4F91D567EA}"/>
              </a:ext>
            </a:extLst>
          </p:cNvPr>
          <p:cNvSpPr>
            <a:spLocks noEditPoints="1"/>
          </p:cNvSpPr>
          <p:nvPr/>
        </p:nvSpPr>
        <p:spPr bwMode="auto">
          <a:xfrm flipH="1">
            <a:off x="135940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9" name="Freeform 34">
            <a:extLst>
              <a:ext uri="{FF2B5EF4-FFF2-40B4-BE49-F238E27FC236}">
                <a16:creationId xmlns:a16="http://schemas.microsoft.com/office/drawing/2014/main" id="{E58B69DF-1989-4A71-BD8D-B1F6EDEBCB99}"/>
              </a:ext>
            </a:extLst>
          </p:cNvPr>
          <p:cNvSpPr>
            <a:spLocks noEditPoints="1"/>
          </p:cNvSpPr>
          <p:nvPr/>
        </p:nvSpPr>
        <p:spPr bwMode="auto">
          <a:xfrm flipH="1">
            <a:off x="75590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0" name="Freeform 34">
            <a:extLst>
              <a:ext uri="{FF2B5EF4-FFF2-40B4-BE49-F238E27FC236}">
                <a16:creationId xmlns:a16="http://schemas.microsoft.com/office/drawing/2014/main" id="{B58CC779-EB18-43E0-B470-525FCF012C1D}"/>
              </a:ext>
            </a:extLst>
          </p:cNvPr>
          <p:cNvSpPr>
            <a:spLocks noEditPoints="1"/>
          </p:cNvSpPr>
          <p:nvPr/>
        </p:nvSpPr>
        <p:spPr bwMode="auto">
          <a:xfrm flipH="1">
            <a:off x="316991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1" name="Freeform 34">
            <a:extLst>
              <a:ext uri="{FF2B5EF4-FFF2-40B4-BE49-F238E27FC236}">
                <a16:creationId xmlns:a16="http://schemas.microsoft.com/office/drawing/2014/main" id="{2D8EE865-A36A-49D4-9A35-308046EE200F}"/>
              </a:ext>
            </a:extLst>
          </p:cNvPr>
          <p:cNvSpPr>
            <a:spLocks noEditPoints="1"/>
          </p:cNvSpPr>
          <p:nvPr/>
        </p:nvSpPr>
        <p:spPr bwMode="auto">
          <a:xfrm flipH="1">
            <a:off x="256641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2" name="Freeform 34">
            <a:extLst>
              <a:ext uri="{FF2B5EF4-FFF2-40B4-BE49-F238E27FC236}">
                <a16:creationId xmlns:a16="http://schemas.microsoft.com/office/drawing/2014/main" id="{CE74E947-CE27-468D-8493-AB0FC3961D3A}"/>
              </a:ext>
            </a:extLst>
          </p:cNvPr>
          <p:cNvSpPr>
            <a:spLocks noEditPoints="1"/>
          </p:cNvSpPr>
          <p:nvPr/>
        </p:nvSpPr>
        <p:spPr bwMode="auto">
          <a:xfrm flipH="1">
            <a:off x="498043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3" name="Freeform 34">
            <a:extLst>
              <a:ext uri="{FF2B5EF4-FFF2-40B4-BE49-F238E27FC236}">
                <a16:creationId xmlns:a16="http://schemas.microsoft.com/office/drawing/2014/main" id="{B2E211B8-B56B-4C0B-84F4-5D5AD5E77BF3}"/>
              </a:ext>
            </a:extLst>
          </p:cNvPr>
          <p:cNvSpPr>
            <a:spLocks noEditPoints="1"/>
          </p:cNvSpPr>
          <p:nvPr/>
        </p:nvSpPr>
        <p:spPr bwMode="auto">
          <a:xfrm flipH="1">
            <a:off x="437692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4" name="Freeform 34">
            <a:extLst>
              <a:ext uri="{FF2B5EF4-FFF2-40B4-BE49-F238E27FC236}">
                <a16:creationId xmlns:a16="http://schemas.microsoft.com/office/drawing/2014/main" id="{3128E433-3BCD-4C3C-A3D7-040D301F8525}"/>
              </a:ext>
            </a:extLst>
          </p:cNvPr>
          <p:cNvSpPr>
            <a:spLocks noEditPoints="1"/>
          </p:cNvSpPr>
          <p:nvPr/>
        </p:nvSpPr>
        <p:spPr bwMode="auto">
          <a:xfrm flipH="1">
            <a:off x="377342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5" name="Freeform 34">
            <a:extLst>
              <a:ext uri="{FF2B5EF4-FFF2-40B4-BE49-F238E27FC236}">
                <a16:creationId xmlns:a16="http://schemas.microsoft.com/office/drawing/2014/main" id="{76E431EF-8AA7-4D31-A0D3-8CF3F32C2C36}"/>
              </a:ext>
            </a:extLst>
          </p:cNvPr>
          <p:cNvSpPr>
            <a:spLocks noEditPoints="1"/>
          </p:cNvSpPr>
          <p:nvPr/>
        </p:nvSpPr>
        <p:spPr bwMode="auto">
          <a:xfrm flipH="1">
            <a:off x="618743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6" name="Freeform 34">
            <a:extLst>
              <a:ext uri="{FF2B5EF4-FFF2-40B4-BE49-F238E27FC236}">
                <a16:creationId xmlns:a16="http://schemas.microsoft.com/office/drawing/2014/main" id="{99C57464-6418-4DBD-9B82-BE0E0DB7E902}"/>
              </a:ext>
            </a:extLst>
          </p:cNvPr>
          <p:cNvSpPr>
            <a:spLocks noEditPoints="1"/>
          </p:cNvSpPr>
          <p:nvPr/>
        </p:nvSpPr>
        <p:spPr bwMode="auto">
          <a:xfrm flipH="1">
            <a:off x="558393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7" name="Freeform 34">
            <a:extLst>
              <a:ext uri="{FF2B5EF4-FFF2-40B4-BE49-F238E27FC236}">
                <a16:creationId xmlns:a16="http://schemas.microsoft.com/office/drawing/2014/main" id="{3D499120-35F9-4423-B773-641E1195CB25}"/>
              </a:ext>
            </a:extLst>
          </p:cNvPr>
          <p:cNvSpPr>
            <a:spLocks noEditPoints="1"/>
          </p:cNvSpPr>
          <p:nvPr/>
        </p:nvSpPr>
        <p:spPr bwMode="auto">
          <a:xfrm flipH="1">
            <a:off x="799795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8" name="Freeform 34">
            <a:extLst>
              <a:ext uri="{FF2B5EF4-FFF2-40B4-BE49-F238E27FC236}">
                <a16:creationId xmlns:a16="http://schemas.microsoft.com/office/drawing/2014/main" id="{71BA4CCB-FF16-473B-9D0A-7798E8BF0C97}"/>
              </a:ext>
            </a:extLst>
          </p:cNvPr>
          <p:cNvSpPr>
            <a:spLocks noEditPoints="1"/>
          </p:cNvSpPr>
          <p:nvPr/>
        </p:nvSpPr>
        <p:spPr bwMode="auto">
          <a:xfrm flipH="1">
            <a:off x="739444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9" name="Freeform 34">
            <a:extLst>
              <a:ext uri="{FF2B5EF4-FFF2-40B4-BE49-F238E27FC236}">
                <a16:creationId xmlns:a16="http://schemas.microsoft.com/office/drawing/2014/main" id="{6C291ACE-8751-40B2-8025-4D7235A44E69}"/>
              </a:ext>
            </a:extLst>
          </p:cNvPr>
          <p:cNvSpPr>
            <a:spLocks noEditPoints="1"/>
          </p:cNvSpPr>
          <p:nvPr/>
        </p:nvSpPr>
        <p:spPr bwMode="auto">
          <a:xfrm flipH="1">
            <a:off x="679094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0" name="Freeform 34">
            <a:extLst>
              <a:ext uri="{FF2B5EF4-FFF2-40B4-BE49-F238E27FC236}">
                <a16:creationId xmlns:a16="http://schemas.microsoft.com/office/drawing/2014/main" id="{C5447823-00DC-465A-9A3F-A1F1C438E890}"/>
              </a:ext>
            </a:extLst>
          </p:cNvPr>
          <p:cNvSpPr>
            <a:spLocks noEditPoints="1"/>
          </p:cNvSpPr>
          <p:nvPr/>
        </p:nvSpPr>
        <p:spPr bwMode="auto">
          <a:xfrm flipH="1">
            <a:off x="910254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1" name="Freeform 34">
            <a:extLst>
              <a:ext uri="{FF2B5EF4-FFF2-40B4-BE49-F238E27FC236}">
                <a16:creationId xmlns:a16="http://schemas.microsoft.com/office/drawing/2014/main" id="{A37DB7AA-FDB6-4E8E-8752-5786EEB9F441}"/>
              </a:ext>
            </a:extLst>
          </p:cNvPr>
          <p:cNvSpPr>
            <a:spLocks noEditPoints="1"/>
          </p:cNvSpPr>
          <p:nvPr/>
        </p:nvSpPr>
        <p:spPr bwMode="auto">
          <a:xfrm flipH="1">
            <a:off x="860145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2" name="Freeform 34">
            <a:extLst>
              <a:ext uri="{FF2B5EF4-FFF2-40B4-BE49-F238E27FC236}">
                <a16:creationId xmlns:a16="http://schemas.microsoft.com/office/drawing/2014/main" id="{93F8927F-6117-4F82-87F3-03FCD3E70927}"/>
              </a:ext>
            </a:extLst>
          </p:cNvPr>
          <p:cNvSpPr>
            <a:spLocks noEditPoints="1"/>
          </p:cNvSpPr>
          <p:nvPr/>
        </p:nvSpPr>
        <p:spPr bwMode="auto">
          <a:xfrm flipH="1">
            <a:off x="17312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3" name="Freeform 34">
            <a:extLst>
              <a:ext uri="{FF2B5EF4-FFF2-40B4-BE49-F238E27FC236}">
                <a16:creationId xmlns:a16="http://schemas.microsoft.com/office/drawing/2014/main" id="{A19CB342-DC5C-4CB6-A185-C1D3B3572BAE}"/>
              </a:ext>
            </a:extLst>
          </p:cNvPr>
          <p:cNvSpPr>
            <a:spLocks noEditPoints="1"/>
          </p:cNvSpPr>
          <p:nvPr/>
        </p:nvSpPr>
        <p:spPr bwMode="auto">
          <a:xfrm flipH="1">
            <a:off x="17312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4" name="矩形 163">
            <a:extLst>
              <a:ext uri="{FF2B5EF4-FFF2-40B4-BE49-F238E27FC236}">
                <a16:creationId xmlns:a16="http://schemas.microsoft.com/office/drawing/2014/main" id="{BA6BA6F6-5397-4795-8AFC-D23CB44217EA}"/>
              </a:ext>
            </a:extLst>
          </p:cNvPr>
          <p:cNvSpPr/>
          <p:nvPr/>
        </p:nvSpPr>
        <p:spPr>
          <a:xfrm>
            <a:off x="109728" y="275542"/>
            <a:ext cx="11996928" cy="6430061"/>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6" name="直接连接符 165">
            <a:extLst>
              <a:ext uri="{FF2B5EF4-FFF2-40B4-BE49-F238E27FC236}">
                <a16:creationId xmlns:a16="http://schemas.microsoft.com/office/drawing/2014/main" id="{3E1A62AF-5D64-43F0-A3AE-DB3ADCBF9050}"/>
              </a:ext>
            </a:extLst>
          </p:cNvPr>
          <p:cNvCxnSpPr/>
          <p:nvPr/>
        </p:nvCxnSpPr>
        <p:spPr>
          <a:xfrm>
            <a:off x="694943" y="275542"/>
            <a:ext cx="0" cy="6430061"/>
          </a:xfrm>
          <a:prstGeom prst="line">
            <a:avLst/>
          </a:prstGeom>
          <a:noFill/>
          <a:ln w="28575"/>
        </p:spPr>
        <p:style>
          <a:lnRef idx="2">
            <a:schemeClr val="accent1"/>
          </a:lnRef>
          <a:fillRef idx="1">
            <a:schemeClr val="lt1"/>
          </a:fillRef>
          <a:effectRef idx="0">
            <a:schemeClr val="accent1"/>
          </a:effectRef>
          <a:fontRef idx="minor">
            <a:schemeClr val="dk1"/>
          </a:fontRef>
        </p:style>
      </p:cxnSp>
      <p:sp>
        <p:nvSpPr>
          <p:cNvPr id="167" name="矩形 166">
            <a:extLst>
              <a:ext uri="{FF2B5EF4-FFF2-40B4-BE49-F238E27FC236}">
                <a16:creationId xmlns:a16="http://schemas.microsoft.com/office/drawing/2014/main" id="{4543E3FB-685F-407B-BDED-214BF0DF9BA7}"/>
              </a:ext>
            </a:extLst>
          </p:cNvPr>
          <p:cNvSpPr/>
          <p:nvPr/>
        </p:nvSpPr>
        <p:spPr>
          <a:xfrm>
            <a:off x="109727" y="4163563"/>
            <a:ext cx="580276" cy="25530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9" name="Freeform 34">
            <a:extLst>
              <a:ext uri="{FF2B5EF4-FFF2-40B4-BE49-F238E27FC236}">
                <a16:creationId xmlns:a16="http://schemas.microsoft.com/office/drawing/2014/main" id="{E5105B9B-3A74-4B59-8FB4-6B3F67282C7E}"/>
              </a:ext>
            </a:extLst>
          </p:cNvPr>
          <p:cNvSpPr>
            <a:spLocks noEditPoints="1"/>
          </p:cNvSpPr>
          <p:nvPr/>
        </p:nvSpPr>
        <p:spPr bwMode="auto">
          <a:xfrm flipH="1">
            <a:off x="10591788" y="598020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0" name="Freeform 34">
            <a:extLst>
              <a:ext uri="{FF2B5EF4-FFF2-40B4-BE49-F238E27FC236}">
                <a16:creationId xmlns:a16="http://schemas.microsoft.com/office/drawing/2014/main" id="{9E43E11F-43DA-4EA4-83FE-CDFD8D0FE429}"/>
              </a:ext>
            </a:extLst>
          </p:cNvPr>
          <p:cNvSpPr>
            <a:spLocks noEditPoints="1"/>
          </p:cNvSpPr>
          <p:nvPr/>
        </p:nvSpPr>
        <p:spPr bwMode="auto">
          <a:xfrm flipH="1">
            <a:off x="10591788" y="53766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1" name="Freeform 34">
            <a:extLst>
              <a:ext uri="{FF2B5EF4-FFF2-40B4-BE49-F238E27FC236}">
                <a16:creationId xmlns:a16="http://schemas.microsoft.com/office/drawing/2014/main" id="{FCF9CD71-D3A8-4B86-985C-A64DFBEA09C4}"/>
              </a:ext>
            </a:extLst>
          </p:cNvPr>
          <p:cNvSpPr>
            <a:spLocks noEditPoints="1"/>
          </p:cNvSpPr>
          <p:nvPr/>
        </p:nvSpPr>
        <p:spPr bwMode="auto">
          <a:xfrm flipH="1">
            <a:off x="10591788" y="475855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2" name="Freeform 34">
            <a:extLst>
              <a:ext uri="{FF2B5EF4-FFF2-40B4-BE49-F238E27FC236}">
                <a16:creationId xmlns:a16="http://schemas.microsoft.com/office/drawing/2014/main" id="{B0D581E6-07C8-45A4-AF6F-FFE2A187E82E}"/>
              </a:ext>
            </a:extLst>
          </p:cNvPr>
          <p:cNvSpPr>
            <a:spLocks noEditPoints="1"/>
          </p:cNvSpPr>
          <p:nvPr/>
        </p:nvSpPr>
        <p:spPr bwMode="auto">
          <a:xfrm flipH="1">
            <a:off x="10591788" y="414042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3" name="Freeform 34">
            <a:extLst>
              <a:ext uri="{FF2B5EF4-FFF2-40B4-BE49-F238E27FC236}">
                <a16:creationId xmlns:a16="http://schemas.microsoft.com/office/drawing/2014/main" id="{F1853A0B-5E2B-49CD-A391-3FE9AB2813DC}"/>
              </a:ext>
            </a:extLst>
          </p:cNvPr>
          <p:cNvSpPr>
            <a:spLocks noEditPoints="1"/>
          </p:cNvSpPr>
          <p:nvPr/>
        </p:nvSpPr>
        <p:spPr bwMode="auto">
          <a:xfrm flipH="1">
            <a:off x="10591788" y="351496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4" name="Freeform 34">
            <a:extLst>
              <a:ext uri="{FF2B5EF4-FFF2-40B4-BE49-F238E27FC236}">
                <a16:creationId xmlns:a16="http://schemas.microsoft.com/office/drawing/2014/main" id="{A9ACC412-E0A2-4F00-9982-22C71B139D8E}"/>
              </a:ext>
            </a:extLst>
          </p:cNvPr>
          <p:cNvSpPr>
            <a:spLocks noEditPoints="1"/>
          </p:cNvSpPr>
          <p:nvPr/>
        </p:nvSpPr>
        <p:spPr bwMode="auto">
          <a:xfrm flipH="1">
            <a:off x="10591788" y="28895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5" name="Freeform 34">
            <a:extLst>
              <a:ext uri="{FF2B5EF4-FFF2-40B4-BE49-F238E27FC236}">
                <a16:creationId xmlns:a16="http://schemas.microsoft.com/office/drawing/2014/main" id="{33341EBE-CF0B-4D43-9F4F-2ADC24C7CF50}"/>
              </a:ext>
            </a:extLst>
          </p:cNvPr>
          <p:cNvSpPr>
            <a:spLocks noEditPoints="1"/>
          </p:cNvSpPr>
          <p:nvPr/>
        </p:nvSpPr>
        <p:spPr bwMode="auto">
          <a:xfrm flipH="1">
            <a:off x="10591788" y="228601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6" name="Freeform 34">
            <a:extLst>
              <a:ext uri="{FF2B5EF4-FFF2-40B4-BE49-F238E27FC236}">
                <a16:creationId xmlns:a16="http://schemas.microsoft.com/office/drawing/2014/main" id="{ECAB8926-6AA2-4D3B-B0ED-07A24AE5B50A}"/>
              </a:ext>
            </a:extLst>
          </p:cNvPr>
          <p:cNvSpPr>
            <a:spLocks noEditPoints="1"/>
          </p:cNvSpPr>
          <p:nvPr/>
        </p:nvSpPr>
        <p:spPr bwMode="auto">
          <a:xfrm flipH="1">
            <a:off x="10591788" y="16605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7" name="Freeform 34">
            <a:extLst>
              <a:ext uri="{FF2B5EF4-FFF2-40B4-BE49-F238E27FC236}">
                <a16:creationId xmlns:a16="http://schemas.microsoft.com/office/drawing/2014/main" id="{3C394EAD-5D3D-436C-B6E3-1D82C37252D2}"/>
              </a:ext>
            </a:extLst>
          </p:cNvPr>
          <p:cNvSpPr>
            <a:spLocks noEditPoints="1"/>
          </p:cNvSpPr>
          <p:nvPr/>
        </p:nvSpPr>
        <p:spPr bwMode="auto">
          <a:xfrm flipH="1">
            <a:off x="10591788" y="9912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8" name="Freeform 34">
            <a:extLst>
              <a:ext uri="{FF2B5EF4-FFF2-40B4-BE49-F238E27FC236}">
                <a16:creationId xmlns:a16="http://schemas.microsoft.com/office/drawing/2014/main" id="{FC3011AE-D4AD-49AC-AD54-5A0FC46926E4}"/>
              </a:ext>
            </a:extLst>
          </p:cNvPr>
          <p:cNvSpPr>
            <a:spLocks noEditPoints="1"/>
          </p:cNvSpPr>
          <p:nvPr/>
        </p:nvSpPr>
        <p:spPr bwMode="auto">
          <a:xfrm flipH="1">
            <a:off x="10591788" y="33650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9" name="Freeform 34">
            <a:extLst>
              <a:ext uri="{FF2B5EF4-FFF2-40B4-BE49-F238E27FC236}">
                <a16:creationId xmlns:a16="http://schemas.microsoft.com/office/drawing/2014/main" id="{5183C55B-F20B-49EF-B39E-0F32C471932F}"/>
              </a:ext>
            </a:extLst>
          </p:cNvPr>
          <p:cNvSpPr>
            <a:spLocks noEditPoints="1"/>
          </p:cNvSpPr>
          <p:nvPr/>
        </p:nvSpPr>
        <p:spPr bwMode="auto">
          <a:xfrm flipH="1">
            <a:off x="10104117" y="599117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0" name="Freeform 34">
            <a:extLst>
              <a:ext uri="{FF2B5EF4-FFF2-40B4-BE49-F238E27FC236}">
                <a16:creationId xmlns:a16="http://schemas.microsoft.com/office/drawing/2014/main" id="{22941E39-50BB-44A7-A584-C0ED0BBC8ABC}"/>
              </a:ext>
            </a:extLst>
          </p:cNvPr>
          <p:cNvSpPr>
            <a:spLocks noEditPoints="1"/>
          </p:cNvSpPr>
          <p:nvPr/>
        </p:nvSpPr>
        <p:spPr bwMode="auto">
          <a:xfrm flipH="1">
            <a:off x="10104117" y="538767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1" name="Freeform 34">
            <a:extLst>
              <a:ext uri="{FF2B5EF4-FFF2-40B4-BE49-F238E27FC236}">
                <a16:creationId xmlns:a16="http://schemas.microsoft.com/office/drawing/2014/main" id="{F400A36A-B047-46DF-85A3-44BD199B77FE}"/>
              </a:ext>
            </a:extLst>
          </p:cNvPr>
          <p:cNvSpPr>
            <a:spLocks noEditPoints="1"/>
          </p:cNvSpPr>
          <p:nvPr/>
        </p:nvSpPr>
        <p:spPr bwMode="auto">
          <a:xfrm flipH="1">
            <a:off x="10104117" y="476953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2" name="Freeform 34">
            <a:extLst>
              <a:ext uri="{FF2B5EF4-FFF2-40B4-BE49-F238E27FC236}">
                <a16:creationId xmlns:a16="http://schemas.microsoft.com/office/drawing/2014/main" id="{07E4242E-A2ED-4AA1-9CF0-63080DA849F2}"/>
              </a:ext>
            </a:extLst>
          </p:cNvPr>
          <p:cNvSpPr>
            <a:spLocks noEditPoints="1"/>
          </p:cNvSpPr>
          <p:nvPr/>
        </p:nvSpPr>
        <p:spPr bwMode="auto">
          <a:xfrm flipH="1">
            <a:off x="10104117" y="415139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3" name="Freeform 34">
            <a:extLst>
              <a:ext uri="{FF2B5EF4-FFF2-40B4-BE49-F238E27FC236}">
                <a16:creationId xmlns:a16="http://schemas.microsoft.com/office/drawing/2014/main" id="{05F26784-BE11-4466-9CFD-AE4CBA0C5A26}"/>
              </a:ext>
            </a:extLst>
          </p:cNvPr>
          <p:cNvSpPr>
            <a:spLocks noEditPoints="1"/>
          </p:cNvSpPr>
          <p:nvPr/>
        </p:nvSpPr>
        <p:spPr bwMode="auto">
          <a:xfrm flipH="1">
            <a:off x="10104117" y="352594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4" name="Freeform 34">
            <a:extLst>
              <a:ext uri="{FF2B5EF4-FFF2-40B4-BE49-F238E27FC236}">
                <a16:creationId xmlns:a16="http://schemas.microsoft.com/office/drawing/2014/main" id="{DBB01835-B15D-4146-9453-33414BBFF851}"/>
              </a:ext>
            </a:extLst>
          </p:cNvPr>
          <p:cNvSpPr>
            <a:spLocks noEditPoints="1"/>
          </p:cNvSpPr>
          <p:nvPr/>
        </p:nvSpPr>
        <p:spPr bwMode="auto">
          <a:xfrm flipH="1">
            <a:off x="10104117" y="290049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5" name="Freeform 34">
            <a:extLst>
              <a:ext uri="{FF2B5EF4-FFF2-40B4-BE49-F238E27FC236}">
                <a16:creationId xmlns:a16="http://schemas.microsoft.com/office/drawing/2014/main" id="{8D6D3B44-A80D-4104-A8A6-DFD580E00589}"/>
              </a:ext>
            </a:extLst>
          </p:cNvPr>
          <p:cNvSpPr>
            <a:spLocks noEditPoints="1"/>
          </p:cNvSpPr>
          <p:nvPr/>
        </p:nvSpPr>
        <p:spPr bwMode="auto">
          <a:xfrm flipH="1">
            <a:off x="10104117" y="229698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6" name="Freeform 34">
            <a:extLst>
              <a:ext uri="{FF2B5EF4-FFF2-40B4-BE49-F238E27FC236}">
                <a16:creationId xmlns:a16="http://schemas.microsoft.com/office/drawing/2014/main" id="{0F4F120B-C04A-445B-9A1D-54D783E99921}"/>
              </a:ext>
            </a:extLst>
          </p:cNvPr>
          <p:cNvSpPr>
            <a:spLocks noEditPoints="1"/>
          </p:cNvSpPr>
          <p:nvPr/>
        </p:nvSpPr>
        <p:spPr bwMode="auto">
          <a:xfrm flipH="1">
            <a:off x="10104117" y="16715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7" name="Freeform 34">
            <a:extLst>
              <a:ext uri="{FF2B5EF4-FFF2-40B4-BE49-F238E27FC236}">
                <a16:creationId xmlns:a16="http://schemas.microsoft.com/office/drawing/2014/main" id="{6D1D6CDD-5E26-408C-AEAA-08A6A3C6212E}"/>
              </a:ext>
            </a:extLst>
          </p:cNvPr>
          <p:cNvSpPr>
            <a:spLocks noEditPoints="1"/>
          </p:cNvSpPr>
          <p:nvPr/>
        </p:nvSpPr>
        <p:spPr bwMode="auto">
          <a:xfrm flipH="1">
            <a:off x="10104117" y="10021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8" name="Freeform 34">
            <a:extLst>
              <a:ext uri="{FF2B5EF4-FFF2-40B4-BE49-F238E27FC236}">
                <a16:creationId xmlns:a16="http://schemas.microsoft.com/office/drawing/2014/main" id="{F98B6E59-EA22-4FAF-8B28-AC160A042BF7}"/>
              </a:ext>
            </a:extLst>
          </p:cNvPr>
          <p:cNvSpPr>
            <a:spLocks noEditPoints="1"/>
          </p:cNvSpPr>
          <p:nvPr/>
        </p:nvSpPr>
        <p:spPr bwMode="auto">
          <a:xfrm flipH="1">
            <a:off x="10104117" y="34748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9" name="Freeform 34">
            <a:extLst>
              <a:ext uri="{FF2B5EF4-FFF2-40B4-BE49-F238E27FC236}">
                <a16:creationId xmlns:a16="http://schemas.microsoft.com/office/drawing/2014/main" id="{59B64A91-6975-4104-8098-C34B9E9D3466}"/>
              </a:ext>
            </a:extLst>
          </p:cNvPr>
          <p:cNvSpPr>
            <a:spLocks noEditPoints="1"/>
          </p:cNvSpPr>
          <p:nvPr/>
        </p:nvSpPr>
        <p:spPr bwMode="auto">
          <a:xfrm flipH="1">
            <a:off x="9604842" y="60143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0" name="Freeform 34">
            <a:extLst>
              <a:ext uri="{FF2B5EF4-FFF2-40B4-BE49-F238E27FC236}">
                <a16:creationId xmlns:a16="http://schemas.microsoft.com/office/drawing/2014/main" id="{2D70207A-0928-46A2-A5BD-9AC670777CCA}"/>
              </a:ext>
            </a:extLst>
          </p:cNvPr>
          <p:cNvSpPr>
            <a:spLocks noEditPoints="1"/>
          </p:cNvSpPr>
          <p:nvPr/>
        </p:nvSpPr>
        <p:spPr bwMode="auto">
          <a:xfrm flipH="1">
            <a:off x="9604842" y="541081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1" name="Freeform 34">
            <a:extLst>
              <a:ext uri="{FF2B5EF4-FFF2-40B4-BE49-F238E27FC236}">
                <a16:creationId xmlns:a16="http://schemas.microsoft.com/office/drawing/2014/main" id="{A714EB92-69C4-4572-84D5-578245CA2684}"/>
              </a:ext>
            </a:extLst>
          </p:cNvPr>
          <p:cNvSpPr>
            <a:spLocks noEditPoints="1"/>
          </p:cNvSpPr>
          <p:nvPr/>
        </p:nvSpPr>
        <p:spPr bwMode="auto">
          <a:xfrm flipH="1">
            <a:off x="9604842" y="479267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2" name="Freeform 34">
            <a:extLst>
              <a:ext uri="{FF2B5EF4-FFF2-40B4-BE49-F238E27FC236}">
                <a16:creationId xmlns:a16="http://schemas.microsoft.com/office/drawing/2014/main" id="{4BF97C4B-5E86-45D1-8A41-0171BB295001}"/>
              </a:ext>
            </a:extLst>
          </p:cNvPr>
          <p:cNvSpPr>
            <a:spLocks noEditPoints="1"/>
          </p:cNvSpPr>
          <p:nvPr/>
        </p:nvSpPr>
        <p:spPr bwMode="auto">
          <a:xfrm flipH="1">
            <a:off x="9604842" y="417453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3" name="Freeform 34">
            <a:extLst>
              <a:ext uri="{FF2B5EF4-FFF2-40B4-BE49-F238E27FC236}">
                <a16:creationId xmlns:a16="http://schemas.microsoft.com/office/drawing/2014/main" id="{E0BBAB3F-B2C2-4DD7-8F27-D2909A5A3FCA}"/>
              </a:ext>
            </a:extLst>
          </p:cNvPr>
          <p:cNvSpPr>
            <a:spLocks noEditPoints="1"/>
          </p:cNvSpPr>
          <p:nvPr/>
        </p:nvSpPr>
        <p:spPr bwMode="auto">
          <a:xfrm flipH="1">
            <a:off x="9604842" y="354908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4" name="Freeform 34">
            <a:extLst>
              <a:ext uri="{FF2B5EF4-FFF2-40B4-BE49-F238E27FC236}">
                <a16:creationId xmlns:a16="http://schemas.microsoft.com/office/drawing/2014/main" id="{B605F52F-8CCF-47A0-86BE-26E8AFC8169C}"/>
              </a:ext>
            </a:extLst>
          </p:cNvPr>
          <p:cNvSpPr>
            <a:spLocks noEditPoints="1"/>
          </p:cNvSpPr>
          <p:nvPr/>
        </p:nvSpPr>
        <p:spPr bwMode="auto">
          <a:xfrm flipH="1">
            <a:off x="9604842" y="292363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5" name="Freeform 34">
            <a:extLst>
              <a:ext uri="{FF2B5EF4-FFF2-40B4-BE49-F238E27FC236}">
                <a16:creationId xmlns:a16="http://schemas.microsoft.com/office/drawing/2014/main" id="{3D31B45A-249E-444A-AEB4-8EF76724D5C9}"/>
              </a:ext>
            </a:extLst>
          </p:cNvPr>
          <p:cNvSpPr>
            <a:spLocks noEditPoints="1"/>
          </p:cNvSpPr>
          <p:nvPr/>
        </p:nvSpPr>
        <p:spPr bwMode="auto">
          <a:xfrm flipH="1">
            <a:off x="9604842" y="232012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6" name="Freeform 34">
            <a:extLst>
              <a:ext uri="{FF2B5EF4-FFF2-40B4-BE49-F238E27FC236}">
                <a16:creationId xmlns:a16="http://schemas.microsoft.com/office/drawing/2014/main" id="{3B81F3C7-FE72-4DE3-A559-57B4311D2EFB}"/>
              </a:ext>
            </a:extLst>
          </p:cNvPr>
          <p:cNvSpPr>
            <a:spLocks noEditPoints="1"/>
          </p:cNvSpPr>
          <p:nvPr/>
        </p:nvSpPr>
        <p:spPr bwMode="auto">
          <a:xfrm flipH="1">
            <a:off x="9604842" y="169467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7" name="Freeform 34">
            <a:extLst>
              <a:ext uri="{FF2B5EF4-FFF2-40B4-BE49-F238E27FC236}">
                <a16:creationId xmlns:a16="http://schemas.microsoft.com/office/drawing/2014/main" id="{C16B9D67-5853-4D47-A2DD-AF4BCBFDF730}"/>
              </a:ext>
            </a:extLst>
          </p:cNvPr>
          <p:cNvSpPr>
            <a:spLocks noEditPoints="1"/>
          </p:cNvSpPr>
          <p:nvPr/>
        </p:nvSpPr>
        <p:spPr bwMode="auto">
          <a:xfrm flipH="1">
            <a:off x="9604842" y="102533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8" name="Freeform 34">
            <a:extLst>
              <a:ext uri="{FF2B5EF4-FFF2-40B4-BE49-F238E27FC236}">
                <a16:creationId xmlns:a16="http://schemas.microsoft.com/office/drawing/2014/main" id="{B684A4A9-7F41-4BBF-A3E1-FA7B42C3C164}"/>
              </a:ext>
            </a:extLst>
          </p:cNvPr>
          <p:cNvSpPr>
            <a:spLocks noEditPoints="1"/>
          </p:cNvSpPr>
          <p:nvPr/>
        </p:nvSpPr>
        <p:spPr bwMode="auto">
          <a:xfrm flipH="1">
            <a:off x="9604842" y="37062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9" name="Freeform 34">
            <a:extLst>
              <a:ext uri="{FF2B5EF4-FFF2-40B4-BE49-F238E27FC236}">
                <a16:creationId xmlns:a16="http://schemas.microsoft.com/office/drawing/2014/main" id="{2B060890-6A3D-42E3-B618-6B4D7F376117}"/>
              </a:ext>
            </a:extLst>
          </p:cNvPr>
          <p:cNvSpPr>
            <a:spLocks noEditPoints="1"/>
          </p:cNvSpPr>
          <p:nvPr/>
        </p:nvSpPr>
        <p:spPr bwMode="auto">
          <a:xfrm flipH="1">
            <a:off x="11590936" y="596922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0" name="Freeform 34">
            <a:extLst>
              <a:ext uri="{FF2B5EF4-FFF2-40B4-BE49-F238E27FC236}">
                <a16:creationId xmlns:a16="http://schemas.microsoft.com/office/drawing/2014/main" id="{BADF1A59-5A05-4EFA-9035-3720C33CC3BF}"/>
              </a:ext>
            </a:extLst>
          </p:cNvPr>
          <p:cNvSpPr>
            <a:spLocks noEditPoints="1"/>
          </p:cNvSpPr>
          <p:nvPr/>
        </p:nvSpPr>
        <p:spPr bwMode="auto">
          <a:xfrm flipH="1">
            <a:off x="11590936" y="53657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1" name="Freeform 34">
            <a:extLst>
              <a:ext uri="{FF2B5EF4-FFF2-40B4-BE49-F238E27FC236}">
                <a16:creationId xmlns:a16="http://schemas.microsoft.com/office/drawing/2014/main" id="{E2F96B94-B6B0-42E7-9FC4-035EE1A3A6C3}"/>
              </a:ext>
            </a:extLst>
          </p:cNvPr>
          <p:cNvSpPr>
            <a:spLocks noEditPoints="1"/>
          </p:cNvSpPr>
          <p:nvPr/>
        </p:nvSpPr>
        <p:spPr bwMode="auto">
          <a:xfrm flipH="1">
            <a:off x="11590936" y="474758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2" name="Freeform 34">
            <a:extLst>
              <a:ext uri="{FF2B5EF4-FFF2-40B4-BE49-F238E27FC236}">
                <a16:creationId xmlns:a16="http://schemas.microsoft.com/office/drawing/2014/main" id="{B3EB5C75-6A6D-4CF2-B154-7BACEAE1D581}"/>
              </a:ext>
            </a:extLst>
          </p:cNvPr>
          <p:cNvSpPr>
            <a:spLocks noEditPoints="1"/>
          </p:cNvSpPr>
          <p:nvPr/>
        </p:nvSpPr>
        <p:spPr bwMode="auto">
          <a:xfrm flipH="1">
            <a:off x="11590936" y="412944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3" name="Freeform 34">
            <a:extLst>
              <a:ext uri="{FF2B5EF4-FFF2-40B4-BE49-F238E27FC236}">
                <a16:creationId xmlns:a16="http://schemas.microsoft.com/office/drawing/2014/main" id="{805F0982-2125-4361-92E1-5F56B81B8BAC}"/>
              </a:ext>
            </a:extLst>
          </p:cNvPr>
          <p:cNvSpPr>
            <a:spLocks noEditPoints="1"/>
          </p:cNvSpPr>
          <p:nvPr/>
        </p:nvSpPr>
        <p:spPr bwMode="auto">
          <a:xfrm flipH="1">
            <a:off x="11590936" y="350399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4" name="Freeform 34">
            <a:extLst>
              <a:ext uri="{FF2B5EF4-FFF2-40B4-BE49-F238E27FC236}">
                <a16:creationId xmlns:a16="http://schemas.microsoft.com/office/drawing/2014/main" id="{6FD8E05D-4645-481D-A308-4F5C72105CE9}"/>
              </a:ext>
            </a:extLst>
          </p:cNvPr>
          <p:cNvSpPr>
            <a:spLocks noEditPoints="1"/>
          </p:cNvSpPr>
          <p:nvPr/>
        </p:nvSpPr>
        <p:spPr bwMode="auto">
          <a:xfrm flipH="1">
            <a:off x="11590936" y="287854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5" name="Freeform 34">
            <a:extLst>
              <a:ext uri="{FF2B5EF4-FFF2-40B4-BE49-F238E27FC236}">
                <a16:creationId xmlns:a16="http://schemas.microsoft.com/office/drawing/2014/main" id="{BFFA5513-DD76-468E-B544-1C6B0E25CCCE}"/>
              </a:ext>
            </a:extLst>
          </p:cNvPr>
          <p:cNvSpPr>
            <a:spLocks noEditPoints="1"/>
          </p:cNvSpPr>
          <p:nvPr/>
        </p:nvSpPr>
        <p:spPr bwMode="auto">
          <a:xfrm flipH="1">
            <a:off x="11590936" y="22750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6" name="Freeform 34">
            <a:extLst>
              <a:ext uri="{FF2B5EF4-FFF2-40B4-BE49-F238E27FC236}">
                <a16:creationId xmlns:a16="http://schemas.microsoft.com/office/drawing/2014/main" id="{B606E0A1-9F55-466A-AA79-2A17C07EF8F1}"/>
              </a:ext>
            </a:extLst>
          </p:cNvPr>
          <p:cNvSpPr>
            <a:spLocks noEditPoints="1"/>
          </p:cNvSpPr>
          <p:nvPr/>
        </p:nvSpPr>
        <p:spPr bwMode="auto">
          <a:xfrm flipH="1">
            <a:off x="11590936" y="164958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7" name="Freeform 34">
            <a:extLst>
              <a:ext uri="{FF2B5EF4-FFF2-40B4-BE49-F238E27FC236}">
                <a16:creationId xmlns:a16="http://schemas.microsoft.com/office/drawing/2014/main" id="{0CBBB750-3193-4244-8578-93AF845FA8D4}"/>
              </a:ext>
            </a:extLst>
          </p:cNvPr>
          <p:cNvSpPr>
            <a:spLocks noEditPoints="1"/>
          </p:cNvSpPr>
          <p:nvPr/>
        </p:nvSpPr>
        <p:spPr bwMode="auto">
          <a:xfrm flipH="1">
            <a:off x="11590936" y="98024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8" name="Freeform 34">
            <a:extLst>
              <a:ext uri="{FF2B5EF4-FFF2-40B4-BE49-F238E27FC236}">
                <a16:creationId xmlns:a16="http://schemas.microsoft.com/office/drawing/2014/main" id="{1C240A4B-3CC4-4408-9F0B-E764D4F6A253}"/>
              </a:ext>
            </a:extLst>
          </p:cNvPr>
          <p:cNvSpPr>
            <a:spLocks noEditPoints="1"/>
          </p:cNvSpPr>
          <p:nvPr/>
        </p:nvSpPr>
        <p:spPr bwMode="auto">
          <a:xfrm flipH="1">
            <a:off x="11590936" y="32553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9" name="Freeform 34">
            <a:extLst>
              <a:ext uri="{FF2B5EF4-FFF2-40B4-BE49-F238E27FC236}">
                <a16:creationId xmlns:a16="http://schemas.microsoft.com/office/drawing/2014/main" id="{6D345301-1EF1-499A-BF0A-D5050CC17576}"/>
              </a:ext>
            </a:extLst>
          </p:cNvPr>
          <p:cNvSpPr>
            <a:spLocks noEditPoints="1"/>
          </p:cNvSpPr>
          <p:nvPr/>
        </p:nvSpPr>
        <p:spPr bwMode="auto">
          <a:xfrm flipH="1">
            <a:off x="11103265" y="598020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0" name="Freeform 34">
            <a:extLst>
              <a:ext uri="{FF2B5EF4-FFF2-40B4-BE49-F238E27FC236}">
                <a16:creationId xmlns:a16="http://schemas.microsoft.com/office/drawing/2014/main" id="{7EB32CFC-E277-4D9A-A722-C934A70AC86A}"/>
              </a:ext>
            </a:extLst>
          </p:cNvPr>
          <p:cNvSpPr>
            <a:spLocks noEditPoints="1"/>
          </p:cNvSpPr>
          <p:nvPr/>
        </p:nvSpPr>
        <p:spPr bwMode="auto">
          <a:xfrm flipH="1">
            <a:off x="11103265" y="53766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1" name="Freeform 34">
            <a:extLst>
              <a:ext uri="{FF2B5EF4-FFF2-40B4-BE49-F238E27FC236}">
                <a16:creationId xmlns:a16="http://schemas.microsoft.com/office/drawing/2014/main" id="{7BD4AB8E-1E52-4B07-B4C3-6A9690B38817}"/>
              </a:ext>
            </a:extLst>
          </p:cNvPr>
          <p:cNvSpPr>
            <a:spLocks noEditPoints="1"/>
          </p:cNvSpPr>
          <p:nvPr/>
        </p:nvSpPr>
        <p:spPr bwMode="auto">
          <a:xfrm flipH="1">
            <a:off x="11103265" y="475855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2" name="Freeform 34">
            <a:extLst>
              <a:ext uri="{FF2B5EF4-FFF2-40B4-BE49-F238E27FC236}">
                <a16:creationId xmlns:a16="http://schemas.microsoft.com/office/drawing/2014/main" id="{CC4DB072-307B-4474-A673-F0EFF872EA25}"/>
              </a:ext>
            </a:extLst>
          </p:cNvPr>
          <p:cNvSpPr>
            <a:spLocks noEditPoints="1"/>
          </p:cNvSpPr>
          <p:nvPr/>
        </p:nvSpPr>
        <p:spPr bwMode="auto">
          <a:xfrm flipH="1">
            <a:off x="11103265" y="414042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3" name="Freeform 34">
            <a:extLst>
              <a:ext uri="{FF2B5EF4-FFF2-40B4-BE49-F238E27FC236}">
                <a16:creationId xmlns:a16="http://schemas.microsoft.com/office/drawing/2014/main" id="{DC2F7DFC-C761-40A2-AA9D-1235DDC4BB1C}"/>
              </a:ext>
            </a:extLst>
          </p:cNvPr>
          <p:cNvSpPr>
            <a:spLocks noEditPoints="1"/>
          </p:cNvSpPr>
          <p:nvPr/>
        </p:nvSpPr>
        <p:spPr bwMode="auto">
          <a:xfrm flipH="1">
            <a:off x="11103265" y="351496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4" name="Freeform 34">
            <a:extLst>
              <a:ext uri="{FF2B5EF4-FFF2-40B4-BE49-F238E27FC236}">
                <a16:creationId xmlns:a16="http://schemas.microsoft.com/office/drawing/2014/main" id="{5C638768-75F5-42F1-9BD2-94CD05EBD1DF}"/>
              </a:ext>
            </a:extLst>
          </p:cNvPr>
          <p:cNvSpPr>
            <a:spLocks noEditPoints="1"/>
          </p:cNvSpPr>
          <p:nvPr/>
        </p:nvSpPr>
        <p:spPr bwMode="auto">
          <a:xfrm flipH="1">
            <a:off x="11103265" y="28895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5" name="Freeform 34">
            <a:extLst>
              <a:ext uri="{FF2B5EF4-FFF2-40B4-BE49-F238E27FC236}">
                <a16:creationId xmlns:a16="http://schemas.microsoft.com/office/drawing/2014/main" id="{D42A1C69-858F-48E7-A3D4-085CE70C0840}"/>
              </a:ext>
            </a:extLst>
          </p:cNvPr>
          <p:cNvSpPr>
            <a:spLocks noEditPoints="1"/>
          </p:cNvSpPr>
          <p:nvPr/>
        </p:nvSpPr>
        <p:spPr bwMode="auto">
          <a:xfrm flipH="1">
            <a:off x="11103265" y="228601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6" name="Freeform 34">
            <a:extLst>
              <a:ext uri="{FF2B5EF4-FFF2-40B4-BE49-F238E27FC236}">
                <a16:creationId xmlns:a16="http://schemas.microsoft.com/office/drawing/2014/main" id="{35A8DFA2-A6C9-4A06-90CB-8D7924BF2ECD}"/>
              </a:ext>
            </a:extLst>
          </p:cNvPr>
          <p:cNvSpPr>
            <a:spLocks noEditPoints="1"/>
          </p:cNvSpPr>
          <p:nvPr/>
        </p:nvSpPr>
        <p:spPr bwMode="auto">
          <a:xfrm flipH="1">
            <a:off x="11103265" y="16605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7" name="Freeform 34">
            <a:extLst>
              <a:ext uri="{FF2B5EF4-FFF2-40B4-BE49-F238E27FC236}">
                <a16:creationId xmlns:a16="http://schemas.microsoft.com/office/drawing/2014/main" id="{034A7919-0EBF-41AC-A7AB-74095AA3FC14}"/>
              </a:ext>
            </a:extLst>
          </p:cNvPr>
          <p:cNvSpPr>
            <a:spLocks noEditPoints="1"/>
          </p:cNvSpPr>
          <p:nvPr/>
        </p:nvSpPr>
        <p:spPr bwMode="auto">
          <a:xfrm flipH="1">
            <a:off x="11103265" y="9912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8" name="Freeform 34">
            <a:extLst>
              <a:ext uri="{FF2B5EF4-FFF2-40B4-BE49-F238E27FC236}">
                <a16:creationId xmlns:a16="http://schemas.microsoft.com/office/drawing/2014/main" id="{5DFF1732-427A-43FE-B652-3317516C1CA6}"/>
              </a:ext>
            </a:extLst>
          </p:cNvPr>
          <p:cNvSpPr>
            <a:spLocks noEditPoints="1"/>
          </p:cNvSpPr>
          <p:nvPr/>
        </p:nvSpPr>
        <p:spPr bwMode="auto">
          <a:xfrm flipH="1">
            <a:off x="11103265" y="33650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8" name="矩形 167">
            <a:extLst>
              <a:ext uri="{FF2B5EF4-FFF2-40B4-BE49-F238E27FC236}">
                <a16:creationId xmlns:a16="http://schemas.microsoft.com/office/drawing/2014/main" id="{9D9FEAC4-6169-4E6C-B068-2C7F15D3BDC6}"/>
              </a:ext>
            </a:extLst>
          </p:cNvPr>
          <p:cNvSpPr/>
          <p:nvPr/>
        </p:nvSpPr>
        <p:spPr>
          <a:xfrm rot="5400000">
            <a:off x="6022842" y="668122"/>
            <a:ext cx="679037" cy="1134472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6359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anim calcmode="lin" valueType="num">
                                      <p:cBhvr>
                                        <p:cTn id="8" dur="1000" fill="hold"/>
                                        <p:tgtEl>
                                          <p:spTgt spid="164"/>
                                        </p:tgtEl>
                                        <p:attrNameLst>
                                          <p:attrName>ppt_x</p:attrName>
                                        </p:attrNameLst>
                                      </p:cBhvr>
                                      <p:tavLst>
                                        <p:tav tm="0">
                                          <p:val>
                                            <p:strVal val="#ppt_x"/>
                                          </p:val>
                                        </p:tav>
                                        <p:tav tm="100000">
                                          <p:val>
                                            <p:strVal val="#ppt_x"/>
                                          </p:val>
                                        </p:tav>
                                      </p:tavLst>
                                    </p:anim>
                                    <p:anim calcmode="lin" valueType="num">
                                      <p:cBhvr>
                                        <p:cTn id="9" dur="1000" fill="hold"/>
                                        <p:tgtEl>
                                          <p:spTgt spid="16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1000"/>
                                        <p:tgtEl>
                                          <p:spTgt spid="166"/>
                                        </p:tgtEl>
                                      </p:cBhvr>
                                    </p:animEffect>
                                    <p:anim calcmode="lin" valueType="num">
                                      <p:cBhvr>
                                        <p:cTn id="13" dur="1000" fill="hold"/>
                                        <p:tgtEl>
                                          <p:spTgt spid="166"/>
                                        </p:tgtEl>
                                        <p:attrNameLst>
                                          <p:attrName>ppt_x</p:attrName>
                                        </p:attrNameLst>
                                      </p:cBhvr>
                                      <p:tavLst>
                                        <p:tav tm="0">
                                          <p:val>
                                            <p:strVal val="#ppt_x"/>
                                          </p:val>
                                        </p:tav>
                                        <p:tav tm="100000">
                                          <p:val>
                                            <p:strVal val="#ppt_x"/>
                                          </p:val>
                                        </p:tav>
                                      </p:tavLst>
                                    </p:anim>
                                    <p:anim calcmode="lin" valueType="num">
                                      <p:cBhvr>
                                        <p:cTn id="14"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wipe(down)">
                                      <p:cBhvr>
                                        <p:cTn id="19" dur="500"/>
                                        <p:tgtEl>
                                          <p:spTgt spid="1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8"/>
                                        </p:tgtEl>
                                        <p:attrNameLst>
                                          <p:attrName>style.visibility</p:attrName>
                                        </p:attrNameLst>
                                      </p:cBhvr>
                                      <p:to>
                                        <p:strVal val="visible"/>
                                      </p:to>
                                    </p:set>
                                    <p:animEffect transition="in" filter="wipe(left)">
                                      <p:cBhvr>
                                        <p:cTn id="24"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7" grpId="0" animBg="1"/>
      <p:bldP spid="1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4">
            <a:extLst>
              <a:ext uri="{FF2B5EF4-FFF2-40B4-BE49-F238E27FC236}">
                <a16:creationId xmlns:a16="http://schemas.microsoft.com/office/drawing/2014/main" id="{6442A1A9-6E0C-4203-8639-5DE1E7C50647}"/>
              </a:ext>
            </a:extLst>
          </p:cNvPr>
          <p:cNvSpPr>
            <a:spLocks noEditPoints="1"/>
          </p:cNvSpPr>
          <p:nvPr/>
        </p:nvSpPr>
        <p:spPr bwMode="auto">
          <a:xfrm flipH="1">
            <a:off x="196291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 name="Freeform 34">
            <a:extLst>
              <a:ext uri="{FF2B5EF4-FFF2-40B4-BE49-F238E27FC236}">
                <a16:creationId xmlns:a16="http://schemas.microsoft.com/office/drawing/2014/main" id="{1547D17E-F54C-44DB-9BF7-AC1F966E8737}"/>
              </a:ext>
            </a:extLst>
          </p:cNvPr>
          <p:cNvSpPr>
            <a:spLocks noEditPoints="1"/>
          </p:cNvSpPr>
          <p:nvPr/>
        </p:nvSpPr>
        <p:spPr bwMode="auto">
          <a:xfrm flipH="1">
            <a:off x="135940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 name="Freeform 34">
            <a:extLst>
              <a:ext uri="{FF2B5EF4-FFF2-40B4-BE49-F238E27FC236}">
                <a16:creationId xmlns:a16="http://schemas.microsoft.com/office/drawing/2014/main" id="{FF489123-104F-4F1F-AD16-EF196C8C13FE}"/>
              </a:ext>
            </a:extLst>
          </p:cNvPr>
          <p:cNvSpPr>
            <a:spLocks noEditPoints="1"/>
          </p:cNvSpPr>
          <p:nvPr/>
        </p:nvSpPr>
        <p:spPr bwMode="auto">
          <a:xfrm flipH="1">
            <a:off x="75590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 name="Freeform 34">
            <a:extLst>
              <a:ext uri="{FF2B5EF4-FFF2-40B4-BE49-F238E27FC236}">
                <a16:creationId xmlns:a16="http://schemas.microsoft.com/office/drawing/2014/main" id="{4B3ADAB7-DD7F-4E0A-A29D-FD9DB1DF10D6}"/>
              </a:ext>
            </a:extLst>
          </p:cNvPr>
          <p:cNvSpPr>
            <a:spLocks noEditPoints="1"/>
          </p:cNvSpPr>
          <p:nvPr/>
        </p:nvSpPr>
        <p:spPr bwMode="auto">
          <a:xfrm flipH="1">
            <a:off x="316991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 name="Freeform 34">
            <a:extLst>
              <a:ext uri="{FF2B5EF4-FFF2-40B4-BE49-F238E27FC236}">
                <a16:creationId xmlns:a16="http://schemas.microsoft.com/office/drawing/2014/main" id="{8771EC6D-9E3F-45E9-9DEC-FAB62281AFC3}"/>
              </a:ext>
            </a:extLst>
          </p:cNvPr>
          <p:cNvSpPr>
            <a:spLocks noEditPoints="1"/>
          </p:cNvSpPr>
          <p:nvPr/>
        </p:nvSpPr>
        <p:spPr bwMode="auto">
          <a:xfrm flipH="1">
            <a:off x="256641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 name="Freeform 34">
            <a:extLst>
              <a:ext uri="{FF2B5EF4-FFF2-40B4-BE49-F238E27FC236}">
                <a16:creationId xmlns:a16="http://schemas.microsoft.com/office/drawing/2014/main" id="{70BD8084-754E-4438-BE7B-7C7796C9DF23}"/>
              </a:ext>
            </a:extLst>
          </p:cNvPr>
          <p:cNvSpPr>
            <a:spLocks noEditPoints="1"/>
          </p:cNvSpPr>
          <p:nvPr/>
        </p:nvSpPr>
        <p:spPr bwMode="auto">
          <a:xfrm flipH="1">
            <a:off x="498043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 name="Freeform 34">
            <a:extLst>
              <a:ext uri="{FF2B5EF4-FFF2-40B4-BE49-F238E27FC236}">
                <a16:creationId xmlns:a16="http://schemas.microsoft.com/office/drawing/2014/main" id="{C3BB04D9-0301-474C-B9C1-E0B784DDEAF2}"/>
              </a:ext>
            </a:extLst>
          </p:cNvPr>
          <p:cNvSpPr>
            <a:spLocks noEditPoints="1"/>
          </p:cNvSpPr>
          <p:nvPr/>
        </p:nvSpPr>
        <p:spPr bwMode="auto">
          <a:xfrm flipH="1">
            <a:off x="437692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 name="Freeform 34">
            <a:extLst>
              <a:ext uri="{FF2B5EF4-FFF2-40B4-BE49-F238E27FC236}">
                <a16:creationId xmlns:a16="http://schemas.microsoft.com/office/drawing/2014/main" id="{DC743EC2-F07B-4B31-B429-BB264DDC63C9}"/>
              </a:ext>
            </a:extLst>
          </p:cNvPr>
          <p:cNvSpPr>
            <a:spLocks noEditPoints="1"/>
          </p:cNvSpPr>
          <p:nvPr/>
        </p:nvSpPr>
        <p:spPr bwMode="auto">
          <a:xfrm flipH="1">
            <a:off x="377342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 name="Freeform 34">
            <a:extLst>
              <a:ext uri="{FF2B5EF4-FFF2-40B4-BE49-F238E27FC236}">
                <a16:creationId xmlns:a16="http://schemas.microsoft.com/office/drawing/2014/main" id="{E317EDE1-77C4-4F84-816B-5D691415591B}"/>
              </a:ext>
            </a:extLst>
          </p:cNvPr>
          <p:cNvSpPr>
            <a:spLocks noEditPoints="1"/>
          </p:cNvSpPr>
          <p:nvPr/>
        </p:nvSpPr>
        <p:spPr bwMode="auto">
          <a:xfrm flipH="1">
            <a:off x="618743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 name="Freeform 34">
            <a:extLst>
              <a:ext uri="{FF2B5EF4-FFF2-40B4-BE49-F238E27FC236}">
                <a16:creationId xmlns:a16="http://schemas.microsoft.com/office/drawing/2014/main" id="{FC5B2C35-CAFB-435D-A1AD-9A90E571799F}"/>
              </a:ext>
            </a:extLst>
          </p:cNvPr>
          <p:cNvSpPr>
            <a:spLocks noEditPoints="1"/>
          </p:cNvSpPr>
          <p:nvPr/>
        </p:nvSpPr>
        <p:spPr bwMode="auto">
          <a:xfrm flipH="1">
            <a:off x="558393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 name="Freeform 34">
            <a:extLst>
              <a:ext uri="{FF2B5EF4-FFF2-40B4-BE49-F238E27FC236}">
                <a16:creationId xmlns:a16="http://schemas.microsoft.com/office/drawing/2014/main" id="{1EF6B0CD-1643-4792-BE68-34DC76D44E1F}"/>
              </a:ext>
            </a:extLst>
          </p:cNvPr>
          <p:cNvSpPr>
            <a:spLocks noEditPoints="1"/>
          </p:cNvSpPr>
          <p:nvPr/>
        </p:nvSpPr>
        <p:spPr bwMode="auto">
          <a:xfrm flipH="1">
            <a:off x="7997951"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 name="Freeform 34">
            <a:extLst>
              <a:ext uri="{FF2B5EF4-FFF2-40B4-BE49-F238E27FC236}">
                <a16:creationId xmlns:a16="http://schemas.microsoft.com/office/drawing/2014/main" id="{2E9F91A4-4B9D-4CD3-8714-FC03D95CF3C7}"/>
              </a:ext>
            </a:extLst>
          </p:cNvPr>
          <p:cNvSpPr>
            <a:spLocks noEditPoints="1"/>
          </p:cNvSpPr>
          <p:nvPr/>
        </p:nvSpPr>
        <p:spPr bwMode="auto">
          <a:xfrm flipH="1">
            <a:off x="7394447"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 name="Freeform 34">
            <a:extLst>
              <a:ext uri="{FF2B5EF4-FFF2-40B4-BE49-F238E27FC236}">
                <a16:creationId xmlns:a16="http://schemas.microsoft.com/office/drawing/2014/main" id="{295D4741-E2BC-4338-B0DB-971DB73DDAE0}"/>
              </a:ext>
            </a:extLst>
          </p:cNvPr>
          <p:cNvSpPr>
            <a:spLocks noEditPoints="1"/>
          </p:cNvSpPr>
          <p:nvPr/>
        </p:nvSpPr>
        <p:spPr bwMode="auto">
          <a:xfrm flipH="1">
            <a:off x="6790943"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 name="Freeform 34">
            <a:extLst>
              <a:ext uri="{FF2B5EF4-FFF2-40B4-BE49-F238E27FC236}">
                <a16:creationId xmlns:a16="http://schemas.microsoft.com/office/drawing/2014/main" id="{D83004B5-122A-470D-B5BC-18BAB706040D}"/>
              </a:ext>
            </a:extLst>
          </p:cNvPr>
          <p:cNvSpPr>
            <a:spLocks noEditPoints="1"/>
          </p:cNvSpPr>
          <p:nvPr/>
        </p:nvSpPr>
        <p:spPr bwMode="auto">
          <a:xfrm flipH="1">
            <a:off x="9102549"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 name="Freeform 34">
            <a:extLst>
              <a:ext uri="{FF2B5EF4-FFF2-40B4-BE49-F238E27FC236}">
                <a16:creationId xmlns:a16="http://schemas.microsoft.com/office/drawing/2014/main" id="{04EC523D-AA36-4423-A89F-98E19E79E844}"/>
              </a:ext>
            </a:extLst>
          </p:cNvPr>
          <p:cNvSpPr>
            <a:spLocks noEditPoints="1"/>
          </p:cNvSpPr>
          <p:nvPr/>
        </p:nvSpPr>
        <p:spPr bwMode="auto">
          <a:xfrm flipH="1">
            <a:off x="860145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 name="Freeform 34">
            <a:extLst>
              <a:ext uri="{FF2B5EF4-FFF2-40B4-BE49-F238E27FC236}">
                <a16:creationId xmlns:a16="http://schemas.microsoft.com/office/drawing/2014/main" id="{E5369D71-75EC-45E5-BA82-2222B021BD98}"/>
              </a:ext>
            </a:extLst>
          </p:cNvPr>
          <p:cNvSpPr>
            <a:spLocks noEditPoints="1"/>
          </p:cNvSpPr>
          <p:nvPr/>
        </p:nvSpPr>
        <p:spPr bwMode="auto">
          <a:xfrm flipH="1">
            <a:off x="196291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 name="Freeform 34">
            <a:extLst>
              <a:ext uri="{FF2B5EF4-FFF2-40B4-BE49-F238E27FC236}">
                <a16:creationId xmlns:a16="http://schemas.microsoft.com/office/drawing/2014/main" id="{341FECE4-00D2-46F5-9B3B-F0B1B93FED76}"/>
              </a:ext>
            </a:extLst>
          </p:cNvPr>
          <p:cNvSpPr>
            <a:spLocks noEditPoints="1"/>
          </p:cNvSpPr>
          <p:nvPr/>
        </p:nvSpPr>
        <p:spPr bwMode="auto">
          <a:xfrm flipH="1">
            <a:off x="135940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 name="Freeform 34">
            <a:extLst>
              <a:ext uri="{FF2B5EF4-FFF2-40B4-BE49-F238E27FC236}">
                <a16:creationId xmlns:a16="http://schemas.microsoft.com/office/drawing/2014/main" id="{878AF39B-F349-4182-85EA-A770170D4586}"/>
              </a:ext>
            </a:extLst>
          </p:cNvPr>
          <p:cNvSpPr>
            <a:spLocks noEditPoints="1"/>
          </p:cNvSpPr>
          <p:nvPr/>
        </p:nvSpPr>
        <p:spPr bwMode="auto">
          <a:xfrm flipH="1">
            <a:off x="75590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2" name="Freeform 34">
            <a:extLst>
              <a:ext uri="{FF2B5EF4-FFF2-40B4-BE49-F238E27FC236}">
                <a16:creationId xmlns:a16="http://schemas.microsoft.com/office/drawing/2014/main" id="{16B03AAC-A5EC-49A7-9CB9-587E5DC4EAD3}"/>
              </a:ext>
            </a:extLst>
          </p:cNvPr>
          <p:cNvSpPr>
            <a:spLocks noEditPoints="1"/>
          </p:cNvSpPr>
          <p:nvPr/>
        </p:nvSpPr>
        <p:spPr bwMode="auto">
          <a:xfrm flipH="1">
            <a:off x="316991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3" name="Freeform 34">
            <a:extLst>
              <a:ext uri="{FF2B5EF4-FFF2-40B4-BE49-F238E27FC236}">
                <a16:creationId xmlns:a16="http://schemas.microsoft.com/office/drawing/2014/main" id="{70D6C00D-B21E-464D-8B64-73363BE27163}"/>
              </a:ext>
            </a:extLst>
          </p:cNvPr>
          <p:cNvSpPr>
            <a:spLocks noEditPoints="1"/>
          </p:cNvSpPr>
          <p:nvPr/>
        </p:nvSpPr>
        <p:spPr bwMode="auto">
          <a:xfrm flipH="1">
            <a:off x="256641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4" name="Freeform 34">
            <a:extLst>
              <a:ext uri="{FF2B5EF4-FFF2-40B4-BE49-F238E27FC236}">
                <a16:creationId xmlns:a16="http://schemas.microsoft.com/office/drawing/2014/main" id="{C8D250C6-CB73-4FA4-9692-DDCDFFCE6065}"/>
              </a:ext>
            </a:extLst>
          </p:cNvPr>
          <p:cNvSpPr>
            <a:spLocks noEditPoints="1"/>
          </p:cNvSpPr>
          <p:nvPr/>
        </p:nvSpPr>
        <p:spPr bwMode="auto">
          <a:xfrm flipH="1">
            <a:off x="498043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5" name="Freeform 34">
            <a:extLst>
              <a:ext uri="{FF2B5EF4-FFF2-40B4-BE49-F238E27FC236}">
                <a16:creationId xmlns:a16="http://schemas.microsoft.com/office/drawing/2014/main" id="{9B1F0AF2-4F05-4E22-9AB4-9C89C344A18B}"/>
              </a:ext>
            </a:extLst>
          </p:cNvPr>
          <p:cNvSpPr>
            <a:spLocks noEditPoints="1"/>
          </p:cNvSpPr>
          <p:nvPr/>
        </p:nvSpPr>
        <p:spPr bwMode="auto">
          <a:xfrm flipH="1">
            <a:off x="437692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6" name="Freeform 34">
            <a:extLst>
              <a:ext uri="{FF2B5EF4-FFF2-40B4-BE49-F238E27FC236}">
                <a16:creationId xmlns:a16="http://schemas.microsoft.com/office/drawing/2014/main" id="{520E29A2-9FBF-4AC6-B272-83452E50873F}"/>
              </a:ext>
            </a:extLst>
          </p:cNvPr>
          <p:cNvSpPr>
            <a:spLocks noEditPoints="1"/>
          </p:cNvSpPr>
          <p:nvPr/>
        </p:nvSpPr>
        <p:spPr bwMode="auto">
          <a:xfrm flipH="1">
            <a:off x="377342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7" name="Freeform 34">
            <a:extLst>
              <a:ext uri="{FF2B5EF4-FFF2-40B4-BE49-F238E27FC236}">
                <a16:creationId xmlns:a16="http://schemas.microsoft.com/office/drawing/2014/main" id="{685F2A08-D59A-4860-A244-7130470D220D}"/>
              </a:ext>
            </a:extLst>
          </p:cNvPr>
          <p:cNvSpPr>
            <a:spLocks noEditPoints="1"/>
          </p:cNvSpPr>
          <p:nvPr/>
        </p:nvSpPr>
        <p:spPr bwMode="auto">
          <a:xfrm flipH="1">
            <a:off x="618743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8" name="Freeform 34">
            <a:extLst>
              <a:ext uri="{FF2B5EF4-FFF2-40B4-BE49-F238E27FC236}">
                <a16:creationId xmlns:a16="http://schemas.microsoft.com/office/drawing/2014/main" id="{0FA49749-A1A4-4905-AE78-9492A5BC5E70}"/>
              </a:ext>
            </a:extLst>
          </p:cNvPr>
          <p:cNvSpPr>
            <a:spLocks noEditPoints="1"/>
          </p:cNvSpPr>
          <p:nvPr/>
        </p:nvSpPr>
        <p:spPr bwMode="auto">
          <a:xfrm flipH="1">
            <a:off x="558393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9" name="Freeform 34">
            <a:extLst>
              <a:ext uri="{FF2B5EF4-FFF2-40B4-BE49-F238E27FC236}">
                <a16:creationId xmlns:a16="http://schemas.microsoft.com/office/drawing/2014/main" id="{99669587-A805-4C40-A23D-8C17D749CE90}"/>
              </a:ext>
            </a:extLst>
          </p:cNvPr>
          <p:cNvSpPr>
            <a:spLocks noEditPoints="1"/>
          </p:cNvSpPr>
          <p:nvPr/>
        </p:nvSpPr>
        <p:spPr bwMode="auto">
          <a:xfrm flipH="1">
            <a:off x="7997951"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0" name="Freeform 34">
            <a:extLst>
              <a:ext uri="{FF2B5EF4-FFF2-40B4-BE49-F238E27FC236}">
                <a16:creationId xmlns:a16="http://schemas.microsoft.com/office/drawing/2014/main" id="{BEBC3145-7DE4-40BE-9824-1D597E76C957}"/>
              </a:ext>
            </a:extLst>
          </p:cNvPr>
          <p:cNvSpPr>
            <a:spLocks noEditPoints="1"/>
          </p:cNvSpPr>
          <p:nvPr/>
        </p:nvSpPr>
        <p:spPr bwMode="auto">
          <a:xfrm flipH="1">
            <a:off x="7394447"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1" name="Freeform 34">
            <a:extLst>
              <a:ext uri="{FF2B5EF4-FFF2-40B4-BE49-F238E27FC236}">
                <a16:creationId xmlns:a16="http://schemas.microsoft.com/office/drawing/2014/main" id="{60FE391B-0A97-485C-8D59-1DD7349BB8FE}"/>
              </a:ext>
            </a:extLst>
          </p:cNvPr>
          <p:cNvSpPr>
            <a:spLocks noEditPoints="1"/>
          </p:cNvSpPr>
          <p:nvPr/>
        </p:nvSpPr>
        <p:spPr bwMode="auto">
          <a:xfrm flipH="1">
            <a:off x="6790943"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2" name="Freeform 34">
            <a:extLst>
              <a:ext uri="{FF2B5EF4-FFF2-40B4-BE49-F238E27FC236}">
                <a16:creationId xmlns:a16="http://schemas.microsoft.com/office/drawing/2014/main" id="{9C517F7C-FA65-4A6B-8D90-84DBC9489309}"/>
              </a:ext>
            </a:extLst>
          </p:cNvPr>
          <p:cNvSpPr>
            <a:spLocks noEditPoints="1"/>
          </p:cNvSpPr>
          <p:nvPr/>
        </p:nvSpPr>
        <p:spPr bwMode="auto">
          <a:xfrm flipH="1">
            <a:off x="9102549"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3" name="Freeform 34">
            <a:extLst>
              <a:ext uri="{FF2B5EF4-FFF2-40B4-BE49-F238E27FC236}">
                <a16:creationId xmlns:a16="http://schemas.microsoft.com/office/drawing/2014/main" id="{E34BF755-2FE9-4B97-8964-B1EF6263B0FE}"/>
              </a:ext>
            </a:extLst>
          </p:cNvPr>
          <p:cNvSpPr>
            <a:spLocks noEditPoints="1"/>
          </p:cNvSpPr>
          <p:nvPr/>
        </p:nvSpPr>
        <p:spPr bwMode="auto">
          <a:xfrm flipH="1">
            <a:off x="860145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4" name="Freeform 34">
            <a:extLst>
              <a:ext uri="{FF2B5EF4-FFF2-40B4-BE49-F238E27FC236}">
                <a16:creationId xmlns:a16="http://schemas.microsoft.com/office/drawing/2014/main" id="{E8E5111F-9C6F-45F9-BC1A-8F45334B7B0E}"/>
              </a:ext>
            </a:extLst>
          </p:cNvPr>
          <p:cNvSpPr>
            <a:spLocks noEditPoints="1"/>
          </p:cNvSpPr>
          <p:nvPr/>
        </p:nvSpPr>
        <p:spPr bwMode="auto">
          <a:xfrm flipH="1">
            <a:off x="196291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5" name="Freeform 34">
            <a:extLst>
              <a:ext uri="{FF2B5EF4-FFF2-40B4-BE49-F238E27FC236}">
                <a16:creationId xmlns:a16="http://schemas.microsoft.com/office/drawing/2014/main" id="{6E01C4A0-F675-458D-AAF6-DF4F603FE69C}"/>
              </a:ext>
            </a:extLst>
          </p:cNvPr>
          <p:cNvSpPr>
            <a:spLocks noEditPoints="1"/>
          </p:cNvSpPr>
          <p:nvPr/>
        </p:nvSpPr>
        <p:spPr bwMode="auto">
          <a:xfrm flipH="1">
            <a:off x="135940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6" name="Freeform 34">
            <a:extLst>
              <a:ext uri="{FF2B5EF4-FFF2-40B4-BE49-F238E27FC236}">
                <a16:creationId xmlns:a16="http://schemas.microsoft.com/office/drawing/2014/main" id="{C94EB31F-2217-4414-A275-2228BB6B566F}"/>
              </a:ext>
            </a:extLst>
          </p:cNvPr>
          <p:cNvSpPr>
            <a:spLocks noEditPoints="1"/>
          </p:cNvSpPr>
          <p:nvPr/>
        </p:nvSpPr>
        <p:spPr bwMode="auto">
          <a:xfrm flipH="1">
            <a:off x="75590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7" name="Freeform 34">
            <a:extLst>
              <a:ext uri="{FF2B5EF4-FFF2-40B4-BE49-F238E27FC236}">
                <a16:creationId xmlns:a16="http://schemas.microsoft.com/office/drawing/2014/main" id="{20EB2586-AB08-4C9E-A2FE-48E27FB2E63A}"/>
              </a:ext>
            </a:extLst>
          </p:cNvPr>
          <p:cNvSpPr>
            <a:spLocks noEditPoints="1"/>
          </p:cNvSpPr>
          <p:nvPr/>
        </p:nvSpPr>
        <p:spPr bwMode="auto">
          <a:xfrm flipH="1">
            <a:off x="316991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8" name="Freeform 34">
            <a:extLst>
              <a:ext uri="{FF2B5EF4-FFF2-40B4-BE49-F238E27FC236}">
                <a16:creationId xmlns:a16="http://schemas.microsoft.com/office/drawing/2014/main" id="{484B98B8-1A73-4735-AB11-5D9C450BBE7F}"/>
              </a:ext>
            </a:extLst>
          </p:cNvPr>
          <p:cNvSpPr>
            <a:spLocks noEditPoints="1"/>
          </p:cNvSpPr>
          <p:nvPr/>
        </p:nvSpPr>
        <p:spPr bwMode="auto">
          <a:xfrm flipH="1">
            <a:off x="256641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39" name="Freeform 34">
            <a:extLst>
              <a:ext uri="{FF2B5EF4-FFF2-40B4-BE49-F238E27FC236}">
                <a16:creationId xmlns:a16="http://schemas.microsoft.com/office/drawing/2014/main" id="{AFAA7636-15C6-4489-AAB0-60583A871813}"/>
              </a:ext>
            </a:extLst>
          </p:cNvPr>
          <p:cNvSpPr>
            <a:spLocks noEditPoints="1"/>
          </p:cNvSpPr>
          <p:nvPr/>
        </p:nvSpPr>
        <p:spPr bwMode="auto">
          <a:xfrm flipH="1">
            <a:off x="498043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0" name="Freeform 34">
            <a:extLst>
              <a:ext uri="{FF2B5EF4-FFF2-40B4-BE49-F238E27FC236}">
                <a16:creationId xmlns:a16="http://schemas.microsoft.com/office/drawing/2014/main" id="{1E0846F2-57A4-4C13-BC12-CF5457CF5E5E}"/>
              </a:ext>
            </a:extLst>
          </p:cNvPr>
          <p:cNvSpPr>
            <a:spLocks noEditPoints="1"/>
          </p:cNvSpPr>
          <p:nvPr/>
        </p:nvSpPr>
        <p:spPr bwMode="auto">
          <a:xfrm flipH="1">
            <a:off x="437692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1" name="Freeform 34">
            <a:extLst>
              <a:ext uri="{FF2B5EF4-FFF2-40B4-BE49-F238E27FC236}">
                <a16:creationId xmlns:a16="http://schemas.microsoft.com/office/drawing/2014/main" id="{5F1612F1-3D40-4B75-95F0-0D9A6273223E}"/>
              </a:ext>
            </a:extLst>
          </p:cNvPr>
          <p:cNvSpPr>
            <a:spLocks noEditPoints="1"/>
          </p:cNvSpPr>
          <p:nvPr/>
        </p:nvSpPr>
        <p:spPr bwMode="auto">
          <a:xfrm flipH="1">
            <a:off x="377342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2" name="Freeform 34">
            <a:extLst>
              <a:ext uri="{FF2B5EF4-FFF2-40B4-BE49-F238E27FC236}">
                <a16:creationId xmlns:a16="http://schemas.microsoft.com/office/drawing/2014/main" id="{2CCAE55E-FF8F-456C-B7B2-0138DD8F9DCD}"/>
              </a:ext>
            </a:extLst>
          </p:cNvPr>
          <p:cNvSpPr>
            <a:spLocks noEditPoints="1"/>
          </p:cNvSpPr>
          <p:nvPr/>
        </p:nvSpPr>
        <p:spPr bwMode="auto">
          <a:xfrm flipH="1">
            <a:off x="618743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3" name="Freeform 34">
            <a:extLst>
              <a:ext uri="{FF2B5EF4-FFF2-40B4-BE49-F238E27FC236}">
                <a16:creationId xmlns:a16="http://schemas.microsoft.com/office/drawing/2014/main" id="{7DE7E067-F2AB-46BD-A01E-70AA9C0F9577}"/>
              </a:ext>
            </a:extLst>
          </p:cNvPr>
          <p:cNvSpPr>
            <a:spLocks noEditPoints="1"/>
          </p:cNvSpPr>
          <p:nvPr/>
        </p:nvSpPr>
        <p:spPr bwMode="auto">
          <a:xfrm flipH="1">
            <a:off x="558393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4" name="Freeform 34">
            <a:extLst>
              <a:ext uri="{FF2B5EF4-FFF2-40B4-BE49-F238E27FC236}">
                <a16:creationId xmlns:a16="http://schemas.microsoft.com/office/drawing/2014/main" id="{E4AC9F60-00AC-43B0-AAE2-D98AE9937DE0}"/>
              </a:ext>
            </a:extLst>
          </p:cNvPr>
          <p:cNvSpPr>
            <a:spLocks noEditPoints="1"/>
          </p:cNvSpPr>
          <p:nvPr/>
        </p:nvSpPr>
        <p:spPr bwMode="auto">
          <a:xfrm flipH="1">
            <a:off x="7997951"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5" name="Freeform 34">
            <a:extLst>
              <a:ext uri="{FF2B5EF4-FFF2-40B4-BE49-F238E27FC236}">
                <a16:creationId xmlns:a16="http://schemas.microsoft.com/office/drawing/2014/main" id="{1C8DDA03-8AA0-401C-8BAB-AE370D10C15C}"/>
              </a:ext>
            </a:extLst>
          </p:cNvPr>
          <p:cNvSpPr>
            <a:spLocks noEditPoints="1"/>
          </p:cNvSpPr>
          <p:nvPr/>
        </p:nvSpPr>
        <p:spPr bwMode="auto">
          <a:xfrm flipH="1">
            <a:off x="7394447"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6" name="Freeform 34">
            <a:extLst>
              <a:ext uri="{FF2B5EF4-FFF2-40B4-BE49-F238E27FC236}">
                <a16:creationId xmlns:a16="http://schemas.microsoft.com/office/drawing/2014/main" id="{50A56496-6995-4401-97EB-3FC68D30D6D6}"/>
              </a:ext>
            </a:extLst>
          </p:cNvPr>
          <p:cNvSpPr>
            <a:spLocks noEditPoints="1"/>
          </p:cNvSpPr>
          <p:nvPr/>
        </p:nvSpPr>
        <p:spPr bwMode="auto">
          <a:xfrm flipH="1">
            <a:off x="6790943"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7" name="Freeform 34">
            <a:extLst>
              <a:ext uri="{FF2B5EF4-FFF2-40B4-BE49-F238E27FC236}">
                <a16:creationId xmlns:a16="http://schemas.microsoft.com/office/drawing/2014/main" id="{3F0BB5BA-F1A8-4CD7-B2C7-5FCA7024F05E}"/>
              </a:ext>
            </a:extLst>
          </p:cNvPr>
          <p:cNvSpPr>
            <a:spLocks noEditPoints="1"/>
          </p:cNvSpPr>
          <p:nvPr/>
        </p:nvSpPr>
        <p:spPr bwMode="auto">
          <a:xfrm flipH="1">
            <a:off x="9102549"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8" name="Freeform 34">
            <a:extLst>
              <a:ext uri="{FF2B5EF4-FFF2-40B4-BE49-F238E27FC236}">
                <a16:creationId xmlns:a16="http://schemas.microsoft.com/office/drawing/2014/main" id="{4D731C70-6E8A-4CC9-AA33-DB7BD7F1D40A}"/>
              </a:ext>
            </a:extLst>
          </p:cNvPr>
          <p:cNvSpPr>
            <a:spLocks noEditPoints="1"/>
          </p:cNvSpPr>
          <p:nvPr/>
        </p:nvSpPr>
        <p:spPr bwMode="auto">
          <a:xfrm flipH="1">
            <a:off x="860145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49" name="Freeform 34">
            <a:extLst>
              <a:ext uri="{FF2B5EF4-FFF2-40B4-BE49-F238E27FC236}">
                <a16:creationId xmlns:a16="http://schemas.microsoft.com/office/drawing/2014/main" id="{C328A991-1A77-4289-AB72-7DEE625E3563}"/>
              </a:ext>
            </a:extLst>
          </p:cNvPr>
          <p:cNvSpPr>
            <a:spLocks noEditPoints="1"/>
          </p:cNvSpPr>
          <p:nvPr/>
        </p:nvSpPr>
        <p:spPr bwMode="auto">
          <a:xfrm flipH="1">
            <a:off x="196291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0" name="Freeform 34">
            <a:extLst>
              <a:ext uri="{FF2B5EF4-FFF2-40B4-BE49-F238E27FC236}">
                <a16:creationId xmlns:a16="http://schemas.microsoft.com/office/drawing/2014/main" id="{EFA19919-1EF5-40E4-BD4F-7BEB5F022DB7}"/>
              </a:ext>
            </a:extLst>
          </p:cNvPr>
          <p:cNvSpPr>
            <a:spLocks noEditPoints="1"/>
          </p:cNvSpPr>
          <p:nvPr/>
        </p:nvSpPr>
        <p:spPr bwMode="auto">
          <a:xfrm flipH="1">
            <a:off x="135940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1" name="Freeform 34">
            <a:extLst>
              <a:ext uri="{FF2B5EF4-FFF2-40B4-BE49-F238E27FC236}">
                <a16:creationId xmlns:a16="http://schemas.microsoft.com/office/drawing/2014/main" id="{1E9495C1-066C-473D-9A9C-5CF3B9790086}"/>
              </a:ext>
            </a:extLst>
          </p:cNvPr>
          <p:cNvSpPr>
            <a:spLocks noEditPoints="1"/>
          </p:cNvSpPr>
          <p:nvPr/>
        </p:nvSpPr>
        <p:spPr bwMode="auto">
          <a:xfrm flipH="1">
            <a:off x="75590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2" name="Freeform 34">
            <a:extLst>
              <a:ext uri="{FF2B5EF4-FFF2-40B4-BE49-F238E27FC236}">
                <a16:creationId xmlns:a16="http://schemas.microsoft.com/office/drawing/2014/main" id="{0E6B3D61-9C37-431D-BE10-56FAA5A43CE3}"/>
              </a:ext>
            </a:extLst>
          </p:cNvPr>
          <p:cNvSpPr>
            <a:spLocks noEditPoints="1"/>
          </p:cNvSpPr>
          <p:nvPr/>
        </p:nvSpPr>
        <p:spPr bwMode="auto">
          <a:xfrm flipH="1">
            <a:off x="316991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3" name="Freeform 34">
            <a:extLst>
              <a:ext uri="{FF2B5EF4-FFF2-40B4-BE49-F238E27FC236}">
                <a16:creationId xmlns:a16="http://schemas.microsoft.com/office/drawing/2014/main" id="{BDF47527-B30A-483B-9B12-91CF7565D719}"/>
              </a:ext>
            </a:extLst>
          </p:cNvPr>
          <p:cNvSpPr>
            <a:spLocks noEditPoints="1"/>
          </p:cNvSpPr>
          <p:nvPr/>
        </p:nvSpPr>
        <p:spPr bwMode="auto">
          <a:xfrm flipH="1">
            <a:off x="256641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4" name="Freeform 34">
            <a:extLst>
              <a:ext uri="{FF2B5EF4-FFF2-40B4-BE49-F238E27FC236}">
                <a16:creationId xmlns:a16="http://schemas.microsoft.com/office/drawing/2014/main" id="{8DAB8F80-B6EE-4617-B939-6C69668BCE77}"/>
              </a:ext>
            </a:extLst>
          </p:cNvPr>
          <p:cNvSpPr>
            <a:spLocks noEditPoints="1"/>
          </p:cNvSpPr>
          <p:nvPr/>
        </p:nvSpPr>
        <p:spPr bwMode="auto">
          <a:xfrm flipH="1">
            <a:off x="498043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5" name="Freeform 34">
            <a:extLst>
              <a:ext uri="{FF2B5EF4-FFF2-40B4-BE49-F238E27FC236}">
                <a16:creationId xmlns:a16="http://schemas.microsoft.com/office/drawing/2014/main" id="{52C28046-F552-4B53-93AE-ED86F986DA09}"/>
              </a:ext>
            </a:extLst>
          </p:cNvPr>
          <p:cNvSpPr>
            <a:spLocks noEditPoints="1"/>
          </p:cNvSpPr>
          <p:nvPr/>
        </p:nvSpPr>
        <p:spPr bwMode="auto">
          <a:xfrm flipH="1">
            <a:off x="437692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6" name="Freeform 34">
            <a:extLst>
              <a:ext uri="{FF2B5EF4-FFF2-40B4-BE49-F238E27FC236}">
                <a16:creationId xmlns:a16="http://schemas.microsoft.com/office/drawing/2014/main" id="{B6412305-DB82-418B-AEA0-4ADF1078D324}"/>
              </a:ext>
            </a:extLst>
          </p:cNvPr>
          <p:cNvSpPr>
            <a:spLocks noEditPoints="1"/>
          </p:cNvSpPr>
          <p:nvPr/>
        </p:nvSpPr>
        <p:spPr bwMode="auto">
          <a:xfrm flipH="1">
            <a:off x="377342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7" name="Freeform 34">
            <a:extLst>
              <a:ext uri="{FF2B5EF4-FFF2-40B4-BE49-F238E27FC236}">
                <a16:creationId xmlns:a16="http://schemas.microsoft.com/office/drawing/2014/main" id="{231EB3E8-12E9-4434-BC47-676CA183CD82}"/>
              </a:ext>
            </a:extLst>
          </p:cNvPr>
          <p:cNvSpPr>
            <a:spLocks noEditPoints="1"/>
          </p:cNvSpPr>
          <p:nvPr/>
        </p:nvSpPr>
        <p:spPr bwMode="auto">
          <a:xfrm flipH="1">
            <a:off x="618743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8" name="Freeform 34">
            <a:extLst>
              <a:ext uri="{FF2B5EF4-FFF2-40B4-BE49-F238E27FC236}">
                <a16:creationId xmlns:a16="http://schemas.microsoft.com/office/drawing/2014/main" id="{794F3B36-B164-454E-A270-F1D06ADD3B4A}"/>
              </a:ext>
            </a:extLst>
          </p:cNvPr>
          <p:cNvSpPr>
            <a:spLocks noEditPoints="1"/>
          </p:cNvSpPr>
          <p:nvPr/>
        </p:nvSpPr>
        <p:spPr bwMode="auto">
          <a:xfrm flipH="1">
            <a:off x="558393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59" name="Freeform 34">
            <a:extLst>
              <a:ext uri="{FF2B5EF4-FFF2-40B4-BE49-F238E27FC236}">
                <a16:creationId xmlns:a16="http://schemas.microsoft.com/office/drawing/2014/main" id="{418A8B65-B4B5-46FD-BEB9-55A75FE2434C}"/>
              </a:ext>
            </a:extLst>
          </p:cNvPr>
          <p:cNvSpPr>
            <a:spLocks noEditPoints="1"/>
          </p:cNvSpPr>
          <p:nvPr/>
        </p:nvSpPr>
        <p:spPr bwMode="auto">
          <a:xfrm flipH="1">
            <a:off x="7997951"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0" name="Freeform 34">
            <a:extLst>
              <a:ext uri="{FF2B5EF4-FFF2-40B4-BE49-F238E27FC236}">
                <a16:creationId xmlns:a16="http://schemas.microsoft.com/office/drawing/2014/main" id="{9734D279-B691-4D0D-A74F-7BDE9A6E376F}"/>
              </a:ext>
            </a:extLst>
          </p:cNvPr>
          <p:cNvSpPr>
            <a:spLocks noEditPoints="1"/>
          </p:cNvSpPr>
          <p:nvPr/>
        </p:nvSpPr>
        <p:spPr bwMode="auto">
          <a:xfrm flipH="1">
            <a:off x="7394447"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1" name="Freeform 34">
            <a:extLst>
              <a:ext uri="{FF2B5EF4-FFF2-40B4-BE49-F238E27FC236}">
                <a16:creationId xmlns:a16="http://schemas.microsoft.com/office/drawing/2014/main" id="{B8D99368-D63D-4AB7-9F46-B9B16D118A25}"/>
              </a:ext>
            </a:extLst>
          </p:cNvPr>
          <p:cNvSpPr>
            <a:spLocks noEditPoints="1"/>
          </p:cNvSpPr>
          <p:nvPr/>
        </p:nvSpPr>
        <p:spPr bwMode="auto">
          <a:xfrm flipH="1">
            <a:off x="6790943"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2" name="Freeform 34">
            <a:extLst>
              <a:ext uri="{FF2B5EF4-FFF2-40B4-BE49-F238E27FC236}">
                <a16:creationId xmlns:a16="http://schemas.microsoft.com/office/drawing/2014/main" id="{A1D079C3-C465-4F74-9C66-E34499D3A5AC}"/>
              </a:ext>
            </a:extLst>
          </p:cNvPr>
          <p:cNvSpPr>
            <a:spLocks noEditPoints="1"/>
          </p:cNvSpPr>
          <p:nvPr/>
        </p:nvSpPr>
        <p:spPr bwMode="auto">
          <a:xfrm flipH="1">
            <a:off x="9102549"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3" name="Freeform 34">
            <a:extLst>
              <a:ext uri="{FF2B5EF4-FFF2-40B4-BE49-F238E27FC236}">
                <a16:creationId xmlns:a16="http://schemas.microsoft.com/office/drawing/2014/main" id="{15FAB222-31E1-45DE-AD3F-87A831B93B0C}"/>
              </a:ext>
            </a:extLst>
          </p:cNvPr>
          <p:cNvSpPr>
            <a:spLocks noEditPoints="1"/>
          </p:cNvSpPr>
          <p:nvPr/>
        </p:nvSpPr>
        <p:spPr bwMode="auto">
          <a:xfrm flipH="1">
            <a:off x="860145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4" name="Freeform 34">
            <a:extLst>
              <a:ext uri="{FF2B5EF4-FFF2-40B4-BE49-F238E27FC236}">
                <a16:creationId xmlns:a16="http://schemas.microsoft.com/office/drawing/2014/main" id="{ADB826B0-A4EC-43F6-9959-7D84008A60DA}"/>
              </a:ext>
            </a:extLst>
          </p:cNvPr>
          <p:cNvSpPr>
            <a:spLocks noEditPoints="1"/>
          </p:cNvSpPr>
          <p:nvPr/>
        </p:nvSpPr>
        <p:spPr bwMode="auto">
          <a:xfrm flipH="1">
            <a:off x="196291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5" name="Freeform 34">
            <a:extLst>
              <a:ext uri="{FF2B5EF4-FFF2-40B4-BE49-F238E27FC236}">
                <a16:creationId xmlns:a16="http://schemas.microsoft.com/office/drawing/2014/main" id="{4CBAB351-3E77-4E37-AA20-42D213E743A2}"/>
              </a:ext>
            </a:extLst>
          </p:cNvPr>
          <p:cNvSpPr>
            <a:spLocks noEditPoints="1"/>
          </p:cNvSpPr>
          <p:nvPr/>
        </p:nvSpPr>
        <p:spPr bwMode="auto">
          <a:xfrm flipH="1">
            <a:off x="135940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6" name="Freeform 34">
            <a:extLst>
              <a:ext uri="{FF2B5EF4-FFF2-40B4-BE49-F238E27FC236}">
                <a16:creationId xmlns:a16="http://schemas.microsoft.com/office/drawing/2014/main" id="{3265B867-DBFC-4DA0-AD23-E84B40240D5F}"/>
              </a:ext>
            </a:extLst>
          </p:cNvPr>
          <p:cNvSpPr>
            <a:spLocks noEditPoints="1"/>
          </p:cNvSpPr>
          <p:nvPr/>
        </p:nvSpPr>
        <p:spPr bwMode="auto">
          <a:xfrm flipH="1">
            <a:off x="75590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7" name="Freeform 34">
            <a:extLst>
              <a:ext uri="{FF2B5EF4-FFF2-40B4-BE49-F238E27FC236}">
                <a16:creationId xmlns:a16="http://schemas.microsoft.com/office/drawing/2014/main" id="{F96E2329-82CB-46F4-9D5C-1C70D52E077F}"/>
              </a:ext>
            </a:extLst>
          </p:cNvPr>
          <p:cNvSpPr>
            <a:spLocks noEditPoints="1"/>
          </p:cNvSpPr>
          <p:nvPr/>
        </p:nvSpPr>
        <p:spPr bwMode="auto">
          <a:xfrm flipH="1">
            <a:off x="316991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8" name="Freeform 34">
            <a:extLst>
              <a:ext uri="{FF2B5EF4-FFF2-40B4-BE49-F238E27FC236}">
                <a16:creationId xmlns:a16="http://schemas.microsoft.com/office/drawing/2014/main" id="{A203B8F4-8AFD-4BF7-AF10-D381384E6C25}"/>
              </a:ext>
            </a:extLst>
          </p:cNvPr>
          <p:cNvSpPr>
            <a:spLocks noEditPoints="1"/>
          </p:cNvSpPr>
          <p:nvPr/>
        </p:nvSpPr>
        <p:spPr bwMode="auto">
          <a:xfrm flipH="1">
            <a:off x="256641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69" name="Freeform 34">
            <a:extLst>
              <a:ext uri="{FF2B5EF4-FFF2-40B4-BE49-F238E27FC236}">
                <a16:creationId xmlns:a16="http://schemas.microsoft.com/office/drawing/2014/main" id="{4C5FD698-466B-433C-A4D9-1172FF0D08B6}"/>
              </a:ext>
            </a:extLst>
          </p:cNvPr>
          <p:cNvSpPr>
            <a:spLocks noEditPoints="1"/>
          </p:cNvSpPr>
          <p:nvPr/>
        </p:nvSpPr>
        <p:spPr bwMode="auto">
          <a:xfrm flipH="1">
            <a:off x="498043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0" name="Freeform 34">
            <a:extLst>
              <a:ext uri="{FF2B5EF4-FFF2-40B4-BE49-F238E27FC236}">
                <a16:creationId xmlns:a16="http://schemas.microsoft.com/office/drawing/2014/main" id="{B5847F14-D901-404E-A99B-25EFA2D7D89F}"/>
              </a:ext>
            </a:extLst>
          </p:cNvPr>
          <p:cNvSpPr>
            <a:spLocks noEditPoints="1"/>
          </p:cNvSpPr>
          <p:nvPr/>
        </p:nvSpPr>
        <p:spPr bwMode="auto">
          <a:xfrm flipH="1">
            <a:off x="437692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1" name="Freeform 34">
            <a:extLst>
              <a:ext uri="{FF2B5EF4-FFF2-40B4-BE49-F238E27FC236}">
                <a16:creationId xmlns:a16="http://schemas.microsoft.com/office/drawing/2014/main" id="{028A7C0D-72CF-4B7E-88E7-D63693BBF56A}"/>
              </a:ext>
            </a:extLst>
          </p:cNvPr>
          <p:cNvSpPr>
            <a:spLocks noEditPoints="1"/>
          </p:cNvSpPr>
          <p:nvPr/>
        </p:nvSpPr>
        <p:spPr bwMode="auto">
          <a:xfrm flipH="1">
            <a:off x="377342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2" name="Freeform 34">
            <a:extLst>
              <a:ext uri="{FF2B5EF4-FFF2-40B4-BE49-F238E27FC236}">
                <a16:creationId xmlns:a16="http://schemas.microsoft.com/office/drawing/2014/main" id="{CE1D08CF-65B7-4633-995B-20500AF179F4}"/>
              </a:ext>
            </a:extLst>
          </p:cNvPr>
          <p:cNvSpPr>
            <a:spLocks noEditPoints="1"/>
          </p:cNvSpPr>
          <p:nvPr/>
        </p:nvSpPr>
        <p:spPr bwMode="auto">
          <a:xfrm flipH="1">
            <a:off x="618743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3" name="Freeform 34">
            <a:extLst>
              <a:ext uri="{FF2B5EF4-FFF2-40B4-BE49-F238E27FC236}">
                <a16:creationId xmlns:a16="http://schemas.microsoft.com/office/drawing/2014/main" id="{EC9D9083-0E86-4A29-9A4C-66587F3ADB12}"/>
              </a:ext>
            </a:extLst>
          </p:cNvPr>
          <p:cNvSpPr>
            <a:spLocks noEditPoints="1"/>
          </p:cNvSpPr>
          <p:nvPr/>
        </p:nvSpPr>
        <p:spPr bwMode="auto">
          <a:xfrm flipH="1">
            <a:off x="558393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4" name="Freeform 34">
            <a:extLst>
              <a:ext uri="{FF2B5EF4-FFF2-40B4-BE49-F238E27FC236}">
                <a16:creationId xmlns:a16="http://schemas.microsoft.com/office/drawing/2014/main" id="{C8D90498-78DC-4942-8CB9-C5E415A60B4F}"/>
              </a:ext>
            </a:extLst>
          </p:cNvPr>
          <p:cNvSpPr>
            <a:spLocks noEditPoints="1"/>
          </p:cNvSpPr>
          <p:nvPr/>
        </p:nvSpPr>
        <p:spPr bwMode="auto">
          <a:xfrm flipH="1">
            <a:off x="7997951"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5" name="Freeform 34">
            <a:extLst>
              <a:ext uri="{FF2B5EF4-FFF2-40B4-BE49-F238E27FC236}">
                <a16:creationId xmlns:a16="http://schemas.microsoft.com/office/drawing/2014/main" id="{590755C8-DFD2-45F8-AF7B-4D5F35E3A449}"/>
              </a:ext>
            </a:extLst>
          </p:cNvPr>
          <p:cNvSpPr>
            <a:spLocks noEditPoints="1"/>
          </p:cNvSpPr>
          <p:nvPr/>
        </p:nvSpPr>
        <p:spPr bwMode="auto">
          <a:xfrm flipH="1">
            <a:off x="7394447"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6" name="Freeform 34">
            <a:extLst>
              <a:ext uri="{FF2B5EF4-FFF2-40B4-BE49-F238E27FC236}">
                <a16:creationId xmlns:a16="http://schemas.microsoft.com/office/drawing/2014/main" id="{9027C895-DED5-45B1-B3A8-B320F1996F79}"/>
              </a:ext>
            </a:extLst>
          </p:cNvPr>
          <p:cNvSpPr>
            <a:spLocks noEditPoints="1"/>
          </p:cNvSpPr>
          <p:nvPr/>
        </p:nvSpPr>
        <p:spPr bwMode="auto">
          <a:xfrm flipH="1">
            <a:off x="6790943"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7" name="Freeform 34">
            <a:extLst>
              <a:ext uri="{FF2B5EF4-FFF2-40B4-BE49-F238E27FC236}">
                <a16:creationId xmlns:a16="http://schemas.microsoft.com/office/drawing/2014/main" id="{EFB82A14-C39A-4AD6-AC85-E16EC37DAD71}"/>
              </a:ext>
            </a:extLst>
          </p:cNvPr>
          <p:cNvSpPr>
            <a:spLocks noEditPoints="1"/>
          </p:cNvSpPr>
          <p:nvPr/>
        </p:nvSpPr>
        <p:spPr bwMode="auto">
          <a:xfrm flipH="1">
            <a:off x="9102549"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8" name="Freeform 34">
            <a:extLst>
              <a:ext uri="{FF2B5EF4-FFF2-40B4-BE49-F238E27FC236}">
                <a16:creationId xmlns:a16="http://schemas.microsoft.com/office/drawing/2014/main" id="{B781E435-4997-4464-80EA-5FD2FBABDEF1}"/>
              </a:ext>
            </a:extLst>
          </p:cNvPr>
          <p:cNvSpPr>
            <a:spLocks noEditPoints="1"/>
          </p:cNvSpPr>
          <p:nvPr/>
        </p:nvSpPr>
        <p:spPr bwMode="auto">
          <a:xfrm flipH="1">
            <a:off x="860145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79" name="Freeform 34">
            <a:extLst>
              <a:ext uri="{FF2B5EF4-FFF2-40B4-BE49-F238E27FC236}">
                <a16:creationId xmlns:a16="http://schemas.microsoft.com/office/drawing/2014/main" id="{B87A8142-8003-4591-BAFB-767D2930C1F0}"/>
              </a:ext>
            </a:extLst>
          </p:cNvPr>
          <p:cNvSpPr>
            <a:spLocks noEditPoints="1"/>
          </p:cNvSpPr>
          <p:nvPr/>
        </p:nvSpPr>
        <p:spPr bwMode="auto">
          <a:xfrm flipH="1">
            <a:off x="196291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0" name="Freeform 34">
            <a:extLst>
              <a:ext uri="{FF2B5EF4-FFF2-40B4-BE49-F238E27FC236}">
                <a16:creationId xmlns:a16="http://schemas.microsoft.com/office/drawing/2014/main" id="{CBB62486-61AE-44E2-813B-9DC3FD153531}"/>
              </a:ext>
            </a:extLst>
          </p:cNvPr>
          <p:cNvSpPr>
            <a:spLocks noEditPoints="1"/>
          </p:cNvSpPr>
          <p:nvPr/>
        </p:nvSpPr>
        <p:spPr bwMode="auto">
          <a:xfrm flipH="1">
            <a:off x="135940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1" name="Freeform 34">
            <a:extLst>
              <a:ext uri="{FF2B5EF4-FFF2-40B4-BE49-F238E27FC236}">
                <a16:creationId xmlns:a16="http://schemas.microsoft.com/office/drawing/2014/main" id="{BA1375A2-55AF-4D45-BDD8-4DB083E1E3FE}"/>
              </a:ext>
            </a:extLst>
          </p:cNvPr>
          <p:cNvSpPr>
            <a:spLocks noEditPoints="1"/>
          </p:cNvSpPr>
          <p:nvPr/>
        </p:nvSpPr>
        <p:spPr bwMode="auto">
          <a:xfrm flipH="1">
            <a:off x="75590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2" name="Freeform 34">
            <a:extLst>
              <a:ext uri="{FF2B5EF4-FFF2-40B4-BE49-F238E27FC236}">
                <a16:creationId xmlns:a16="http://schemas.microsoft.com/office/drawing/2014/main" id="{5C4E41B8-160D-475E-9660-AAFD118B3688}"/>
              </a:ext>
            </a:extLst>
          </p:cNvPr>
          <p:cNvSpPr>
            <a:spLocks noEditPoints="1"/>
          </p:cNvSpPr>
          <p:nvPr/>
        </p:nvSpPr>
        <p:spPr bwMode="auto">
          <a:xfrm flipH="1">
            <a:off x="316991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3" name="Freeform 34">
            <a:extLst>
              <a:ext uri="{FF2B5EF4-FFF2-40B4-BE49-F238E27FC236}">
                <a16:creationId xmlns:a16="http://schemas.microsoft.com/office/drawing/2014/main" id="{CBD2D048-A200-41EE-97BE-9A1EBBDAB1E1}"/>
              </a:ext>
            </a:extLst>
          </p:cNvPr>
          <p:cNvSpPr>
            <a:spLocks noEditPoints="1"/>
          </p:cNvSpPr>
          <p:nvPr/>
        </p:nvSpPr>
        <p:spPr bwMode="auto">
          <a:xfrm flipH="1">
            <a:off x="256641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4" name="Freeform 34">
            <a:extLst>
              <a:ext uri="{FF2B5EF4-FFF2-40B4-BE49-F238E27FC236}">
                <a16:creationId xmlns:a16="http://schemas.microsoft.com/office/drawing/2014/main" id="{44ABD2D2-348A-4D6A-BEB3-E434B2C48851}"/>
              </a:ext>
            </a:extLst>
          </p:cNvPr>
          <p:cNvSpPr>
            <a:spLocks noEditPoints="1"/>
          </p:cNvSpPr>
          <p:nvPr/>
        </p:nvSpPr>
        <p:spPr bwMode="auto">
          <a:xfrm flipH="1">
            <a:off x="498043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5" name="Freeform 34">
            <a:extLst>
              <a:ext uri="{FF2B5EF4-FFF2-40B4-BE49-F238E27FC236}">
                <a16:creationId xmlns:a16="http://schemas.microsoft.com/office/drawing/2014/main" id="{F721426C-34CB-47F2-9ED1-E3E32C7EA16E}"/>
              </a:ext>
            </a:extLst>
          </p:cNvPr>
          <p:cNvSpPr>
            <a:spLocks noEditPoints="1"/>
          </p:cNvSpPr>
          <p:nvPr/>
        </p:nvSpPr>
        <p:spPr bwMode="auto">
          <a:xfrm flipH="1">
            <a:off x="437692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6" name="Freeform 34">
            <a:extLst>
              <a:ext uri="{FF2B5EF4-FFF2-40B4-BE49-F238E27FC236}">
                <a16:creationId xmlns:a16="http://schemas.microsoft.com/office/drawing/2014/main" id="{F7D8F62F-E765-419A-AEAE-BEAB1F7336A8}"/>
              </a:ext>
            </a:extLst>
          </p:cNvPr>
          <p:cNvSpPr>
            <a:spLocks noEditPoints="1"/>
          </p:cNvSpPr>
          <p:nvPr/>
        </p:nvSpPr>
        <p:spPr bwMode="auto">
          <a:xfrm flipH="1">
            <a:off x="377342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7" name="Freeform 34">
            <a:extLst>
              <a:ext uri="{FF2B5EF4-FFF2-40B4-BE49-F238E27FC236}">
                <a16:creationId xmlns:a16="http://schemas.microsoft.com/office/drawing/2014/main" id="{ED12A594-A732-4732-AFE6-7BC7F0D3866A}"/>
              </a:ext>
            </a:extLst>
          </p:cNvPr>
          <p:cNvSpPr>
            <a:spLocks noEditPoints="1"/>
          </p:cNvSpPr>
          <p:nvPr/>
        </p:nvSpPr>
        <p:spPr bwMode="auto">
          <a:xfrm flipH="1">
            <a:off x="618743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8" name="Freeform 34">
            <a:extLst>
              <a:ext uri="{FF2B5EF4-FFF2-40B4-BE49-F238E27FC236}">
                <a16:creationId xmlns:a16="http://schemas.microsoft.com/office/drawing/2014/main" id="{BC7B877B-087E-4FAE-913B-FDB66D03B25E}"/>
              </a:ext>
            </a:extLst>
          </p:cNvPr>
          <p:cNvSpPr>
            <a:spLocks noEditPoints="1"/>
          </p:cNvSpPr>
          <p:nvPr/>
        </p:nvSpPr>
        <p:spPr bwMode="auto">
          <a:xfrm flipH="1">
            <a:off x="558393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89" name="Freeform 34">
            <a:extLst>
              <a:ext uri="{FF2B5EF4-FFF2-40B4-BE49-F238E27FC236}">
                <a16:creationId xmlns:a16="http://schemas.microsoft.com/office/drawing/2014/main" id="{4E6A4616-1CB9-4E55-9893-BD9451A5DD77}"/>
              </a:ext>
            </a:extLst>
          </p:cNvPr>
          <p:cNvSpPr>
            <a:spLocks noEditPoints="1"/>
          </p:cNvSpPr>
          <p:nvPr/>
        </p:nvSpPr>
        <p:spPr bwMode="auto">
          <a:xfrm flipH="1">
            <a:off x="7997951"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0" name="Freeform 34">
            <a:extLst>
              <a:ext uri="{FF2B5EF4-FFF2-40B4-BE49-F238E27FC236}">
                <a16:creationId xmlns:a16="http://schemas.microsoft.com/office/drawing/2014/main" id="{0310A856-06C0-400A-9F5D-348DFFBB0716}"/>
              </a:ext>
            </a:extLst>
          </p:cNvPr>
          <p:cNvSpPr>
            <a:spLocks noEditPoints="1"/>
          </p:cNvSpPr>
          <p:nvPr/>
        </p:nvSpPr>
        <p:spPr bwMode="auto">
          <a:xfrm flipH="1">
            <a:off x="7394447"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1" name="Freeform 34">
            <a:extLst>
              <a:ext uri="{FF2B5EF4-FFF2-40B4-BE49-F238E27FC236}">
                <a16:creationId xmlns:a16="http://schemas.microsoft.com/office/drawing/2014/main" id="{C651F7C7-45CE-4D23-A5DC-ADF43370C00D}"/>
              </a:ext>
            </a:extLst>
          </p:cNvPr>
          <p:cNvSpPr>
            <a:spLocks noEditPoints="1"/>
          </p:cNvSpPr>
          <p:nvPr/>
        </p:nvSpPr>
        <p:spPr bwMode="auto">
          <a:xfrm flipH="1">
            <a:off x="6790943"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2" name="Freeform 34">
            <a:extLst>
              <a:ext uri="{FF2B5EF4-FFF2-40B4-BE49-F238E27FC236}">
                <a16:creationId xmlns:a16="http://schemas.microsoft.com/office/drawing/2014/main" id="{9F95156C-4C62-4A53-8E1C-159506D2C8A3}"/>
              </a:ext>
            </a:extLst>
          </p:cNvPr>
          <p:cNvSpPr>
            <a:spLocks noEditPoints="1"/>
          </p:cNvSpPr>
          <p:nvPr/>
        </p:nvSpPr>
        <p:spPr bwMode="auto">
          <a:xfrm flipH="1">
            <a:off x="9102549"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3" name="Freeform 34">
            <a:extLst>
              <a:ext uri="{FF2B5EF4-FFF2-40B4-BE49-F238E27FC236}">
                <a16:creationId xmlns:a16="http://schemas.microsoft.com/office/drawing/2014/main" id="{16A8C625-1AD9-43D7-B3FA-A6B1959D8AA9}"/>
              </a:ext>
            </a:extLst>
          </p:cNvPr>
          <p:cNvSpPr>
            <a:spLocks noEditPoints="1"/>
          </p:cNvSpPr>
          <p:nvPr/>
        </p:nvSpPr>
        <p:spPr bwMode="auto">
          <a:xfrm flipH="1">
            <a:off x="860145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4" name="Freeform 34">
            <a:extLst>
              <a:ext uri="{FF2B5EF4-FFF2-40B4-BE49-F238E27FC236}">
                <a16:creationId xmlns:a16="http://schemas.microsoft.com/office/drawing/2014/main" id="{AE6C179A-C46A-43CE-B78B-27F1140CD92F}"/>
              </a:ext>
            </a:extLst>
          </p:cNvPr>
          <p:cNvSpPr>
            <a:spLocks noEditPoints="1"/>
          </p:cNvSpPr>
          <p:nvPr/>
        </p:nvSpPr>
        <p:spPr bwMode="auto">
          <a:xfrm flipH="1">
            <a:off x="196291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5" name="Freeform 34">
            <a:extLst>
              <a:ext uri="{FF2B5EF4-FFF2-40B4-BE49-F238E27FC236}">
                <a16:creationId xmlns:a16="http://schemas.microsoft.com/office/drawing/2014/main" id="{E08C3936-53E0-40D7-87E1-3602E2149C04}"/>
              </a:ext>
            </a:extLst>
          </p:cNvPr>
          <p:cNvSpPr>
            <a:spLocks noEditPoints="1"/>
          </p:cNvSpPr>
          <p:nvPr/>
        </p:nvSpPr>
        <p:spPr bwMode="auto">
          <a:xfrm flipH="1">
            <a:off x="135940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6" name="Freeform 34">
            <a:extLst>
              <a:ext uri="{FF2B5EF4-FFF2-40B4-BE49-F238E27FC236}">
                <a16:creationId xmlns:a16="http://schemas.microsoft.com/office/drawing/2014/main" id="{ACC97AFD-D5D1-4A28-8235-361691FBFFEF}"/>
              </a:ext>
            </a:extLst>
          </p:cNvPr>
          <p:cNvSpPr>
            <a:spLocks noEditPoints="1"/>
          </p:cNvSpPr>
          <p:nvPr/>
        </p:nvSpPr>
        <p:spPr bwMode="auto">
          <a:xfrm flipH="1">
            <a:off x="75590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7" name="Freeform 34">
            <a:extLst>
              <a:ext uri="{FF2B5EF4-FFF2-40B4-BE49-F238E27FC236}">
                <a16:creationId xmlns:a16="http://schemas.microsoft.com/office/drawing/2014/main" id="{A22BA350-9526-48CA-B386-130202211590}"/>
              </a:ext>
            </a:extLst>
          </p:cNvPr>
          <p:cNvSpPr>
            <a:spLocks noEditPoints="1"/>
          </p:cNvSpPr>
          <p:nvPr/>
        </p:nvSpPr>
        <p:spPr bwMode="auto">
          <a:xfrm flipH="1">
            <a:off x="316991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8" name="Freeform 34">
            <a:extLst>
              <a:ext uri="{FF2B5EF4-FFF2-40B4-BE49-F238E27FC236}">
                <a16:creationId xmlns:a16="http://schemas.microsoft.com/office/drawing/2014/main" id="{411BE2ED-6D6D-4BFB-B894-730621EA62B5}"/>
              </a:ext>
            </a:extLst>
          </p:cNvPr>
          <p:cNvSpPr>
            <a:spLocks noEditPoints="1"/>
          </p:cNvSpPr>
          <p:nvPr/>
        </p:nvSpPr>
        <p:spPr bwMode="auto">
          <a:xfrm flipH="1">
            <a:off x="256641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99" name="Freeform 34">
            <a:extLst>
              <a:ext uri="{FF2B5EF4-FFF2-40B4-BE49-F238E27FC236}">
                <a16:creationId xmlns:a16="http://schemas.microsoft.com/office/drawing/2014/main" id="{787757A4-80E9-48D7-A28E-2616F6E1DFF8}"/>
              </a:ext>
            </a:extLst>
          </p:cNvPr>
          <p:cNvSpPr>
            <a:spLocks noEditPoints="1"/>
          </p:cNvSpPr>
          <p:nvPr/>
        </p:nvSpPr>
        <p:spPr bwMode="auto">
          <a:xfrm flipH="1">
            <a:off x="498043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0" name="Freeform 34">
            <a:extLst>
              <a:ext uri="{FF2B5EF4-FFF2-40B4-BE49-F238E27FC236}">
                <a16:creationId xmlns:a16="http://schemas.microsoft.com/office/drawing/2014/main" id="{117DCF5F-897A-47BF-8E50-F6C1D8296839}"/>
              </a:ext>
            </a:extLst>
          </p:cNvPr>
          <p:cNvSpPr>
            <a:spLocks noEditPoints="1"/>
          </p:cNvSpPr>
          <p:nvPr/>
        </p:nvSpPr>
        <p:spPr bwMode="auto">
          <a:xfrm flipH="1">
            <a:off x="437692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1" name="Freeform 34">
            <a:extLst>
              <a:ext uri="{FF2B5EF4-FFF2-40B4-BE49-F238E27FC236}">
                <a16:creationId xmlns:a16="http://schemas.microsoft.com/office/drawing/2014/main" id="{3B33668F-6101-432E-A476-33313A72F75E}"/>
              </a:ext>
            </a:extLst>
          </p:cNvPr>
          <p:cNvSpPr>
            <a:spLocks noEditPoints="1"/>
          </p:cNvSpPr>
          <p:nvPr/>
        </p:nvSpPr>
        <p:spPr bwMode="auto">
          <a:xfrm flipH="1">
            <a:off x="377342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2" name="Freeform 34">
            <a:extLst>
              <a:ext uri="{FF2B5EF4-FFF2-40B4-BE49-F238E27FC236}">
                <a16:creationId xmlns:a16="http://schemas.microsoft.com/office/drawing/2014/main" id="{DFD65587-5241-4AA4-BFFB-06AD7106AA13}"/>
              </a:ext>
            </a:extLst>
          </p:cNvPr>
          <p:cNvSpPr>
            <a:spLocks noEditPoints="1"/>
          </p:cNvSpPr>
          <p:nvPr/>
        </p:nvSpPr>
        <p:spPr bwMode="auto">
          <a:xfrm flipH="1">
            <a:off x="618743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3" name="Freeform 34">
            <a:extLst>
              <a:ext uri="{FF2B5EF4-FFF2-40B4-BE49-F238E27FC236}">
                <a16:creationId xmlns:a16="http://schemas.microsoft.com/office/drawing/2014/main" id="{69DA9BD2-2A24-4CB2-8B4D-259D3AA07884}"/>
              </a:ext>
            </a:extLst>
          </p:cNvPr>
          <p:cNvSpPr>
            <a:spLocks noEditPoints="1"/>
          </p:cNvSpPr>
          <p:nvPr/>
        </p:nvSpPr>
        <p:spPr bwMode="auto">
          <a:xfrm flipH="1">
            <a:off x="558393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4" name="Freeform 34">
            <a:extLst>
              <a:ext uri="{FF2B5EF4-FFF2-40B4-BE49-F238E27FC236}">
                <a16:creationId xmlns:a16="http://schemas.microsoft.com/office/drawing/2014/main" id="{3334C111-9774-49BC-9A40-DD6F2DCCEBB6}"/>
              </a:ext>
            </a:extLst>
          </p:cNvPr>
          <p:cNvSpPr>
            <a:spLocks noEditPoints="1"/>
          </p:cNvSpPr>
          <p:nvPr/>
        </p:nvSpPr>
        <p:spPr bwMode="auto">
          <a:xfrm flipH="1">
            <a:off x="7997951"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5" name="Freeform 34">
            <a:extLst>
              <a:ext uri="{FF2B5EF4-FFF2-40B4-BE49-F238E27FC236}">
                <a16:creationId xmlns:a16="http://schemas.microsoft.com/office/drawing/2014/main" id="{BBFDF718-63D2-451E-98FB-D9035DEDFCE2}"/>
              </a:ext>
            </a:extLst>
          </p:cNvPr>
          <p:cNvSpPr>
            <a:spLocks noEditPoints="1"/>
          </p:cNvSpPr>
          <p:nvPr/>
        </p:nvSpPr>
        <p:spPr bwMode="auto">
          <a:xfrm flipH="1">
            <a:off x="7394447"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6" name="Freeform 34">
            <a:extLst>
              <a:ext uri="{FF2B5EF4-FFF2-40B4-BE49-F238E27FC236}">
                <a16:creationId xmlns:a16="http://schemas.microsoft.com/office/drawing/2014/main" id="{7D5FD5FE-9F79-4735-BA52-9479BD50059C}"/>
              </a:ext>
            </a:extLst>
          </p:cNvPr>
          <p:cNvSpPr>
            <a:spLocks noEditPoints="1"/>
          </p:cNvSpPr>
          <p:nvPr/>
        </p:nvSpPr>
        <p:spPr bwMode="auto">
          <a:xfrm flipH="1">
            <a:off x="6790943"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7" name="Freeform 34">
            <a:extLst>
              <a:ext uri="{FF2B5EF4-FFF2-40B4-BE49-F238E27FC236}">
                <a16:creationId xmlns:a16="http://schemas.microsoft.com/office/drawing/2014/main" id="{D3FD0836-956D-4A22-B606-BB60AE3EC50C}"/>
              </a:ext>
            </a:extLst>
          </p:cNvPr>
          <p:cNvSpPr>
            <a:spLocks noEditPoints="1"/>
          </p:cNvSpPr>
          <p:nvPr/>
        </p:nvSpPr>
        <p:spPr bwMode="auto">
          <a:xfrm flipH="1">
            <a:off x="9102549"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8" name="Freeform 34">
            <a:extLst>
              <a:ext uri="{FF2B5EF4-FFF2-40B4-BE49-F238E27FC236}">
                <a16:creationId xmlns:a16="http://schemas.microsoft.com/office/drawing/2014/main" id="{BA493849-E8E0-449F-8968-F3A3299E2917}"/>
              </a:ext>
            </a:extLst>
          </p:cNvPr>
          <p:cNvSpPr>
            <a:spLocks noEditPoints="1"/>
          </p:cNvSpPr>
          <p:nvPr/>
        </p:nvSpPr>
        <p:spPr bwMode="auto">
          <a:xfrm flipH="1">
            <a:off x="860145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09" name="Freeform 34">
            <a:extLst>
              <a:ext uri="{FF2B5EF4-FFF2-40B4-BE49-F238E27FC236}">
                <a16:creationId xmlns:a16="http://schemas.microsoft.com/office/drawing/2014/main" id="{687B5E4A-CA4D-40B7-9FFC-265084686F6C}"/>
              </a:ext>
            </a:extLst>
          </p:cNvPr>
          <p:cNvSpPr>
            <a:spLocks noEditPoints="1"/>
          </p:cNvSpPr>
          <p:nvPr/>
        </p:nvSpPr>
        <p:spPr bwMode="auto">
          <a:xfrm flipH="1">
            <a:off x="196291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0" name="Freeform 34">
            <a:extLst>
              <a:ext uri="{FF2B5EF4-FFF2-40B4-BE49-F238E27FC236}">
                <a16:creationId xmlns:a16="http://schemas.microsoft.com/office/drawing/2014/main" id="{025C6E5C-AA6A-42D2-A3E5-FF9AA2EB967A}"/>
              </a:ext>
            </a:extLst>
          </p:cNvPr>
          <p:cNvSpPr>
            <a:spLocks noEditPoints="1"/>
          </p:cNvSpPr>
          <p:nvPr/>
        </p:nvSpPr>
        <p:spPr bwMode="auto">
          <a:xfrm flipH="1">
            <a:off x="135940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1" name="Freeform 34">
            <a:extLst>
              <a:ext uri="{FF2B5EF4-FFF2-40B4-BE49-F238E27FC236}">
                <a16:creationId xmlns:a16="http://schemas.microsoft.com/office/drawing/2014/main" id="{888D6209-53CE-4538-9E83-F06B203A3B81}"/>
              </a:ext>
            </a:extLst>
          </p:cNvPr>
          <p:cNvSpPr>
            <a:spLocks noEditPoints="1"/>
          </p:cNvSpPr>
          <p:nvPr/>
        </p:nvSpPr>
        <p:spPr bwMode="auto">
          <a:xfrm flipH="1">
            <a:off x="75590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2" name="Freeform 34">
            <a:extLst>
              <a:ext uri="{FF2B5EF4-FFF2-40B4-BE49-F238E27FC236}">
                <a16:creationId xmlns:a16="http://schemas.microsoft.com/office/drawing/2014/main" id="{66856E7F-234E-4766-85AF-0D36E6E5B07E}"/>
              </a:ext>
            </a:extLst>
          </p:cNvPr>
          <p:cNvSpPr>
            <a:spLocks noEditPoints="1"/>
          </p:cNvSpPr>
          <p:nvPr/>
        </p:nvSpPr>
        <p:spPr bwMode="auto">
          <a:xfrm flipH="1">
            <a:off x="316991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3" name="Freeform 34">
            <a:extLst>
              <a:ext uri="{FF2B5EF4-FFF2-40B4-BE49-F238E27FC236}">
                <a16:creationId xmlns:a16="http://schemas.microsoft.com/office/drawing/2014/main" id="{77C2D45F-A34F-490A-B461-A41CDA3EDC77}"/>
              </a:ext>
            </a:extLst>
          </p:cNvPr>
          <p:cNvSpPr>
            <a:spLocks noEditPoints="1"/>
          </p:cNvSpPr>
          <p:nvPr/>
        </p:nvSpPr>
        <p:spPr bwMode="auto">
          <a:xfrm flipH="1">
            <a:off x="256641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4" name="Freeform 34">
            <a:extLst>
              <a:ext uri="{FF2B5EF4-FFF2-40B4-BE49-F238E27FC236}">
                <a16:creationId xmlns:a16="http://schemas.microsoft.com/office/drawing/2014/main" id="{25CEE99E-191C-433D-8069-9AC555D9C75E}"/>
              </a:ext>
            </a:extLst>
          </p:cNvPr>
          <p:cNvSpPr>
            <a:spLocks noEditPoints="1"/>
          </p:cNvSpPr>
          <p:nvPr/>
        </p:nvSpPr>
        <p:spPr bwMode="auto">
          <a:xfrm flipH="1">
            <a:off x="498043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5" name="Freeform 34">
            <a:extLst>
              <a:ext uri="{FF2B5EF4-FFF2-40B4-BE49-F238E27FC236}">
                <a16:creationId xmlns:a16="http://schemas.microsoft.com/office/drawing/2014/main" id="{AF087DEB-2465-4849-9165-C24A8F780153}"/>
              </a:ext>
            </a:extLst>
          </p:cNvPr>
          <p:cNvSpPr>
            <a:spLocks noEditPoints="1"/>
          </p:cNvSpPr>
          <p:nvPr/>
        </p:nvSpPr>
        <p:spPr bwMode="auto">
          <a:xfrm flipH="1">
            <a:off x="437692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6" name="Freeform 34">
            <a:extLst>
              <a:ext uri="{FF2B5EF4-FFF2-40B4-BE49-F238E27FC236}">
                <a16:creationId xmlns:a16="http://schemas.microsoft.com/office/drawing/2014/main" id="{E6485DD5-423A-43EF-B796-FFF58E512297}"/>
              </a:ext>
            </a:extLst>
          </p:cNvPr>
          <p:cNvSpPr>
            <a:spLocks noEditPoints="1"/>
          </p:cNvSpPr>
          <p:nvPr/>
        </p:nvSpPr>
        <p:spPr bwMode="auto">
          <a:xfrm flipH="1">
            <a:off x="377342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7" name="Freeform 34">
            <a:extLst>
              <a:ext uri="{FF2B5EF4-FFF2-40B4-BE49-F238E27FC236}">
                <a16:creationId xmlns:a16="http://schemas.microsoft.com/office/drawing/2014/main" id="{D91DA6A8-C270-4E7A-8B0F-F581E7899C8E}"/>
              </a:ext>
            </a:extLst>
          </p:cNvPr>
          <p:cNvSpPr>
            <a:spLocks noEditPoints="1"/>
          </p:cNvSpPr>
          <p:nvPr/>
        </p:nvSpPr>
        <p:spPr bwMode="auto">
          <a:xfrm flipH="1">
            <a:off x="618743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8" name="Freeform 34">
            <a:extLst>
              <a:ext uri="{FF2B5EF4-FFF2-40B4-BE49-F238E27FC236}">
                <a16:creationId xmlns:a16="http://schemas.microsoft.com/office/drawing/2014/main" id="{9A1459CA-485C-40F3-9D6D-8698B199D4F7}"/>
              </a:ext>
            </a:extLst>
          </p:cNvPr>
          <p:cNvSpPr>
            <a:spLocks noEditPoints="1"/>
          </p:cNvSpPr>
          <p:nvPr/>
        </p:nvSpPr>
        <p:spPr bwMode="auto">
          <a:xfrm flipH="1">
            <a:off x="558393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19" name="Freeform 34">
            <a:extLst>
              <a:ext uri="{FF2B5EF4-FFF2-40B4-BE49-F238E27FC236}">
                <a16:creationId xmlns:a16="http://schemas.microsoft.com/office/drawing/2014/main" id="{B20F947A-D8B3-4531-A04B-9279012D44DA}"/>
              </a:ext>
            </a:extLst>
          </p:cNvPr>
          <p:cNvSpPr>
            <a:spLocks noEditPoints="1"/>
          </p:cNvSpPr>
          <p:nvPr/>
        </p:nvSpPr>
        <p:spPr bwMode="auto">
          <a:xfrm flipH="1">
            <a:off x="7997951"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0" name="Freeform 34">
            <a:extLst>
              <a:ext uri="{FF2B5EF4-FFF2-40B4-BE49-F238E27FC236}">
                <a16:creationId xmlns:a16="http://schemas.microsoft.com/office/drawing/2014/main" id="{999FE34A-BA5A-44BD-AF30-608E58900BFE}"/>
              </a:ext>
            </a:extLst>
          </p:cNvPr>
          <p:cNvSpPr>
            <a:spLocks noEditPoints="1"/>
          </p:cNvSpPr>
          <p:nvPr/>
        </p:nvSpPr>
        <p:spPr bwMode="auto">
          <a:xfrm flipH="1">
            <a:off x="7394447"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1" name="Freeform 34">
            <a:extLst>
              <a:ext uri="{FF2B5EF4-FFF2-40B4-BE49-F238E27FC236}">
                <a16:creationId xmlns:a16="http://schemas.microsoft.com/office/drawing/2014/main" id="{CC03B125-D8F1-4FA7-AD22-7611E4ADC174}"/>
              </a:ext>
            </a:extLst>
          </p:cNvPr>
          <p:cNvSpPr>
            <a:spLocks noEditPoints="1"/>
          </p:cNvSpPr>
          <p:nvPr/>
        </p:nvSpPr>
        <p:spPr bwMode="auto">
          <a:xfrm flipH="1">
            <a:off x="6790943"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2" name="Freeform 34">
            <a:extLst>
              <a:ext uri="{FF2B5EF4-FFF2-40B4-BE49-F238E27FC236}">
                <a16:creationId xmlns:a16="http://schemas.microsoft.com/office/drawing/2014/main" id="{BB340952-D784-4471-AB8F-15E8FAE4D6E0}"/>
              </a:ext>
            </a:extLst>
          </p:cNvPr>
          <p:cNvSpPr>
            <a:spLocks noEditPoints="1"/>
          </p:cNvSpPr>
          <p:nvPr/>
        </p:nvSpPr>
        <p:spPr bwMode="auto">
          <a:xfrm flipH="1">
            <a:off x="9102549"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3" name="Freeform 34">
            <a:extLst>
              <a:ext uri="{FF2B5EF4-FFF2-40B4-BE49-F238E27FC236}">
                <a16:creationId xmlns:a16="http://schemas.microsoft.com/office/drawing/2014/main" id="{CF9CF778-901D-4537-981B-4220E24FC410}"/>
              </a:ext>
            </a:extLst>
          </p:cNvPr>
          <p:cNvSpPr>
            <a:spLocks noEditPoints="1"/>
          </p:cNvSpPr>
          <p:nvPr/>
        </p:nvSpPr>
        <p:spPr bwMode="auto">
          <a:xfrm flipH="1">
            <a:off x="860145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4" name="Freeform 34">
            <a:extLst>
              <a:ext uri="{FF2B5EF4-FFF2-40B4-BE49-F238E27FC236}">
                <a16:creationId xmlns:a16="http://schemas.microsoft.com/office/drawing/2014/main" id="{A46938A1-45A9-45DA-93E8-366712BA8803}"/>
              </a:ext>
            </a:extLst>
          </p:cNvPr>
          <p:cNvSpPr>
            <a:spLocks noEditPoints="1"/>
          </p:cNvSpPr>
          <p:nvPr/>
        </p:nvSpPr>
        <p:spPr bwMode="auto">
          <a:xfrm flipH="1">
            <a:off x="173125" y="600334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5" name="Freeform 34">
            <a:extLst>
              <a:ext uri="{FF2B5EF4-FFF2-40B4-BE49-F238E27FC236}">
                <a16:creationId xmlns:a16="http://schemas.microsoft.com/office/drawing/2014/main" id="{4B4D3DF0-CB01-4618-8E55-E0400A90D79E}"/>
              </a:ext>
            </a:extLst>
          </p:cNvPr>
          <p:cNvSpPr>
            <a:spLocks noEditPoints="1"/>
          </p:cNvSpPr>
          <p:nvPr/>
        </p:nvSpPr>
        <p:spPr bwMode="auto">
          <a:xfrm flipH="1">
            <a:off x="173125" y="53998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6" name="Freeform 34">
            <a:extLst>
              <a:ext uri="{FF2B5EF4-FFF2-40B4-BE49-F238E27FC236}">
                <a16:creationId xmlns:a16="http://schemas.microsoft.com/office/drawing/2014/main" id="{46AB720E-696A-4F2C-8CD4-7540D5422FF3}"/>
              </a:ext>
            </a:extLst>
          </p:cNvPr>
          <p:cNvSpPr>
            <a:spLocks noEditPoints="1"/>
          </p:cNvSpPr>
          <p:nvPr/>
        </p:nvSpPr>
        <p:spPr bwMode="auto">
          <a:xfrm flipH="1">
            <a:off x="173125" y="478170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7" name="Freeform 34">
            <a:extLst>
              <a:ext uri="{FF2B5EF4-FFF2-40B4-BE49-F238E27FC236}">
                <a16:creationId xmlns:a16="http://schemas.microsoft.com/office/drawing/2014/main" id="{5B573A2B-9DC9-4DDB-B2E5-9F9051FA1898}"/>
              </a:ext>
            </a:extLst>
          </p:cNvPr>
          <p:cNvSpPr>
            <a:spLocks noEditPoints="1"/>
          </p:cNvSpPr>
          <p:nvPr/>
        </p:nvSpPr>
        <p:spPr bwMode="auto">
          <a:xfrm flipH="1">
            <a:off x="173125" y="416356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8" name="Freeform 34">
            <a:extLst>
              <a:ext uri="{FF2B5EF4-FFF2-40B4-BE49-F238E27FC236}">
                <a16:creationId xmlns:a16="http://schemas.microsoft.com/office/drawing/2014/main" id="{13D67A85-2B89-41F7-8933-7CC4C0FA4B9A}"/>
              </a:ext>
            </a:extLst>
          </p:cNvPr>
          <p:cNvSpPr>
            <a:spLocks noEditPoints="1"/>
          </p:cNvSpPr>
          <p:nvPr/>
        </p:nvSpPr>
        <p:spPr bwMode="auto">
          <a:xfrm flipH="1">
            <a:off x="173125" y="353811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29" name="Freeform 34">
            <a:extLst>
              <a:ext uri="{FF2B5EF4-FFF2-40B4-BE49-F238E27FC236}">
                <a16:creationId xmlns:a16="http://schemas.microsoft.com/office/drawing/2014/main" id="{04825915-8270-402D-906B-53D50E0CA4C2}"/>
              </a:ext>
            </a:extLst>
          </p:cNvPr>
          <p:cNvSpPr>
            <a:spLocks noEditPoints="1"/>
          </p:cNvSpPr>
          <p:nvPr/>
        </p:nvSpPr>
        <p:spPr bwMode="auto">
          <a:xfrm flipH="1">
            <a:off x="173125" y="291265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0" name="Freeform 34">
            <a:extLst>
              <a:ext uri="{FF2B5EF4-FFF2-40B4-BE49-F238E27FC236}">
                <a16:creationId xmlns:a16="http://schemas.microsoft.com/office/drawing/2014/main" id="{8BCF2EA7-0164-43EB-93F2-BF6BB8A86441}"/>
              </a:ext>
            </a:extLst>
          </p:cNvPr>
          <p:cNvSpPr>
            <a:spLocks noEditPoints="1"/>
          </p:cNvSpPr>
          <p:nvPr/>
        </p:nvSpPr>
        <p:spPr bwMode="auto">
          <a:xfrm flipH="1">
            <a:off x="173125" y="230915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1" name="Freeform 34">
            <a:extLst>
              <a:ext uri="{FF2B5EF4-FFF2-40B4-BE49-F238E27FC236}">
                <a16:creationId xmlns:a16="http://schemas.microsoft.com/office/drawing/2014/main" id="{AE791C95-9508-4A0F-B39D-D2F3B5633311}"/>
              </a:ext>
            </a:extLst>
          </p:cNvPr>
          <p:cNvSpPr>
            <a:spLocks noEditPoints="1"/>
          </p:cNvSpPr>
          <p:nvPr/>
        </p:nvSpPr>
        <p:spPr bwMode="auto">
          <a:xfrm flipH="1">
            <a:off x="173125" y="168370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2" name="Freeform 34">
            <a:extLst>
              <a:ext uri="{FF2B5EF4-FFF2-40B4-BE49-F238E27FC236}">
                <a16:creationId xmlns:a16="http://schemas.microsoft.com/office/drawing/2014/main" id="{1A17DE0E-FB04-497E-8FB1-134933792C54}"/>
              </a:ext>
            </a:extLst>
          </p:cNvPr>
          <p:cNvSpPr>
            <a:spLocks noEditPoints="1"/>
          </p:cNvSpPr>
          <p:nvPr/>
        </p:nvSpPr>
        <p:spPr bwMode="auto">
          <a:xfrm flipH="1">
            <a:off x="196291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3" name="Freeform 34">
            <a:extLst>
              <a:ext uri="{FF2B5EF4-FFF2-40B4-BE49-F238E27FC236}">
                <a16:creationId xmlns:a16="http://schemas.microsoft.com/office/drawing/2014/main" id="{7A767D4F-FB67-4B74-8F14-534754CFC384}"/>
              </a:ext>
            </a:extLst>
          </p:cNvPr>
          <p:cNvSpPr>
            <a:spLocks noEditPoints="1"/>
          </p:cNvSpPr>
          <p:nvPr/>
        </p:nvSpPr>
        <p:spPr bwMode="auto">
          <a:xfrm flipH="1">
            <a:off x="135940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4" name="Freeform 34">
            <a:extLst>
              <a:ext uri="{FF2B5EF4-FFF2-40B4-BE49-F238E27FC236}">
                <a16:creationId xmlns:a16="http://schemas.microsoft.com/office/drawing/2014/main" id="{5F9B365B-67C6-4317-A994-D35C42D708F6}"/>
              </a:ext>
            </a:extLst>
          </p:cNvPr>
          <p:cNvSpPr>
            <a:spLocks noEditPoints="1"/>
          </p:cNvSpPr>
          <p:nvPr/>
        </p:nvSpPr>
        <p:spPr bwMode="auto">
          <a:xfrm flipH="1">
            <a:off x="75590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5" name="Freeform 34">
            <a:extLst>
              <a:ext uri="{FF2B5EF4-FFF2-40B4-BE49-F238E27FC236}">
                <a16:creationId xmlns:a16="http://schemas.microsoft.com/office/drawing/2014/main" id="{47928E9E-F97A-44F5-9DA7-B740596BB366}"/>
              </a:ext>
            </a:extLst>
          </p:cNvPr>
          <p:cNvSpPr>
            <a:spLocks noEditPoints="1"/>
          </p:cNvSpPr>
          <p:nvPr/>
        </p:nvSpPr>
        <p:spPr bwMode="auto">
          <a:xfrm flipH="1">
            <a:off x="316991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6" name="Freeform 34">
            <a:extLst>
              <a:ext uri="{FF2B5EF4-FFF2-40B4-BE49-F238E27FC236}">
                <a16:creationId xmlns:a16="http://schemas.microsoft.com/office/drawing/2014/main" id="{A2BF7100-2899-46AD-B55D-93BE3F1888ED}"/>
              </a:ext>
            </a:extLst>
          </p:cNvPr>
          <p:cNvSpPr>
            <a:spLocks noEditPoints="1"/>
          </p:cNvSpPr>
          <p:nvPr/>
        </p:nvSpPr>
        <p:spPr bwMode="auto">
          <a:xfrm flipH="1">
            <a:off x="256641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7" name="Freeform 34">
            <a:extLst>
              <a:ext uri="{FF2B5EF4-FFF2-40B4-BE49-F238E27FC236}">
                <a16:creationId xmlns:a16="http://schemas.microsoft.com/office/drawing/2014/main" id="{6E01E54C-A319-4400-9F7D-B75FCBCE8670}"/>
              </a:ext>
            </a:extLst>
          </p:cNvPr>
          <p:cNvSpPr>
            <a:spLocks noEditPoints="1"/>
          </p:cNvSpPr>
          <p:nvPr/>
        </p:nvSpPr>
        <p:spPr bwMode="auto">
          <a:xfrm flipH="1">
            <a:off x="498043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8" name="Freeform 34">
            <a:extLst>
              <a:ext uri="{FF2B5EF4-FFF2-40B4-BE49-F238E27FC236}">
                <a16:creationId xmlns:a16="http://schemas.microsoft.com/office/drawing/2014/main" id="{0F7368CC-D484-464A-96B3-5850513DD5CA}"/>
              </a:ext>
            </a:extLst>
          </p:cNvPr>
          <p:cNvSpPr>
            <a:spLocks noEditPoints="1"/>
          </p:cNvSpPr>
          <p:nvPr/>
        </p:nvSpPr>
        <p:spPr bwMode="auto">
          <a:xfrm flipH="1">
            <a:off x="437692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39" name="Freeform 34">
            <a:extLst>
              <a:ext uri="{FF2B5EF4-FFF2-40B4-BE49-F238E27FC236}">
                <a16:creationId xmlns:a16="http://schemas.microsoft.com/office/drawing/2014/main" id="{2A46221B-7AEE-4ABC-AFDF-E2432C80E36D}"/>
              </a:ext>
            </a:extLst>
          </p:cNvPr>
          <p:cNvSpPr>
            <a:spLocks noEditPoints="1"/>
          </p:cNvSpPr>
          <p:nvPr/>
        </p:nvSpPr>
        <p:spPr bwMode="auto">
          <a:xfrm flipH="1">
            <a:off x="377342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0" name="Freeform 34">
            <a:extLst>
              <a:ext uri="{FF2B5EF4-FFF2-40B4-BE49-F238E27FC236}">
                <a16:creationId xmlns:a16="http://schemas.microsoft.com/office/drawing/2014/main" id="{E1555F39-1A2E-4D4D-8E4E-21440EBD8373}"/>
              </a:ext>
            </a:extLst>
          </p:cNvPr>
          <p:cNvSpPr>
            <a:spLocks noEditPoints="1"/>
          </p:cNvSpPr>
          <p:nvPr/>
        </p:nvSpPr>
        <p:spPr bwMode="auto">
          <a:xfrm flipH="1">
            <a:off x="618743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1" name="Freeform 34">
            <a:extLst>
              <a:ext uri="{FF2B5EF4-FFF2-40B4-BE49-F238E27FC236}">
                <a16:creationId xmlns:a16="http://schemas.microsoft.com/office/drawing/2014/main" id="{2F7A9FD3-E0B1-4B61-BB30-444A321E97AD}"/>
              </a:ext>
            </a:extLst>
          </p:cNvPr>
          <p:cNvSpPr>
            <a:spLocks noEditPoints="1"/>
          </p:cNvSpPr>
          <p:nvPr/>
        </p:nvSpPr>
        <p:spPr bwMode="auto">
          <a:xfrm flipH="1">
            <a:off x="558393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2" name="Freeform 34">
            <a:extLst>
              <a:ext uri="{FF2B5EF4-FFF2-40B4-BE49-F238E27FC236}">
                <a16:creationId xmlns:a16="http://schemas.microsoft.com/office/drawing/2014/main" id="{9FCF615B-5B07-42F3-ADAC-71B16C8F4348}"/>
              </a:ext>
            </a:extLst>
          </p:cNvPr>
          <p:cNvSpPr>
            <a:spLocks noEditPoints="1"/>
          </p:cNvSpPr>
          <p:nvPr/>
        </p:nvSpPr>
        <p:spPr bwMode="auto">
          <a:xfrm flipH="1">
            <a:off x="7997951"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3" name="Freeform 34">
            <a:extLst>
              <a:ext uri="{FF2B5EF4-FFF2-40B4-BE49-F238E27FC236}">
                <a16:creationId xmlns:a16="http://schemas.microsoft.com/office/drawing/2014/main" id="{D93BD7EC-FB69-4BDE-9AE9-3F9965BF8EAC}"/>
              </a:ext>
            </a:extLst>
          </p:cNvPr>
          <p:cNvSpPr>
            <a:spLocks noEditPoints="1"/>
          </p:cNvSpPr>
          <p:nvPr/>
        </p:nvSpPr>
        <p:spPr bwMode="auto">
          <a:xfrm flipH="1">
            <a:off x="7394447"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4" name="Freeform 34">
            <a:extLst>
              <a:ext uri="{FF2B5EF4-FFF2-40B4-BE49-F238E27FC236}">
                <a16:creationId xmlns:a16="http://schemas.microsoft.com/office/drawing/2014/main" id="{12113DB4-EF18-4D35-957C-065011981D0F}"/>
              </a:ext>
            </a:extLst>
          </p:cNvPr>
          <p:cNvSpPr>
            <a:spLocks noEditPoints="1"/>
          </p:cNvSpPr>
          <p:nvPr/>
        </p:nvSpPr>
        <p:spPr bwMode="auto">
          <a:xfrm flipH="1">
            <a:off x="6790943"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5" name="Freeform 34">
            <a:extLst>
              <a:ext uri="{FF2B5EF4-FFF2-40B4-BE49-F238E27FC236}">
                <a16:creationId xmlns:a16="http://schemas.microsoft.com/office/drawing/2014/main" id="{52146D50-B124-427D-92E5-6176EA17B54F}"/>
              </a:ext>
            </a:extLst>
          </p:cNvPr>
          <p:cNvSpPr>
            <a:spLocks noEditPoints="1"/>
          </p:cNvSpPr>
          <p:nvPr/>
        </p:nvSpPr>
        <p:spPr bwMode="auto">
          <a:xfrm flipH="1">
            <a:off x="9102549"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6" name="Freeform 34">
            <a:extLst>
              <a:ext uri="{FF2B5EF4-FFF2-40B4-BE49-F238E27FC236}">
                <a16:creationId xmlns:a16="http://schemas.microsoft.com/office/drawing/2014/main" id="{80D5F508-98A4-4AB2-9D48-C7B9AF26FF64}"/>
              </a:ext>
            </a:extLst>
          </p:cNvPr>
          <p:cNvSpPr>
            <a:spLocks noEditPoints="1"/>
          </p:cNvSpPr>
          <p:nvPr/>
        </p:nvSpPr>
        <p:spPr bwMode="auto">
          <a:xfrm flipH="1">
            <a:off x="860145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7" name="Freeform 34">
            <a:extLst>
              <a:ext uri="{FF2B5EF4-FFF2-40B4-BE49-F238E27FC236}">
                <a16:creationId xmlns:a16="http://schemas.microsoft.com/office/drawing/2014/main" id="{4AA021D6-F77E-4C09-91EA-279B3222113B}"/>
              </a:ext>
            </a:extLst>
          </p:cNvPr>
          <p:cNvSpPr>
            <a:spLocks noEditPoints="1"/>
          </p:cNvSpPr>
          <p:nvPr/>
        </p:nvSpPr>
        <p:spPr bwMode="auto">
          <a:xfrm flipH="1">
            <a:off x="196291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8" name="Freeform 34">
            <a:extLst>
              <a:ext uri="{FF2B5EF4-FFF2-40B4-BE49-F238E27FC236}">
                <a16:creationId xmlns:a16="http://schemas.microsoft.com/office/drawing/2014/main" id="{9CBF22D2-3C4E-4EA4-B8C2-CF4F91D567EA}"/>
              </a:ext>
            </a:extLst>
          </p:cNvPr>
          <p:cNvSpPr>
            <a:spLocks noEditPoints="1"/>
          </p:cNvSpPr>
          <p:nvPr/>
        </p:nvSpPr>
        <p:spPr bwMode="auto">
          <a:xfrm flipH="1">
            <a:off x="135940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49" name="Freeform 34">
            <a:extLst>
              <a:ext uri="{FF2B5EF4-FFF2-40B4-BE49-F238E27FC236}">
                <a16:creationId xmlns:a16="http://schemas.microsoft.com/office/drawing/2014/main" id="{E58B69DF-1989-4A71-BD8D-B1F6EDEBCB99}"/>
              </a:ext>
            </a:extLst>
          </p:cNvPr>
          <p:cNvSpPr>
            <a:spLocks noEditPoints="1"/>
          </p:cNvSpPr>
          <p:nvPr/>
        </p:nvSpPr>
        <p:spPr bwMode="auto">
          <a:xfrm flipH="1">
            <a:off x="75590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0" name="Freeform 34">
            <a:extLst>
              <a:ext uri="{FF2B5EF4-FFF2-40B4-BE49-F238E27FC236}">
                <a16:creationId xmlns:a16="http://schemas.microsoft.com/office/drawing/2014/main" id="{B58CC779-EB18-43E0-B470-525FCF012C1D}"/>
              </a:ext>
            </a:extLst>
          </p:cNvPr>
          <p:cNvSpPr>
            <a:spLocks noEditPoints="1"/>
          </p:cNvSpPr>
          <p:nvPr/>
        </p:nvSpPr>
        <p:spPr bwMode="auto">
          <a:xfrm flipH="1">
            <a:off x="316991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1" name="Freeform 34">
            <a:extLst>
              <a:ext uri="{FF2B5EF4-FFF2-40B4-BE49-F238E27FC236}">
                <a16:creationId xmlns:a16="http://schemas.microsoft.com/office/drawing/2014/main" id="{2D8EE865-A36A-49D4-9A35-308046EE200F}"/>
              </a:ext>
            </a:extLst>
          </p:cNvPr>
          <p:cNvSpPr>
            <a:spLocks noEditPoints="1"/>
          </p:cNvSpPr>
          <p:nvPr/>
        </p:nvSpPr>
        <p:spPr bwMode="auto">
          <a:xfrm flipH="1">
            <a:off x="256641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2" name="Freeform 34">
            <a:extLst>
              <a:ext uri="{FF2B5EF4-FFF2-40B4-BE49-F238E27FC236}">
                <a16:creationId xmlns:a16="http://schemas.microsoft.com/office/drawing/2014/main" id="{CE74E947-CE27-468D-8493-AB0FC3961D3A}"/>
              </a:ext>
            </a:extLst>
          </p:cNvPr>
          <p:cNvSpPr>
            <a:spLocks noEditPoints="1"/>
          </p:cNvSpPr>
          <p:nvPr/>
        </p:nvSpPr>
        <p:spPr bwMode="auto">
          <a:xfrm flipH="1">
            <a:off x="498043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3" name="Freeform 34">
            <a:extLst>
              <a:ext uri="{FF2B5EF4-FFF2-40B4-BE49-F238E27FC236}">
                <a16:creationId xmlns:a16="http://schemas.microsoft.com/office/drawing/2014/main" id="{B2E211B8-B56B-4C0B-84F4-5D5AD5E77BF3}"/>
              </a:ext>
            </a:extLst>
          </p:cNvPr>
          <p:cNvSpPr>
            <a:spLocks noEditPoints="1"/>
          </p:cNvSpPr>
          <p:nvPr/>
        </p:nvSpPr>
        <p:spPr bwMode="auto">
          <a:xfrm flipH="1">
            <a:off x="437692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4" name="Freeform 34">
            <a:extLst>
              <a:ext uri="{FF2B5EF4-FFF2-40B4-BE49-F238E27FC236}">
                <a16:creationId xmlns:a16="http://schemas.microsoft.com/office/drawing/2014/main" id="{3128E433-3BCD-4C3C-A3D7-040D301F8525}"/>
              </a:ext>
            </a:extLst>
          </p:cNvPr>
          <p:cNvSpPr>
            <a:spLocks noEditPoints="1"/>
          </p:cNvSpPr>
          <p:nvPr/>
        </p:nvSpPr>
        <p:spPr bwMode="auto">
          <a:xfrm flipH="1">
            <a:off x="377342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5" name="Freeform 34">
            <a:extLst>
              <a:ext uri="{FF2B5EF4-FFF2-40B4-BE49-F238E27FC236}">
                <a16:creationId xmlns:a16="http://schemas.microsoft.com/office/drawing/2014/main" id="{76E431EF-8AA7-4D31-A0D3-8CF3F32C2C36}"/>
              </a:ext>
            </a:extLst>
          </p:cNvPr>
          <p:cNvSpPr>
            <a:spLocks noEditPoints="1"/>
          </p:cNvSpPr>
          <p:nvPr/>
        </p:nvSpPr>
        <p:spPr bwMode="auto">
          <a:xfrm flipH="1">
            <a:off x="618743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6" name="Freeform 34">
            <a:extLst>
              <a:ext uri="{FF2B5EF4-FFF2-40B4-BE49-F238E27FC236}">
                <a16:creationId xmlns:a16="http://schemas.microsoft.com/office/drawing/2014/main" id="{99C57464-6418-4DBD-9B82-BE0E0DB7E902}"/>
              </a:ext>
            </a:extLst>
          </p:cNvPr>
          <p:cNvSpPr>
            <a:spLocks noEditPoints="1"/>
          </p:cNvSpPr>
          <p:nvPr/>
        </p:nvSpPr>
        <p:spPr bwMode="auto">
          <a:xfrm flipH="1">
            <a:off x="558393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7" name="Freeform 34">
            <a:extLst>
              <a:ext uri="{FF2B5EF4-FFF2-40B4-BE49-F238E27FC236}">
                <a16:creationId xmlns:a16="http://schemas.microsoft.com/office/drawing/2014/main" id="{3D499120-35F9-4423-B773-641E1195CB25}"/>
              </a:ext>
            </a:extLst>
          </p:cNvPr>
          <p:cNvSpPr>
            <a:spLocks noEditPoints="1"/>
          </p:cNvSpPr>
          <p:nvPr/>
        </p:nvSpPr>
        <p:spPr bwMode="auto">
          <a:xfrm flipH="1">
            <a:off x="7997951"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8" name="Freeform 34">
            <a:extLst>
              <a:ext uri="{FF2B5EF4-FFF2-40B4-BE49-F238E27FC236}">
                <a16:creationId xmlns:a16="http://schemas.microsoft.com/office/drawing/2014/main" id="{71BA4CCB-FF16-473B-9D0A-7798E8BF0C97}"/>
              </a:ext>
            </a:extLst>
          </p:cNvPr>
          <p:cNvSpPr>
            <a:spLocks noEditPoints="1"/>
          </p:cNvSpPr>
          <p:nvPr/>
        </p:nvSpPr>
        <p:spPr bwMode="auto">
          <a:xfrm flipH="1">
            <a:off x="7394447"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59" name="Freeform 34">
            <a:extLst>
              <a:ext uri="{FF2B5EF4-FFF2-40B4-BE49-F238E27FC236}">
                <a16:creationId xmlns:a16="http://schemas.microsoft.com/office/drawing/2014/main" id="{6C291ACE-8751-40B2-8025-4D7235A44E69}"/>
              </a:ext>
            </a:extLst>
          </p:cNvPr>
          <p:cNvSpPr>
            <a:spLocks noEditPoints="1"/>
          </p:cNvSpPr>
          <p:nvPr/>
        </p:nvSpPr>
        <p:spPr bwMode="auto">
          <a:xfrm flipH="1">
            <a:off x="6790943"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0" name="Freeform 34">
            <a:extLst>
              <a:ext uri="{FF2B5EF4-FFF2-40B4-BE49-F238E27FC236}">
                <a16:creationId xmlns:a16="http://schemas.microsoft.com/office/drawing/2014/main" id="{C5447823-00DC-465A-9A3F-A1F1C438E890}"/>
              </a:ext>
            </a:extLst>
          </p:cNvPr>
          <p:cNvSpPr>
            <a:spLocks noEditPoints="1"/>
          </p:cNvSpPr>
          <p:nvPr/>
        </p:nvSpPr>
        <p:spPr bwMode="auto">
          <a:xfrm flipH="1">
            <a:off x="9102549"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1" name="Freeform 34">
            <a:extLst>
              <a:ext uri="{FF2B5EF4-FFF2-40B4-BE49-F238E27FC236}">
                <a16:creationId xmlns:a16="http://schemas.microsoft.com/office/drawing/2014/main" id="{A37DB7AA-FDB6-4E8E-8752-5786EEB9F441}"/>
              </a:ext>
            </a:extLst>
          </p:cNvPr>
          <p:cNvSpPr>
            <a:spLocks noEditPoints="1"/>
          </p:cNvSpPr>
          <p:nvPr/>
        </p:nvSpPr>
        <p:spPr bwMode="auto">
          <a:xfrm flipH="1">
            <a:off x="860145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2" name="Freeform 34">
            <a:extLst>
              <a:ext uri="{FF2B5EF4-FFF2-40B4-BE49-F238E27FC236}">
                <a16:creationId xmlns:a16="http://schemas.microsoft.com/office/drawing/2014/main" id="{93F8927F-6117-4F82-87F3-03FCD3E70927}"/>
              </a:ext>
            </a:extLst>
          </p:cNvPr>
          <p:cNvSpPr>
            <a:spLocks noEditPoints="1"/>
          </p:cNvSpPr>
          <p:nvPr/>
        </p:nvSpPr>
        <p:spPr bwMode="auto">
          <a:xfrm flipH="1">
            <a:off x="173125" y="10143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3" name="Freeform 34">
            <a:extLst>
              <a:ext uri="{FF2B5EF4-FFF2-40B4-BE49-F238E27FC236}">
                <a16:creationId xmlns:a16="http://schemas.microsoft.com/office/drawing/2014/main" id="{A19CB342-DC5C-4CB6-A185-C1D3B3572BAE}"/>
              </a:ext>
            </a:extLst>
          </p:cNvPr>
          <p:cNvSpPr>
            <a:spLocks noEditPoints="1"/>
          </p:cNvSpPr>
          <p:nvPr/>
        </p:nvSpPr>
        <p:spPr bwMode="auto">
          <a:xfrm flipH="1">
            <a:off x="173125" y="35964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4"/>
          </a:lnRef>
          <a:fillRef idx="2">
            <a:schemeClr val="accent4"/>
          </a:fillRef>
          <a:effectRef idx="1">
            <a:schemeClr val="accent4"/>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cxnSp>
        <p:nvCxnSpPr>
          <p:cNvPr id="166" name="直接连接符 165">
            <a:extLst>
              <a:ext uri="{FF2B5EF4-FFF2-40B4-BE49-F238E27FC236}">
                <a16:creationId xmlns:a16="http://schemas.microsoft.com/office/drawing/2014/main" id="{3E1A62AF-5D64-43F0-A3AE-DB3ADCBF9050}"/>
              </a:ext>
            </a:extLst>
          </p:cNvPr>
          <p:cNvCxnSpPr/>
          <p:nvPr/>
        </p:nvCxnSpPr>
        <p:spPr>
          <a:xfrm>
            <a:off x="694943" y="275542"/>
            <a:ext cx="0" cy="6430061"/>
          </a:xfrm>
          <a:prstGeom prst="line">
            <a:avLst/>
          </a:prstGeom>
          <a:noFill/>
          <a:ln w="28575"/>
        </p:spPr>
        <p:style>
          <a:lnRef idx="2">
            <a:schemeClr val="accent1"/>
          </a:lnRef>
          <a:fillRef idx="1">
            <a:schemeClr val="lt1"/>
          </a:fillRef>
          <a:effectRef idx="0">
            <a:schemeClr val="accent1"/>
          </a:effectRef>
          <a:fontRef idx="minor">
            <a:schemeClr val="dk1"/>
          </a:fontRef>
        </p:style>
      </p:cxnSp>
      <p:sp>
        <p:nvSpPr>
          <p:cNvPr id="167" name="矩形 166">
            <a:extLst>
              <a:ext uri="{FF2B5EF4-FFF2-40B4-BE49-F238E27FC236}">
                <a16:creationId xmlns:a16="http://schemas.microsoft.com/office/drawing/2014/main" id="{4543E3FB-685F-407B-BDED-214BF0DF9BA7}"/>
              </a:ext>
            </a:extLst>
          </p:cNvPr>
          <p:cNvSpPr/>
          <p:nvPr/>
        </p:nvSpPr>
        <p:spPr>
          <a:xfrm>
            <a:off x="109727" y="4163563"/>
            <a:ext cx="580276" cy="25530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9" name="Freeform 34">
            <a:extLst>
              <a:ext uri="{FF2B5EF4-FFF2-40B4-BE49-F238E27FC236}">
                <a16:creationId xmlns:a16="http://schemas.microsoft.com/office/drawing/2014/main" id="{E5105B9B-3A74-4B59-8FB4-6B3F67282C7E}"/>
              </a:ext>
            </a:extLst>
          </p:cNvPr>
          <p:cNvSpPr>
            <a:spLocks noEditPoints="1"/>
          </p:cNvSpPr>
          <p:nvPr/>
        </p:nvSpPr>
        <p:spPr bwMode="auto">
          <a:xfrm flipH="1">
            <a:off x="10591788" y="598020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0" name="Freeform 34">
            <a:extLst>
              <a:ext uri="{FF2B5EF4-FFF2-40B4-BE49-F238E27FC236}">
                <a16:creationId xmlns:a16="http://schemas.microsoft.com/office/drawing/2014/main" id="{9E43E11F-43DA-4EA4-83FE-CDFD8D0FE429}"/>
              </a:ext>
            </a:extLst>
          </p:cNvPr>
          <p:cNvSpPr>
            <a:spLocks noEditPoints="1"/>
          </p:cNvSpPr>
          <p:nvPr/>
        </p:nvSpPr>
        <p:spPr bwMode="auto">
          <a:xfrm flipH="1">
            <a:off x="10591788" y="53766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1" name="Freeform 34">
            <a:extLst>
              <a:ext uri="{FF2B5EF4-FFF2-40B4-BE49-F238E27FC236}">
                <a16:creationId xmlns:a16="http://schemas.microsoft.com/office/drawing/2014/main" id="{FCF9CD71-D3A8-4B86-985C-A64DFBEA09C4}"/>
              </a:ext>
            </a:extLst>
          </p:cNvPr>
          <p:cNvSpPr>
            <a:spLocks noEditPoints="1"/>
          </p:cNvSpPr>
          <p:nvPr/>
        </p:nvSpPr>
        <p:spPr bwMode="auto">
          <a:xfrm flipH="1">
            <a:off x="10591788" y="475855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2" name="Freeform 34">
            <a:extLst>
              <a:ext uri="{FF2B5EF4-FFF2-40B4-BE49-F238E27FC236}">
                <a16:creationId xmlns:a16="http://schemas.microsoft.com/office/drawing/2014/main" id="{B0D581E6-07C8-45A4-AF6F-FFE2A187E82E}"/>
              </a:ext>
            </a:extLst>
          </p:cNvPr>
          <p:cNvSpPr>
            <a:spLocks noEditPoints="1"/>
          </p:cNvSpPr>
          <p:nvPr/>
        </p:nvSpPr>
        <p:spPr bwMode="auto">
          <a:xfrm flipH="1">
            <a:off x="10591788" y="414042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3" name="Freeform 34">
            <a:extLst>
              <a:ext uri="{FF2B5EF4-FFF2-40B4-BE49-F238E27FC236}">
                <a16:creationId xmlns:a16="http://schemas.microsoft.com/office/drawing/2014/main" id="{F1853A0B-5E2B-49CD-A391-3FE9AB2813DC}"/>
              </a:ext>
            </a:extLst>
          </p:cNvPr>
          <p:cNvSpPr>
            <a:spLocks noEditPoints="1"/>
          </p:cNvSpPr>
          <p:nvPr/>
        </p:nvSpPr>
        <p:spPr bwMode="auto">
          <a:xfrm flipH="1">
            <a:off x="10591788" y="351496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4" name="Freeform 34">
            <a:extLst>
              <a:ext uri="{FF2B5EF4-FFF2-40B4-BE49-F238E27FC236}">
                <a16:creationId xmlns:a16="http://schemas.microsoft.com/office/drawing/2014/main" id="{A9ACC412-E0A2-4F00-9982-22C71B139D8E}"/>
              </a:ext>
            </a:extLst>
          </p:cNvPr>
          <p:cNvSpPr>
            <a:spLocks noEditPoints="1"/>
          </p:cNvSpPr>
          <p:nvPr/>
        </p:nvSpPr>
        <p:spPr bwMode="auto">
          <a:xfrm flipH="1">
            <a:off x="10591788" y="28895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5" name="Freeform 34">
            <a:extLst>
              <a:ext uri="{FF2B5EF4-FFF2-40B4-BE49-F238E27FC236}">
                <a16:creationId xmlns:a16="http://schemas.microsoft.com/office/drawing/2014/main" id="{33341EBE-CF0B-4D43-9F4F-2ADC24C7CF50}"/>
              </a:ext>
            </a:extLst>
          </p:cNvPr>
          <p:cNvSpPr>
            <a:spLocks noEditPoints="1"/>
          </p:cNvSpPr>
          <p:nvPr/>
        </p:nvSpPr>
        <p:spPr bwMode="auto">
          <a:xfrm flipH="1">
            <a:off x="10591788" y="228601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6" name="Freeform 34">
            <a:extLst>
              <a:ext uri="{FF2B5EF4-FFF2-40B4-BE49-F238E27FC236}">
                <a16:creationId xmlns:a16="http://schemas.microsoft.com/office/drawing/2014/main" id="{ECAB8926-6AA2-4D3B-B0ED-07A24AE5B50A}"/>
              </a:ext>
            </a:extLst>
          </p:cNvPr>
          <p:cNvSpPr>
            <a:spLocks noEditPoints="1"/>
          </p:cNvSpPr>
          <p:nvPr/>
        </p:nvSpPr>
        <p:spPr bwMode="auto">
          <a:xfrm flipH="1">
            <a:off x="10591788" y="16605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7" name="Freeform 34">
            <a:extLst>
              <a:ext uri="{FF2B5EF4-FFF2-40B4-BE49-F238E27FC236}">
                <a16:creationId xmlns:a16="http://schemas.microsoft.com/office/drawing/2014/main" id="{3C394EAD-5D3D-436C-B6E3-1D82C37252D2}"/>
              </a:ext>
            </a:extLst>
          </p:cNvPr>
          <p:cNvSpPr>
            <a:spLocks noEditPoints="1"/>
          </p:cNvSpPr>
          <p:nvPr/>
        </p:nvSpPr>
        <p:spPr bwMode="auto">
          <a:xfrm flipH="1">
            <a:off x="10591788" y="9912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8" name="Freeform 34">
            <a:extLst>
              <a:ext uri="{FF2B5EF4-FFF2-40B4-BE49-F238E27FC236}">
                <a16:creationId xmlns:a16="http://schemas.microsoft.com/office/drawing/2014/main" id="{FC3011AE-D4AD-49AC-AD54-5A0FC46926E4}"/>
              </a:ext>
            </a:extLst>
          </p:cNvPr>
          <p:cNvSpPr>
            <a:spLocks noEditPoints="1"/>
          </p:cNvSpPr>
          <p:nvPr/>
        </p:nvSpPr>
        <p:spPr bwMode="auto">
          <a:xfrm flipH="1">
            <a:off x="10591788" y="33650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79" name="Freeform 34">
            <a:extLst>
              <a:ext uri="{FF2B5EF4-FFF2-40B4-BE49-F238E27FC236}">
                <a16:creationId xmlns:a16="http://schemas.microsoft.com/office/drawing/2014/main" id="{5183C55B-F20B-49EF-B39E-0F32C471932F}"/>
              </a:ext>
            </a:extLst>
          </p:cNvPr>
          <p:cNvSpPr>
            <a:spLocks noEditPoints="1"/>
          </p:cNvSpPr>
          <p:nvPr/>
        </p:nvSpPr>
        <p:spPr bwMode="auto">
          <a:xfrm flipH="1">
            <a:off x="10104117" y="599117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0" name="Freeform 34">
            <a:extLst>
              <a:ext uri="{FF2B5EF4-FFF2-40B4-BE49-F238E27FC236}">
                <a16:creationId xmlns:a16="http://schemas.microsoft.com/office/drawing/2014/main" id="{22941E39-50BB-44A7-A584-C0ED0BBC8ABC}"/>
              </a:ext>
            </a:extLst>
          </p:cNvPr>
          <p:cNvSpPr>
            <a:spLocks noEditPoints="1"/>
          </p:cNvSpPr>
          <p:nvPr/>
        </p:nvSpPr>
        <p:spPr bwMode="auto">
          <a:xfrm flipH="1">
            <a:off x="10104117" y="538767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1" name="Freeform 34">
            <a:extLst>
              <a:ext uri="{FF2B5EF4-FFF2-40B4-BE49-F238E27FC236}">
                <a16:creationId xmlns:a16="http://schemas.microsoft.com/office/drawing/2014/main" id="{F400A36A-B047-46DF-85A3-44BD199B77FE}"/>
              </a:ext>
            </a:extLst>
          </p:cNvPr>
          <p:cNvSpPr>
            <a:spLocks noEditPoints="1"/>
          </p:cNvSpPr>
          <p:nvPr/>
        </p:nvSpPr>
        <p:spPr bwMode="auto">
          <a:xfrm flipH="1">
            <a:off x="10104117" y="476953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2" name="Freeform 34">
            <a:extLst>
              <a:ext uri="{FF2B5EF4-FFF2-40B4-BE49-F238E27FC236}">
                <a16:creationId xmlns:a16="http://schemas.microsoft.com/office/drawing/2014/main" id="{07E4242E-A2ED-4AA1-9CF0-63080DA849F2}"/>
              </a:ext>
            </a:extLst>
          </p:cNvPr>
          <p:cNvSpPr>
            <a:spLocks noEditPoints="1"/>
          </p:cNvSpPr>
          <p:nvPr/>
        </p:nvSpPr>
        <p:spPr bwMode="auto">
          <a:xfrm flipH="1">
            <a:off x="10104117" y="415139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3" name="Freeform 34">
            <a:extLst>
              <a:ext uri="{FF2B5EF4-FFF2-40B4-BE49-F238E27FC236}">
                <a16:creationId xmlns:a16="http://schemas.microsoft.com/office/drawing/2014/main" id="{05F26784-BE11-4466-9CFD-AE4CBA0C5A26}"/>
              </a:ext>
            </a:extLst>
          </p:cNvPr>
          <p:cNvSpPr>
            <a:spLocks noEditPoints="1"/>
          </p:cNvSpPr>
          <p:nvPr/>
        </p:nvSpPr>
        <p:spPr bwMode="auto">
          <a:xfrm flipH="1">
            <a:off x="10104117" y="352594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4" name="Freeform 34">
            <a:extLst>
              <a:ext uri="{FF2B5EF4-FFF2-40B4-BE49-F238E27FC236}">
                <a16:creationId xmlns:a16="http://schemas.microsoft.com/office/drawing/2014/main" id="{DBB01835-B15D-4146-9453-33414BBFF851}"/>
              </a:ext>
            </a:extLst>
          </p:cNvPr>
          <p:cNvSpPr>
            <a:spLocks noEditPoints="1"/>
          </p:cNvSpPr>
          <p:nvPr/>
        </p:nvSpPr>
        <p:spPr bwMode="auto">
          <a:xfrm flipH="1">
            <a:off x="10104117" y="290049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5" name="Freeform 34">
            <a:extLst>
              <a:ext uri="{FF2B5EF4-FFF2-40B4-BE49-F238E27FC236}">
                <a16:creationId xmlns:a16="http://schemas.microsoft.com/office/drawing/2014/main" id="{8D6D3B44-A80D-4104-A8A6-DFD580E00589}"/>
              </a:ext>
            </a:extLst>
          </p:cNvPr>
          <p:cNvSpPr>
            <a:spLocks noEditPoints="1"/>
          </p:cNvSpPr>
          <p:nvPr/>
        </p:nvSpPr>
        <p:spPr bwMode="auto">
          <a:xfrm flipH="1">
            <a:off x="10104117" y="229698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6" name="Freeform 34">
            <a:extLst>
              <a:ext uri="{FF2B5EF4-FFF2-40B4-BE49-F238E27FC236}">
                <a16:creationId xmlns:a16="http://schemas.microsoft.com/office/drawing/2014/main" id="{0F4F120B-C04A-445B-9A1D-54D783E99921}"/>
              </a:ext>
            </a:extLst>
          </p:cNvPr>
          <p:cNvSpPr>
            <a:spLocks noEditPoints="1"/>
          </p:cNvSpPr>
          <p:nvPr/>
        </p:nvSpPr>
        <p:spPr bwMode="auto">
          <a:xfrm flipH="1">
            <a:off x="10104117" y="16715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7" name="Freeform 34">
            <a:extLst>
              <a:ext uri="{FF2B5EF4-FFF2-40B4-BE49-F238E27FC236}">
                <a16:creationId xmlns:a16="http://schemas.microsoft.com/office/drawing/2014/main" id="{6D1D6CDD-5E26-408C-AEAA-08A6A3C6212E}"/>
              </a:ext>
            </a:extLst>
          </p:cNvPr>
          <p:cNvSpPr>
            <a:spLocks noEditPoints="1"/>
          </p:cNvSpPr>
          <p:nvPr/>
        </p:nvSpPr>
        <p:spPr bwMode="auto">
          <a:xfrm flipH="1">
            <a:off x="10104117" y="10021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8" name="Freeform 34">
            <a:extLst>
              <a:ext uri="{FF2B5EF4-FFF2-40B4-BE49-F238E27FC236}">
                <a16:creationId xmlns:a16="http://schemas.microsoft.com/office/drawing/2014/main" id="{F98B6E59-EA22-4FAF-8B28-AC160A042BF7}"/>
              </a:ext>
            </a:extLst>
          </p:cNvPr>
          <p:cNvSpPr>
            <a:spLocks noEditPoints="1"/>
          </p:cNvSpPr>
          <p:nvPr/>
        </p:nvSpPr>
        <p:spPr bwMode="auto">
          <a:xfrm flipH="1">
            <a:off x="10104117" y="34748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89" name="Freeform 34">
            <a:extLst>
              <a:ext uri="{FF2B5EF4-FFF2-40B4-BE49-F238E27FC236}">
                <a16:creationId xmlns:a16="http://schemas.microsoft.com/office/drawing/2014/main" id="{59B64A91-6975-4104-8098-C34B9E9D3466}"/>
              </a:ext>
            </a:extLst>
          </p:cNvPr>
          <p:cNvSpPr>
            <a:spLocks noEditPoints="1"/>
          </p:cNvSpPr>
          <p:nvPr/>
        </p:nvSpPr>
        <p:spPr bwMode="auto">
          <a:xfrm flipH="1">
            <a:off x="9604842" y="60143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0" name="Freeform 34">
            <a:extLst>
              <a:ext uri="{FF2B5EF4-FFF2-40B4-BE49-F238E27FC236}">
                <a16:creationId xmlns:a16="http://schemas.microsoft.com/office/drawing/2014/main" id="{2D70207A-0928-46A2-A5BD-9AC670777CCA}"/>
              </a:ext>
            </a:extLst>
          </p:cNvPr>
          <p:cNvSpPr>
            <a:spLocks noEditPoints="1"/>
          </p:cNvSpPr>
          <p:nvPr/>
        </p:nvSpPr>
        <p:spPr bwMode="auto">
          <a:xfrm flipH="1">
            <a:off x="9604842" y="5410810"/>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1" name="Freeform 34">
            <a:extLst>
              <a:ext uri="{FF2B5EF4-FFF2-40B4-BE49-F238E27FC236}">
                <a16:creationId xmlns:a16="http://schemas.microsoft.com/office/drawing/2014/main" id="{A714EB92-69C4-4572-84D5-578245CA2684}"/>
              </a:ext>
            </a:extLst>
          </p:cNvPr>
          <p:cNvSpPr>
            <a:spLocks noEditPoints="1"/>
          </p:cNvSpPr>
          <p:nvPr/>
        </p:nvSpPr>
        <p:spPr bwMode="auto">
          <a:xfrm flipH="1">
            <a:off x="9604842" y="479267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2" name="Freeform 34">
            <a:extLst>
              <a:ext uri="{FF2B5EF4-FFF2-40B4-BE49-F238E27FC236}">
                <a16:creationId xmlns:a16="http://schemas.microsoft.com/office/drawing/2014/main" id="{4BF97C4B-5E86-45D1-8A41-0171BB295001}"/>
              </a:ext>
            </a:extLst>
          </p:cNvPr>
          <p:cNvSpPr>
            <a:spLocks noEditPoints="1"/>
          </p:cNvSpPr>
          <p:nvPr/>
        </p:nvSpPr>
        <p:spPr bwMode="auto">
          <a:xfrm flipH="1">
            <a:off x="9604842" y="417453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3" name="Freeform 34">
            <a:extLst>
              <a:ext uri="{FF2B5EF4-FFF2-40B4-BE49-F238E27FC236}">
                <a16:creationId xmlns:a16="http://schemas.microsoft.com/office/drawing/2014/main" id="{E0BBAB3F-B2C2-4DD7-8F27-D2909A5A3FCA}"/>
              </a:ext>
            </a:extLst>
          </p:cNvPr>
          <p:cNvSpPr>
            <a:spLocks noEditPoints="1"/>
          </p:cNvSpPr>
          <p:nvPr/>
        </p:nvSpPr>
        <p:spPr bwMode="auto">
          <a:xfrm flipH="1">
            <a:off x="9604842" y="354908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4" name="Freeform 34">
            <a:extLst>
              <a:ext uri="{FF2B5EF4-FFF2-40B4-BE49-F238E27FC236}">
                <a16:creationId xmlns:a16="http://schemas.microsoft.com/office/drawing/2014/main" id="{B605F52F-8CCF-47A0-86BE-26E8AFC8169C}"/>
              </a:ext>
            </a:extLst>
          </p:cNvPr>
          <p:cNvSpPr>
            <a:spLocks noEditPoints="1"/>
          </p:cNvSpPr>
          <p:nvPr/>
        </p:nvSpPr>
        <p:spPr bwMode="auto">
          <a:xfrm flipH="1">
            <a:off x="9604842" y="292363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5" name="Freeform 34">
            <a:extLst>
              <a:ext uri="{FF2B5EF4-FFF2-40B4-BE49-F238E27FC236}">
                <a16:creationId xmlns:a16="http://schemas.microsoft.com/office/drawing/2014/main" id="{3D31B45A-249E-444A-AEB4-8EF76724D5C9}"/>
              </a:ext>
            </a:extLst>
          </p:cNvPr>
          <p:cNvSpPr>
            <a:spLocks noEditPoints="1"/>
          </p:cNvSpPr>
          <p:nvPr/>
        </p:nvSpPr>
        <p:spPr bwMode="auto">
          <a:xfrm flipH="1">
            <a:off x="9604842" y="232012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6" name="Freeform 34">
            <a:extLst>
              <a:ext uri="{FF2B5EF4-FFF2-40B4-BE49-F238E27FC236}">
                <a16:creationId xmlns:a16="http://schemas.microsoft.com/office/drawing/2014/main" id="{3B81F3C7-FE72-4DE3-A559-57B4311D2EFB}"/>
              </a:ext>
            </a:extLst>
          </p:cNvPr>
          <p:cNvSpPr>
            <a:spLocks noEditPoints="1"/>
          </p:cNvSpPr>
          <p:nvPr/>
        </p:nvSpPr>
        <p:spPr bwMode="auto">
          <a:xfrm flipH="1">
            <a:off x="9604842" y="169467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7" name="Freeform 34">
            <a:extLst>
              <a:ext uri="{FF2B5EF4-FFF2-40B4-BE49-F238E27FC236}">
                <a16:creationId xmlns:a16="http://schemas.microsoft.com/office/drawing/2014/main" id="{C16B9D67-5853-4D47-A2DD-AF4BCBFDF730}"/>
              </a:ext>
            </a:extLst>
          </p:cNvPr>
          <p:cNvSpPr>
            <a:spLocks noEditPoints="1"/>
          </p:cNvSpPr>
          <p:nvPr/>
        </p:nvSpPr>
        <p:spPr bwMode="auto">
          <a:xfrm flipH="1">
            <a:off x="9604842" y="1025334"/>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8" name="Freeform 34">
            <a:extLst>
              <a:ext uri="{FF2B5EF4-FFF2-40B4-BE49-F238E27FC236}">
                <a16:creationId xmlns:a16="http://schemas.microsoft.com/office/drawing/2014/main" id="{B684A4A9-7F41-4BBF-A3E1-FA7B42C3C164}"/>
              </a:ext>
            </a:extLst>
          </p:cNvPr>
          <p:cNvSpPr>
            <a:spLocks noEditPoints="1"/>
          </p:cNvSpPr>
          <p:nvPr/>
        </p:nvSpPr>
        <p:spPr bwMode="auto">
          <a:xfrm flipH="1">
            <a:off x="9604842" y="37062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99" name="Freeform 34">
            <a:extLst>
              <a:ext uri="{FF2B5EF4-FFF2-40B4-BE49-F238E27FC236}">
                <a16:creationId xmlns:a16="http://schemas.microsoft.com/office/drawing/2014/main" id="{2B060890-6A3D-42E3-B618-6B4D7F376117}"/>
              </a:ext>
            </a:extLst>
          </p:cNvPr>
          <p:cNvSpPr>
            <a:spLocks noEditPoints="1"/>
          </p:cNvSpPr>
          <p:nvPr/>
        </p:nvSpPr>
        <p:spPr bwMode="auto">
          <a:xfrm flipH="1">
            <a:off x="11590936" y="5969226"/>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0" name="Freeform 34">
            <a:extLst>
              <a:ext uri="{FF2B5EF4-FFF2-40B4-BE49-F238E27FC236}">
                <a16:creationId xmlns:a16="http://schemas.microsoft.com/office/drawing/2014/main" id="{BADF1A59-5A05-4EFA-9035-3720C33CC3BF}"/>
              </a:ext>
            </a:extLst>
          </p:cNvPr>
          <p:cNvSpPr>
            <a:spLocks noEditPoints="1"/>
          </p:cNvSpPr>
          <p:nvPr/>
        </p:nvSpPr>
        <p:spPr bwMode="auto">
          <a:xfrm flipH="1">
            <a:off x="11590936" y="53657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1" name="Freeform 34">
            <a:extLst>
              <a:ext uri="{FF2B5EF4-FFF2-40B4-BE49-F238E27FC236}">
                <a16:creationId xmlns:a16="http://schemas.microsoft.com/office/drawing/2014/main" id="{E2F96B94-B6B0-42E7-9FC4-035EE1A3A6C3}"/>
              </a:ext>
            </a:extLst>
          </p:cNvPr>
          <p:cNvSpPr>
            <a:spLocks noEditPoints="1"/>
          </p:cNvSpPr>
          <p:nvPr/>
        </p:nvSpPr>
        <p:spPr bwMode="auto">
          <a:xfrm flipH="1">
            <a:off x="11590936" y="474758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2" name="Freeform 34">
            <a:extLst>
              <a:ext uri="{FF2B5EF4-FFF2-40B4-BE49-F238E27FC236}">
                <a16:creationId xmlns:a16="http://schemas.microsoft.com/office/drawing/2014/main" id="{B3EB5C75-6A6D-4CF2-B154-7BACEAE1D581}"/>
              </a:ext>
            </a:extLst>
          </p:cNvPr>
          <p:cNvSpPr>
            <a:spLocks noEditPoints="1"/>
          </p:cNvSpPr>
          <p:nvPr/>
        </p:nvSpPr>
        <p:spPr bwMode="auto">
          <a:xfrm flipH="1">
            <a:off x="11590936" y="412944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3" name="Freeform 34">
            <a:extLst>
              <a:ext uri="{FF2B5EF4-FFF2-40B4-BE49-F238E27FC236}">
                <a16:creationId xmlns:a16="http://schemas.microsoft.com/office/drawing/2014/main" id="{805F0982-2125-4361-92E1-5F56B81B8BAC}"/>
              </a:ext>
            </a:extLst>
          </p:cNvPr>
          <p:cNvSpPr>
            <a:spLocks noEditPoints="1"/>
          </p:cNvSpPr>
          <p:nvPr/>
        </p:nvSpPr>
        <p:spPr bwMode="auto">
          <a:xfrm flipH="1">
            <a:off x="11590936" y="350399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4" name="Freeform 34">
            <a:extLst>
              <a:ext uri="{FF2B5EF4-FFF2-40B4-BE49-F238E27FC236}">
                <a16:creationId xmlns:a16="http://schemas.microsoft.com/office/drawing/2014/main" id="{6FD8E05D-4645-481D-A308-4F5C72105CE9}"/>
              </a:ext>
            </a:extLst>
          </p:cNvPr>
          <p:cNvSpPr>
            <a:spLocks noEditPoints="1"/>
          </p:cNvSpPr>
          <p:nvPr/>
        </p:nvSpPr>
        <p:spPr bwMode="auto">
          <a:xfrm flipH="1">
            <a:off x="11590936" y="287854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5" name="Freeform 34">
            <a:extLst>
              <a:ext uri="{FF2B5EF4-FFF2-40B4-BE49-F238E27FC236}">
                <a16:creationId xmlns:a16="http://schemas.microsoft.com/office/drawing/2014/main" id="{BFFA5513-DD76-468E-B544-1C6B0E25CCCE}"/>
              </a:ext>
            </a:extLst>
          </p:cNvPr>
          <p:cNvSpPr>
            <a:spLocks noEditPoints="1"/>
          </p:cNvSpPr>
          <p:nvPr/>
        </p:nvSpPr>
        <p:spPr bwMode="auto">
          <a:xfrm flipH="1">
            <a:off x="11590936" y="227503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6" name="Freeform 34">
            <a:extLst>
              <a:ext uri="{FF2B5EF4-FFF2-40B4-BE49-F238E27FC236}">
                <a16:creationId xmlns:a16="http://schemas.microsoft.com/office/drawing/2014/main" id="{B606E0A1-9F55-466A-AA79-2A17C07EF8F1}"/>
              </a:ext>
            </a:extLst>
          </p:cNvPr>
          <p:cNvSpPr>
            <a:spLocks noEditPoints="1"/>
          </p:cNvSpPr>
          <p:nvPr/>
        </p:nvSpPr>
        <p:spPr bwMode="auto">
          <a:xfrm flipH="1">
            <a:off x="11590936" y="164958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7" name="Freeform 34">
            <a:extLst>
              <a:ext uri="{FF2B5EF4-FFF2-40B4-BE49-F238E27FC236}">
                <a16:creationId xmlns:a16="http://schemas.microsoft.com/office/drawing/2014/main" id="{0CBBB750-3193-4244-8578-93AF845FA8D4}"/>
              </a:ext>
            </a:extLst>
          </p:cNvPr>
          <p:cNvSpPr>
            <a:spLocks noEditPoints="1"/>
          </p:cNvSpPr>
          <p:nvPr/>
        </p:nvSpPr>
        <p:spPr bwMode="auto">
          <a:xfrm flipH="1">
            <a:off x="11590936" y="98024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8" name="Freeform 34">
            <a:extLst>
              <a:ext uri="{FF2B5EF4-FFF2-40B4-BE49-F238E27FC236}">
                <a16:creationId xmlns:a16="http://schemas.microsoft.com/office/drawing/2014/main" id="{1C240A4B-3CC4-4408-9F0B-E764D4F6A253}"/>
              </a:ext>
            </a:extLst>
          </p:cNvPr>
          <p:cNvSpPr>
            <a:spLocks noEditPoints="1"/>
          </p:cNvSpPr>
          <p:nvPr/>
        </p:nvSpPr>
        <p:spPr bwMode="auto">
          <a:xfrm flipH="1">
            <a:off x="11590936" y="32553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09" name="Freeform 34">
            <a:extLst>
              <a:ext uri="{FF2B5EF4-FFF2-40B4-BE49-F238E27FC236}">
                <a16:creationId xmlns:a16="http://schemas.microsoft.com/office/drawing/2014/main" id="{6D345301-1EF1-499A-BF0A-D5050CC17576}"/>
              </a:ext>
            </a:extLst>
          </p:cNvPr>
          <p:cNvSpPr>
            <a:spLocks noEditPoints="1"/>
          </p:cNvSpPr>
          <p:nvPr/>
        </p:nvSpPr>
        <p:spPr bwMode="auto">
          <a:xfrm flipH="1">
            <a:off x="11103265" y="5980202"/>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0" name="Freeform 34">
            <a:extLst>
              <a:ext uri="{FF2B5EF4-FFF2-40B4-BE49-F238E27FC236}">
                <a16:creationId xmlns:a16="http://schemas.microsoft.com/office/drawing/2014/main" id="{7EB32CFC-E277-4D9A-A722-C934A70AC86A}"/>
              </a:ext>
            </a:extLst>
          </p:cNvPr>
          <p:cNvSpPr>
            <a:spLocks noEditPoints="1"/>
          </p:cNvSpPr>
          <p:nvPr/>
        </p:nvSpPr>
        <p:spPr bwMode="auto">
          <a:xfrm flipH="1">
            <a:off x="11103265" y="5376695"/>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1" name="Freeform 34">
            <a:extLst>
              <a:ext uri="{FF2B5EF4-FFF2-40B4-BE49-F238E27FC236}">
                <a16:creationId xmlns:a16="http://schemas.microsoft.com/office/drawing/2014/main" id="{7BD4AB8E-1E52-4B07-B4C3-6A9690B38817}"/>
              </a:ext>
            </a:extLst>
          </p:cNvPr>
          <p:cNvSpPr>
            <a:spLocks noEditPoints="1"/>
          </p:cNvSpPr>
          <p:nvPr/>
        </p:nvSpPr>
        <p:spPr bwMode="auto">
          <a:xfrm flipH="1">
            <a:off x="11103265" y="4758558"/>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2" name="Freeform 34">
            <a:extLst>
              <a:ext uri="{FF2B5EF4-FFF2-40B4-BE49-F238E27FC236}">
                <a16:creationId xmlns:a16="http://schemas.microsoft.com/office/drawing/2014/main" id="{CC4DB072-307B-4474-A673-F0EFF872EA25}"/>
              </a:ext>
            </a:extLst>
          </p:cNvPr>
          <p:cNvSpPr>
            <a:spLocks noEditPoints="1"/>
          </p:cNvSpPr>
          <p:nvPr/>
        </p:nvSpPr>
        <p:spPr bwMode="auto">
          <a:xfrm flipH="1">
            <a:off x="11103265" y="414042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3" name="Freeform 34">
            <a:extLst>
              <a:ext uri="{FF2B5EF4-FFF2-40B4-BE49-F238E27FC236}">
                <a16:creationId xmlns:a16="http://schemas.microsoft.com/office/drawing/2014/main" id="{DC2F7DFC-C761-40A2-AA9D-1235DDC4BB1C}"/>
              </a:ext>
            </a:extLst>
          </p:cNvPr>
          <p:cNvSpPr>
            <a:spLocks noEditPoints="1"/>
          </p:cNvSpPr>
          <p:nvPr/>
        </p:nvSpPr>
        <p:spPr bwMode="auto">
          <a:xfrm flipH="1">
            <a:off x="11103265" y="351496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4" name="Freeform 34">
            <a:extLst>
              <a:ext uri="{FF2B5EF4-FFF2-40B4-BE49-F238E27FC236}">
                <a16:creationId xmlns:a16="http://schemas.microsoft.com/office/drawing/2014/main" id="{5C638768-75F5-42F1-9BD2-94CD05EBD1DF}"/>
              </a:ext>
            </a:extLst>
          </p:cNvPr>
          <p:cNvSpPr>
            <a:spLocks noEditPoints="1"/>
          </p:cNvSpPr>
          <p:nvPr/>
        </p:nvSpPr>
        <p:spPr bwMode="auto">
          <a:xfrm flipH="1">
            <a:off x="11103265" y="288951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5" name="Freeform 34">
            <a:extLst>
              <a:ext uri="{FF2B5EF4-FFF2-40B4-BE49-F238E27FC236}">
                <a16:creationId xmlns:a16="http://schemas.microsoft.com/office/drawing/2014/main" id="{D42A1C69-858F-48E7-A3D4-085CE70C0840}"/>
              </a:ext>
            </a:extLst>
          </p:cNvPr>
          <p:cNvSpPr>
            <a:spLocks noEditPoints="1"/>
          </p:cNvSpPr>
          <p:nvPr/>
        </p:nvSpPr>
        <p:spPr bwMode="auto">
          <a:xfrm flipH="1">
            <a:off x="11103265" y="2286013"/>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6" name="Freeform 34">
            <a:extLst>
              <a:ext uri="{FF2B5EF4-FFF2-40B4-BE49-F238E27FC236}">
                <a16:creationId xmlns:a16="http://schemas.microsoft.com/office/drawing/2014/main" id="{35A8DFA2-A6C9-4A06-90CB-8D7924BF2ECD}"/>
              </a:ext>
            </a:extLst>
          </p:cNvPr>
          <p:cNvSpPr>
            <a:spLocks noEditPoints="1"/>
          </p:cNvSpPr>
          <p:nvPr/>
        </p:nvSpPr>
        <p:spPr bwMode="auto">
          <a:xfrm flipH="1">
            <a:off x="11103265" y="1660561"/>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7" name="Freeform 34">
            <a:extLst>
              <a:ext uri="{FF2B5EF4-FFF2-40B4-BE49-F238E27FC236}">
                <a16:creationId xmlns:a16="http://schemas.microsoft.com/office/drawing/2014/main" id="{034A7919-0EBF-41AC-A7AB-74095AA3FC14}"/>
              </a:ext>
            </a:extLst>
          </p:cNvPr>
          <p:cNvSpPr>
            <a:spLocks noEditPoints="1"/>
          </p:cNvSpPr>
          <p:nvPr/>
        </p:nvSpPr>
        <p:spPr bwMode="auto">
          <a:xfrm flipH="1">
            <a:off x="11103265" y="991219"/>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218" name="Freeform 34">
            <a:extLst>
              <a:ext uri="{FF2B5EF4-FFF2-40B4-BE49-F238E27FC236}">
                <a16:creationId xmlns:a16="http://schemas.microsoft.com/office/drawing/2014/main" id="{5DFF1732-427A-43FE-B652-3317516C1CA6}"/>
              </a:ext>
            </a:extLst>
          </p:cNvPr>
          <p:cNvSpPr>
            <a:spLocks noEditPoints="1"/>
          </p:cNvSpPr>
          <p:nvPr/>
        </p:nvSpPr>
        <p:spPr bwMode="auto">
          <a:xfrm flipH="1">
            <a:off x="11103265" y="336507"/>
            <a:ext cx="443788" cy="592531"/>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p>
        </p:txBody>
      </p:sp>
      <p:sp>
        <p:nvSpPr>
          <p:cNvPr id="168" name="矩形 167">
            <a:extLst>
              <a:ext uri="{FF2B5EF4-FFF2-40B4-BE49-F238E27FC236}">
                <a16:creationId xmlns:a16="http://schemas.microsoft.com/office/drawing/2014/main" id="{9D9FEAC4-6169-4E6C-B068-2C7F15D3BDC6}"/>
              </a:ext>
            </a:extLst>
          </p:cNvPr>
          <p:cNvSpPr/>
          <p:nvPr/>
        </p:nvSpPr>
        <p:spPr>
          <a:xfrm rot="5400000">
            <a:off x="6022842" y="668122"/>
            <a:ext cx="679037" cy="1134472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BA6BA6F6-5397-4795-8AFC-D23CB44217EA}"/>
              </a:ext>
            </a:extLst>
          </p:cNvPr>
          <p:cNvSpPr/>
          <p:nvPr/>
        </p:nvSpPr>
        <p:spPr>
          <a:xfrm>
            <a:off x="109728" y="275542"/>
            <a:ext cx="11996928" cy="643006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67228C6-AF75-4309-BDDF-4F96F643F618}"/>
                  </a:ext>
                </a:extLst>
              </p:cNvPr>
              <p:cNvSpPr/>
              <p:nvPr/>
            </p:nvSpPr>
            <p:spPr>
              <a:xfrm>
                <a:off x="1754312" y="1334688"/>
                <a:ext cx="7974427" cy="90742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b="1" smtClean="0">
                          <a:latin typeface="微软雅黑" panose="020B0503020204020204" pitchFamily="34" charset="-122"/>
                          <a:ea typeface="微软雅黑" panose="020B0503020204020204" pitchFamily="34" charset="-122"/>
                        </a:rPr>
                        <m:t>P</m:t>
                      </m:r>
                      <m:r>
                        <m:rPr>
                          <m:nor/>
                        </m:rPr>
                        <a:rPr lang="zh-CN" altLang="en-US" sz="2800" b="1" smtClean="0">
                          <a:latin typeface="微软雅黑" panose="020B0503020204020204" pitchFamily="34" charset="-122"/>
                          <a:ea typeface="微软雅黑" panose="020B0503020204020204" pitchFamily="34" charset="-122"/>
                        </a:rPr>
                        <m:t>(</m:t>
                      </m:r>
                      <m:r>
                        <a:rPr lang="zh-CN" altLang="en-US" sz="2800" b="1" i="0">
                          <a:latin typeface="Cambria Math" panose="02040503050406030204" pitchFamily="18" charset="0"/>
                        </a:rPr>
                        <m:t>满足描述的人是图书管理员</m:t>
                      </m:r>
                      <m:r>
                        <m:rPr>
                          <m:nor/>
                        </m:rPr>
                        <a:rPr lang="zh-CN" altLang="en-US" sz="2800" b="1" i="1">
                          <a:latin typeface="微软雅黑" panose="020B0503020204020204" pitchFamily="34" charset="-122"/>
                          <a:ea typeface="微软雅黑" panose="020B0503020204020204" pitchFamily="34" charset="-122"/>
                        </a:rPr>
                        <m:t>)=</m:t>
                      </m:r>
                      <m:f>
                        <m:fPr>
                          <m:ctrlPr>
                            <a:rPr lang="zh-CN" altLang="en-US" sz="2800" b="1" i="1">
                              <a:latin typeface="Cambria Math" panose="02040503050406030204" pitchFamily="18" charset="0"/>
                            </a:rPr>
                          </m:ctrlPr>
                        </m:fPr>
                        <m:num>
                          <m:r>
                            <a:rPr lang="zh-CN" altLang="en-US" sz="2800" b="1" i="0">
                              <a:latin typeface="Cambria Math" panose="02040503050406030204" pitchFamily="18" charset="0"/>
                            </a:rPr>
                            <m:t>𝟒</m:t>
                          </m:r>
                        </m:num>
                        <m:den>
                          <m:r>
                            <a:rPr lang="zh-CN" altLang="en-US" sz="2800" b="1" i="0">
                              <a:latin typeface="Cambria Math" panose="02040503050406030204" pitchFamily="18" charset="0"/>
                            </a:rPr>
                            <m:t>𝟒</m:t>
                          </m:r>
                          <m:r>
                            <a:rPr lang="en-US" altLang="zh-CN" sz="2800" b="1" i="1" smtClean="0">
                              <a:latin typeface="Cambria Math" panose="02040503050406030204" pitchFamily="18" charset="0"/>
                            </a:rPr>
                            <m:t>+</m:t>
                          </m:r>
                          <m:r>
                            <a:rPr lang="zh-CN" altLang="en-US" sz="2800" b="1" i="0">
                              <a:latin typeface="Cambria Math" panose="02040503050406030204" pitchFamily="18" charset="0"/>
                            </a:rPr>
                            <m:t>𝟐𝟎</m:t>
                          </m:r>
                        </m:den>
                      </m:f>
                      <m:r>
                        <m:rPr>
                          <m:nor/>
                        </m:rPr>
                        <a:rPr lang="zh-CN" altLang="en-US" sz="2800" b="1" i="1">
                          <a:latin typeface="微软雅黑" panose="020B0503020204020204" pitchFamily="34" charset="-122"/>
                          <a:ea typeface="微软雅黑" panose="020B0503020204020204" pitchFamily="34" charset="-122"/>
                        </a:rPr>
                        <m:t>=</m:t>
                      </m:r>
                      <m:r>
                        <a:rPr lang="zh-CN" altLang="en-US" sz="2800" b="1" i="0">
                          <a:latin typeface="Cambria Math" panose="02040503050406030204" pitchFamily="18" charset="0"/>
                        </a:rPr>
                        <m:t>𝟏𝟔</m:t>
                      </m:r>
                      <m:r>
                        <a:rPr lang="en-US" altLang="zh-CN" sz="2800" b="1" i="1" smtClean="0">
                          <a:latin typeface="Cambria Math" panose="02040503050406030204" pitchFamily="18" charset="0"/>
                        </a:rPr>
                        <m:t>.</m:t>
                      </m:r>
                      <m:r>
                        <m:rPr>
                          <m:nor/>
                        </m:rPr>
                        <a:rPr lang="en-US" altLang="zh-CN" sz="2800" b="1" i="1" smtClean="0">
                          <a:latin typeface="微软雅黑" panose="020B0503020204020204" pitchFamily="34" charset="-122"/>
                          <a:ea typeface="微软雅黑" panose="020B0503020204020204" pitchFamily="34" charset="-122"/>
                        </a:rPr>
                        <m:t>7</m:t>
                      </m:r>
                      <m:r>
                        <m:rPr>
                          <m:nor/>
                        </m:rPr>
                        <a:rPr lang="zh-CN" altLang="en-US" sz="2800" b="1" i="1">
                          <a:latin typeface="微软雅黑" panose="020B0503020204020204" pitchFamily="34" charset="-122"/>
                          <a:ea typeface="微软雅黑" panose="020B0503020204020204" pitchFamily="34" charset="-122"/>
                        </a:rPr>
                        <m:t>%</m:t>
                      </m:r>
                    </m:oMath>
                  </m:oMathPara>
                </a14:m>
                <a:endParaRPr lang="zh-CN" altLang="en-US" sz="2800" b="1"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767228C6-AF75-4309-BDDF-4F96F643F618}"/>
                  </a:ext>
                </a:extLst>
              </p:cNvPr>
              <p:cNvSpPr>
                <a:spLocks noRot="1" noChangeAspect="1" noMove="1" noResize="1" noEditPoints="1" noAdjustHandles="1" noChangeArrowheads="1" noChangeShapeType="1" noTextEdit="1"/>
              </p:cNvSpPr>
              <p:nvPr/>
            </p:nvSpPr>
            <p:spPr>
              <a:xfrm>
                <a:off x="1754312" y="1334688"/>
                <a:ext cx="7974427" cy="90742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256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Regression</Template>
  <TotalTime>687</TotalTime>
  <Words>2441</Words>
  <Application>Microsoft Office PowerPoint</Application>
  <PresentationFormat>宽屏</PresentationFormat>
  <Paragraphs>374</Paragraphs>
  <Slides>50</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新細明體</vt:lpstr>
      <vt:lpstr>等线</vt:lpstr>
      <vt:lpstr>黑体</vt:lpstr>
      <vt:lpstr>华文楷体</vt:lpstr>
      <vt:lpstr>宋体</vt:lpstr>
      <vt:lpstr>腾讯体</vt:lpstr>
      <vt:lpstr>微软雅黑</vt:lpstr>
      <vt:lpstr>文泉驿正黑</vt:lpstr>
      <vt:lpstr>Arial</vt:lpstr>
      <vt:lpstr>Calibri</vt:lpstr>
      <vt:lpstr>Cambria Math</vt:lpstr>
      <vt:lpstr>Wingdings</vt:lpstr>
      <vt:lpstr>Office 佈景主題</vt:lpstr>
      <vt:lpstr>朴素贝叶斯</vt:lpstr>
      <vt:lpstr>PowerPoint 演示文稿</vt:lpstr>
      <vt:lpstr>PowerPoint 演示文稿</vt:lpstr>
      <vt:lpstr>PowerPoint 演示文稿</vt:lpstr>
      <vt:lpstr>PowerPoint 演示文稿</vt:lpstr>
      <vt:lpstr>PowerPoint 演示文稿</vt:lpstr>
      <vt:lpstr>什么导致了人们对这个问题的非理性判断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两个盒子</vt:lpstr>
      <vt:lpstr>两个盒子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先验概率Prior</vt:lpstr>
      <vt:lpstr>似然函数Probability from Class</vt:lpstr>
      <vt:lpstr>似然函数Probability from Class - Feature</vt:lpstr>
      <vt:lpstr>PowerPoint 演示文稿</vt:lpstr>
      <vt:lpstr>PowerPoint 演示文稿</vt:lpstr>
      <vt:lpstr>似然函数Probability from Class</vt:lpstr>
      <vt:lpstr>PowerPoint 演示文稿</vt:lpstr>
      <vt:lpstr>最大似然Maximum Likelihood</vt:lpstr>
      <vt:lpstr>PowerPoint 演示文稿</vt:lpstr>
      <vt:lpstr>现在就可以分类了</vt:lpstr>
      <vt:lpstr>PowerPoint 演示文稿</vt:lpstr>
      <vt:lpstr>修改模型</vt:lpstr>
      <vt:lpstr>修改模型</vt:lpstr>
      <vt:lpstr>修改模型</vt:lpstr>
      <vt:lpstr>贝叶斯分类的三步</vt:lpstr>
      <vt:lpstr>概率分布---为什么要用高斯分布？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朴素贝叶斯</dc:title>
  <dc:creator>Carly</dc:creator>
  <cp:lastModifiedBy>Carly</cp:lastModifiedBy>
  <cp:revision>28</cp:revision>
  <dcterms:created xsi:type="dcterms:W3CDTF">2020-05-19T03:04:45Z</dcterms:created>
  <dcterms:modified xsi:type="dcterms:W3CDTF">2020-05-20T05:56:02Z</dcterms:modified>
</cp:coreProperties>
</file>