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F8A0-228A-4EB6-BBE1-7063D7023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E5D1D-57DF-4F8D-BD7E-878C701A3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9486B-F8A2-42B3-9326-762CDFCB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9B8E0-E82E-4AAD-8107-F5FE8FF8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0D341-5A36-4112-ADC3-73B8984D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6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F7F21-D60D-491D-AF73-14C182AC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6DBE8-274C-403E-9F00-E1E301994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9A699-758D-4A01-9565-181610E7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10432-879F-43E5-A52A-BCBF11F8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B6CDB-FB3B-4D73-8C8E-EFC90FF1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5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A49E6C-0899-4FFB-B209-8F0AFAB8C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3E7B1-2CD7-48A7-A548-F952C9787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F8282-1296-4BD9-9A82-7651D95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7F9A7-5C9A-4C68-9AB1-53F9201D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2308A-9F2C-4205-924B-486596DB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4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6DDB-EA20-4532-BC95-E945ADE8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8F04B-14DF-4C9F-AC98-DDE73840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BF9CA-7395-442C-B61D-AF283ADE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0829E-7E84-4439-824E-13B39B8A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4806C-1F9E-49F6-9AC3-419EC258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51967-CA77-42D9-8580-8FAC9420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7FB3B-77BE-4C64-921C-69127A5C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AF364-CCAC-4876-9FB4-3D133D70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026BF-D296-43AA-8843-D757E492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12242-E47F-43EB-A459-3CD89A53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5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1D03B-9FFF-4832-8024-C4201D56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D89E7-7973-4862-8ED5-EC0CE2433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D8952-0C92-4C21-82CE-08178BC45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EC85C-52A5-408F-95C1-58178D99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BDF61-EE59-43C9-8D92-DB3872E5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ECD9B-1BDD-4BD3-9D80-6A701034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3437D-8A81-4C62-8544-F81AA0FE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C6832-AF81-41FE-A7B3-65F7210F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05864-7755-4C6A-B303-9FEC1EA9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B1130A-0E37-46CE-89EE-2A92E96DE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72C45C-7720-4862-9E9A-CF05F91A6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EAD896-B5BA-485A-9ACF-689B6052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F461E-7A04-4A2E-9EEE-2081C940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02AE7B-D7A7-47AD-A6E0-69AAD0E7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AFCE5-89C2-4F75-85A4-29969286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3ED0D9-80BF-4F00-A826-21F2D4F9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EDD1A8-0227-474B-8821-DC44BF70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B442A-A292-4921-A127-747BD7DE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7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EDEF59-186A-4995-BA5D-4041350C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D10BDB-0FE4-426F-A53F-97410AA2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E82D-1058-44AE-BDB5-80B2CD02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103D3-4DCB-4B19-A058-6520299A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054BB-20CC-439F-A166-AC2FE3DE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833E7-B216-4FAD-AA84-4853070E0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908CB5-3349-4C43-B817-60ACB4AE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AEAEF-28C6-49F6-ABF5-B4D0D20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2BBCC-0917-4A2F-AAD3-C0AB10CA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8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335E9-B72B-4932-A179-8E04FB3A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EDF9F0-9314-421D-B8CC-EF5614694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A2810-9CDD-41DC-AD0B-3EFD8895E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9513F-64F8-4636-BCAF-FD9D5872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73E35-30E3-4639-8142-82B9D839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99C280-0AA7-4D20-AD15-6C014BA4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8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931E14-B380-41A5-822D-065F0F96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BF33E-26C7-4D2C-9A21-B3DA8842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399C4-7769-4B4F-87FA-2B73C246D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6B92-266B-4F8B-A774-244FF4C5F44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9CAA4-602E-4379-A069-E22F6C59C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2FC48-FBD5-4F00-963A-E477D7D8F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1C98B-A0FA-497B-8B01-CF7F1DD0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3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A3FEC2-4E85-4CDD-B641-5F5885BC2850}"/>
              </a:ext>
            </a:extLst>
          </p:cNvPr>
          <p:cNvSpPr/>
          <p:nvPr/>
        </p:nvSpPr>
        <p:spPr>
          <a:xfrm>
            <a:off x="2649894" y="167951"/>
            <a:ext cx="7641772" cy="1698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/>
              <a:t>Shadow</a:t>
            </a:r>
            <a:endParaRPr lang="zh-CN" altLang="en-US" sz="88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04B2B7-3056-4F02-AD60-E3F8A4CF51AB}"/>
              </a:ext>
            </a:extLst>
          </p:cNvPr>
          <p:cNvSpPr/>
          <p:nvPr/>
        </p:nvSpPr>
        <p:spPr>
          <a:xfrm>
            <a:off x="3127261" y="2219879"/>
            <a:ext cx="2968739" cy="2874633"/>
          </a:xfrm>
          <a:prstGeom prst="ellipse">
            <a:avLst/>
          </a:prstGeom>
          <a:solidFill>
            <a:srgbClr val="C0000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EE91A8-8C00-4C37-A50D-A80A20D9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" y="860837"/>
            <a:ext cx="12109229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EBDE772-0A9D-44E2-9967-250C159DB34C}"/>
              </a:ext>
            </a:extLst>
          </p:cNvPr>
          <p:cNvSpPr/>
          <p:nvPr/>
        </p:nvSpPr>
        <p:spPr>
          <a:xfrm>
            <a:off x="2892488" y="2477277"/>
            <a:ext cx="2052735" cy="2052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7A295B-178D-4B34-ADA3-5FD7385E7ED6}"/>
              </a:ext>
            </a:extLst>
          </p:cNvPr>
          <p:cNvSpPr/>
          <p:nvPr/>
        </p:nvSpPr>
        <p:spPr>
          <a:xfrm>
            <a:off x="251926" y="5924939"/>
            <a:ext cx="7333861" cy="251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F353A2-9F7F-45F0-827D-BB9F52733A72}"/>
              </a:ext>
            </a:extLst>
          </p:cNvPr>
          <p:cNvSpPr/>
          <p:nvPr/>
        </p:nvSpPr>
        <p:spPr>
          <a:xfrm>
            <a:off x="3735353" y="475861"/>
            <a:ext cx="354564" cy="3545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420134-9CD1-4E84-8FC4-71E143DE8B77}"/>
              </a:ext>
            </a:extLst>
          </p:cNvPr>
          <p:cNvCxnSpPr>
            <a:stCxn id="6" idx="2"/>
          </p:cNvCxnSpPr>
          <p:nvPr/>
        </p:nvCxnSpPr>
        <p:spPr>
          <a:xfrm flipH="1">
            <a:off x="2071396" y="653143"/>
            <a:ext cx="1663957" cy="52717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232896B-D0A9-4524-9630-5B7B895A885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089917" y="653143"/>
            <a:ext cx="1676398" cy="52717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00DEF7-BE3C-433F-B753-1087605C9B4D}"/>
              </a:ext>
            </a:extLst>
          </p:cNvPr>
          <p:cNvSpPr/>
          <p:nvPr/>
        </p:nvSpPr>
        <p:spPr>
          <a:xfrm>
            <a:off x="2071396" y="5913275"/>
            <a:ext cx="3694919" cy="251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3C6F619-F3CF-4B11-9556-ED565E46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128" y="914400"/>
            <a:ext cx="3596952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2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E72862-5C53-4353-A2EB-5609373E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22" y="488057"/>
            <a:ext cx="8245555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2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B7BDE9-BC5E-4FF2-956E-18926C90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1222819"/>
            <a:ext cx="10821338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DF8A64-F09E-4ECE-9990-F0FB4EC8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97" y="1536272"/>
            <a:ext cx="4259949" cy="40008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FD4D77C-F789-4083-93FC-2D919A9305C3}"/>
              </a:ext>
            </a:extLst>
          </p:cNvPr>
          <p:cNvSpPr/>
          <p:nvPr/>
        </p:nvSpPr>
        <p:spPr>
          <a:xfrm>
            <a:off x="7906512" y="2987040"/>
            <a:ext cx="2164080" cy="21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85EF8A4-DF62-4FE4-83FB-113B89A4633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35953" y="2870522"/>
            <a:ext cx="1987481" cy="433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7FA5C13-A0B8-41EA-AAB1-218A0E67866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487527" y="2508073"/>
            <a:ext cx="735907" cy="795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F944D270-4472-4657-8E43-840277EBCF4B}"/>
              </a:ext>
            </a:extLst>
          </p:cNvPr>
          <p:cNvSpPr/>
          <p:nvPr/>
        </p:nvSpPr>
        <p:spPr>
          <a:xfrm>
            <a:off x="9198603" y="429562"/>
            <a:ext cx="354564" cy="3545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8BF08B3-D420-4B04-AF25-81C7E4649E2E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V="1">
            <a:off x="8223434" y="732201"/>
            <a:ext cx="1027094" cy="25717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5345CDD-9B57-469C-A0C3-9F8CDD8C1E61}"/>
              </a:ext>
            </a:extLst>
          </p:cNvPr>
          <p:cNvSpPr txBox="1"/>
          <p:nvPr/>
        </p:nvSpPr>
        <p:spPr>
          <a:xfrm>
            <a:off x="9932213" y="1593395"/>
            <a:ext cx="3151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/>
              <a:t>ShadowRay</a:t>
            </a:r>
            <a:endParaRPr lang="zh-CN" altLang="en-US" sz="4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846153-780B-463E-9579-7B386D847FFE}"/>
              </a:ext>
            </a:extLst>
          </p:cNvPr>
          <p:cNvSpPr txBox="1"/>
          <p:nvPr/>
        </p:nvSpPr>
        <p:spPr>
          <a:xfrm>
            <a:off x="8195080" y="3299639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/>
              <a:t>pHit</a:t>
            </a:r>
            <a:endParaRPr lang="zh-CN" altLang="en-US" sz="4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9020B3-F9B9-405D-A5BA-046B7BD7B3CB}"/>
              </a:ext>
            </a:extLst>
          </p:cNvPr>
          <p:cNvSpPr txBox="1"/>
          <p:nvPr/>
        </p:nvSpPr>
        <p:spPr>
          <a:xfrm>
            <a:off x="9840401" y="277000"/>
            <a:ext cx="2262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/>
              <a:t>lightPos</a:t>
            </a:r>
            <a:endParaRPr lang="zh-CN" altLang="en-US" sz="4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F9B913-403E-4D5C-876D-CBF6FA34092A}"/>
              </a:ext>
            </a:extLst>
          </p:cNvPr>
          <p:cNvSpPr txBox="1"/>
          <p:nvPr/>
        </p:nvSpPr>
        <p:spPr>
          <a:xfrm>
            <a:off x="7027145" y="1633360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N</a:t>
            </a:r>
            <a:endParaRPr lang="zh-CN" altLang="en-US" sz="4400" b="1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17EF663-3B22-4F08-AB1B-CB5190988544}"/>
              </a:ext>
            </a:extLst>
          </p:cNvPr>
          <p:cNvSpPr/>
          <p:nvPr/>
        </p:nvSpPr>
        <p:spPr>
          <a:xfrm>
            <a:off x="8905119" y="1582171"/>
            <a:ext cx="1030624" cy="889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30433F-900A-4DDC-B603-9F2AE38FE454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9013857" y="784126"/>
            <a:ext cx="362028" cy="22086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F6CC208-B93E-4AF1-92CD-0BE95B0A5855}"/>
              </a:ext>
            </a:extLst>
          </p:cNvPr>
          <p:cNvSpPr/>
          <p:nvPr/>
        </p:nvSpPr>
        <p:spPr>
          <a:xfrm>
            <a:off x="10861015" y="2629344"/>
            <a:ext cx="1030624" cy="889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51F3635-1E45-4A38-B7D8-173A8BF4F49E}"/>
              </a:ext>
            </a:extLst>
          </p:cNvPr>
          <p:cNvSpPr/>
          <p:nvPr/>
        </p:nvSpPr>
        <p:spPr>
          <a:xfrm>
            <a:off x="10710527" y="4140457"/>
            <a:ext cx="1030624" cy="889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74B2628-CE48-467D-B6F3-1395B12D8718}"/>
              </a:ext>
            </a:extLst>
          </p:cNvPr>
          <p:cNvSpPr/>
          <p:nvPr/>
        </p:nvSpPr>
        <p:spPr>
          <a:xfrm>
            <a:off x="9375885" y="4726903"/>
            <a:ext cx="1030624" cy="889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CF45028-87F4-473D-8535-407149E2024B}"/>
              </a:ext>
            </a:extLst>
          </p:cNvPr>
          <p:cNvSpPr/>
          <p:nvPr/>
        </p:nvSpPr>
        <p:spPr>
          <a:xfrm>
            <a:off x="5288752" y="4209037"/>
            <a:ext cx="1030624" cy="889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96ED6FE-7A5A-4BB3-A442-860166411CA2}"/>
              </a:ext>
            </a:extLst>
          </p:cNvPr>
          <p:cNvSpPr/>
          <p:nvPr/>
        </p:nvSpPr>
        <p:spPr>
          <a:xfrm>
            <a:off x="6006944" y="606844"/>
            <a:ext cx="1030624" cy="889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33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7B6143-40BF-4F8D-A8CB-96928C5AD972}"/>
              </a:ext>
            </a:extLst>
          </p:cNvPr>
          <p:cNvSpPr/>
          <p:nvPr/>
        </p:nvSpPr>
        <p:spPr>
          <a:xfrm>
            <a:off x="2313432" y="3093720"/>
            <a:ext cx="2164080" cy="216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D5DD4AA-ACBB-4A92-9E5E-38B3EAEF8FA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42873" y="2977202"/>
            <a:ext cx="1987481" cy="433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C491C1D-B9A9-49FA-813A-0967E842786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894447" y="2614753"/>
            <a:ext cx="735907" cy="795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E2EB5B-820F-43FD-94FC-76652DF22C5A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630354" y="838881"/>
            <a:ext cx="1027094" cy="25717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4D2097B5-1C4E-4A00-BE9F-A88514568A54}"/>
              </a:ext>
            </a:extLst>
          </p:cNvPr>
          <p:cNvSpPr/>
          <p:nvPr/>
        </p:nvSpPr>
        <p:spPr>
          <a:xfrm>
            <a:off x="2491702" y="3290923"/>
            <a:ext cx="277303" cy="239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AC995FE-4E6A-4A15-8462-376D1F5B13CE}"/>
              </a:ext>
            </a:extLst>
          </p:cNvPr>
          <p:cNvSpPr/>
          <p:nvPr/>
        </p:nvSpPr>
        <p:spPr>
          <a:xfrm>
            <a:off x="3480166" y="563880"/>
            <a:ext cx="354564" cy="3545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D0710-74FF-4622-AC0F-4FD772831BB8}"/>
              </a:ext>
            </a:extLst>
          </p:cNvPr>
          <p:cNvSpPr txBox="1"/>
          <p:nvPr/>
        </p:nvSpPr>
        <p:spPr>
          <a:xfrm>
            <a:off x="1585708" y="1953400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N</a:t>
            </a:r>
            <a:endParaRPr lang="zh-CN" altLang="en-US" sz="44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9AA7A7-F3F0-4827-B089-B6492FAEB6A9}"/>
              </a:ext>
            </a:extLst>
          </p:cNvPr>
          <p:cNvSpPr/>
          <p:nvPr/>
        </p:nvSpPr>
        <p:spPr>
          <a:xfrm>
            <a:off x="2895042" y="1397411"/>
            <a:ext cx="1170247" cy="11702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A6408A-1E91-4AE7-A85B-8277FCBCB27E}"/>
              </a:ext>
            </a:extLst>
          </p:cNvPr>
          <p:cNvSpPr txBox="1"/>
          <p:nvPr/>
        </p:nvSpPr>
        <p:spPr>
          <a:xfrm>
            <a:off x="2630353" y="3342842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/>
              <a:t>pHit</a:t>
            </a:r>
            <a:endParaRPr lang="zh-CN" altLang="en-US" sz="4400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2DC4BC7-C3ED-4EA9-8792-D9676F336115}"/>
              </a:ext>
            </a:extLst>
          </p:cNvPr>
          <p:cNvSpPr/>
          <p:nvPr/>
        </p:nvSpPr>
        <p:spPr>
          <a:xfrm>
            <a:off x="5931409" y="337201"/>
            <a:ext cx="5795043" cy="5795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D5DD4AA-ACBB-4A92-9E5E-38B3EAEF8FA9}"/>
              </a:ext>
            </a:extLst>
          </p:cNvPr>
          <p:cNvCxnSpPr>
            <a:cxnSpLocks/>
          </p:cNvCxnSpPr>
          <p:nvPr/>
        </p:nvCxnSpPr>
        <p:spPr>
          <a:xfrm>
            <a:off x="2824255" y="2573498"/>
            <a:ext cx="1987481" cy="433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C491C1D-B9A9-49FA-813A-0967E8427865}"/>
              </a:ext>
            </a:extLst>
          </p:cNvPr>
          <p:cNvCxnSpPr>
            <a:cxnSpLocks/>
          </p:cNvCxnSpPr>
          <p:nvPr/>
        </p:nvCxnSpPr>
        <p:spPr>
          <a:xfrm flipH="1" flipV="1">
            <a:off x="4075829" y="2211049"/>
            <a:ext cx="735907" cy="795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23D0710-74FF-4622-AC0F-4FD772831BB8}"/>
              </a:ext>
            </a:extLst>
          </p:cNvPr>
          <p:cNvSpPr txBox="1"/>
          <p:nvPr/>
        </p:nvSpPr>
        <p:spPr>
          <a:xfrm>
            <a:off x="3767090" y="1549696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N</a:t>
            </a:r>
            <a:endParaRPr lang="zh-CN" altLang="en-US" sz="4400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2DC4BC7-C3ED-4EA9-8792-D9676F336115}"/>
              </a:ext>
            </a:extLst>
          </p:cNvPr>
          <p:cNvSpPr/>
          <p:nvPr/>
        </p:nvSpPr>
        <p:spPr>
          <a:xfrm>
            <a:off x="4811736" y="878377"/>
            <a:ext cx="5795043" cy="5795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938D880-F03A-430D-9439-CF22AA21033C}"/>
              </a:ext>
            </a:extLst>
          </p:cNvPr>
          <p:cNvSpPr/>
          <p:nvPr/>
        </p:nvSpPr>
        <p:spPr>
          <a:xfrm>
            <a:off x="4981823" y="2923862"/>
            <a:ext cx="277303" cy="2394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E9E358-8B79-4329-B691-D0974AD75E78}"/>
              </a:ext>
            </a:extLst>
          </p:cNvPr>
          <p:cNvSpPr txBox="1"/>
          <p:nvPr/>
        </p:nvSpPr>
        <p:spPr>
          <a:xfrm>
            <a:off x="4075828" y="2790218"/>
            <a:ext cx="38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t</a:t>
            </a:r>
            <a:endParaRPr lang="zh-CN" altLang="en-US" sz="4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3AC573-B33F-4EA6-8791-89C2D810A44E}"/>
              </a:ext>
            </a:extLst>
          </p:cNvPr>
          <p:cNvSpPr txBox="1"/>
          <p:nvPr/>
        </p:nvSpPr>
        <p:spPr>
          <a:xfrm>
            <a:off x="1152978" y="3550529"/>
            <a:ext cx="3445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P = O + t * d</a:t>
            </a:r>
            <a:endParaRPr lang="zh-CN" altLang="en-US" sz="44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75A08D4-D2E3-4F17-9144-1312BD99D89D}"/>
              </a:ext>
            </a:extLst>
          </p:cNvPr>
          <p:cNvSpPr/>
          <p:nvPr/>
        </p:nvSpPr>
        <p:spPr>
          <a:xfrm>
            <a:off x="6175152" y="55282"/>
            <a:ext cx="354564" cy="3545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D22E3F5-8910-4DB4-91AC-6ED011AA0F73}"/>
              </a:ext>
            </a:extLst>
          </p:cNvPr>
          <p:cNvCxnSpPr>
            <a:cxnSpLocks/>
            <a:stCxn id="14" idx="0"/>
            <a:endCxn id="17" idx="3"/>
          </p:cNvCxnSpPr>
          <p:nvPr/>
        </p:nvCxnSpPr>
        <p:spPr>
          <a:xfrm flipV="1">
            <a:off x="5120475" y="357921"/>
            <a:ext cx="1106602" cy="2565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F92D29B-2C23-459C-ADCB-22DEEABFA6ED}"/>
              </a:ext>
            </a:extLst>
          </p:cNvPr>
          <p:cNvSpPr txBox="1"/>
          <p:nvPr/>
        </p:nvSpPr>
        <p:spPr>
          <a:xfrm>
            <a:off x="326546" y="91605"/>
            <a:ext cx="422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/>
              <a:t>kEpsilon</a:t>
            </a:r>
            <a:r>
              <a:rPr lang="en-US" altLang="zh-CN" sz="4400" b="1" dirty="0"/>
              <a:t> = 1e-5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1534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WSY</dc:creator>
  <cp:lastModifiedBy>WSY</cp:lastModifiedBy>
  <cp:revision>8</cp:revision>
  <dcterms:created xsi:type="dcterms:W3CDTF">2020-04-02T00:05:58Z</dcterms:created>
  <dcterms:modified xsi:type="dcterms:W3CDTF">2020-04-02T01:03:57Z</dcterms:modified>
</cp:coreProperties>
</file>