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notesSlides/notesSlide9.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notesSlides/notesSlide10.xml" ContentType="application/vnd.openxmlformats-officedocument.presentationml.notesSlide+xml"/>
  <Override PartName="/ppt/slides/slide14.xml" ContentType="application/vnd.openxmlformats-officedocument.presentationml.slide+xml"/>
  <Override PartName="/ppt/notesSlides/notesSlide11.xml" ContentType="application/vnd.openxmlformats-officedocument.presentationml.notesSlide+xml"/>
  <Override PartName="/ppt/slides/slide15.xml" ContentType="application/vnd.openxmlformats-officedocument.presentationml.slide+xml"/>
  <Override PartName="/ppt/notesSlides/notesSlide12.xml" ContentType="application/vnd.openxmlformats-officedocument.presentationml.notesSlide+xml"/>
  <Override PartName="/ppt/slides/slide16.xml" ContentType="application/vnd.openxmlformats-officedocument.presentationml.slide+xml"/>
  <Override PartName="/ppt/notesSlides/notesSlide13.xml" ContentType="application/vnd.openxmlformats-officedocument.presentationml.notesSlide+xml"/>
  <Override PartName="/ppt/slides/slide17.xml" ContentType="application/vnd.openxmlformats-officedocument.presentationml.slide+xml"/>
  <Override PartName="/ppt/notesSlides/notesSlide14.xml" ContentType="application/vnd.openxmlformats-officedocument.presentationml.notesSlide+xml"/>
  <Override PartName="/ppt/slides/slide18.xml" ContentType="application/vnd.openxmlformats-officedocument.presentationml.slide+xml"/>
  <Override PartName="/ppt/notesSlides/notesSlide15.xml" ContentType="application/vnd.openxmlformats-officedocument.presentationml.notesSlide+xml"/>
  <Override PartName="/ppt/slides/slide19.xml" ContentType="application/vnd.openxmlformats-officedocument.presentationml.slide+xml"/>
  <Override PartName="/ppt/notesSlides/notesSlide16.xml" ContentType="application/vnd.openxmlformats-officedocument.presentationml.notesSlide+xml"/>
  <Override PartName="/ppt/slides/slide20.xml" ContentType="application/vnd.openxmlformats-officedocument.presentationml.slide+xml"/>
  <Override PartName="/ppt/notesSlides/notesSlide17.xml" ContentType="application/vnd.openxmlformats-officedocument.presentationml.notesSlide+xml"/>
  <Override PartName="/ppt/slides/slide21.xml" ContentType="application/vnd.openxmlformats-officedocument.presentationml.slide+xml"/>
  <Override PartName="/ppt/notesSlides/notesSlide18.xml" ContentType="application/vnd.openxmlformats-officedocument.presentationml.notesSlide+xml"/>
  <Override PartName="/ppt/slides/slide22.xml" ContentType="application/vnd.openxmlformats-officedocument.presentationml.slide+xml"/>
  <Override PartName="/ppt/slides/slide23.xml" ContentType="application/vnd.openxmlformats-officedocument.presentationml.slide+xml"/>
  <Override PartName="/ppt/notesSlides/notesSlide19.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notesSlides/notesSlide20.xml" ContentType="application/vnd.openxmlformats-officedocument.presentationml.notesSlide+xml"/>
  <Override PartName="/ppt/slides/slide26.xml" ContentType="application/vnd.openxmlformats-officedocument.presentationml.slide+xml"/>
  <Override PartName="/ppt/notesSlides/notesSlide21.xml" ContentType="application/vnd.openxmlformats-officedocument.presentationml.notesSlide+xml"/>
  <Override PartName="/ppt/slides/slide27.xml" ContentType="application/vnd.openxmlformats-officedocument.presentationml.slide+xml"/>
  <Override PartName="/ppt/notesSlides/notesSlide22.xml" ContentType="application/vnd.openxmlformats-officedocument.presentationml.notes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23.xml" ContentType="application/vnd.openxmlformats-officedocument.presentationml.notes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24.xml" ContentType="application/vnd.openxmlformats-officedocument.presentationml.notesSlide+xml"/>
  <Override PartName="/ppt/slides/slide36.xml" ContentType="application/vnd.openxmlformats-officedocument.presentationml.slide+xml"/>
  <Override PartName="/ppt/notesSlides/notesSlide25.xml" ContentType="application/vnd.openxmlformats-officedocument.presentationml.notesSlide+xml"/>
  <Override PartName="/ppt/slides/slide37.xml" ContentType="application/vnd.openxmlformats-officedocument.presentationml.slide+xml"/>
  <Override PartName="/ppt/notesSlides/notesSlide26.xml" ContentType="application/vnd.openxmlformats-officedocument.presentationml.notesSlide+xml"/>
  <Override PartName="/ppt/slides/slide38.xml" ContentType="application/vnd.openxmlformats-officedocument.presentationml.slide+xml"/>
  <Override PartName="/ppt/notesSlides/notesSlide27.xml" ContentType="application/vnd.openxmlformats-officedocument.presentationml.notesSlide+xml"/>
  <Override PartName="/ppt/slides/slide39.xml" ContentType="application/vnd.openxmlformats-officedocument.presentationml.slide+xml"/>
  <Override PartName="/ppt/notesSlides/notesSlide28.xml" ContentType="application/vnd.openxmlformats-officedocument.presentationml.notesSlide+xml"/>
  <Override PartName="/ppt/slides/slide40.xml" ContentType="application/vnd.openxmlformats-officedocument.presentationml.slide+xml"/>
  <Override PartName="/ppt/notesSlides/notesSlide29.xml" ContentType="application/vnd.openxmlformats-officedocument.presentationml.notesSlide+xml"/>
  <Override PartName="/ppt/slides/slide41.xml" ContentType="application/vnd.openxmlformats-officedocument.presentationml.slide+xml"/>
  <Override PartName="/ppt/slides/slide42.xml" ContentType="application/vnd.openxmlformats-officedocument.presentationml.slide+xml"/>
  <Override PartName="/ppt/notesSlides/notesSlide30.xml" ContentType="application/vnd.openxmlformats-officedocument.presentationml.notesSlide+xml"/>
  <Override PartName="/ppt/slides/slide43.xml" ContentType="application/vnd.openxmlformats-officedocument.presentationml.slide+xml"/>
  <Override PartName="/ppt/notesSlides/notesSlide31.xml" ContentType="application/vnd.openxmlformats-officedocument.presentationml.notesSlide+xml"/>
  <Override PartName="/ppt/slides/slide44.xml" ContentType="application/vnd.openxmlformats-officedocument.presentationml.slide+xml"/>
  <Override PartName="/ppt/notesSlides/notesSlide32.xml" ContentType="application/vnd.openxmlformats-officedocument.presentationml.notesSlide+xml"/>
  <Override PartName="/ppt/slides/slide45.xml" ContentType="application/vnd.openxmlformats-officedocument.presentationml.slide+xml"/>
  <Override PartName="/ppt/notesSlides/notesSlide33.xml" ContentType="application/vnd.openxmlformats-officedocument.presentationml.notesSlide+xml"/>
  <Override PartName="/ppt/slides/slide46.xml" ContentType="application/vnd.openxmlformats-officedocument.presentationml.slide+xml"/>
  <Override PartName="/ppt/notesSlides/notesSlide34.xml" ContentType="application/vnd.openxmlformats-officedocument.presentationml.notesSlide+xml"/>
  <Override PartName="/ppt/slides/slide47.xml" ContentType="application/vnd.openxmlformats-officedocument.presentationml.slide+xml"/>
  <Override PartName="/ppt/notesSlides/notesSlide35.xml" ContentType="application/vnd.openxmlformats-officedocument.presentationml.notesSlide+xml"/>
  <Override PartName="/ppt/slides/slide48.xml" ContentType="application/vnd.openxmlformats-officedocument.presentationml.slide+xml"/>
  <Override PartName="/ppt/notesSlides/notesSlide36.xml" ContentType="application/vnd.openxmlformats-officedocument.presentationml.notesSlide+xml"/>
  <Override PartName="/ppt/slides/slide49.xml" ContentType="application/vnd.openxmlformats-officedocument.presentationml.slide+xml"/>
  <Override PartName="/ppt/notesSlides/notesSlide37.xml" ContentType="application/vnd.openxmlformats-officedocument.presentationml.notesSlide+xml"/>
  <Override PartName="/ppt/slides/slide50.xml" ContentType="application/vnd.openxmlformats-officedocument.presentationml.slide+xml"/>
  <Override PartName="/ppt/slides/slide51.xml" ContentType="application/vnd.openxmlformats-officedocument.presentationml.slide+xml"/>
  <Override PartName="/ppt/notesSlides/notesSlide38.xml" ContentType="application/vnd.openxmlformats-officedocument.presentationml.notesSlide+xml"/>
  <Override PartName="/ppt/slides/slide52.xml" ContentType="application/vnd.openxmlformats-officedocument.presentationml.slide+xml"/>
  <Override PartName="/ppt/slides/slide53.xml" ContentType="application/vnd.openxmlformats-officedocument.presentationml.slide+xml"/>
  <Override PartName="/ppt/notesSlides/notesSlide39.xml" ContentType="application/vnd.openxmlformats-officedocument.presentationml.notesSlide+xml"/>
  <Override PartName="/ppt/slides/slide54.xml" ContentType="application/vnd.openxmlformats-officedocument.presentationml.slide+xml"/>
  <Override PartName="/ppt/slides/slide55.xml" ContentType="application/vnd.openxmlformats-officedocument.presentationml.slide+xml"/>
  <Override PartName="/ppt/notesSlides/notesSlide40.xml" ContentType="application/vnd.openxmlformats-officedocument.presentationml.notesSlide+xml"/>
  <Override PartName="/ppt/slides/slide5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5.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0">
  <p:sldMasterIdLst>
    <p:sldMasterId id="2147483648" r:id="rId1"/>
    <p:sldMasterId id="2147483657" r:id="rId2"/>
  </p:sldMasterIdLst>
  <p:notesMasterIdLst>
    <p:notesMasterId r:id="rId3"/>
  </p:notesMasterIdLst>
  <p:handoutMasterIdLst>
    <p:handoutMasterId r:id="rId4"/>
  </p:handoutMasterIdLst>
  <p:sldIdLst>
    <p:sldId id="256" r:id="rId5"/>
    <p:sldId id="257" r:id="rId6"/>
    <p:sldId id="258" r:id="rId7"/>
    <p:sldId id="259" r:id="rId8"/>
    <p:sldId id="260" r:id="rId9"/>
    <p:sldId id="261" r:id="rId10"/>
    <p:sldId id="262" r:id="rId11"/>
    <p:sldId id="263" r:id="rId12"/>
    <p:sldId id="264"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8842" autoAdjust="0"/>
    <p:restoredTop sz="89749" autoAdjust="0"/>
  </p:normalViewPr>
  <p:slideViewPr>
    <p:cSldViewPr showGuides="0" snapToGrid="1" snapToObjects="0">
      <p:cViewPr varScale="1">
        <p:scale>
          <a:sx n="57" d="100"/>
          <a:sy n="57" d="100"/>
        </p:scale>
        <p:origin x="-1986" y="-90"/>
      </p:cViewPr>
      <p:guideLst>
        <p:guide orient="horz" pos="2880"/>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tableStyles" Target="tableStyles.xml"/><Relationship Id="rId62" Type="http://schemas.openxmlformats.org/officeDocument/2006/relationships/presProps" Target="presProps.xml"/><Relationship Id="rId63" Type="http://schemas.openxmlformats.org/officeDocument/2006/relationships/viewProps" Target="viewProps.xml"/><Relationship Id="rId64" Type="http://schemas.openxmlformats.org/officeDocument/2006/relationships/theme" Target="theme/them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318" name=""/>
        <p:cNvGrpSpPr/>
        <p:nvPr/>
      </p:nvGrpSpPr>
      <p:grpSpPr>
        <a:xfrm rot="0">
          <a:off x="0" y="0"/>
          <a:ext cx="0" cy="0"/>
          <a:chOff x="0" y="0"/>
          <a:chExt cx="0" cy="0"/>
        </a:xfrm>
      </p:grpSpPr>
      <p:sp>
        <p:nvSpPr>
          <p:cNvPr id="1049885" name=""/>
          <p:cNvSpPr/>
          <p:nvPr>
            <p:ph type="hdr" sz="quarter" idx="0"/>
          </p:nvPr>
        </p:nvSpPr>
        <p:spPr>
          <a:xfrm rot="0">
            <a:off x="0" y="0"/>
            <a:ext cx="2971800" cy="457200"/>
          </a:xfrm>
          <a:prstGeom prst="rect"/>
          <a:noFill/>
          <a:ln>
            <a:noFill/>
          </a:ln>
        </p:spPr>
        <p:txBody>
          <a:bodyPr anchor="t" bIns="45720" lIns="91440" rIns="91440" tIns="45720" vert="horz"/>
          <a:p>
            <a:pPr lvl="0"/>
            <a:endParaRPr altLang="en-US" sz="1200" lang="zh-CN"/>
          </a:p>
        </p:txBody>
      </p:sp>
      <p:sp>
        <p:nvSpPr>
          <p:cNvPr id="1049886" name=""/>
          <p:cNvSpPr/>
          <p:nvPr>
            <p:ph type="dt" sz="quarter" idx="1"/>
          </p:nvPr>
        </p:nvSpPr>
        <p:spPr>
          <a:xfrm rot="0">
            <a:off x="3884612" y="0"/>
            <a:ext cx="2971800" cy="457200"/>
          </a:xfrm>
          <a:prstGeom prst="rect"/>
          <a:noFill/>
          <a:ln>
            <a:noFill/>
          </a:ln>
        </p:spPr>
        <p:txBody>
          <a:bodyPr anchor="t" bIns="45720" lIns="91440" rIns="91440" tIns="45720" vert="horz"/>
          <a:p>
            <a:pPr algn="r" lvl="0"/>
            <a:fld id="{566ABCEB-ACFC-4714-9973-3DA970169C29}" type="datetime1">
              <a:rPr altLang="en-US" sz="1200" lang="zh-CN"/>
              <a:pPr algn="r" lvl="0"/>
            </a:fld>
            <a:endParaRPr altLang="en-US" sz="1200" lang="zh-CN"/>
          </a:p>
        </p:txBody>
      </p:sp>
      <p:sp>
        <p:nvSpPr>
          <p:cNvPr id="1049887" name=""/>
          <p:cNvSpPr/>
          <p:nvPr>
            <p:ph type="ftr" sz="quarter" idx="2"/>
          </p:nvPr>
        </p:nvSpPr>
        <p:spPr>
          <a:xfrm rot="0">
            <a:off x="0" y="8685212"/>
            <a:ext cx="2971800" cy="457200"/>
          </a:xfrm>
          <a:prstGeom prst="rect"/>
          <a:noFill/>
          <a:ln>
            <a:noFill/>
          </a:ln>
        </p:spPr>
        <p:txBody>
          <a:bodyPr anchor="b" bIns="45720" lIns="91440" rIns="91440" tIns="45720" vert="horz"/>
          <a:p>
            <a:pPr lvl="0"/>
            <a:endParaRPr altLang="zh-CN" sz="1200" lang="en-US"/>
          </a:p>
        </p:txBody>
      </p:sp>
      <p:sp>
        <p:nvSpPr>
          <p:cNvPr id="1049888" name=""/>
          <p:cNvSpPr/>
          <p:nvPr>
            <p:ph type="sldNum" sz="quarter" idx="3"/>
          </p:nvPr>
        </p:nvSpPr>
        <p:spPr>
          <a:xfrm rot="0">
            <a:off x="3884612" y="8685212"/>
            <a:ext cx="2971800" cy="457200"/>
          </a:xfrm>
          <a:prstGeom prst="rect"/>
          <a:noFill/>
          <a:ln>
            <a:noFill/>
          </a:ln>
        </p:spPr>
        <p:txBody>
          <a:bodyPr anchor="b" bIns="45720" lIns="91440" rIns="91440" tIns="45720" vert="horz"/>
          <a:p>
            <a:pPr algn="r" lvl="0"/>
            <a:fld id="{566ABCEB-ACFC-4714-9973-3DA970169C29}" type="slidenum">
              <a:rPr altLang="en-US" sz="1200" lang="zh-CN"/>
              <a:pPr algn="r" lvl="0"/>
            </a:fld>
            <a:endParaRPr altLang="en-US" sz="1200" lang="zh-CN"/>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316" name=""/>
        <p:cNvGrpSpPr/>
        <p:nvPr/>
      </p:nvGrpSpPr>
      <p:grpSpPr>
        <a:xfrm rot="0">
          <a:off x="0" y="0"/>
          <a:ext cx="0" cy="0"/>
          <a:chOff x="0" y="0"/>
          <a:chExt cx="0" cy="0"/>
        </a:xfrm>
      </p:grpSpPr>
      <p:sp>
        <p:nvSpPr>
          <p:cNvPr id="1049879" name=""/>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en-US" sz="1200" lang="zh-CN"/>
          </a:p>
        </p:txBody>
      </p:sp>
      <p:sp>
        <p:nvSpPr>
          <p:cNvPr id="1049880" name=""/>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fld id="{566ABCEB-ACFC-4714-9973-3DA970169C29}" type="datetime1">
              <a:rPr altLang="en-US" sz="1200" lang="zh-CN"/>
              <a:pPr algn="r" eaLnBrk="1" hangingPunct="1" latinLnBrk="1" lvl="0"/>
            </a:fld>
            <a:endParaRPr altLang="en-US" sz="1200" lang="zh-CN"/>
          </a:p>
        </p:txBody>
      </p:sp>
      <p:sp>
        <p:nvSpPr>
          <p:cNvPr id="1049881" name=""/>
          <p:cNvSpPr/>
          <p:nvPr>
            <p:ph type="sldImg" sz="full" idx="2"/>
          </p:nvPr>
        </p:nvSpPr>
        <p:spPr>
          <a:xfrm rot="0">
            <a:off x="1143000" y="685800"/>
            <a:ext cx="4572000" cy="3429000"/>
          </a:xfrm>
          <a:prstGeom prst="rect"/>
          <a:noFill/>
          <a:ln w="12700" cap="flat" cmpd="sng">
            <a:solidFill>
              <a:srgbClr val="000000">
                <a:alpha val="100000"/>
              </a:srgbClr>
            </a:solidFill>
            <a:prstDash val="solid"/>
            <a:round/>
          </a:ln>
        </p:spPr>
        <p:txBody>
          <a:bodyPr anchor="ctr" bIns="45720" lIns="91440" rIns="91440" tIns="45720" vert="horz"/>
          <a:p/>
        </p:txBody>
      </p:sp>
      <p:sp>
        <p:nvSpPr>
          <p:cNvPr id="1049882" name=""/>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883" name=""/>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endParaRPr altLang="en-US" sz="1200" lang="zh-CN"/>
          </a:p>
        </p:txBody>
      </p:sp>
      <p:sp>
        <p:nvSpPr>
          <p:cNvPr id="1049884" name=""/>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zh-CN"/>
              <a:pPr algn="r" eaLnBrk="1" hangingPunct="1" latinLnBrk="1" lvl="0"/>
            </a:fld>
            <a:endParaRPr altLang="en-US" sz="1200" lang="zh-CN"/>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Calibri" pitchFamily="34" charset="0"/>
        <a:ea typeface="宋体" pitchFamily="2" charset="-122"/>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Calibri" pitchFamily="34" charset="0"/>
        <a:ea typeface="宋体" pitchFamily="2" charset="-122"/>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Calibri" pitchFamily="34" charset="0"/>
        <a:ea typeface="宋体" pitchFamily="2" charset="-122"/>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Calibri" pitchFamily="34" charset="0"/>
        <a:ea typeface="宋体" pitchFamily="2" charset="-122"/>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Calibri" pitchFamily="34" charset="0"/>
        <a:ea typeface="宋体" pitchFamily="2" charset="-122"/>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rot="0">
          <a:off x="0" y="0"/>
          <a:ext cx="0" cy="0"/>
          <a:chOff x="0" y="0"/>
          <a:chExt cx="0" cy="0"/>
        </a:xfrm>
      </p:grpSpPr>
      <p:sp>
        <p:nvSpPr>
          <p:cNvPr id="1048593"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594" name=""/>
          <p:cNvSpPr/>
          <p:nvPr>
            <p:ph type="body" sz="full" idx="1"/>
          </p:nvPr>
        </p:nvSpPr>
        <p:spPr bwMode="auto">
          <a:xfrm rot="0">
            <a:off x="685800" y="4343400"/>
            <a:ext cx="5486400" cy="4114800"/>
          </a:xfrm>
          <a:prstGeom prst="rect"/>
          <a:noFill/>
          <a:ln>
            <a:noFill/>
          </a:ln>
        </p:spPr>
        <p:txBody>
          <a:bodyPr anchor="t" bIns="45720" lIns="91440" rIns="91440" tIns="45720" vert="horz"/>
          <a:p>
            <a:pPr eaLnBrk="1" hangingPunct="1" latinLnBrk="1" lvl="0"/>
            <a:endParaRPr altLang="en-US" lang="zh-CN"/>
          </a:p>
        </p:txBody>
      </p:sp>
      <p:sp>
        <p:nvSpPr>
          <p:cNvPr id="1048595"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latin typeface="Arial" pitchFamily="34" charset="0"/>
              </a:rPr>
              <a:pPr algn="r" eaLnBrk="1" hangingPunct="1" latinLnBrk="1" lvl="0">
                <a:spcBef>
                  <a:spcPct val="0"/>
                </a:spcBef>
              </a:pPr>
            </a:fld>
            <a:endParaRPr altLang="en-US" lang="zh-CN">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rot="0">
          <a:off x="0" y="0"/>
          <a:ext cx="0" cy="0"/>
          <a:chOff x="0" y="0"/>
          <a:chExt cx="0" cy="0"/>
        </a:xfrm>
      </p:grpSpPr>
      <p:sp>
        <p:nvSpPr>
          <p:cNvPr id="1048922"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923" name=""/>
          <p:cNvSpPr/>
          <p:nvPr>
            <p:ph type="body" sz="full" idx="1"/>
          </p:nvPr>
        </p:nvSpPr>
        <p:spPr bwMode="auto">
          <a:xfrm rot="0">
            <a:off x="685800" y="4343400"/>
            <a:ext cx="5486400" cy="4114800"/>
          </a:xfrm>
          <a:prstGeom prst="rect"/>
          <a:noFill/>
          <a:ln>
            <a:noFill/>
          </a:ln>
        </p:spPr>
        <p:txBody>
          <a:bodyPr anchor="t" bIns="45720" lIns="91440" rIns="91440" tIns="45720" vert="horz"/>
          <a:p>
            <a:pPr lvl="0">
              <a:spcBef>
                <a:spcPct val="20000"/>
              </a:spcBef>
              <a:buFont typeface="Wingdings" pitchFamily="2" charset="2"/>
              <a:buChar char="§"/>
            </a:pPr>
            <a:r>
              <a:rPr altLang="en-US" lang="zh-CN">
                <a:latin typeface="幼圆" pitchFamily="49" charset="-122"/>
                <a:ea typeface="幼圆" pitchFamily="49" charset="-122"/>
              </a:rPr>
              <a:t>在数据通信过程中，数据以数字信号方式还是以模拟信号方式表示，取决于选用的通信信道所允许传输的信号类型。</a:t>
            </a:r>
          </a:p>
          <a:p>
            <a:pPr lvl="0">
              <a:spcBef>
                <a:spcPct val="20000"/>
              </a:spcBef>
              <a:buFont typeface="Wingdings" pitchFamily="2" charset="2"/>
              <a:buChar char="§"/>
            </a:pPr>
            <a:r>
              <a:rPr altLang="en-US" lang="zh-CN">
                <a:latin typeface="幼圆" pitchFamily="49" charset="-122"/>
                <a:ea typeface="幼圆" pitchFamily="49" charset="-122"/>
              </a:rPr>
              <a:t>如果通信信道不允许直接传输计算机所产生的数字信号，就需要在发送端将数字信号变换成模拟信号，在接收端再将模拟信号还原成数字信号</a:t>
            </a:r>
            <a:r>
              <a:rPr altLang="zh-CN" lang="en-US">
                <a:latin typeface="幼圆" pitchFamily="49" charset="-122"/>
                <a:ea typeface="幼圆" pitchFamily="49" charset="-122"/>
              </a:rPr>
              <a:t>-----</a:t>
            </a:r>
            <a:r>
              <a:rPr altLang="en-US" lang="zh-CN">
                <a:solidFill>
                  <a:schemeClr val="accent1"/>
                </a:solidFill>
                <a:latin typeface="幼圆" pitchFamily="49" charset="-122"/>
                <a:ea typeface="幼圆" pitchFamily="49" charset="-122"/>
              </a:rPr>
              <a:t>调制解调</a:t>
            </a:r>
            <a:r>
              <a:rPr altLang="en-US" lang="zh-CN">
                <a:latin typeface="幼圆" pitchFamily="49" charset="-122"/>
                <a:ea typeface="幼圆" pitchFamily="49" charset="-122"/>
              </a:rPr>
              <a:t>。</a:t>
            </a:r>
          </a:p>
          <a:p>
            <a:pPr lvl="0">
              <a:spcBef>
                <a:spcPct val="20000"/>
              </a:spcBef>
              <a:buFont typeface="Wingdings" pitchFamily="2" charset="2"/>
              <a:buChar char="§"/>
            </a:pPr>
            <a:r>
              <a:rPr altLang="en-US" lang="zh-CN">
                <a:latin typeface="幼圆" pitchFamily="49" charset="-122"/>
                <a:ea typeface="幼圆" pitchFamily="49" charset="-122"/>
              </a:rPr>
              <a:t>如果通信信道允许直接传输计算机所产生的数字信号，也需要将数字信号进行波形变换。</a:t>
            </a:r>
          </a:p>
          <a:p>
            <a:pPr lvl="0"/>
            <a:endParaRPr altLang="en-US" lang="zh-CN"/>
          </a:p>
        </p:txBody>
      </p:sp>
      <p:sp>
        <p:nvSpPr>
          <p:cNvPr id="104892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latin typeface="Arial" pitchFamily="34" charset="0"/>
              </a:rPr>
              <a:pPr algn="r" eaLnBrk="1" hangingPunct="1" latinLnBrk="1" lvl="0">
                <a:spcBef>
                  <a:spcPct val="0"/>
                </a:spcBef>
              </a:pPr>
            </a:fld>
            <a:endParaRPr altLang="en-US" lang="zh-CN">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60" name=""/>
        <p:cNvGrpSpPr/>
        <p:nvPr/>
      </p:nvGrpSpPr>
      <p:grpSpPr>
        <a:xfrm rot="0">
          <a:off x="0" y="0"/>
          <a:ext cx="0" cy="0"/>
          <a:chOff x="0" y="0"/>
          <a:chExt cx="0" cy="0"/>
        </a:xfrm>
      </p:grpSpPr>
      <p:sp>
        <p:nvSpPr>
          <p:cNvPr id="104898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8985"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986"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rot="0">
          <a:off x="0" y="0"/>
          <a:ext cx="0" cy="0"/>
          <a:chOff x="0" y="0"/>
          <a:chExt cx="0" cy="0"/>
        </a:xfrm>
      </p:grpSpPr>
      <p:sp>
        <p:nvSpPr>
          <p:cNvPr id="104898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8990"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991"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66" name=""/>
        <p:cNvGrpSpPr/>
        <p:nvPr/>
      </p:nvGrpSpPr>
      <p:grpSpPr>
        <a:xfrm rot="0">
          <a:off x="0" y="0"/>
          <a:ext cx="0" cy="0"/>
          <a:chOff x="0" y="0"/>
          <a:chExt cx="0" cy="0"/>
        </a:xfrm>
      </p:grpSpPr>
      <p:sp>
        <p:nvSpPr>
          <p:cNvPr id="104899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8995"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996" name=""/>
          <p:cNvSpPr/>
          <p:nvPr>
            <p:ph type="body" sz="full" idx="1"/>
          </p:nvPr>
        </p:nvSpPr>
        <p:spPr bwMode="auto">
          <a:xfrm rot="0">
            <a:off x="685800" y="4343400"/>
            <a:ext cx="5486400" cy="4114800"/>
          </a:xfrm>
          <a:prstGeom prst="rect"/>
          <a:noFill/>
          <a:ln>
            <a:noFill/>
          </a:ln>
        </p:spPr>
        <p:txBody>
          <a:bodyPr anchor="t" bIns="45720" lIns="91440" rIns="91440" tIns="45720" vert="horz"/>
          <a:p>
            <a:pPr eaLnBrk="1" hangingPunct="1" latinLnBrk="1" lvl="1">
              <a:lnSpc>
                <a:spcPct val="90000"/>
              </a:lnSpc>
            </a:pPr>
            <a:r>
              <a:rPr altLang="en-US" lang="zh-CN">
                <a:solidFill>
                  <a:srgbClr val="333399"/>
                </a:solidFill>
              </a:rPr>
              <a:t>一条链路只是一条通路的一个组成部分。</a:t>
            </a:r>
          </a:p>
          <a:p>
            <a:pPr eaLnBrk="1" hangingPunct="1" latinLnBrk="1" lvl="1">
              <a:lnSpc>
                <a:spcPct val="90000"/>
              </a:lnSpc>
            </a:pPr>
            <a:r>
              <a:rPr altLang="en-US" lang="zh-CN">
                <a:solidFill>
                  <a:srgbClr val="333399"/>
                </a:solidFill>
              </a:rPr>
              <a:t>现在最常用的方法是使用适配器（即网卡）来实现这些协议的硬件和软件。</a:t>
            </a:r>
          </a:p>
          <a:p>
            <a:pPr eaLnBrk="1" hangingPunct="1" latinLnBrk="1" lvl="1">
              <a:lnSpc>
                <a:spcPct val="90000"/>
              </a:lnSpc>
            </a:pPr>
            <a:r>
              <a:rPr altLang="en-US" lang="zh-CN">
                <a:solidFill>
                  <a:srgbClr val="333399"/>
                </a:solidFill>
              </a:rPr>
              <a:t>一般的适配器都包括了数据链路层和物理层这两层的功能。</a:t>
            </a:r>
          </a:p>
          <a:p>
            <a:pPr eaLnBrk="1" hangingPunct="1" latinLnBrk="1" lvl="1">
              <a:lnSpc>
                <a:spcPct val="90000"/>
              </a:lnSpc>
            </a:pPr>
            <a:endParaRPr altLang="zh-CN" lang="en-US">
              <a:solidFill>
                <a:srgbClr val="333399"/>
              </a:solidFill>
            </a:endParaRPr>
          </a:p>
          <a:p>
            <a:pPr eaLnBrk="1" hangingPunct="1" latinLnBrk="1" lvl="1">
              <a:lnSpc>
                <a:spcPct val="90000"/>
              </a:lnSpc>
            </a:pPr>
            <a:r>
              <a:rPr altLang="en-US" lang="zh-CN"/>
              <a:t>若把实现这些协议的硬件和软件加到链路上，就构成了数据链路。</a:t>
            </a:r>
          </a:p>
          <a:p>
            <a:pPr eaLnBrk="1" hangingPunct="1" latinLnBrk="1" lvl="1">
              <a:lnSpc>
                <a:spcPct val="90000"/>
              </a:lnSpc>
            </a:pPr>
            <a:r>
              <a:rPr altLang="en-US" lang="zh-CN"/>
              <a:t>   </a:t>
            </a:r>
          </a:p>
          <a:p>
            <a:pPr lvl="0"/>
            <a:endParaRPr altLang="zh-CN"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69" name=""/>
        <p:cNvGrpSpPr/>
        <p:nvPr/>
      </p:nvGrpSpPr>
      <p:grpSpPr>
        <a:xfrm rot="0">
          <a:off x="0" y="0"/>
          <a:ext cx="0" cy="0"/>
          <a:chOff x="0" y="0"/>
          <a:chExt cx="0" cy="0"/>
        </a:xfrm>
      </p:grpSpPr>
      <p:sp>
        <p:nvSpPr>
          <p:cNvPr id="104899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9000"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001" name=""/>
          <p:cNvSpPr/>
          <p:nvPr>
            <p:ph type="body" sz="full" idx="1"/>
          </p:nvPr>
        </p:nvSpPr>
        <p:spPr bwMode="auto">
          <a:xfrm rot="0">
            <a:off x="685800" y="4343400"/>
            <a:ext cx="5486400" cy="4114800"/>
          </a:xfrm>
          <a:prstGeom prst="rect"/>
          <a:noFill/>
          <a:ln>
            <a:noFill/>
          </a:ln>
        </p:spPr>
        <p:txBody>
          <a:bodyPr anchor="t" bIns="45720" lIns="91440" rIns="91440" tIns="45720" vert="horz"/>
          <a:p>
            <a:r>
              <a:rPr altLang="en-US" lang="zh-CN"/>
              <a:t>广播信道上连接的主机很多，因此必须使用专用的共享信道协议来协调这些主机的数据发送 </a:t>
            </a:r>
          </a:p>
          <a:p>
            <a:endParaRPr altLang="zh-CN"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a:xfrm rot="0">
          <a:off x="0" y="0"/>
          <a:ext cx="0" cy="0"/>
          <a:chOff x="0" y="0"/>
          <a:chExt cx="0" cy="0"/>
        </a:xfrm>
      </p:grpSpPr>
      <p:sp>
        <p:nvSpPr>
          <p:cNvPr id="104900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9005"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006"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75" name=""/>
        <p:cNvGrpSpPr/>
        <p:nvPr/>
      </p:nvGrpSpPr>
      <p:grpSpPr>
        <a:xfrm rot="0">
          <a:off x="0" y="0"/>
          <a:ext cx="0" cy="0"/>
          <a:chOff x="0" y="0"/>
          <a:chExt cx="0" cy="0"/>
        </a:xfrm>
      </p:grpSpPr>
      <p:sp>
        <p:nvSpPr>
          <p:cNvPr id="104900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9010"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011" name=""/>
          <p:cNvSpPr/>
          <p:nvPr>
            <p:ph type="body" sz="full" idx="1"/>
          </p:nvPr>
        </p:nvSpPr>
        <p:spPr bwMode="auto">
          <a:xfrm rot="0">
            <a:off x="685800" y="4343400"/>
            <a:ext cx="5486400" cy="4114800"/>
          </a:xfrm>
          <a:prstGeom prst="rect"/>
          <a:noFill/>
          <a:ln>
            <a:noFill/>
          </a:ln>
        </p:spPr>
        <p:txBody>
          <a:bodyPr anchor="t" bIns="45720" lIns="91440" rIns="91440" tIns="45720" vert="horz"/>
          <a:p>
            <a:r>
              <a:rPr altLang="zh-CN" lang="en-US"/>
              <a:t>110010101011100 </a:t>
            </a:r>
          </a:p>
          <a:p>
            <a:endParaRPr altLang="zh-CN"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rot="0">
          <a:off x="0" y="0"/>
          <a:ext cx="0" cy="0"/>
          <a:chOff x="0" y="0"/>
          <a:chExt cx="0" cy="0"/>
        </a:xfrm>
      </p:grpSpPr>
      <p:sp>
        <p:nvSpPr>
          <p:cNvPr id="1049014" name=""/>
          <p:cNvSpPr/>
          <p:nvPr>
            <p:ph type="sldImg" sz="full" idx="0"/>
          </p:nvPr>
        </p:nvSpPr>
        <p:spPr bwMode="auto">
          <a:xfrm rot="0">
            <a:off x="1144587"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015" name=""/>
          <p:cNvSpPr/>
          <p:nvPr>
            <p:ph type="body" sz="full" idx="1"/>
          </p:nvPr>
        </p:nvSpPr>
        <p:spPr bwMode="auto">
          <a:xfrm rot="0">
            <a:off x="914400" y="4343400"/>
            <a:ext cx="50292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82" name=""/>
        <p:cNvGrpSpPr/>
        <p:nvPr/>
      </p:nvGrpSpPr>
      <p:grpSpPr>
        <a:xfrm rot="0">
          <a:off x="0" y="0"/>
          <a:ext cx="0" cy="0"/>
          <a:chOff x="0" y="0"/>
          <a:chExt cx="0" cy="0"/>
        </a:xfrm>
      </p:grpSpPr>
      <p:sp>
        <p:nvSpPr>
          <p:cNvPr id="1049019"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020" name=""/>
          <p:cNvSpPr/>
          <p:nvPr>
            <p:ph type="body" sz="full" idx="1"/>
          </p:nvPr>
        </p:nvSpPr>
        <p:spPr bwMode="auto">
          <a:xfrm rot="0">
            <a:off x="685800" y="4343400"/>
            <a:ext cx="5486400" cy="4114800"/>
          </a:xfrm>
          <a:prstGeom prst="rect"/>
          <a:noFill/>
          <a:ln>
            <a:noFill/>
          </a:ln>
        </p:spPr>
        <p:txBody>
          <a:bodyPr anchor="t" bIns="45720" lIns="91440" rIns="91440" tIns="45720" vert="horz"/>
          <a:p>
            <a:pPr lvl="0"/>
            <a:r>
              <a:rPr altLang="en-US" lang="zh-CN">
                <a:latin typeface="Arial" pitchFamily="34" charset="0"/>
                <a:ea typeface="幼圆" pitchFamily="49" charset="-122"/>
              </a:rPr>
              <a:t>解决以上问题的方法称为</a:t>
            </a:r>
            <a:r>
              <a:rPr altLang="en-US" lang="zh-CN">
                <a:solidFill>
                  <a:srgbClr val="FF0000"/>
                </a:solidFill>
                <a:latin typeface="Arial" pitchFamily="34" charset="0"/>
                <a:ea typeface="幼圆" pitchFamily="49" charset="-122"/>
              </a:rPr>
              <a:t>介质访问控制方法</a:t>
            </a:r>
            <a:r>
              <a:rPr altLang="en-US" lang="zh-CN">
                <a:latin typeface="Arial" pitchFamily="34" charset="0"/>
                <a:ea typeface="幼圆" pitchFamily="49" charset="-122"/>
              </a:rPr>
              <a:t>。</a:t>
            </a:r>
          </a:p>
        </p:txBody>
      </p:sp>
      <p:sp>
        <p:nvSpPr>
          <p:cNvPr id="1049021"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latin typeface="Arial" pitchFamily="34" charset="0"/>
              </a:rPr>
              <a:pPr algn="r" eaLnBrk="1" hangingPunct="1" latinLnBrk="1" lvl="0">
                <a:spcBef>
                  <a:spcPct val="0"/>
                </a:spcBef>
              </a:pPr>
            </a:fld>
            <a:endParaRPr altLang="en-US" lang="zh-CN">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86" name=""/>
        <p:cNvGrpSpPr/>
        <p:nvPr/>
      </p:nvGrpSpPr>
      <p:grpSpPr>
        <a:xfrm rot="0">
          <a:off x="0" y="0"/>
          <a:ext cx="0" cy="0"/>
          <a:chOff x="0" y="0"/>
          <a:chExt cx="0" cy="0"/>
        </a:xfrm>
      </p:grpSpPr>
      <p:sp>
        <p:nvSpPr>
          <p:cNvPr id="1049026"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9027"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028"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rot="0">
          <a:off x="0" y="0"/>
          <a:ext cx="0" cy="0"/>
          <a:chOff x="0" y="0"/>
          <a:chExt cx="0" cy="0"/>
        </a:xfrm>
      </p:grpSpPr>
      <p:sp>
        <p:nvSpPr>
          <p:cNvPr id="1048633"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TW" lang="en-US">
                <a:latin typeface="Arial" pitchFamily="34" charset="0"/>
                <a:ea typeface="PMingLiU" pitchFamily="18" charset="-120"/>
              </a:rPr>
              <a:pPr algn="r" eaLnBrk="1" hangingPunct="1" latinLnBrk="1" lvl="0">
                <a:spcBef>
                  <a:spcPct val="0"/>
                </a:spcBef>
              </a:pPr>
            </a:fld>
            <a:endParaRPr altLang="zh-TW" lang="en-US">
              <a:latin typeface="Arial" pitchFamily="34" charset="0"/>
              <a:ea typeface="PMingLiU" pitchFamily="18" charset="-120"/>
            </a:endParaRPr>
          </a:p>
        </p:txBody>
      </p:sp>
      <p:sp>
        <p:nvSpPr>
          <p:cNvPr id="1048634"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35"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98" name=""/>
        <p:cNvGrpSpPr/>
        <p:nvPr/>
      </p:nvGrpSpPr>
      <p:grpSpPr>
        <a:xfrm rot="0">
          <a:off x="0" y="0"/>
          <a:ext cx="0" cy="0"/>
          <a:chOff x="0" y="0"/>
          <a:chExt cx="0" cy="0"/>
        </a:xfrm>
      </p:grpSpPr>
      <p:sp>
        <p:nvSpPr>
          <p:cNvPr id="1049089" name=""/>
          <p:cNvSpPr/>
          <p:nvPr>
            <p:ph type="sldImg" sz="full" idx="0"/>
          </p:nvPr>
        </p:nvSpPr>
        <p:spPr bwMode="auto">
          <a:xfrm rot="0">
            <a:off x="1144587"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090" name=""/>
          <p:cNvSpPr/>
          <p:nvPr>
            <p:ph type="body" sz="full" idx="1"/>
          </p:nvPr>
        </p:nvSpPr>
        <p:spPr bwMode="auto">
          <a:xfrm rot="0">
            <a:off x="914400" y="4343400"/>
            <a:ext cx="5029200" cy="4114800"/>
          </a:xfrm>
          <a:prstGeom prst="rect"/>
          <a:noFill/>
          <a:ln>
            <a:noFill/>
          </a:ln>
        </p:spPr>
        <p:txBody>
          <a:bodyPr anchor="t" bIns="45720" lIns="91440" rIns="91440" tIns="45720" vert="horz"/>
          <a:p>
            <a:r>
              <a:rPr altLang="en-US" lang="zh-CN"/>
              <a:t>大家考虑一下多个交换机级连的</a:t>
            </a:r>
            <a:r>
              <a:rPr altLang="zh-CN" lang="en-US"/>
              <a:t>MAC</a:t>
            </a:r>
            <a:r>
              <a:rPr altLang="en-US" lang="zh-CN"/>
              <a:t>地址表和包交换逻辑的情况。</a:t>
            </a:r>
          </a:p>
          <a:p>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rot="0">
          <a:off x="0" y="0"/>
          <a:ext cx="0" cy="0"/>
          <a:chOff x="0" y="0"/>
          <a:chExt cx="0" cy="0"/>
        </a:xfrm>
      </p:grpSpPr>
      <p:sp>
        <p:nvSpPr>
          <p:cNvPr id="1049093"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zh-CN" sz="1200" lang="en-US"/>
              <a:pPr algn="r" eaLnBrk="1" hangingPunct="1" latinLnBrk="1" lvl="0"/>
            </a:fld>
            <a:endParaRPr altLang="zh-CN" sz="1200" lang="en-US"/>
          </a:p>
        </p:txBody>
      </p:sp>
      <p:sp>
        <p:nvSpPr>
          <p:cNvPr id="1049094"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095"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204" name=""/>
        <p:cNvGrpSpPr/>
        <p:nvPr/>
      </p:nvGrpSpPr>
      <p:grpSpPr>
        <a:xfrm rot="0">
          <a:off x="0" y="0"/>
          <a:ext cx="0" cy="0"/>
          <a:chOff x="0" y="0"/>
          <a:chExt cx="0" cy="0"/>
        </a:xfrm>
      </p:grpSpPr>
      <p:sp>
        <p:nvSpPr>
          <p:cNvPr id="1049098"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zh-CN" sz="1200" lang="en-US"/>
              <a:pPr algn="r" eaLnBrk="1" hangingPunct="1" latinLnBrk="1" lvl="0"/>
            </a:fld>
            <a:endParaRPr altLang="zh-CN" sz="1200" lang="en-US"/>
          </a:p>
        </p:txBody>
      </p:sp>
      <p:sp>
        <p:nvSpPr>
          <p:cNvPr id="1049099"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100"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215" name=""/>
        <p:cNvGrpSpPr/>
        <p:nvPr/>
      </p:nvGrpSpPr>
      <p:grpSpPr>
        <a:xfrm rot="0">
          <a:off x="0" y="0"/>
          <a:ext cx="0" cy="0"/>
          <a:chOff x="0" y="0"/>
          <a:chExt cx="0" cy="0"/>
        </a:xfrm>
      </p:grpSpPr>
      <p:sp>
        <p:nvSpPr>
          <p:cNvPr id="1049262"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zh-CN" sz="1200" lang="en-US"/>
              <a:pPr algn="r" eaLnBrk="1" hangingPunct="1" latinLnBrk="1" lvl="0"/>
            </a:fld>
            <a:endParaRPr altLang="zh-CN" sz="1200" lang="en-US"/>
          </a:p>
        </p:txBody>
      </p:sp>
      <p:sp>
        <p:nvSpPr>
          <p:cNvPr id="1049263"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264" name=""/>
          <p:cNvSpPr/>
          <p:nvPr>
            <p:ph type="body" sz="full" idx="1"/>
          </p:nvPr>
        </p:nvSpPr>
        <p:spPr bwMode="auto">
          <a:xfrm rot="0">
            <a:off x="685800" y="4343400"/>
            <a:ext cx="5486400" cy="4114800"/>
          </a:xfrm>
          <a:prstGeom prst="rect"/>
          <a:noFill/>
          <a:ln>
            <a:noFill/>
          </a:ln>
        </p:spPr>
        <p:txBody>
          <a:bodyPr anchor="t" bIns="45720" lIns="91440" rIns="91440" tIns="45720" vert="horz"/>
          <a:p>
            <a:pPr lvl="0">
              <a:lnSpc>
                <a:spcPct val="90000"/>
              </a:lnSpc>
            </a:pPr>
            <a:r>
              <a:rPr altLang="en-US" lang="zh-CN"/>
              <a:t>不管网络层使用的是什么协议，在实际网络的</a:t>
            </a:r>
            <a:r>
              <a:rPr altLang="en-US" lang="zh-CN">
                <a:solidFill>
                  <a:srgbClr val="FF0000"/>
                </a:solidFill>
              </a:rPr>
              <a:t>链路上传送数据帧时，最终还是必须使用</a:t>
            </a:r>
            <a:r>
              <a:rPr altLang="en-US" b="1" lang="zh-CN">
                <a:solidFill>
                  <a:srgbClr val="FF0000"/>
                </a:solidFill>
              </a:rPr>
              <a:t>硬件地址</a:t>
            </a:r>
            <a:r>
              <a:rPr altLang="en-US" lang="zh-CN"/>
              <a:t>。 </a:t>
            </a:r>
          </a:p>
          <a:p>
            <a:pPr lvl="0">
              <a:lnSpc>
                <a:spcPct val="90000"/>
              </a:lnSpc>
            </a:pPr>
            <a:r>
              <a:rPr altLang="en-US" lang="zh-CN"/>
              <a:t>每一个主机都设有一个 </a:t>
            </a:r>
            <a:r>
              <a:rPr altLang="zh-CN" lang="en-US">
                <a:solidFill>
                  <a:srgbClr val="FF0000"/>
                </a:solidFill>
              </a:rPr>
              <a:t>ARP </a:t>
            </a:r>
            <a:r>
              <a:rPr altLang="en-US" lang="zh-CN">
                <a:solidFill>
                  <a:srgbClr val="FF0000"/>
                </a:solidFill>
              </a:rPr>
              <a:t>高速缓存</a:t>
            </a:r>
            <a:r>
              <a:rPr altLang="zh-CN" lang="en-US">
                <a:solidFill>
                  <a:srgbClr val="FF0000"/>
                </a:solidFill>
              </a:rPr>
              <a:t>(ARP cache)</a:t>
            </a:r>
            <a:r>
              <a:rPr altLang="en-US" lang="zh-CN"/>
              <a:t>，里面有所在的局域网上的各主机和路由器的 </a:t>
            </a:r>
            <a:r>
              <a:rPr altLang="zh-CN" lang="en-US">
                <a:solidFill>
                  <a:srgbClr val="FF0000"/>
                </a:solidFill>
              </a:rPr>
              <a:t>IP </a:t>
            </a:r>
            <a:r>
              <a:rPr altLang="en-US" lang="zh-CN">
                <a:solidFill>
                  <a:srgbClr val="FF0000"/>
                </a:solidFill>
              </a:rPr>
              <a:t>地址到硬件地址的映射表</a:t>
            </a:r>
            <a:r>
              <a:rPr altLang="zh-CN" lang="en-US"/>
              <a:t>。</a:t>
            </a:r>
          </a:p>
          <a:p>
            <a:pPr lvl="0">
              <a:lnSpc>
                <a:spcPct val="90000"/>
              </a:lnSpc>
            </a:pPr>
            <a:r>
              <a:rPr altLang="zh-CN" lang="en-US"/>
              <a:t>当主机 A </a:t>
            </a:r>
            <a:r>
              <a:rPr altLang="en-US" lang="zh-CN"/>
              <a:t>欲向本局域网上的某个主机 </a:t>
            </a:r>
            <a:r>
              <a:rPr altLang="zh-CN" lang="en-US"/>
              <a:t>B </a:t>
            </a:r>
            <a:r>
              <a:rPr altLang="en-US" lang="zh-CN"/>
              <a:t>发送 </a:t>
            </a:r>
            <a:r>
              <a:rPr altLang="zh-CN" lang="en-US"/>
              <a:t>IP </a:t>
            </a:r>
            <a:r>
              <a:rPr altLang="en-US" lang="zh-CN"/>
              <a:t>数据报时，就先在其 </a:t>
            </a:r>
            <a:r>
              <a:rPr altLang="zh-CN" lang="en-US"/>
              <a:t>ARP </a:t>
            </a:r>
            <a:r>
              <a:rPr altLang="en-US" lang="zh-CN"/>
              <a:t>高速缓存中查看有无主机 </a:t>
            </a:r>
            <a:r>
              <a:rPr altLang="zh-CN" lang="en-US"/>
              <a:t>B </a:t>
            </a:r>
            <a:r>
              <a:rPr altLang="en-US" lang="zh-CN"/>
              <a:t>的 </a:t>
            </a:r>
            <a:r>
              <a:rPr altLang="zh-CN" lang="en-US"/>
              <a:t>IP </a:t>
            </a:r>
            <a:r>
              <a:rPr altLang="en-US" lang="zh-CN"/>
              <a:t>地址。</a:t>
            </a:r>
            <a:r>
              <a:rPr altLang="en-US" lang="zh-CN">
                <a:solidFill>
                  <a:srgbClr val="FF0000"/>
                </a:solidFill>
              </a:rPr>
              <a:t>如有</a:t>
            </a:r>
            <a:r>
              <a:rPr altLang="zh-CN" lang="en-US"/>
              <a:t>，就可查出其对应的硬件地址，再将此硬件地址写入 MAC </a:t>
            </a:r>
            <a:r>
              <a:rPr altLang="en-US" lang="zh-CN"/>
              <a:t>帧，然后通过局域网将该 </a:t>
            </a:r>
            <a:r>
              <a:rPr altLang="zh-CN" lang="en-US"/>
              <a:t>MAC </a:t>
            </a:r>
            <a:r>
              <a:rPr altLang="en-US" lang="zh-CN"/>
              <a:t>帧发往此硬件地址。  </a:t>
            </a:r>
          </a:p>
          <a:p>
            <a:pPr lvl="0"/>
            <a:endParaRPr altLang="zh-CN"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226" name=""/>
        <p:cNvGrpSpPr/>
        <p:nvPr/>
      </p:nvGrpSpPr>
      <p:grpSpPr>
        <a:xfrm rot="0">
          <a:off x="0" y="0"/>
          <a:ext cx="0" cy="0"/>
          <a:chOff x="0" y="0"/>
          <a:chExt cx="0" cy="0"/>
        </a:xfrm>
      </p:grpSpPr>
      <p:sp>
        <p:nvSpPr>
          <p:cNvPr id="1049408"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zh-CN" sz="1200" lang="en-US"/>
              <a:pPr algn="r" eaLnBrk="1" hangingPunct="1" latinLnBrk="1" lvl="0"/>
            </a:fld>
            <a:endParaRPr altLang="zh-CN" sz="1200" lang="en-US"/>
          </a:p>
        </p:txBody>
      </p:sp>
      <p:sp>
        <p:nvSpPr>
          <p:cNvPr id="1049409"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410"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29" name=""/>
        <p:cNvGrpSpPr/>
        <p:nvPr/>
      </p:nvGrpSpPr>
      <p:grpSpPr>
        <a:xfrm rot="0">
          <a:off x="0" y="0"/>
          <a:ext cx="0" cy="0"/>
          <a:chOff x="0" y="0"/>
          <a:chExt cx="0" cy="0"/>
        </a:xfrm>
      </p:grpSpPr>
      <p:sp>
        <p:nvSpPr>
          <p:cNvPr id="1049413"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414"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en-US" lang="zh-CN"/>
          </a:p>
        </p:txBody>
      </p:sp>
      <p:sp>
        <p:nvSpPr>
          <p:cNvPr id="1049415"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zh-CN"/>
              <a:pPr algn="r" eaLnBrk="1" hangingPunct="1" latinLnBrk="1" lvl="0"/>
            </a:fld>
            <a:endParaRPr altLang="en-US" sz="1200"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32" name=""/>
        <p:cNvGrpSpPr/>
        <p:nvPr/>
      </p:nvGrpSpPr>
      <p:grpSpPr>
        <a:xfrm rot="0">
          <a:off x="0" y="0"/>
          <a:ext cx="0" cy="0"/>
          <a:chOff x="0" y="0"/>
          <a:chExt cx="0" cy="0"/>
        </a:xfrm>
      </p:grpSpPr>
      <p:sp>
        <p:nvSpPr>
          <p:cNvPr id="1049418"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419"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en-US" lang="zh-CN"/>
          </a:p>
        </p:txBody>
      </p:sp>
      <p:sp>
        <p:nvSpPr>
          <p:cNvPr id="1049420"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zh-CN"/>
              <a:pPr algn="r" eaLnBrk="1" hangingPunct="1" latinLnBrk="1" lvl="0"/>
            </a:fld>
            <a:endParaRPr altLang="en-US" sz="1200"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36" name=""/>
        <p:cNvGrpSpPr/>
        <p:nvPr/>
      </p:nvGrpSpPr>
      <p:grpSpPr>
        <a:xfrm rot="0">
          <a:off x="0" y="0"/>
          <a:ext cx="0" cy="0"/>
          <a:chOff x="0" y="0"/>
          <a:chExt cx="0" cy="0"/>
        </a:xfrm>
      </p:grpSpPr>
      <p:sp>
        <p:nvSpPr>
          <p:cNvPr id="1049459"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460"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en-US" lang="zh-CN"/>
          </a:p>
        </p:txBody>
      </p:sp>
      <p:sp>
        <p:nvSpPr>
          <p:cNvPr id="1049461"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zh-CN"/>
              <a:pPr algn="r" eaLnBrk="1" hangingPunct="1" latinLnBrk="1" lvl="0"/>
            </a:fld>
            <a:endParaRPr altLang="en-US" sz="1200"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39" name=""/>
        <p:cNvGrpSpPr/>
        <p:nvPr/>
      </p:nvGrpSpPr>
      <p:grpSpPr>
        <a:xfrm rot="0">
          <a:off x="0" y="0"/>
          <a:ext cx="0" cy="0"/>
          <a:chOff x="0" y="0"/>
          <a:chExt cx="0" cy="0"/>
        </a:xfrm>
      </p:grpSpPr>
      <p:sp>
        <p:nvSpPr>
          <p:cNvPr id="104946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zh-CN" sz="1200" lang="en-US"/>
              <a:pPr algn="r" eaLnBrk="1" hangingPunct="1" latinLnBrk="1" lvl="0"/>
            </a:fld>
            <a:endParaRPr altLang="zh-CN" sz="1200" lang="en-US"/>
          </a:p>
        </p:txBody>
      </p:sp>
      <p:sp>
        <p:nvSpPr>
          <p:cNvPr id="1049465"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466"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242" name=""/>
        <p:cNvGrpSpPr/>
        <p:nvPr/>
      </p:nvGrpSpPr>
      <p:grpSpPr>
        <a:xfrm rot="0">
          <a:off x="0" y="0"/>
          <a:ext cx="0" cy="0"/>
          <a:chOff x="0" y="0"/>
          <a:chExt cx="0" cy="0"/>
        </a:xfrm>
      </p:grpSpPr>
      <p:sp>
        <p:nvSpPr>
          <p:cNvPr id="104946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zh-CN" sz="1200" lang="en-US"/>
              <a:pPr algn="r" eaLnBrk="1" hangingPunct="1" latinLnBrk="1" lvl="0"/>
            </a:fld>
            <a:endParaRPr altLang="zh-CN" sz="1200" lang="en-US"/>
          </a:p>
        </p:txBody>
      </p:sp>
      <p:sp>
        <p:nvSpPr>
          <p:cNvPr id="1049470"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471"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rot="0">
          <a:off x="0" y="0"/>
          <a:ext cx="0" cy="0"/>
          <a:chOff x="0" y="0"/>
          <a:chExt cx="0" cy="0"/>
        </a:xfrm>
      </p:grpSpPr>
      <p:sp>
        <p:nvSpPr>
          <p:cNvPr id="1048638"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TW" lang="en-US">
                <a:latin typeface="Arial" pitchFamily="34" charset="0"/>
                <a:ea typeface="PMingLiU" pitchFamily="18" charset="-120"/>
              </a:rPr>
              <a:pPr algn="r" eaLnBrk="1" hangingPunct="1" latinLnBrk="1" lvl="0">
                <a:spcBef>
                  <a:spcPct val="0"/>
                </a:spcBef>
              </a:pPr>
            </a:fld>
            <a:endParaRPr altLang="zh-TW" lang="en-US">
              <a:latin typeface="Arial" pitchFamily="34" charset="0"/>
              <a:ea typeface="PMingLiU" pitchFamily="18" charset="-120"/>
            </a:endParaRPr>
          </a:p>
        </p:txBody>
      </p:sp>
      <p:sp>
        <p:nvSpPr>
          <p:cNvPr id="1048639"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40"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50" name=""/>
        <p:cNvGrpSpPr/>
        <p:nvPr/>
      </p:nvGrpSpPr>
      <p:grpSpPr>
        <a:xfrm rot="0">
          <a:off x="0" y="0"/>
          <a:ext cx="0" cy="0"/>
          <a:chOff x="0" y="0"/>
          <a:chExt cx="0" cy="0"/>
        </a:xfrm>
      </p:grpSpPr>
      <p:sp>
        <p:nvSpPr>
          <p:cNvPr id="1049557"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558"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en-US" lang="zh-CN"/>
          </a:p>
        </p:txBody>
      </p:sp>
      <p:sp>
        <p:nvSpPr>
          <p:cNvPr id="1049559" name=""/>
          <p:cNvSpPr txBox="1"/>
          <p:nvPr/>
        </p:nvSpPr>
        <p:spPr>
          <a:xfrm rot="0">
            <a:off x="3884612" y="8685212"/>
            <a:ext cx="2971800" cy="457200"/>
          </a:xfrm>
          <a:prstGeom prst="rect"/>
          <a:noFill/>
          <a:ln>
            <a:noFill/>
          </a:ln>
        </p:spPr>
        <p:txBody>
          <a:bodyPr anchor="b" bIns="45720" lIns="91440" rIns="91440" tIns="45720" vert="horz"/>
          <a:p>
            <a:pPr algn="r" lvl="0"/>
            <a:fld id="{566ABCEB-ACFC-4714-9973-3DA970169C29}" type="slidenum">
              <a:rPr altLang="en-US" sz="1200" lang="zh-CN">
                <a:latin typeface="Times New Roman" pitchFamily="18" charset="0"/>
              </a:rPr>
              <a:pPr algn="r" lvl="0"/>
            </a:fld>
            <a:endParaRPr altLang="en-US" sz="1200" lang="zh-CN">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53" name=""/>
        <p:cNvGrpSpPr/>
        <p:nvPr/>
      </p:nvGrpSpPr>
      <p:grpSpPr>
        <a:xfrm rot="0">
          <a:off x="0" y="0"/>
          <a:ext cx="0" cy="0"/>
          <a:chOff x="0" y="0"/>
          <a:chExt cx="0" cy="0"/>
        </a:xfrm>
      </p:grpSpPr>
      <p:sp>
        <p:nvSpPr>
          <p:cNvPr id="1049562"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9563"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en-US" lang="zh-CN"/>
          </a:p>
        </p:txBody>
      </p:sp>
      <p:sp>
        <p:nvSpPr>
          <p:cNvPr id="1049564" name=""/>
          <p:cNvSpPr txBox="1"/>
          <p:nvPr/>
        </p:nvSpPr>
        <p:spPr>
          <a:xfrm rot="0">
            <a:off x="3884612" y="8685212"/>
            <a:ext cx="2971800" cy="457200"/>
          </a:xfrm>
          <a:prstGeom prst="rect"/>
          <a:noFill/>
          <a:ln>
            <a:noFill/>
          </a:ln>
        </p:spPr>
        <p:txBody>
          <a:bodyPr anchor="b" bIns="45720" lIns="91440" rIns="91440" tIns="45720" vert="horz"/>
          <a:p>
            <a:pPr algn="r" lvl="0"/>
            <a:fld id="{566ABCEB-ACFC-4714-9973-3DA970169C29}" type="slidenum">
              <a:rPr altLang="en-US" sz="1200" lang="zh-CN">
                <a:latin typeface="Times New Roman" pitchFamily="18" charset="0"/>
              </a:rPr>
              <a:pPr algn="r" lvl="0"/>
            </a:fld>
            <a:endParaRPr altLang="en-US" sz="1200" lang="zh-CN">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256" name=""/>
        <p:cNvGrpSpPr/>
        <p:nvPr/>
      </p:nvGrpSpPr>
      <p:grpSpPr>
        <a:xfrm rot="0">
          <a:off x="0" y="0"/>
          <a:ext cx="0" cy="0"/>
          <a:chOff x="0" y="0"/>
          <a:chExt cx="0" cy="0"/>
        </a:xfrm>
      </p:grpSpPr>
      <p:sp>
        <p:nvSpPr>
          <p:cNvPr id="1049568"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9569" name=""/>
          <p:cNvSpPr/>
          <p:nvPr>
            <p:ph type="sldImg" sz="full" idx="0"/>
          </p:nvPr>
        </p:nvSpPr>
        <p:spPr>
          <a:xfrm rot="0">
            <a:off x="1143000" y="685800"/>
            <a:ext cx="4572000" cy="3429000"/>
          </a:xfrm>
          <a:prstGeom prst="rect"/>
        </p:spPr>
        <p:txBody>
          <a:bodyPr anchor="ctr" bIns="45720" lIns="91440" rIns="91440" tIns="45720" vert="horz"/>
          <a:p/>
        </p:txBody>
      </p:sp>
      <p:sp>
        <p:nvSpPr>
          <p:cNvPr id="1049570" name=""/>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zh-CN" lang="zh-CN">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259" name=""/>
        <p:cNvGrpSpPr/>
        <p:nvPr/>
      </p:nvGrpSpPr>
      <p:grpSpPr>
        <a:xfrm rot="0">
          <a:off x="0" y="0"/>
          <a:ext cx="0" cy="0"/>
          <a:chOff x="0" y="0"/>
          <a:chExt cx="0" cy="0"/>
        </a:xfrm>
      </p:grpSpPr>
      <p:sp>
        <p:nvSpPr>
          <p:cNvPr id="104957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9575" name=""/>
          <p:cNvSpPr/>
          <p:nvPr>
            <p:ph type="sldImg" sz="full" idx="0"/>
          </p:nvPr>
        </p:nvSpPr>
        <p:spPr>
          <a:xfrm rot="0">
            <a:off x="1143000" y="685800"/>
            <a:ext cx="4572000" cy="3429000"/>
          </a:xfrm>
          <a:prstGeom prst="rect"/>
        </p:spPr>
        <p:txBody>
          <a:bodyPr anchor="ctr" bIns="45720" lIns="91440" rIns="91440" tIns="45720" vert="horz"/>
          <a:p/>
        </p:txBody>
      </p:sp>
      <p:sp>
        <p:nvSpPr>
          <p:cNvPr id="1049576" name=""/>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r>
              <a:rPr altLang="en-US" lang="zh-CN">
                <a:latin typeface="Arial" pitchFamily="34" charset="0"/>
              </a:rPr>
              <a:t>使用这个范围的端口号必须在 </a:t>
            </a:r>
            <a:r>
              <a:rPr altLang="zh-CN" lang="en-US">
                <a:latin typeface="Arial" pitchFamily="34" charset="0"/>
              </a:rPr>
              <a:t>IANA </a:t>
            </a:r>
            <a:r>
              <a:rPr altLang="en-US" lang="zh-CN">
                <a:latin typeface="Arial" pitchFamily="34" charset="0"/>
              </a:rPr>
              <a:t>登记，以防止重复。</a:t>
            </a:r>
          </a:p>
          <a:p>
            <a:pPr eaLnBrk="1" hangingPunct="1" latinLnBrk="1" lvl="0"/>
            <a:r>
              <a:rPr altLang="en-US" lang="zh-CN">
                <a:latin typeface="Arial" pitchFamily="34" charset="0"/>
              </a:rPr>
              <a:t>当服务器进程收到客户进程的报文时，就知道了客户进程所使用的动态端口号。通信结束后，这个端口号可供其他客户进程以后使用。 </a:t>
            </a:r>
          </a:p>
          <a:p>
            <a:pPr eaLnBrk="1" hangingPunct="1" latinLnBrk="1" lvl="0"/>
            <a:endParaRPr altLang="zh-CN" lang="zh-CN">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62" name=""/>
        <p:cNvGrpSpPr/>
        <p:nvPr/>
      </p:nvGrpSpPr>
      <p:grpSpPr>
        <a:xfrm rot="0">
          <a:off x="0" y="0"/>
          <a:ext cx="0" cy="0"/>
          <a:chOff x="0" y="0"/>
          <a:chExt cx="0" cy="0"/>
        </a:xfrm>
      </p:grpSpPr>
      <p:sp>
        <p:nvSpPr>
          <p:cNvPr id="104962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9630" name=""/>
          <p:cNvSpPr/>
          <p:nvPr>
            <p:ph type="sldImg" sz="full" idx="0"/>
          </p:nvPr>
        </p:nvSpPr>
        <p:spPr>
          <a:xfrm rot="0">
            <a:off x="1143000" y="685800"/>
            <a:ext cx="4572000" cy="3429000"/>
          </a:xfrm>
          <a:prstGeom prst="rect"/>
        </p:spPr>
        <p:txBody>
          <a:bodyPr anchor="ctr" bIns="45720" lIns="91440" rIns="91440" tIns="45720" vert="horz"/>
          <a:p/>
        </p:txBody>
      </p:sp>
      <p:sp>
        <p:nvSpPr>
          <p:cNvPr id="1049631" name=""/>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zh-CN" lang="zh-CN">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65" name=""/>
        <p:cNvGrpSpPr/>
        <p:nvPr/>
      </p:nvGrpSpPr>
      <p:grpSpPr>
        <a:xfrm rot="0">
          <a:off x="0" y="0"/>
          <a:ext cx="0" cy="0"/>
          <a:chOff x="0" y="0"/>
          <a:chExt cx="0" cy="0"/>
        </a:xfrm>
      </p:grpSpPr>
      <p:sp>
        <p:nvSpPr>
          <p:cNvPr id="1049634" name=""/>
          <p:cNvSpPr/>
          <p:nvPr>
            <p:ph type="sldImg" sz="full" idx="0"/>
          </p:nvPr>
        </p:nvSpPr>
        <p:spPr>
          <a:xfrm rot="0">
            <a:off x="1143000" y="685800"/>
            <a:ext cx="4572000" cy="3429000"/>
          </a:xfrm>
          <a:prstGeom prst="rect"/>
        </p:spPr>
        <p:txBody>
          <a:bodyPr anchor="ctr" bIns="45720" lIns="91440" rIns="91440" tIns="45720" vert="horz"/>
          <a:p/>
        </p:txBody>
      </p:sp>
      <p:sp>
        <p:nvSpPr>
          <p:cNvPr id="1049635" name=""/>
          <p:cNvSpPr/>
          <p:nvPr>
            <p:ph type="body" sz="full" idx="1"/>
          </p:nvPr>
        </p:nvSpPr>
        <p:spPr>
          <a:xfrm rot="0">
            <a:off x="685800" y="4343400"/>
            <a:ext cx="5486400" cy="4114800"/>
          </a:xfrm>
          <a:prstGeom prst="rect"/>
          <a:noFill/>
        </p:spPr>
        <p:txBody>
          <a:bodyPr anchor="t" bIns="45720" lIns="91440" rIns="91440" tIns="45720" vert="horz"/>
          <a:p>
            <a:pPr lvl="0"/>
            <a:r>
              <a:rPr altLang="en-US" lang="zh-CN">
                <a:latin typeface="Arial" pitchFamily="34" charset="0"/>
              </a:rPr>
              <a:t>源端口：</a:t>
            </a:r>
            <a:r>
              <a:rPr altLang="zh-CN" lang="en-US">
                <a:latin typeface="Arial" pitchFamily="34" charset="0"/>
              </a:rPr>
              <a:t>05 6A</a:t>
            </a:r>
            <a:r>
              <a:rPr altLang="en-US" lang="zh-CN">
                <a:latin typeface="Arial" pitchFamily="34" charset="0"/>
              </a:rPr>
              <a:t>，转换成十进制是</a:t>
            </a:r>
            <a:r>
              <a:rPr altLang="zh-CN" lang="en-US">
                <a:latin typeface="Arial" pitchFamily="34" charset="0"/>
              </a:rPr>
              <a:t>:1386</a:t>
            </a:r>
            <a:r>
              <a:rPr altLang="en-US" lang="zh-CN">
                <a:latin typeface="Arial" pitchFamily="34" charset="0"/>
              </a:rPr>
              <a:t>；</a:t>
            </a:r>
            <a:br/>
            <a:r>
              <a:rPr altLang="en-US" lang="zh-CN">
                <a:latin typeface="Arial" pitchFamily="34" charset="0"/>
              </a:rPr>
              <a:t>目的端口：</a:t>
            </a:r>
            <a:r>
              <a:rPr altLang="zh-CN" lang="en-US">
                <a:latin typeface="Arial" pitchFamily="34" charset="0"/>
              </a:rPr>
              <a:t>00 45</a:t>
            </a:r>
            <a:r>
              <a:rPr altLang="en-US" lang="zh-CN">
                <a:latin typeface="Arial" pitchFamily="34" charset="0"/>
              </a:rPr>
              <a:t>，转换成十进制是</a:t>
            </a:r>
            <a:r>
              <a:rPr altLang="zh-CN" lang="en-US">
                <a:latin typeface="Arial" pitchFamily="34" charset="0"/>
              </a:rPr>
              <a:t>:69;</a:t>
            </a:r>
            <a:br/>
            <a:r>
              <a:rPr altLang="en-US" lang="zh-CN">
                <a:latin typeface="Arial" pitchFamily="34" charset="0"/>
              </a:rPr>
              <a:t>数据报总长度：</a:t>
            </a:r>
            <a:r>
              <a:rPr altLang="zh-CN" lang="en-US">
                <a:latin typeface="Arial" pitchFamily="34" charset="0"/>
              </a:rPr>
              <a:t>00 1C</a:t>
            </a:r>
            <a:r>
              <a:rPr altLang="en-US" lang="zh-CN">
                <a:latin typeface="Arial" pitchFamily="34" charset="0"/>
              </a:rPr>
              <a:t>，转换成十进制是：</a:t>
            </a:r>
            <a:r>
              <a:rPr altLang="zh-CN" lang="en-US">
                <a:latin typeface="Arial" pitchFamily="34" charset="0"/>
              </a:rPr>
              <a:t>28</a:t>
            </a:r>
            <a:r>
              <a:rPr altLang="en-US" lang="zh-CN">
                <a:latin typeface="Arial" pitchFamily="34" charset="0"/>
              </a:rPr>
              <a:t>；除去首部</a:t>
            </a:r>
            <a:r>
              <a:rPr altLang="zh-CN" lang="en-US">
                <a:latin typeface="Arial" pitchFamily="34" charset="0"/>
              </a:rPr>
              <a:t>8</a:t>
            </a:r>
            <a:r>
              <a:rPr altLang="en-US" lang="zh-CN">
                <a:latin typeface="Arial" pitchFamily="34" charset="0"/>
              </a:rPr>
              <a:t>位，则数据部分的长度为</a:t>
            </a:r>
            <a:r>
              <a:rPr altLang="zh-CN" lang="en-US">
                <a:latin typeface="Arial" pitchFamily="34" charset="0"/>
              </a:rPr>
              <a:t>:20;</a:t>
            </a:r>
            <a:br/>
            <a:r>
              <a:rPr altLang="en-US" lang="zh-CN">
                <a:latin typeface="Arial" pitchFamily="34" charset="0"/>
              </a:rPr>
              <a:t>剩下为检验和：</a:t>
            </a:r>
            <a:r>
              <a:rPr altLang="zh-CN" lang="en-US">
                <a:latin typeface="Arial" pitchFamily="34" charset="0"/>
              </a:rPr>
              <a:t>E2 67</a:t>
            </a:r>
          </a:p>
        </p:txBody>
      </p:sp>
      <p:sp>
        <p:nvSpPr>
          <p:cNvPr id="1049636"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68" name=""/>
        <p:cNvGrpSpPr/>
        <p:nvPr/>
      </p:nvGrpSpPr>
      <p:grpSpPr>
        <a:xfrm rot="0">
          <a:off x="0" y="0"/>
          <a:ext cx="0" cy="0"/>
          <a:chOff x="0" y="0"/>
          <a:chExt cx="0" cy="0"/>
        </a:xfrm>
      </p:grpSpPr>
      <p:sp>
        <p:nvSpPr>
          <p:cNvPr id="1049737"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9738" name=""/>
          <p:cNvSpPr/>
          <p:nvPr>
            <p:ph type="sldImg" sz="full" idx="0"/>
          </p:nvPr>
        </p:nvSpPr>
        <p:spPr>
          <a:xfrm rot="0">
            <a:off x="1143000" y="685800"/>
            <a:ext cx="4572000" cy="3429000"/>
          </a:xfrm>
          <a:prstGeom prst="rect"/>
        </p:spPr>
        <p:txBody>
          <a:bodyPr anchor="ctr" bIns="45720" lIns="91440" rIns="91440" tIns="45720" vert="horz"/>
          <a:p/>
        </p:txBody>
      </p:sp>
      <p:sp>
        <p:nvSpPr>
          <p:cNvPr id="1049739" name=""/>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zh-CN" lang="zh-CN">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71" name=""/>
        <p:cNvGrpSpPr/>
        <p:nvPr/>
      </p:nvGrpSpPr>
      <p:grpSpPr>
        <a:xfrm rot="0">
          <a:off x="0" y="0"/>
          <a:ext cx="0" cy="0"/>
          <a:chOff x="0" y="0"/>
          <a:chExt cx="0" cy="0"/>
        </a:xfrm>
      </p:grpSpPr>
      <p:sp>
        <p:nvSpPr>
          <p:cNvPr id="1049742" name=""/>
          <p:cNvSpPr/>
          <p:nvPr>
            <p:ph type="sldImg" sz="full" idx="0"/>
          </p:nvPr>
        </p:nvSpPr>
        <p:spPr>
          <a:xfrm rot="0">
            <a:off x="1143000" y="685800"/>
            <a:ext cx="4572000" cy="3429000"/>
          </a:xfrm>
          <a:prstGeom prst="rect"/>
        </p:spPr>
        <p:txBody>
          <a:bodyPr anchor="ctr" bIns="45720" lIns="91440" rIns="91440" tIns="45720" vert="horz"/>
          <a:p/>
        </p:txBody>
      </p:sp>
      <p:sp>
        <p:nvSpPr>
          <p:cNvPr id="1049743" name=""/>
          <p:cNvSpPr/>
          <p:nvPr>
            <p:ph type="body" sz="full" idx="1"/>
          </p:nvPr>
        </p:nvSpPr>
        <p:spPr>
          <a:xfrm rot="0">
            <a:off x="685800" y="4343400"/>
            <a:ext cx="5486400" cy="4114800"/>
          </a:xfrm>
          <a:prstGeom prst="rect"/>
          <a:noFill/>
        </p:spPr>
        <p:txBody>
          <a:bodyPr anchor="t" bIns="45720" lIns="91440" rIns="91440" tIns="45720" vert="horz"/>
          <a:p>
            <a:pPr lvl="0"/>
            <a:r>
              <a:rPr altLang="en-US" lang="zh-CN">
                <a:latin typeface="Arial" pitchFamily="34" charset="0"/>
              </a:rPr>
              <a:t>主机</a:t>
            </a:r>
            <a:r>
              <a:rPr altLang="zh-CN" lang="en-US">
                <a:latin typeface="Arial" pitchFamily="34" charset="0"/>
              </a:rPr>
              <a:t>A</a:t>
            </a:r>
            <a:r>
              <a:rPr altLang="en-US" lang="zh-CN">
                <a:latin typeface="Arial" pitchFamily="34" charset="0"/>
              </a:rPr>
              <a:t>向主机</a:t>
            </a:r>
            <a:r>
              <a:rPr altLang="zh-CN" lang="en-US">
                <a:latin typeface="Arial" pitchFamily="34" charset="0"/>
              </a:rPr>
              <a:t>B</a:t>
            </a:r>
            <a:r>
              <a:rPr altLang="en-US" lang="zh-CN">
                <a:latin typeface="Arial" pitchFamily="34" charset="0"/>
              </a:rPr>
              <a:t>连续发送了两个</a:t>
            </a:r>
            <a:r>
              <a:rPr altLang="zh-CN" lang="en-US">
                <a:latin typeface="Arial" pitchFamily="34" charset="0"/>
              </a:rPr>
              <a:t>TCP</a:t>
            </a:r>
            <a:r>
              <a:rPr altLang="en-US" lang="zh-CN">
                <a:latin typeface="Arial" pitchFamily="34" charset="0"/>
              </a:rPr>
              <a:t>报文段，其序号分别为</a:t>
            </a:r>
            <a:r>
              <a:rPr altLang="zh-CN" lang="en-US">
                <a:latin typeface="Arial" pitchFamily="34" charset="0"/>
              </a:rPr>
              <a:t>70</a:t>
            </a:r>
            <a:r>
              <a:rPr altLang="en-US" lang="zh-CN">
                <a:latin typeface="Arial" pitchFamily="34" charset="0"/>
              </a:rPr>
              <a:t>和</a:t>
            </a:r>
            <a:r>
              <a:rPr altLang="zh-CN" lang="en-US">
                <a:latin typeface="Arial" pitchFamily="34" charset="0"/>
              </a:rPr>
              <a:t>100.</a:t>
            </a:r>
            <a:r>
              <a:rPr altLang="en-US" lang="zh-CN">
                <a:latin typeface="Arial" pitchFamily="34" charset="0"/>
              </a:rPr>
              <a:t>试问：</a:t>
            </a:r>
            <a:br/>
            <a:r>
              <a:rPr altLang="zh-CN" lang="en-US">
                <a:latin typeface="Arial" pitchFamily="34" charset="0"/>
              </a:rPr>
              <a:t>(1). </a:t>
            </a:r>
            <a:r>
              <a:rPr altLang="en-US" lang="zh-CN">
                <a:latin typeface="Arial" pitchFamily="34" charset="0"/>
              </a:rPr>
              <a:t>第一个报文段携带了多少字节的数据？数据为从</a:t>
            </a:r>
            <a:r>
              <a:rPr altLang="zh-CN" lang="en-US">
                <a:latin typeface="Arial" pitchFamily="34" charset="0"/>
              </a:rPr>
              <a:t>70-99 </a:t>
            </a:r>
            <a:r>
              <a:rPr altLang="en-US" lang="zh-CN">
                <a:latin typeface="Arial" pitchFamily="34" charset="0"/>
              </a:rPr>
              <a:t>，</a:t>
            </a:r>
            <a:r>
              <a:rPr altLang="zh-CN" lang="en-US">
                <a:latin typeface="Arial" pitchFamily="34" charset="0"/>
              </a:rPr>
              <a:t>100-70=30</a:t>
            </a:r>
            <a:r>
              <a:rPr altLang="en-US" lang="zh-CN">
                <a:latin typeface="Arial" pitchFamily="34" charset="0"/>
              </a:rPr>
              <a:t>。</a:t>
            </a:r>
            <a:br/>
            <a:r>
              <a:rPr altLang="zh-CN" lang="en-US">
                <a:latin typeface="Arial" pitchFamily="34" charset="0"/>
              </a:rPr>
              <a:t>(2). </a:t>
            </a:r>
            <a:r>
              <a:rPr altLang="en-US" lang="zh-CN">
                <a:latin typeface="Arial" pitchFamily="34" charset="0"/>
              </a:rPr>
              <a:t>主机</a:t>
            </a:r>
            <a:r>
              <a:rPr altLang="zh-CN" lang="en-US">
                <a:latin typeface="Arial" pitchFamily="34" charset="0"/>
              </a:rPr>
              <a:t>B</a:t>
            </a:r>
            <a:r>
              <a:rPr altLang="en-US" lang="zh-CN">
                <a:latin typeface="Arial" pitchFamily="34" charset="0"/>
              </a:rPr>
              <a:t>收到第一个报文段后发回的确认号应当是多少？发回受到的确认号为</a:t>
            </a:r>
            <a:r>
              <a:rPr altLang="zh-CN" lang="en-US">
                <a:latin typeface="Arial" pitchFamily="34" charset="0"/>
              </a:rPr>
              <a:t>100</a:t>
            </a:r>
            <a:br/>
            <a:r>
              <a:rPr altLang="zh-CN" lang="en-US">
                <a:latin typeface="Arial" pitchFamily="34" charset="0"/>
              </a:rPr>
              <a:t>(3). </a:t>
            </a:r>
            <a:r>
              <a:rPr altLang="en-US" lang="zh-CN">
                <a:latin typeface="Arial" pitchFamily="34" charset="0"/>
              </a:rPr>
              <a:t>如果</a:t>
            </a:r>
            <a:r>
              <a:rPr altLang="zh-CN" lang="en-US">
                <a:latin typeface="Arial" pitchFamily="34" charset="0"/>
              </a:rPr>
              <a:t>B</a:t>
            </a:r>
            <a:r>
              <a:rPr altLang="en-US" lang="zh-CN">
                <a:latin typeface="Arial" pitchFamily="34" charset="0"/>
              </a:rPr>
              <a:t>收到第二个报文段后发回的确认号是</a:t>
            </a:r>
            <a:r>
              <a:rPr altLang="zh-CN" lang="en-US">
                <a:latin typeface="Arial" pitchFamily="34" charset="0"/>
              </a:rPr>
              <a:t>180</a:t>
            </a:r>
            <a:r>
              <a:rPr altLang="en-US" lang="zh-CN">
                <a:latin typeface="Arial" pitchFamily="34" charset="0"/>
              </a:rPr>
              <a:t>，试问</a:t>
            </a:r>
            <a:r>
              <a:rPr altLang="zh-CN" lang="en-US">
                <a:latin typeface="Arial" pitchFamily="34" charset="0"/>
              </a:rPr>
              <a:t>A</a:t>
            </a:r>
            <a:r>
              <a:rPr altLang="en-US" lang="zh-CN">
                <a:latin typeface="Arial" pitchFamily="34" charset="0"/>
              </a:rPr>
              <a:t>发送的第二个报文段的数据有多少字节？确认号为</a:t>
            </a:r>
            <a:r>
              <a:rPr altLang="zh-CN" lang="en-US">
                <a:latin typeface="Arial" pitchFamily="34" charset="0"/>
              </a:rPr>
              <a:t>180</a:t>
            </a:r>
            <a:r>
              <a:rPr altLang="en-US" lang="zh-CN">
                <a:latin typeface="Arial" pitchFamily="34" charset="0"/>
              </a:rPr>
              <a:t>，则数据为</a:t>
            </a:r>
            <a:r>
              <a:rPr altLang="zh-CN" lang="en-US">
                <a:latin typeface="Arial" pitchFamily="34" charset="0"/>
              </a:rPr>
              <a:t>180-100=80.</a:t>
            </a:r>
            <a:br/>
            <a:r>
              <a:rPr altLang="zh-CN" lang="en-US">
                <a:latin typeface="Arial" pitchFamily="34" charset="0"/>
              </a:rPr>
              <a:t>(4). </a:t>
            </a:r>
            <a:r>
              <a:rPr altLang="en-US" lang="zh-CN">
                <a:latin typeface="Arial" pitchFamily="34" charset="0"/>
              </a:rPr>
              <a:t>如果</a:t>
            </a:r>
            <a:r>
              <a:rPr altLang="zh-CN" lang="en-US">
                <a:latin typeface="Arial" pitchFamily="34" charset="0"/>
              </a:rPr>
              <a:t>A</a:t>
            </a:r>
            <a:r>
              <a:rPr altLang="en-US" lang="zh-CN">
                <a:latin typeface="Arial" pitchFamily="34" charset="0"/>
              </a:rPr>
              <a:t>发送的第一个报文段丢失了，但第二个到达</a:t>
            </a:r>
            <a:r>
              <a:rPr altLang="zh-CN" lang="en-US">
                <a:latin typeface="Arial" pitchFamily="34" charset="0"/>
              </a:rPr>
              <a:t>B</a:t>
            </a:r>
            <a:r>
              <a:rPr altLang="en-US" lang="zh-CN">
                <a:latin typeface="Arial" pitchFamily="34" charset="0"/>
              </a:rPr>
              <a:t>，</a:t>
            </a:r>
            <a:r>
              <a:rPr altLang="zh-CN" lang="en-US">
                <a:latin typeface="Arial" pitchFamily="34" charset="0"/>
              </a:rPr>
              <a:t>B</a:t>
            </a:r>
            <a:r>
              <a:rPr altLang="en-US" lang="zh-CN">
                <a:latin typeface="Arial" pitchFamily="34" charset="0"/>
              </a:rPr>
              <a:t>在第二个报文段到达后向</a:t>
            </a:r>
            <a:r>
              <a:rPr altLang="zh-CN" lang="en-US">
                <a:latin typeface="Arial" pitchFamily="34" charset="0"/>
              </a:rPr>
              <a:t>A</a:t>
            </a:r>
            <a:r>
              <a:rPr altLang="en-US" lang="zh-CN">
                <a:latin typeface="Arial" pitchFamily="34" charset="0"/>
              </a:rPr>
              <a:t>发送了确认。试问这个确认号应为多少？由于没有收到第一个报文段，则确认号为</a:t>
            </a:r>
            <a:r>
              <a:rPr altLang="zh-CN" lang="en-US">
                <a:latin typeface="Arial" pitchFamily="34" charset="0"/>
              </a:rPr>
              <a:t>70.</a:t>
            </a:r>
          </a:p>
        </p:txBody>
      </p:sp>
      <p:sp>
        <p:nvSpPr>
          <p:cNvPr id="104974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76" name=""/>
        <p:cNvGrpSpPr/>
        <p:nvPr/>
      </p:nvGrpSpPr>
      <p:grpSpPr>
        <a:xfrm rot="0">
          <a:off x="0" y="0"/>
          <a:ext cx="0" cy="0"/>
          <a:chOff x="0" y="0"/>
          <a:chExt cx="0" cy="0"/>
        </a:xfrm>
      </p:grpSpPr>
      <p:sp>
        <p:nvSpPr>
          <p:cNvPr id="104977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9780" name=""/>
          <p:cNvSpPr/>
          <p:nvPr>
            <p:ph type="sldImg" sz="full" idx="0"/>
          </p:nvPr>
        </p:nvSpPr>
        <p:spPr>
          <a:xfrm rot="0">
            <a:off x="1143000" y="685800"/>
            <a:ext cx="4572000" cy="3429000"/>
          </a:xfrm>
          <a:prstGeom prst="rect"/>
        </p:spPr>
        <p:txBody>
          <a:bodyPr anchor="ctr" bIns="45720" lIns="91440" rIns="91440" tIns="45720" vert="horz"/>
          <a:p/>
        </p:txBody>
      </p:sp>
      <p:sp>
        <p:nvSpPr>
          <p:cNvPr id="1049781" name=""/>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r>
              <a:rPr altLang="en-US" lang="zh-CN">
                <a:latin typeface="Arial" pitchFamily="34" charset="0"/>
              </a:rPr>
              <a:t>运输连接的管理就是使运输连接的建立和释放都能正常地进行。</a:t>
            </a:r>
          </a:p>
          <a:p>
            <a:pPr eaLnBrk="1" hangingPunct="1" latinLnBrk="1" lvl="0"/>
            <a:endParaRPr altLang="zh-CN" lang="zh-CN">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80" name=""/>
        <p:cNvGrpSpPr/>
        <p:nvPr/>
      </p:nvGrpSpPr>
      <p:grpSpPr>
        <a:xfrm rot="0">
          <a:off x="0" y="0"/>
          <a:ext cx="0" cy="0"/>
          <a:chOff x="0" y="0"/>
          <a:chExt cx="0" cy="0"/>
        </a:xfrm>
      </p:grpSpPr>
      <p:sp>
        <p:nvSpPr>
          <p:cNvPr id="1049786"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
        <p:nvSpPr>
          <p:cNvPr id="1049787" name=""/>
          <p:cNvSpPr/>
          <p:nvPr>
            <p:ph type="sldImg" sz="full" idx="0"/>
          </p:nvPr>
        </p:nvSpPr>
        <p:spPr>
          <a:xfrm rot="0">
            <a:off x="1143000" y="685800"/>
            <a:ext cx="4572000" cy="3429000"/>
          </a:xfrm>
          <a:prstGeom prst="rect"/>
        </p:spPr>
        <p:txBody>
          <a:bodyPr anchor="ctr" bIns="45720" lIns="91440" rIns="91440" tIns="45720" vert="horz"/>
          <a:p/>
        </p:txBody>
      </p:sp>
      <p:sp>
        <p:nvSpPr>
          <p:cNvPr id="1049788" name=""/>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zh-CN" lang="zh-CN">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rot="0">
          <a:off x="0" y="0"/>
          <a:ext cx="0" cy="0"/>
          <a:chOff x="0" y="0"/>
          <a:chExt cx="0" cy="0"/>
        </a:xfrm>
      </p:grpSpPr>
      <p:sp>
        <p:nvSpPr>
          <p:cNvPr id="1048673"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TW" lang="en-US">
                <a:latin typeface="Arial" pitchFamily="34" charset="0"/>
                <a:ea typeface="PMingLiU" pitchFamily="18" charset="-120"/>
              </a:rPr>
              <a:pPr algn="r" eaLnBrk="1" hangingPunct="1" latinLnBrk="1" lvl="0">
                <a:spcBef>
                  <a:spcPct val="0"/>
                </a:spcBef>
              </a:pPr>
            </a:fld>
            <a:endParaRPr altLang="zh-TW" lang="en-US">
              <a:latin typeface="Arial" pitchFamily="34" charset="0"/>
              <a:ea typeface="PMingLiU" pitchFamily="18" charset="-120"/>
            </a:endParaRPr>
          </a:p>
        </p:txBody>
      </p:sp>
      <p:sp>
        <p:nvSpPr>
          <p:cNvPr id="1048674"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75" name=""/>
          <p:cNvSpPr/>
          <p:nvPr>
            <p:ph type="body" sz="full" idx="1"/>
          </p:nvPr>
        </p:nvSpPr>
        <p:spPr bwMode="auto">
          <a:xfrm rot="0">
            <a:off x="685800" y="4343400"/>
            <a:ext cx="5486400" cy="4114800"/>
          </a:xfrm>
          <a:prstGeom prst="rect"/>
          <a:noFill/>
          <a:ln>
            <a:noFill/>
          </a:ln>
        </p:spPr>
        <p:txBody>
          <a:bodyPr anchor="t" bIns="45720" lIns="91440" rIns="91440" tIns="45720" vert="horz"/>
          <a:p>
            <a:pPr lvl="0"/>
            <a:r>
              <a:rPr altLang="en-US" lang="zh-CN"/>
              <a:t>被用户调用后运行，在打算通信时主动向远地服务器发起通信（请求服务）。因此，客户程序必须知道服务器程序的地址。</a:t>
            </a:r>
          </a:p>
          <a:p>
            <a:pPr lvl="0"/>
            <a:r>
              <a:rPr altLang="en-US" lang="zh-CN"/>
              <a:t>一种专门用来提供某种服务的程序。</a:t>
            </a:r>
          </a:p>
          <a:p>
            <a:pPr lvl="0"/>
            <a:r>
              <a:rPr altLang="en-US" lang="zh-CN">
                <a:solidFill>
                  <a:srgbClr val="FF0000"/>
                </a:solidFill>
              </a:rPr>
              <a:t>系统启动后即自动调用并一直不断地运行着，被动地等待</a:t>
            </a:r>
            <a:r>
              <a:rPr altLang="en-US" lang="zh-CN"/>
              <a:t>并接受来自各地的客户的通信请求。因此，服务器程序不需要知道客户程序的地址。</a:t>
            </a:r>
          </a:p>
          <a:p>
            <a:pPr lvl="0"/>
            <a:r>
              <a:rPr altLang="en-US" lang="zh-CN"/>
              <a:t>不需要特殊的硬件和很复杂的操作系统。 </a:t>
            </a:r>
          </a:p>
          <a:p>
            <a:pPr lvl="0"/>
            <a:endParaRPr altLang="en-US"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94" name=""/>
        <p:cNvGrpSpPr/>
        <p:nvPr/>
      </p:nvGrpSpPr>
      <p:grpSpPr>
        <a:xfrm rot="0">
          <a:off x="0" y="0"/>
          <a:ext cx="0" cy="0"/>
          <a:chOff x="0" y="0"/>
          <a:chExt cx="0" cy="0"/>
        </a:xfrm>
      </p:grpSpPr>
      <p:sp>
        <p:nvSpPr>
          <p:cNvPr id="1049821" name=""/>
          <p:cNvSpPr/>
          <p:nvPr>
            <p:ph type="sldImg" sz="full" idx="0"/>
          </p:nvPr>
        </p:nvSpPr>
        <p:spPr>
          <a:xfrm rot="0">
            <a:off x="1143000" y="685800"/>
            <a:ext cx="4572000" cy="3429000"/>
          </a:xfrm>
          <a:prstGeom prst="rect"/>
        </p:spPr>
        <p:txBody>
          <a:bodyPr anchor="ctr" bIns="45720" lIns="91440" rIns="91440" tIns="45720" vert="horz"/>
          <a:p/>
        </p:txBody>
      </p:sp>
      <p:sp>
        <p:nvSpPr>
          <p:cNvPr id="1049822" name=""/>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r>
              <a:rPr altLang="en-US" lang="zh-CN">
                <a:latin typeface="Arial" pitchFamily="34" charset="0"/>
              </a:rPr>
              <a:t>主机向本地域名服务器的查询一般都是采用</a:t>
            </a:r>
            <a:r>
              <a:rPr altLang="en-US" lang="zh-CN">
                <a:solidFill>
                  <a:schemeClr val="hlink"/>
                </a:solidFill>
                <a:latin typeface="Arial" pitchFamily="34" charset="0"/>
              </a:rPr>
              <a:t>递归查询</a:t>
            </a:r>
            <a:r>
              <a:rPr altLang="zh-CN" lang="en-US">
                <a:latin typeface="Arial" pitchFamily="34" charset="0"/>
              </a:rPr>
              <a:t>。如果主机所询问的本地域名服务器不知道被查询域名的 IP </a:t>
            </a:r>
            <a:r>
              <a:rPr altLang="en-US" lang="zh-CN">
                <a:latin typeface="Arial" pitchFamily="34" charset="0"/>
              </a:rPr>
              <a:t>地址，那么本地域名服务器就以 </a:t>
            </a:r>
            <a:r>
              <a:rPr altLang="zh-CN" lang="en-US">
                <a:latin typeface="Arial" pitchFamily="34" charset="0"/>
              </a:rPr>
              <a:t>DNS </a:t>
            </a:r>
            <a:r>
              <a:rPr altLang="en-US" lang="zh-CN">
                <a:latin typeface="Arial" pitchFamily="34" charset="0"/>
              </a:rPr>
              <a:t>客户的身份，向其他根域名服务器继续发出查询请求报文。</a:t>
            </a:r>
          </a:p>
          <a:p>
            <a:pPr eaLnBrk="1" hangingPunct="1" latinLnBrk="1" lvl="0"/>
            <a:r>
              <a:rPr altLang="en-US" lang="zh-CN">
                <a:latin typeface="Arial" pitchFamily="34" charset="0"/>
              </a:rPr>
              <a:t>本地域名服务器向根域名服务器的查询通常是采用</a:t>
            </a:r>
            <a:r>
              <a:rPr altLang="en-US" lang="zh-CN">
                <a:solidFill>
                  <a:schemeClr val="hlink"/>
                </a:solidFill>
                <a:latin typeface="Arial" pitchFamily="34" charset="0"/>
              </a:rPr>
              <a:t>迭代查询</a:t>
            </a:r>
            <a:r>
              <a:rPr altLang="zh-CN" lang="en-US">
                <a:latin typeface="Arial" pitchFamily="34" charset="0"/>
              </a:rPr>
              <a:t>。当根域名服务器收到本地域名服务器的迭代查询请求报文时，要么给出所要查询的 IP </a:t>
            </a:r>
            <a:r>
              <a:rPr altLang="en-US" lang="zh-CN">
                <a:latin typeface="Arial" pitchFamily="34" charset="0"/>
              </a:rPr>
              <a:t>地址，要么告诉本地域名服务器：“你下一步应当向哪一个域名服务器进行查询”。然后让本地域名服务器进行后续的查询。</a:t>
            </a:r>
          </a:p>
          <a:p>
            <a:pPr lvl="0"/>
            <a:endParaRPr altLang="en-US" lang="zh-CN">
              <a:latin typeface="Arial" pitchFamily="34" charset="0"/>
            </a:endParaRPr>
          </a:p>
        </p:txBody>
      </p:sp>
      <p:sp>
        <p:nvSpPr>
          <p:cNvPr id="1049823"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latin typeface="Arial" pitchFamily="34" charset="0"/>
              </a:rPr>
              <a:pPr algn="r" eaLnBrk="1" hangingPunct="1" latinLnBrk="1" lvl="0">
                <a:spcBef>
                  <a:spcPct val="0"/>
                </a:spcBef>
              </a:pPr>
            </a:fld>
            <a:endParaRPr altLang="zh-CN" 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rot="0">
          <a:off x="0" y="0"/>
          <a:ext cx="0" cy="0"/>
          <a:chOff x="0" y="0"/>
          <a:chExt cx="0" cy="0"/>
        </a:xfrm>
      </p:grpSpPr>
      <p:sp>
        <p:nvSpPr>
          <p:cNvPr id="1048710"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TW" lang="en-US">
                <a:latin typeface="Arial" pitchFamily="34" charset="0"/>
                <a:ea typeface="PMingLiU" pitchFamily="18" charset="-120"/>
              </a:rPr>
              <a:pPr algn="r" eaLnBrk="1" hangingPunct="1" latinLnBrk="1" lvl="0">
                <a:spcBef>
                  <a:spcPct val="0"/>
                </a:spcBef>
              </a:pPr>
            </a:fld>
            <a:endParaRPr altLang="zh-TW" lang="en-US">
              <a:latin typeface="Arial" pitchFamily="34" charset="0"/>
              <a:ea typeface="PMingLiU" pitchFamily="18" charset="-120"/>
            </a:endParaRPr>
          </a:p>
        </p:txBody>
      </p:sp>
      <p:sp>
        <p:nvSpPr>
          <p:cNvPr id="1048711"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712"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rot="0">
          <a:off x="0" y="0"/>
          <a:ext cx="0" cy="0"/>
          <a:chOff x="0" y="0"/>
          <a:chExt cx="0" cy="0"/>
        </a:xfrm>
      </p:grpSpPr>
      <p:sp>
        <p:nvSpPr>
          <p:cNvPr id="1048867"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TW" lang="en-US">
                <a:latin typeface="Arial" pitchFamily="34" charset="0"/>
                <a:ea typeface="PMingLiU" pitchFamily="18" charset="-120"/>
              </a:rPr>
              <a:pPr algn="r" eaLnBrk="1" hangingPunct="1" latinLnBrk="1" lvl="0">
                <a:spcBef>
                  <a:spcPct val="0"/>
                </a:spcBef>
              </a:pPr>
            </a:fld>
            <a:endParaRPr altLang="zh-TW" lang="en-US">
              <a:latin typeface="Arial" pitchFamily="34" charset="0"/>
              <a:ea typeface="PMingLiU" pitchFamily="18" charset="-120"/>
            </a:endParaRPr>
          </a:p>
        </p:txBody>
      </p:sp>
      <p:sp>
        <p:nvSpPr>
          <p:cNvPr id="1048868"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869"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46" name=""/>
        <p:cNvGrpSpPr/>
        <p:nvPr/>
      </p:nvGrpSpPr>
      <p:grpSpPr>
        <a:xfrm rot="0">
          <a:off x="0" y="0"/>
          <a:ext cx="0" cy="0"/>
          <a:chOff x="0" y="0"/>
          <a:chExt cx="0" cy="0"/>
        </a:xfrm>
      </p:grpSpPr>
      <p:sp>
        <p:nvSpPr>
          <p:cNvPr id="1048879"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880" name=""/>
          <p:cNvSpPr/>
          <p:nvPr>
            <p:ph type="body" sz="full" idx="1"/>
          </p:nvPr>
        </p:nvSpPr>
        <p:spPr bwMode="auto">
          <a:xfrm rot="0">
            <a:off x="914400" y="4343400"/>
            <a:ext cx="5029200" cy="4114800"/>
          </a:xfrm>
          <a:prstGeom prst="rect"/>
          <a:noFill/>
          <a:ln>
            <a:noFill/>
          </a:ln>
        </p:spPr>
        <p:txBody>
          <a:bodyPr anchor="t" bIns="45720" lIns="91440" rIns="91440" tIns="45720" vert="horz"/>
          <a:p>
            <a:pPr lvl="0">
              <a:lnSpc>
                <a:spcPct val="90000"/>
              </a:lnSpc>
            </a:pPr>
            <a:r>
              <a:rPr altLang="en-US" lang="zh-CN"/>
              <a:t>计算机网络中的数据交换</a:t>
            </a:r>
            <a:r>
              <a:rPr altLang="en-US" lang="zh-CN">
                <a:solidFill>
                  <a:srgbClr val="FF0000"/>
                </a:solidFill>
                <a:latin typeface="宋体" pitchFamily="2" charset="-122"/>
              </a:rPr>
              <a:t>必须遵守事先约定好的规则。 </a:t>
            </a:r>
          </a:p>
          <a:p>
            <a:pPr lvl="0">
              <a:lnSpc>
                <a:spcPct val="90000"/>
              </a:lnSpc>
            </a:pPr>
            <a:r>
              <a:rPr altLang="en-US" lang="zh-CN"/>
              <a:t>这些</a:t>
            </a:r>
            <a:r>
              <a:rPr altLang="en-US" lang="zh-CN">
                <a:solidFill>
                  <a:srgbClr val="FF0000"/>
                </a:solidFill>
                <a:latin typeface="宋体" pitchFamily="2" charset="-122"/>
              </a:rPr>
              <a:t>规则</a:t>
            </a:r>
            <a:r>
              <a:rPr altLang="en-US" lang="zh-CN"/>
              <a:t>明确规定了所交换的数据的格式以及有关的同步问题（同步含有时序的意思）。</a:t>
            </a:r>
          </a:p>
          <a:p>
            <a:pPr lvl="0">
              <a:lnSpc>
                <a:spcPct val="90000"/>
              </a:lnSpc>
            </a:pPr>
            <a:r>
              <a:rPr altLang="en-US" lang="zh-CN"/>
              <a:t>为进行网络中的数据交换而建立的规则、标准或约定即</a:t>
            </a:r>
            <a:r>
              <a:rPr altLang="en-US" lang="zh-CN">
                <a:solidFill>
                  <a:srgbClr val="FF0000"/>
                </a:solidFill>
                <a:latin typeface="宋体" pitchFamily="2" charset="-122"/>
              </a:rPr>
              <a:t>网络协议</a:t>
            </a:r>
            <a:r>
              <a:rPr altLang="zh-CN" lang="en-US"/>
              <a:t>(network protocol)</a:t>
            </a:r>
            <a:r>
              <a:rPr altLang="en-US" lang="zh-CN"/>
              <a:t>，简称为</a:t>
            </a:r>
            <a:r>
              <a:rPr altLang="zh-CN" lang="en-US">
                <a:solidFill>
                  <a:srgbClr val="FF0000"/>
                </a:solidFill>
                <a:latin typeface="宋体" pitchFamily="2" charset="-122"/>
              </a:rPr>
              <a:t>协议。</a:t>
            </a:r>
          </a:p>
          <a:p>
            <a:pPr lvl="0">
              <a:lnSpc>
                <a:spcPct val="90000"/>
              </a:lnSpc>
            </a:pPr>
            <a:r>
              <a:rPr altLang="en-US" b="1" i="1" lang="zh-CN">
                <a:latin typeface="Times New Roman" pitchFamily="18" charset="0"/>
              </a:rPr>
              <a:t>协议定义网络实体之间信息收发的格式和顺序</a:t>
            </a:r>
            <a:r>
              <a:rPr altLang="zh-CN" b="1" i="1" lang="en-US">
                <a:latin typeface="Times New Roman" pitchFamily="18" charset="0"/>
              </a:rPr>
              <a:t>, </a:t>
            </a:r>
            <a:r>
              <a:rPr altLang="en-US" b="1" i="1" lang="zh-CN">
                <a:latin typeface="Times New Roman" pitchFamily="18" charset="0"/>
              </a:rPr>
              <a:t>以及信息发送和接收后所需采取的动作</a:t>
            </a:r>
            <a:r>
              <a:rPr altLang="zh-CN" b="1" i="1" lang="en-US">
                <a:solidFill>
                  <a:srgbClr val="FF0000"/>
                </a:solidFill>
                <a:latin typeface="Times New Roman" pitchFamily="18" charset="0"/>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rot="0">
          <a:off x="0" y="0"/>
          <a:ext cx="0" cy="0"/>
          <a:chOff x="0" y="0"/>
          <a:chExt cx="0" cy="0"/>
        </a:xfrm>
      </p:grpSpPr>
      <p:sp>
        <p:nvSpPr>
          <p:cNvPr id="1048898"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latin typeface="Arial" pitchFamily="34" charset="0"/>
              </a:rPr>
              <a:pPr algn="r" eaLnBrk="1" hangingPunct="1" latinLnBrk="1" lvl="0">
                <a:spcBef>
                  <a:spcPct val="0"/>
                </a:spcBef>
              </a:pPr>
            </a:fld>
            <a:endParaRPr altLang="en-US" lang="zh-CN">
              <a:latin typeface="Arial" pitchFamily="34" charset="0"/>
            </a:endParaRPr>
          </a:p>
        </p:txBody>
      </p:sp>
      <p:sp>
        <p:nvSpPr>
          <p:cNvPr id="1048899"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3247" lIns="86493" rIns="86493" tIns="43247" vert="horz"/>
          <a:p/>
        </p:txBody>
      </p:sp>
      <p:sp>
        <p:nvSpPr>
          <p:cNvPr id="1048900" name=""/>
          <p:cNvSpPr/>
          <p:nvPr>
            <p:ph type="body" sz="full" idx="1"/>
          </p:nvPr>
        </p:nvSpPr>
        <p:spPr bwMode="auto">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a:xfrm rot="0">
          <a:off x="0" y="0"/>
          <a:ext cx="0" cy="0"/>
          <a:chOff x="0" y="0"/>
          <a:chExt cx="0" cy="0"/>
        </a:xfrm>
      </p:grpSpPr>
      <p:sp>
        <p:nvSpPr>
          <p:cNvPr id="1048915"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latin typeface="Arial" pitchFamily="34" charset="0"/>
              </a:rPr>
              <a:pPr algn="r" eaLnBrk="1" hangingPunct="1" latinLnBrk="1" lvl="0">
                <a:spcBef>
                  <a:spcPct val="0"/>
                </a:spcBef>
              </a:pPr>
            </a:fld>
            <a:endParaRPr altLang="en-US" lang="zh-CN">
              <a:latin typeface="Arial" pitchFamily="34" charset="0"/>
            </a:endParaRPr>
          </a:p>
        </p:txBody>
      </p:sp>
      <p:sp>
        <p:nvSpPr>
          <p:cNvPr id="1048916"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3247" lIns="86493" rIns="86493" tIns="43247" vert="horz"/>
          <a:p/>
        </p:txBody>
      </p:sp>
      <p:sp>
        <p:nvSpPr>
          <p:cNvPr id="1048917" name=""/>
          <p:cNvSpPr/>
          <p:nvPr>
            <p:ph type="body" sz="full" idx="1"/>
          </p:nvPr>
        </p:nvSpPr>
        <p:spPr bwMode="auto">
          <a:xfrm rot="0">
            <a:off x="685800" y="4343400"/>
            <a:ext cx="5486400" cy="4114800"/>
          </a:xfrm>
          <a:prstGeom prst="rect"/>
          <a:noFill/>
          <a:ln>
            <a:noFill/>
          </a:ln>
        </p:spPr>
        <p:txBody>
          <a:bodyPr anchor="t" bIns="45720" lIns="91440" rIns="91440" tIns="45720" vert="horz"/>
          <a:p>
            <a:pPr algn="just" eaLnBrk="1" hangingPunct="1" latinLnBrk="1" lvl="0">
              <a:lnSpc>
                <a:spcPct val="90000"/>
              </a:lnSpc>
            </a:pPr>
            <a:r>
              <a:rPr altLang="en-US" lang="zh-CN">
                <a:ea typeface="黑体" pitchFamily="49" charset="-122"/>
              </a:rPr>
              <a:t>网络终端协议</a:t>
            </a:r>
            <a:r>
              <a:rPr altLang="zh-CN" lang="en-US">
                <a:ea typeface="黑体" pitchFamily="49" charset="-122"/>
              </a:rPr>
              <a:t>Telnet</a:t>
            </a:r>
          </a:p>
          <a:p>
            <a:pPr algn="just" eaLnBrk="1" hangingPunct="1" latinLnBrk="1" lvl="0">
              <a:lnSpc>
                <a:spcPct val="90000"/>
              </a:lnSpc>
            </a:pPr>
            <a:r>
              <a:rPr altLang="en-US" lang="zh-CN">
                <a:ea typeface="黑体" pitchFamily="49" charset="-122"/>
              </a:rPr>
              <a:t>文件传输协议</a:t>
            </a:r>
            <a:r>
              <a:rPr altLang="zh-CN" lang="en-US">
                <a:ea typeface="黑体" pitchFamily="49" charset="-122"/>
              </a:rPr>
              <a:t>FTP</a:t>
            </a:r>
          </a:p>
          <a:p>
            <a:pPr algn="just" eaLnBrk="1" hangingPunct="1" latinLnBrk="1" lvl="0">
              <a:lnSpc>
                <a:spcPct val="90000"/>
              </a:lnSpc>
            </a:pPr>
            <a:r>
              <a:rPr altLang="en-US" lang="zh-CN">
                <a:ea typeface="黑体" pitchFamily="49" charset="-122"/>
              </a:rPr>
              <a:t>简单邮件传输协议</a:t>
            </a:r>
            <a:r>
              <a:rPr altLang="zh-CN" lang="en-US">
                <a:ea typeface="黑体" pitchFamily="49" charset="-122"/>
              </a:rPr>
              <a:t>SMTP</a:t>
            </a:r>
          </a:p>
          <a:p>
            <a:pPr algn="just" eaLnBrk="1" hangingPunct="1" latinLnBrk="1" lvl="0">
              <a:lnSpc>
                <a:spcPct val="90000"/>
              </a:lnSpc>
            </a:pPr>
            <a:r>
              <a:rPr altLang="en-US" lang="zh-CN">
                <a:ea typeface="黑体" pitchFamily="49" charset="-122"/>
              </a:rPr>
              <a:t>域名系统</a:t>
            </a:r>
            <a:r>
              <a:rPr altLang="zh-CN" lang="en-US">
                <a:ea typeface="黑体" pitchFamily="49" charset="-122"/>
              </a:rPr>
              <a:t>DNS</a:t>
            </a:r>
          </a:p>
          <a:p>
            <a:pPr algn="just" eaLnBrk="1" hangingPunct="1" latinLnBrk="1" lvl="0">
              <a:lnSpc>
                <a:spcPct val="90000"/>
              </a:lnSpc>
            </a:pPr>
            <a:r>
              <a:rPr altLang="en-US" lang="zh-CN">
                <a:ea typeface="黑体" pitchFamily="49" charset="-122"/>
              </a:rPr>
              <a:t>简单网络管理协议</a:t>
            </a:r>
            <a:r>
              <a:rPr altLang="zh-CN" lang="en-US">
                <a:ea typeface="黑体" pitchFamily="49" charset="-122"/>
              </a:rPr>
              <a:t>SNMP</a:t>
            </a:r>
          </a:p>
          <a:p>
            <a:pPr algn="just" eaLnBrk="1" hangingPunct="1" latinLnBrk="1" lvl="0">
              <a:lnSpc>
                <a:spcPct val="90000"/>
              </a:lnSpc>
            </a:pPr>
            <a:r>
              <a:rPr altLang="en-US" lang="zh-CN">
                <a:ea typeface="黑体" pitchFamily="49" charset="-122"/>
              </a:rPr>
              <a:t>超文本传输协议</a:t>
            </a:r>
            <a:r>
              <a:rPr altLang="zh-CN" lang="en-US">
                <a:ea typeface="黑体" pitchFamily="49" charset="-122"/>
              </a:rPr>
              <a:t>HTTP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00" name=""/>
        <p:cNvGrpSpPr/>
        <p:nvPr/>
      </p:nvGrpSpPr>
      <p:grpSpPr>
        <a:xfrm>
          <a:off x="0" y="0"/>
          <a:ext cx="0" cy="0"/>
          <a:chOff x="0" y="0"/>
          <a:chExt cx="0" cy="0"/>
        </a:xfrm>
      </p:grpSpPr>
      <p:sp>
        <p:nvSpPr>
          <p:cNvPr id="1048631" name="内容占位符 2"/>
          <p:cNvSpPr>
            <a:spLocks noGrp="1"/>
          </p:cNvSpPr>
          <p:nvPr>
            <p:ph idx="1"/>
          </p:nvPr>
        </p:nvSpPr>
        <p:spPr/>
        <p:txBody>
          <a:bodyPr/>
          <a:lstStyle>
            <a:lvl1pPr>
              <a:defRPr baseline="0">
                <a:latin typeface="Comic Sans MS" pitchFamily="66" charset="0"/>
                <a:ea typeface="幼圆" pitchFamily="49" charset="-122"/>
              </a:defRPr>
            </a:lvl1pPr>
            <a:lvl2pPr>
              <a:defRPr baseline="0">
                <a:latin typeface="Comic Sans MS" pitchFamily="66" charset="0"/>
                <a:ea typeface="幼圆" pitchFamily="49" charset="-122"/>
              </a:defRPr>
            </a:lvl2pPr>
            <a:lvl3pPr>
              <a:defRPr baseline="0">
                <a:latin typeface="Comic Sans MS" pitchFamily="66" charset="0"/>
                <a:ea typeface="幼圆" pitchFamily="49" charset="-122"/>
              </a:defRPr>
            </a:lvl3pPr>
            <a:lvl4pPr>
              <a:defRPr baseline="0">
                <a:latin typeface="Comic Sans MS" pitchFamily="66" charset="0"/>
                <a:ea typeface="幼圆" pitchFamily="49" charset="-122"/>
              </a:defRPr>
            </a:lvl4pPr>
            <a:lvl5pPr>
              <a:defRPr baseline="0">
                <a:latin typeface="Comic Sans MS" pitchFamily="66" charset="0"/>
                <a:ea typeface="幼圆" pitchFamily="49" charset="-122"/>
              </a:defRPr>
            </a:lvl5pPr>
          </a:lstStyle>
          <a:p>
            <a:pPr lvl="0"/>
            <a:r>
              <a:rPr altLang="en-US" dirty="0" lang="zh-CN" smtClean="0"/>
              <a:t>单击此处编辑母版文本样式</a:t>
            </a:r>
          </a:p>
          <a:p>
            <a:pPr lvl="1"/>
            <a:r>
              <a:rPr altLang="en-US" dirty="0" lang="zh-CN" smtClean="0"/>
              <a:t>第二级</a:t>
            </a:r>
          </a:p>
          <a:p>
            <a:pPr lvl="2"/>
            <a:r>
              <a:rPr altLang="en-US" dirty="0" lang="zh-CN" smtClean="0"/>
              <a:t>第三级</a:t>
            </a:r>
          </a:p>
          <a:p>
            <a:pPr lvl="3"/>
            <a:r>
              <a:rPr altLang="en-US" dirty="0" lang="zh-CN" smtClean="0"/>
              <a:t>第四级</a:t>
            </a:r>
          </a:p>
          <a:p>
            <a:pPr lvl="4"/>
            <a:r>
              <a:rPr altLang="en-US" dirty="0" lang="zh-CN" smtClean="0"/>
              <a:t>第五级</a:t>
            </a:r>
            <a:endParaRPr altLang="en-US" dirty="0" lang="zh-CN"/>
          </a:p>
        </p:txBody>
      </p:sp>
      <p:sp>
        <p:nvSpPr>
          <p:cNvPr id="1048632" name="标题 1"/>
          <p:cNvSpPr>
            <a:spLocks noGrp="1"/>
          </p:cNvSpPr>
          <p:nvPr>
            <p:ph type="title"/>
          </p:nvPr>
        </p:nvSpPr>
        <p:spPr/>
        <p:txBody>
          <a:bodyPr/>
          <a:lstStyle>
            <a:lvl1pPr>
              <a:defRPr baseline="0">
                <a:latin typeface="Comic Sans MS" pitchFamily="66" charset="0"/>
                <a:ea typeface="幼圆" pitchFamily="49" charset="-122"/>
              </a:defRPr>
            </a:lvl1pPr>
          </a:lstStyle>
          <a:p>
            <a:r>
              <a:rPr altLang="en-US" dirty="0" lang="zh-CN" smtClean="0"/>
              <a:t>单击此处编辑母版标题样式</a:t>
            </a:r>
            <a:endParaRPr altLang="en-US" dirty="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14" name=""/>
        <p:cNvGrpSpPr/>
        <p:nvPr/>
      </p:nvGrpSpPr>
      <p:grpSpPr>
        <a:xfrm>
          <a:off x="0" y="0"/>
          <a:ext cx="0" cy="0"/>
          <a:chOff x="0" y="0"/>
          <a:chExt cx="0" cy="0"/>
        </a:xfrm>
      </p:grpSpPr>
      <p:sp>
        <p:nvSpPr>
          <p:cNvPr id="1049877" name="标题 1"/>
          <p:cNvSpPr>
            <a:spLocks noGrp="1"/>
          </p:cNvSpPr>
          <p:nvPr>
            <p:ph type="title"/>
          </p:nvPr>
        </p:nvSpPr>
        <p:spPr/>
        <p:txBody>
          <a:bodyPr/>
          <a:p>
            <a:r>
              <a:rPr altLang="en-US" lang="zh-CN" smtClean="0"/>
              <a:t>单击此处编辑母版标题样式</a:t>
            </a:r>
            <a:endParaRPr altLang="en-US" lang="zh-CN"/>
          </a:p>
        </p:txBody>
      </p:sp>
      <p:sp>
        <p:nvSpPr>
          <p:cNvPr id="1049878"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09" name=""/>
        <p:cNvGrpSpPr/>
        <p:nvPr/>
      </p:nvGrpSpPr>
      <p:grpSpPr>
        <a:xfrm>
          <a:off x="0" y="0"/>
          <a:ext cx="0" cy="0"/>
          <a:chOff x="0" y="0"/>
          <a:chExt cx="0" cy="0"/>
        </a:xfrm>
      </p:grpSpPr>
      <p:sp>
        <p:nvSpPr>
          <p:cNvPr id="1049867"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868"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10" name=""/>
        <p:cNvGrpSpPr/>
        <p:nvPr/>
      </p:nvGrpSpPr>
      <p:grpSpPr>
        <a:xfrm>
          <a:off x="0" y="0"/>
          <a:ext cx="0" cy="0"/>
          <a:chOff x="0" y="0"/>
          <a:chExt cx="0" cy="0"/>
        </a:xfrm>
      </p:grpSpPr>
      <p:sp>
        <p:nvSpPr>
          <p:cNvPr id="1049869" name="标题 1"/>
          <p:cNvSpPr>
            <a:spLocks noGrp="1"/>
          </p:cNvSpPr>
          <p:nvPr>
            <p:ph type="title"/>
          </p:nvPr>
        </p:nvSpPr>
        <p:spPr/>
        <p:txBody>
          <a:bodyPr/>
          <a:p>
            <a:r>
              <a:rPr altLang="en-US" lang="zh-CN" smtClean="0"/>
              <a:t>单击此处编辑母版标题样式</a:t>
            </a:r>
            <a:endParaRPr altLang="en-US" lang="zh-CN"/>
          </a:p>
        </p:txBody>
      </p:sp>
      <p:sp>
        <p:nvSpPr>
          <p:cNvPr id="1049870" name="内容占位符 2"/>
          <p:cNvSpPr>
            <a:spLocks noGrp="1"/>
          </p:cNvSpPr>
          <p:nvPr>
            <p:ph sz="half" idx="1"/>
          </p:nvPr>
        </p:nvSpPr>
        <p:spPr>
          <a:xfrm>
            <a:off x="457200" y="1295400"/>
            <a:ext cx="4038600" cy="5348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871" name="内容占位符 3"/>
          <p:cNvSpPr>
            <a:spLocks noGrp="1"/>
          </p:cNvSpPr>
          <p:nvPr>
            <p:ph sz="half" idx="2"/>
          </p:nvPr>
        </p:nvSpPr>
        <p:spPr>
          <a:xfrm>
            <a:off x="4648200" y="1295400"/>
            <a:ext cx="4038600" cy="5348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08" name=""/>
        <p:cNvGrpSpPr/>
        <p:nvPr/>
      </p:nvGrpSpPr>
      <p:grpSpPr>
        <a:xfrm>
          <a:off x="0" y="0"/>
          <a:ext cx="0" cy="0"/>
          <a:chOff x="0" y="0"/>
          <a:chExt cx="0" cy="0"/>
        </a:xfrm>
      </p:grpSpPr>
      <p:sp>
        <p:nvSpPr>
          <p:cNvPr id="1049862"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9863"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86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865"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86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13" name=""/>
        <p:cNvGrpSpPr/>
        <p:nvPr/>
      </p:nvGrpSpPr>
      <p:grpSpPr>
        <a:xfrm>
          <a:off x="0" y="0"/>
          <a:ext cx="0" cy="0"/>
          <a:chOff x="0" y="0"/>
          <a:chExt cx="0" cy="0"/>
        </a:xfrm>
      </p:grpSpPr>
      <p:sp>
        <p:nvSpPr>
          <p:cNvPr id="1049876" name="标题 1"/>
          <p:cNvSpPr>
            <a:spLocks noGrp="1"/>
          </p:cNvSpPr>
          <p:nvPr>
            <p:ph type="title"/>
          </p:nvPr>
        </p:nvSpPr>
        <p:spPr/>
        <p:txBody>
          <a:bodyPr/>
          <a:p>
            <a:r>
              <a:rPr altLang="en-US" lang="zh-CN" smtClean="0"/>
              <a:t>单击此处编辑母版标题样式</a:t>
            </a:r>
            <a:endParaRPr altLang="en-US"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7"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05" name=""/>
        <p:cNvGrpSpPr/>
        <p:nvPr/>
      </p:nvGrpSpPr>
      <p:grpSpPr>
        <a:xfrm>
          <a:off x="0" y="0"/>
          <a:ext cx="0" cy="0"/>
          <a:chOff x="0" y="0"/>
          <a:chExt cx="0" cy="0"/>
        </a:xfrm>
      </p:grpSpPr>
      <p:sp>
        <p:nvSpPr>
          <p:cNvPr id="1049854"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9855"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856"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07" name=""/>
        <p:cNvGrpSpPr/>
        <p:nvPr/>
      </p:nvGrpSpPr>
      <p:grpSpPr>
        <a:xfrm>
          <a:off x="0" y="0"/>
          <a:ext cx="0" cy="0"/>
          <a:chOff x="0" y="0"/>
          <a:chExt cx="0" cy="0"/>
        </a:xfrm>
      </p:grpSpPr>
      <p:sp>
        <p:nvSpPr>
          <p:cNvPr id="1049859"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9860" name="图片占位符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 typeface="Wingdings" panose="05000000000000000000" pitchFamily="2" charset="2"/>
              <a:buNone/>
            </a:pPr>
            <a:endParaRPr altLang="en-US" baseline="0" b="0" cap="none" sz="3200" i="0" kern="0" kumimoji="0" lang="zh-CN" noProof="0" normalizeH="0" spc="0" strike="noStrike" u="none" smtClean="0">
              <a:ln>
                <a:noFill/>
              </a:ln>
              <a:solidFill>
                <a:schemeClr val="tx1"/>
              </a:solidFill>
              <a:effectLst/>
              <a:uLnTx/>
              <a:uFillTx/>
              <a:latin typeface="+mn-lt"/>
              <a:ea typeface="+mn-ea"/>
              <a:cs typeface="+mn-cs"/>
            </a:endParaRPr>
          </a:p>
        </p:txBody>
      </p:sp>
      <p:sp>
        <p:nvSpPr>
          <p:cNvPr id="1049861"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12" name=""/>
        <p:cNvGrpSpPr/>
        <p:nvPr/>
      </p:nvGrpSpPr>
      <p:grpSpPr>
        <a:xfrm>
          <a:off x="0" y="0"/>
          <a:ext cx="0" cy="0"/>
          <a:chOff x="0" y="0"/>
          <a:chExt cx="0" cy="0"/>
        </a:xfrm>
      </p:grpSpPr>
      <p:sp>
        <p:nvSpPr>
          <p:cNvPr id="1049874" name="标题 1"/>
          <p:cNvSpPr>
            <a:spLocks noGrp="1"/>
          </p:cNvSpPr>
          <p:nvPr>
            <p:ph type="title"/>
          </p:nvPr>
        </p:nvSpPr>
        <p:spPr/>
        <p:txBody>
          <a:bodyPr/>
          <a:p>
            <a:r>
              <a:rPr altLang="en-US" lang="zh-CN" smtClean="0"/>
              <a:t>单击此处编辑母版标题样式</a:t>
            </a:r>
            <a:endParaRPr altLang="en-US" lang="zh-CN"/>
          </a:p>
        </p:txBody>
      </p:sp>
      <p:sp>
        <p:nvSpPr>
          <p:cNvPr id="1049875"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06" name=""/>
        <p:cNvGrpSpPr/>
        <p:nvPr/>
      </p:nvGrpSpPr>
      <p:grpSpPr>
        <a:xfrm>
          <a:off x="0" y="0"/>
          <a:ext cx="0" cy="0"/>
          <a:chOff x="0" y="0"/>
          <a:chExt cx="0" cy="0"/>
        </a:xfrm>
      </p:grpSpPr>
      <p:sp>
        <p:nvSpPr>
          <p:cNvPr id="1049857" name="竖排标题 1"/>
          <p:cNvSpPr>
            <a:spLocks noGrp="1"/>
          </p:cNvSpPr>
          <p:nvPr>
            <p:ph type="title" orient="vert"/>
          </p:nvPr>
        </p:nvSpPr>
        <p:spPr>
          <a:xfrm>
            <a:off x="6743700" y="228600"/>
            <a:ext cx="2095500" cy="6415088"/>
          </a:xfrm>
        </p:spPr>
        <p:txBody>
          <a:bodyPr vert="eaVert"/>
          <a:p>
            <a:r>
              <a:rPr altLang="en-US" lang="zh-CN" smtClean="0"/>
              <a:t>单击此处编辑母版标题样式</a:t>
            </a:r>
            <a:endParaRPr altLang="en-US" lang="zh-CN"/>
          </a:p>
        </p:txBody>
      </p:sp>
      <p:sp>
        <p:nvSpPr>
          <p:cNvPr id="1049858" name="竖排文字占位符 2"/>
          <p:cNvSpPr>
            <a:spLocks noGrp="1"/>
          </p:cNvSpPr>
          <p:nvPr>
            <p:ph type="body" orient="vert" idx="1"/>
          </p:nvPr>
        </p:nvSpPr>
        <p:spPr>
          <a:xfrm>
            <a:off x="457200" y="228600"/>
            <a:ext cx="6134100" cy="6415088"/>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AndObj">
  <p:cSld name="标题，文本与内容">
    <p:spTree>
      <p:nvGrpSpPr>
        <p:cNvPr id="91" name=""/>
        <p:cNvGrpSpPr/>
        <p:nvPr/>
      </p:nvGrpSpPr>
      <p:grpSpPr>
        <a:xfrm>
          <a:off x="0" y="0"/>
          <a:ext cx="0" cy="0"/>
          <a:chOff x="0" y="0"/>
          <a:chExt cx="0" cy="0"/>
        </a:xfrm>
      </p:grpSpPr>
      <p:sp>
        <p:nvSpPr>
          <p:cNvPr id="1048606" name="标题 1"/>
          <p:cNvSpPr>
            <a:spLocks noGrp="1"/>
          </p:cNvSpPr>
          <p:nvPr>
            <p:ph type="title"/>
          </p:nvPr>
        </p:nvSpPr>
        <p:spPr>
          <a:xfrm>
            <a:off x="2514600" y="228600"/>
            <a:ext cx="6324600" cy="533400"/>
          </a:xfrm>
        </p:spPr>
        <p:txBody>
          <a:bodyPr/>
          <a:p>
            <a:r>
              <a:rPr altLang="en-US" lang="zh-CN" smtClean="0"/>
              <a:t>单击此处编辑母版标题样式</a:t>
            </a:r>
            <a:endParaRPr altLang="en-US" lang="zh-CN"/>
          </a:p>
        </p:txBody>
      </p:sp>
      <p:sp>
        <p:nvSpPr>
          <p:cNvPr id="1048607" name="文本占位符 2"/>
          <p:cNvSpPr>
            <a:spLocks noGrp="1"/>
          </p:cNvSpPr>
          <p:nvPr>
            <p:ph type="body" sz="half" idx="1"/>
          </p:nvPr>
        </p:nvSpPr>
        <p:spPr>
          <a:xfrm>
            <a:off x="457200" y="1295400"/>
            <a:ext cx="4038600" cy="53482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08" name="内容占位符 3"/>
          <p:cNvSpPr>
            <a:spLocks noGrp="1"/>
          </p:cNvSpPr>
          <p:nvPr>
            <p:ph sz="half" idx="2"/>
          </p:nvPr>
        </p:nvSpPr>
        <p:spPr>
          <a:xfrm>
            <a:off x="4648200" y="1295400"/>
            <a:ext cx="4038600" cy="53482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txAndTwoObj">
  <p:cSld name="标题，文本与两项内容">
    <p:spTree>
      <p:nvGrpSpPr>
        <p:cNvPr id="246" name=""/>
        <p:cNvGrpSpPr/>
        <p:nvPr/>
      </p:nvGrpSpPr>
      <p:grpSpPr>
        <a:xfrm>
          <a:off x="0" y="0"/>
          <a:ext cx="0" cy="0"/>
          <a:chOff x="0" y="0"/>
          <a:chExt cx="0" cy="0"/>
        </a:xfrm>
      </p:grpSpPr>
      <p:sp>
        <p:nvSpPr>
          <p:cNvPr id="1049525" name="标题 1"/>
          <p:cNvSpPr>
            <a:spLocks noGrp="1"/>
          </p:cNvSpPr>
          <p:nvPr>
            <p:ph type="title"/>
          </p:nvPr>
        </p:nvSpPr>
        <p:spPr>
          <a:xfrm>
            <a:off x="2514600" y="228600"/>
            <a:ext cx="6324600" cy="533400"/>
          </a:xfrm>
        </p:spPr>
        <p:txBody>
          <a:bodyPr/>
          <a:p>
            <a:r>
              <a:rPr altLang="en-US" lang="zh-CN" smtClean="0"/>
              <a:t>单击此处编辑母版标题样式</a:t>
            </a:r>
            <a:endParaRPr altLang="en-US" lang="zh-CN"/>
          </a:p>
        </p:txBody>
      </p:sp>
      <p:sp>
        <p:nvSpPr>
          <p:cNvPr id="1049526" name="文本占位符 2"/>
          <p:cNvSpPr>
            <a:spLocks noGrp="1"/>
          </p:cNvSpPr>
          <p:nvPr>
            <p:ph type="body" sz="half" idx="1"/>
          </p:nvPr>
        </p:nvSpPr>
        <p:spPr>
          <a:xfrm>
            <a:off x="457200" y="1295400"/>
            <a:ext cx="4038600" cy="53482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27" name="内容占位符 3"/>
          <p:cNvSpPr>
            <a:spLocks noGrp="1"/>
          </p:cNvSpPr>
          <p:nvPr>
            <p:ph sz="quarter" idx="2"/>
          </p:nvPr>
        </p:nvSpPr>
        <p:spPr>
          <a:xfrm>
            <a:off x="4648200" y="1295400"/>
            <a:ext cx="4038600" cy="2597150"/>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28" name="内容占位符 4"/>
          <p:cNvSpPr>
            <a:spLocks noGrp="1"/>
          </p:cNvSpPr>
          <p:nvPr>
            <p:ph sz="quarter" idx="3"/>
          </p:nvPr>
        </p:nvSpPr>
        <p:spPr>
          <a:xfrm>
            <a:off x="4648200" y="4044950"/>
            <a:ext cx="4038600" cy="259873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80" name=""/>
        <p:cNvGrpSpPr/>
        <p:nvPr/>
      </p:nvGrpSpPr>
      <p:grpSpPr>
        <a:xfrm>
          <a:off x="0" y="0"/>
          <a:ext cx="0" cy="0"/>
          <a:chOff x="0" y="0"/>
          <a:chExt cx="0" cy="0"/>
        </a:xfrm>
      </p:grpSpPr>
      <p:sp>
        <p:nvSpPr>
          <p:cNvPr id="1049018" name="标题 1"/>
          <p:cNvSpPr>
            <a:spLocks noGrp="1"/>
          </p:cNvSpPr>
          <p:nvPr>
            <p:ph type="title"/>
          </p:nvPr>
        </p:nvSpPr>
        <p:spPr>
          <a:xfrm>
            <a:off x="2514600" y="228600"/>
            <a:ext cx="6324600" cy="533400"/>
          </a:xfrm>
        </p:spPr>
        <p:txBody>
          <a:bodyPr/>
          <a:p>
            <a:r>
              <a:rPr altLang="en-US" lang="zh-CN" smtClean="0"/>
              <a:t>单击此处编辑母版标题样式</a:t>
            </a:r>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0"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内容">
    <p:spTree>
      <p:nvGrpSpPr>
        <p:cNvPr id="304" name=""/>
        <p:cNvGrpSpPr/>
        <p:nvPr/>
      </p:nvGrpSpPr>
      <p:grpSpPr>
        <a:xfrm>
          <a:off x="0" y="0"/>
          <a:ext cx="0" cy="0"/>
          <a:chOff x="0" y="0"/>
          <a:chExt cx="0" cy="0"/>
        </a:xfrm>
      </p:grpSpPr>
      <p:sp>
        <p:nvSpPr>
          <p:cNvPr id="1049853" name="内容占位符 1"/>
          <p:cNvSpPr>
            <a:spLocks noGrp="1"/>
          </p:cNvSpPr>
          <p:nvPr>
            <p:ph/>
          </p:nvPr>
        </p:nvSpPr>
        <p:spPr>
          <a:xfrm>
            <a:off x="457200" y="228600"/>
            <a:ext cx="8382000" cy="64150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bl">
  <p:cSld name="标题和表格">
    <p:spTree>
      <p:nvGrpSpPr>
        <p:cNvPr id="210" name=""/>
        <p:cNvGrpSpPr/>
        <p:nvPr/>
      </p:nvGrpSpPr>
      <p:grpSpPr>
        <a:xfrm>
          <a:off x="0" y="0"/>
          <a:ext cx="0" cy="0"/>
          <a:chOff x="0" y="0"/>
          <a:chExt cx="0" cy="0"/>
        </a:xfrm>
      </p:grpSpPr>
      <p:sp>
        <p:nvSpPr>
          <p:cNvPr id="1049208" name="标题 1"/>
          <p:cNvSpPr>
            <a:spLocks noGrp="1"/>
          </p:cNvSpPr>
          <p:nvPr>
            <p:ph type="title"/>
          </p:nvPr>
        </p:nvSpPr>
        <p:spPr>
          <a:xfrm>
            <a:off x="2514600" y="228600"/>
            <a:ext cx="6324600" cy="533400"/>
          </a:xfrm>
        </p:spPr>
        <p:txBody>
          <a:bodyPr/>
          <a:p>
            <a:r>
              <a:rPr altLang="en-US" lang="zh-CN" smtClean="0"/>
              <a:t>单击此处编辑母版标题样式</a:t>
            </a:r>
            <a:endParaRPr altLang="en-US" lang="zh-CN"/>
          </a:p>
        </p:txBody>
      </p:sp>
      <p:sp>
        <p:nvSpPr>
          <p:cNvPr id="1049209" name="表格占位符 2"/>
          <p:cNvSpPr>
            <a:spLocks noGrp="1"/>
          </p:cNvSpPr>
          <p:nvPr>
            <p:ph type="tbl" idx="1"/>
          </p:nvPr>
        </p:nvSpPr>
        <p:spPr>
          <a:xfrm>
            <a:off x="457200" y="1295400"/>
            <a:ext cx="8229600" cy="5348288"/>
          </a:xfrm>
        </p:spPr>
        <p:txBody>
          <a:bodyPr anchor="t" anchorCtr="0" bIns="45720" compatLnSpc="1" lIns="91440" numCol="1" rIns="91440" tIns="45720" vert="horz" wrap="square">
            <a:prstTxWarp prst="textNoShape"/>
          </a:bodyPr>
          <a:p>
            <a:pPr algn="l" defTabSz="914400" eaLnBrk="0" fontAlgn="base" hangingPunct="0" indent="-342900" latinLnBrk="0" lvl="0" marL="342900" marR="0" rtl="0">
              <a:lnSpc>
                <a:spcPct val="100000"/>
              </a:lnSpc>
              <a:spcBef>
                <a:spcPct val="20000"/>
              </a:spcBef>
              <a:spcAft>
                <a:spcPct val="0"/>
              </a:spcAft>
              <a:buClrTx/>
              <a:buSzTx/>
              <a:buFont typeface="Wingdings" panose="05000000000000000000" pitchFamily="2" charset="2"/>
              <a:buChar char="§"/>
            </a:pPr>
            <a:endParaRPr altLang="en-US" baseline="0" b="0" cap="none" sz="3200" i="0" kern="0" kumimoji="0" lang="zh-CN" noProof="0" normalizeH="0" spc="0" strike="noStrike" u="none">
              <a:ln>
                <a:noFill/>
              </a:ln>
              <a:solidFill>
                <a:schemeClr val="tx1"/>
              </a:solidFill>
              <a:effectLst/>
              <a:uLnTx/>
              <a:uFillTx/>
              <a:latin typeface="Comic Sans MS" pitchFamily="66" charset="0"/>
              <a:ea typeface="幼圆"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44" name=""/>
        <p:cNvGrpSpPr/>
        <p:nvPr/>
      </p:nvGrpSpPr>
      <p:grpSpPr>
        <a:xfrm>
          <a:off x="0" y="0"/>
          <a:ext cx="0" cy="0"/>
          <a:chOff x="0" y="0"/>
          <a:chExt cx="0" cy="0"/>
        </a:xfrm>
      </p:grpSpPr>
      <p:sp>
        <p:nvSpPr>
          <p:cNvPr id="1048876" name="标题 1"/>
          <p:cNvSpPr>
            <a:spLocks noGrp="1"/>
          </p:cNvSpPr>
          <p:nvPr>
            <p:ph type="title"/>
          </p:nvPr>
        </p:nvSpPr>
        <p:spPr>
          <a:xfrm>
            <a:off x="2514600" y="228600"/>
            <a:ext cx="6324600" cy="533400"/>
          </a:xfrm>
        </p:spPr>
        <p:txBody>
          <a:bodyPr/>
          <a:p>
            <a:r>
              <a:rPr altLang="en-US" lang="zh-CN" smtClean="0"/>
              <a:t>单击此处编辑母版标题样式</a:t>
            </a:r>
            <a:endParaRPr altLang="en-US" lang="zh-CN"/>
          </a:p>
        </p:txBody>
      </p:sp>
      <p:sp>
        <p:nvSpPr>
          <p:cNvPr id="1048877" name="内容占位符 2"/>
          <p:cNvSpPr>
            <a:spLocks noGrp="1"/>
          </p:cNvSpPr>
          <p:nvPr>
            <p:ph sz="half" idx="1"/>
          </p:nvPr>
        </p:nvSpPr>
        <p:spPr>
          <a:xfrm>
            <a:off x="457200" y="1295400"/>
            <a:ext cx="4038600" cy="5348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8" name="内容占位符 3"/>
          <p:cNvSpPr>
            <a:spLocks noGrp="1"/>
          </p:cNvSpPr>
          <p:nvPr>
            <p:ph sz="half" idx="2"/>
          </p:nvPr>
        </p:nvSpPr>
        <p:spPr>
          <a:xfrm>
            <a:off x="4648200" y="1295400"/>
            <a:ext cx="4038600" cy="5348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11" name=""/>
        <p:cNvGrpSpPr/>
        <p:nvPr/>
      </p:nvGrpSpPr>
      <p:grpSpPr>
        <a:xfrm>
          <a:off x="0" y="0"/>
          <a:ext cx="0" cy="0"/>
          <a:chOff x="0" y="0"/>
          <a:chExt cx="0" cy="0"/>
        </a:xfrm>
      </p:grpSpPr>
      <p:sp>
        <p:nvSpPr>
          <p:cNvPr id="1049872" name="标题 1"/>
          <p:cNvSpPr>
            <a:spLocks noGrp="1"/>
          </p:cNvSpPr>
          <p:nvPr>
            <p:ph type="ctrTitle"/>
          </p:nvPr>
        </p:nvSpPr>
        <p:spPr>
          <a:xfrm>
            <a:off x="685800" y="2130425"/>
            <a:ext cx="7772400" cy="1470025"/>
          </a:xfrm>
        </p:spPr>
        <p:txBody>
          <a:bodyPr/>
          <a:p>
            <a:r>
              <a:rPr altLang="en-US" lang="zh-CN" smtClean="0"/>
              <a:t>单击此处编辑母版标题样式</a:t>
            </a:r>
            <a:endParaRPr altLang="en-US" lang="zh-CN"/>
          </a:p>
        </p:txBody>
      </p:sp>
      <p:sp>
        <p:nvSpPr>
          <p:cNvPr id="1049873" name="副标题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image" Target="../media/image1.jpeg"/><Relationship Id="rId10" Type="http://schemas.openxmlformats.org/officeDocument/2006/relationships/image" Target="../media/image2.png"/><Relationship Id="rId11" Type="http://schemas.openxmlformats.org/officeDocument/2006/relationships/image" Target="../media/image3.png"/><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image" Target="../media/image1.jpeg"/><Relationship Id="rId13" Type="http://schemas.openxmlformats.org/officeDocument/2006/relationships/image" Target="../media/image2.pn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9">
            <a:alphaModFix amt="100000"/>
          </a:blip>
          <a:srcRect/>
          <a:stretch>
            <a:fillRect/>
          </a:stretch>
        </a:blipFill>
      </p:bgPr>
    </p:bg>
    <p:spTree>
      <p:nvGrpSpPr>
        <p:cNvPr id="86" name=""/>
        <p:cNvGrpSpPr/>
        <p:nvPr/>
      </p:nvGrpSpPr>
      <p:grpSpPr>
        <a:xfrm rot="0">
          <a:off x="0" y="0"/>
          <a:ext cx="0" cy="0"/>
          <a:chOff x="0" y="0"/>
          <a:chExt cx="0" cy="0"/>
        </a:xfrm>
      </p:grpSpPr>
      <p:sp>
        <p:nvSpPr>
          <p:cNvPr id="1048596" name=""/>
          <p:cNvSpPr/>
          <p:nvPr>
            <p:ph type="body" sz="full" idx="1"/>
          </p:nvPr>
        </p:nvSpPr>
        <p:spPr>
          <a:xfrm rot="0">
            <a:off x="457200" y="1295400"/>
            <a:ext cx="8229600" cy="5348287"/>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97" name=""/>
          <p:cNvSpPr/>
          <p:nvPr/>
        </p:nvSpPr>
        <p:spPr bwMode="ltGray">
          <a:xfrm rot="0">
            <a:off x="11112" y="0"/>
            <a:ext cx="9132888" cy="1125537"/>
          </a:xfrm>
          <a:prstGeom prst="rect"/>
          <a:solidFill>
            <a:schemeClr val="accent1"/>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5pPr>
          </a:lstStyle>
          <a:p>
            <a:pPr eaLnBrk="1" hangingPunct="1" latinLnBrk="1" lvl="0"/>
            <a:endParaRPr altLang="en-US" lang="zh-CN"/>
          </a:p>
        </p:txBody>
      </p:sp>
      <p:grpSp>
        <p:nvGrpSpPr>
          <p:cNvPr id="87" name=""/>
          <p:cNvGrpSpPr/>
          <p:nvPr/>
        </p:nvGrpSpPr>
        <p:grpSpPr>
          <a:xfrm rot="0">
            <a:off x="0" y="879475"/>
            <a:ext cx="9144000" cy="144462"/>
            <a:chOff x="1519" y="554"/>
            <a:chExt cx="4241" cy="91"/>
          </a:xfrm>
        </p:grpSpPr>
        <p:sp>
          <p:nvSpPr>
            <p:cNvPr id="1048598" name=""/>
            <p:cNvSpPr/>
            <p:nvPr/>
          </p:nvSpPr>
          <p:spPr bwMode="white">
            <a:xfrm rot="0">
              <a:off x="1519" y="554"/>
              <a:ext cx="4241" cy="0"/>
            </a:xfrm>
            <a:prstGeom prst="line"/>
            <a:noFill/>
            <a:ln w="12700" cap="rnd" cmpd="sng">
              <a:solidFill>
                <a:schemeClr val="lt1">
                  <a:alpha val="100000"/>
                </a:schemeClr>
              </a:solidFill>
              <a:prstDash val="sysDot"/>
              <a:round/>
            </a:ln>
          </p:spPr>
        </p:sp>
        <p:sp>
          <p:nvSpPr>
            <p:cNvPr id="1048599" name=""/>
            <p:cNvSpPr/>
            <p:nvPr/>
          </p:nvSpPr>
          <p:spPr bwMode="white">
            <a:xfrm rot="0">
              <a:off x="1519" y="599"/>
              <a:ext cx="4241" cy="0"/>
            </a:xfrm>
            <a:prstGeom prst="line"/>
            <a:noFill/>
            <a:ln w="12700" cap="rnd" cmpd="sng">
              <a:solidFill>
                <a:schemeClr val="lt1">
                  <a:alpha val="100000"/>
                </a:schemeClr>
              </a:solidFill>
              <a:prstDash val="sysDot"/>
              <a:round/>
            </a:ln>
          </p:spPr>
        </p:sp>
        <p:sp>
          <p:nvSpPr>
            <p:cNvPr id="1048600" name=""/>
            <p:cNvSpPr/>
            <p:nvPr/>
          </p:nvSpPr>
          <p:spPr bwMode="white">
            <a:xfrm rot="0">
              <a:off x="1519" y="645"/>
              <a:ext cx="4241" cy="0"/>
            </a:xfrm>
            <a:prstGeom prst="line"/>
            <a:noFill/>
            <a:ln w="12700" cap="rnd" cmpd="sng">
              <a:solidFill>
                <a:schemeClr val="lt1">
                  <a:alpha val="100000"/>
                </a:schemeClr>
              </a:solidFill>
              <a:prstDash val="sysDot"/>
              <a:round/>
            </a:ln>
          </p:spPr>
        </p:sp>
      </p:grpSp>
      <p:grpSp>
        <p:nvGrpSpPr>
          <p:cNvPr id="88" name=""/>
          <p:cNvGrpSpPr/>
          <p:nvPr/>
        </p:nvGrpSpPr>
        <p:grpSpPr>
          <a:xfrm rot="0">
            <a:off x="0" y="-11112"/>
            <a:ext cx="2341562" cy="1123950"/>
            <a:chOff x="0" y="0"/>
            <a:chExt cx="1475" cy="694"/>
          </a:xfrm>
        </p:grpSpPr>
        <p:pic>
          <p:nvPicPr>
            <p:cNvPr id="2097156" name=""/>
            <p:cNvPicPr>
              <a:picLocks/>
            </p:cNvPicPr>
            <p:nvPr/>
          </p:nvPicPr>
          <p:blipFill>
            <a:blip xmlns:r="http://schemas.openxmlformats.org/officeDocument/2006/relationships" r:embed="rId10"/>
            <a:srcRect l="0" t="0" r="0" b="11470"/>
            <a:stretch>
              <a:fillRect/>
            </a:stretch>
          </p:blipFill>
          <p:spPr>
            <a:xfrm rot="0">
              <a:off x="695" y="0"/>
              <a:ext cx="780" cy="692"/>
            </a:xfrm>
            <a:prstGeom prst="rect"/>
            <a:noFill/>
            <a:ln>
              <a:noFill/>
            </a:ln>
          </p:spPr>
        </p:pic>
        <p:pic>
          <p:nvPicPr>
            <p:cNvPr id="2097157" name=""/>
            <p:cNvPicPr>
              <a:picLocks/>
            </p:cNvPicPr>
            <p:nvPr/>
          </p:nvPicPr>
          <p:blipFill>
            <a:blip xmlns:r="http://schemas.openxmlformats.org/officeDocument/2006/relationships" r:embed="rId11"/>
            <a:srcRect l="0" t="0" r="0" b="0"/>
            <a:stretch>
              <a:fillRect/>
            </a:stretch>
          </p:blipFill>
          <p:spPr>
            <a:xfrm rot="0">
              <a:off x="0" y="0"/>
              <a:ext cx="737" cy="694"/>
            </a:xfrm>
            <a:prstGeom prst="rect"/>
            <a:noFill/>
            <a:ln>
              <a:noFill/>
            </a:ln>
          </p:spPr>
        </p:pic>
      </p:grpSp>
      <p:sp>
        <p:nvSpPr>
          <p:cNvPr id="1048601" name=""/>
          <p:cNvSpPr/>
          <p:nvPr>
            <p:ph type="title" sz="full" idx="0"/>
          </p:nvPr>
        </p:nvSpPr>
        <p:spPr>
          <a:xfrm rot="0">
            <a:off x="2514600" y="228600"/>
            <a:ext cx="6324600" cy="533400"/>
          </a:xfrm>
          <a:prstGeom prst="rect"/>
          <a:noFill/>
          <a:ln>
            <a:noFill/>
          </a:ln>
        </p:spPr>
        <p:txBody>
          <a:bodyPr anchor="ctr" bIns="45720" lIns="91440" rIns="91440" tIns="45720" vert="horz"/>
          <a:p>
            <a:pPr lvl="0"/>
            <a:r>
              <a:rPr altLang="en-US" lang="zh-CN"/>
              <a:t>单击此处编辑母版标题样式</a:t>
            </a:r>
          </a:p>
        </p:txBody>
      </p:sp>
      <p:grpSp>
        <p:nvGrpSpPr>
          <p:cNvPr id="89" name=""/>
          <p:cNvGrpSpPr/>
          <p:nvPr/>
        </p:nvGrpSpPr>
        <p:grpSpPr>
          <a:xfrm rot="0">
            <a:off x="0" y="1109662"/>
            <a:ext cx="9144000" cy="169862"/>
            <a:chOff x="0" y="699"/>
            <a:chExt cx="5760" cy="107"/>
          </a:xfrm>
        </p:grpSpPr>
        <p:sp>
          <p:nvSpPr>
            <p:cNvPr id="1048602" name=""/>
            <p:cNvSpPr/>
            <p:nvPr/>
          </p:nvSpPr>
          <p:spPr bwMode="gray">
            <a:xfrm rot="0">
              <a:off x="0" y="699"/>
              <a:ext cx="5760" cy="45"/>
            </a:xfrm>
            <a:prstGeom prst="rect"/>
            <a:solidFill>
              <a:schemeClr val="l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5pPr>
            </a:lstStyle>
            <a:p>
              <a:pPr eaLnBrk="1" hangingPunct="1" latinLnBrk="1" lvl="0"/>
              <a:endParaRPr altLang="en-US" lang="zh-CN"/>
            </a:p>
          </p:txBody>
        </p:sp>
        <p:sp>
          <p:nvSpPr>
            <p:cNvPr id="1048603" name=""/>
            <p:cNvSpPr/>
            <p:nvPr/>
          </p:nvSpPr>
          <p:spPr bwMode="gray">
            <a:xfrm rot="0">
              <a:off x="1476" y="713"/>
              <a:ext cx="4284" cy="93"/>
            </a:xfrm>
            <a:prstGeom prst="rect"/>
            <a:solidFill>
              <a:schemeClr val="l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sym typeface="Arial" pitchFamily="34" charset="0"/>
                </a:defRPr>
              </a:lvl5pPr>
            </a:lstStyle>
            <a:p>
              <a:pPr eaLnBrk="1" hangingPunct="1" latinLnBrk="1" lvl="0"/>
              <a:endParaRPr altLang="en-US" lang="zh-CN"/>
            </a:p>
          </p:txBody>
        </p:sp>
      </p:gr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hf dt="1" ftr="1" hdr="0" sldNum="1"/>
  <p:txStyles>
    <p:titleStyle>
      <a:lvl1pPr algn="r" eaLnBrk="0" fontAlgn="base" hangingPunct="0" rtl="0">
        <a:spcBef>
          <a:spcPct val="0"/>
        </a:spcBef>
        <a:spcAft>
          <a:spcPct val="0"/>
        </a:spcAft>
        <a:defRPr sz="4000">
          <a:solidFill>
            <a:schemeClr val="bg1"/>
          </a:solidFill>
          <a:latin typeface="Comic Sans MS" pitchFamily="66" charset="0"/>
          <a:ea typeface="幼圆" pitchFamily="49" charset="-122"/>
          <a:cs typeface="+mj-cs"/>
        </a:defRPr>
      </a:lvl1pPr>
      <a:lvl2pPr algn="r" eaLnBrk="0" fontAlgn="base" hangingPunct="0" rtl="0">
        <a:spcBef>
          <a:spcPct val="0"/>
        </a:spcBef>
        <a:spcAft>
          <a:spcPct val="0"/>
        </a:spcAft>
        <a:defRPr sz="4000">
          <a:solidFill>
            <a:schemeClr val="bg1"/>
          </a:solidFill>
          <a:latin typeface="Comic Sans MS" pitchFamily="66" charset="0"/>
          <a:ea typeface="幼圆" pitchFamily="49" charset="-122"/>
        </a:defRPr>
      </a:lvl2pPr>
      <a:lvl3pPr algn="r" eaLnBrk="0" fontAlgn="base" hangingPunct="0" rtl="0">
        <a:spcBef>
          <a:spcPct val="0"/>
        </a:spcBef>
        <a:spcAft>
          <a:spcPct val="0"/>
        </a:spcAft>
        <a:defRPr sz="4000">
          <a:solidFill>
            <a:schemeClr val="bg1"/>
          </a:solidFill>
          <a:latin typeface="Comic Sans MS" pitchFamily="66" charset="0"/>
          <a:ea typeface="幼圆" pitchFamily="49" charset="-122"/>
        </a:defRPr>
      </a:lvl3pPr>
      <a:lvl4pPr algn="r" eaLnBrk="0" fontAlgn="base" hangingPunct="0" rtl="0">
        <a:spcBef>
          <a:spcPct val="0"/>
        </a:spcBef>
        <a:spcAft>
          <a:spcPct val="0"/>
        </a:spcAft>
        <a:defRPr sz="4000">
          <a:solidFill>
            <a:schemeClr val="bg1"/>
          </a:solidFill>
          <a:latin typeface="Comic Sans MS" pitchFamily="66" charset="0"/>
          <a:ea typeface="幼圆" pitchFamily="49" charset="-122"/>
        </a:defRPr>
      </a:lvl4pPr>
      <a:lvl5pPr algn="r" eaLnBrk="0" fontAlgn="base" hangingPunct="0" rtl="0">
        <a:spcBef>
          <a:spcPct val="0"/>
        </a:spcBef>
        <a:spcAft>
          <a:spcPct val="0"/>
        </a:spcAft>
        <a:defRPr sz="4000">
          <a:solidFill>
            <a:schemeClr val="bg1"/>
          </a:solidFill>
          <a:latin typeface="Comic Sans MS" pitchFamily="66" charset="0"/>
          <a:ea typeface="幼圆" pitchFamily="49" charset="-122"/>
        </a:defRPr>
      </a:lvl5pPr>
      <a:lvl6pPr algn="r" eaLnBrk="1" fontAlgn="base" hangingPunct="1" marL="457200" rtl="0">
        <a:spcBef>
          <a:spcPct val="0"/>
        </a:spcBef>
        <a:spcAft>
          <a:spcPct val="0"/>
        </a:spcAft>
        <a:defRPr sz="4000">
          <a:solidFill>
            <a:schemeClr val="bg1"/>
          </a:solidFill>
          <a:latin typeface="Arial" charset="0"/>
        </a:defRPr>
      </a:lvl6pPr>
      <a:lvl7pPr algn="r" eaLnBrk="1" fontAlgn="base" hangingPunct="1" marL="914400" rtl="0">
        <a:spcBef>
          <a:spcPct val="0"/>
        </a:spcBef>
        <a:spcAft>
          <a:spcPct val="0"/>
        </a:spcAft>
        <a:defRPr sz="4000">
          <a:solidFill>
            <a:schemeClr val="bg1"/>
          </a:solidFill>
          <a:latin typeface="Arial" charset="0"/>
        </a:defRPr>
      </a:lvl7pPr>
      <a:lvl8pPr algn="r" eaLnBrk="1" fontAlgn="base" hangingPunct="1" marL="1371600" rtl="0">
        <a:spcBef>
          <a:spcPct val="0"/>
        </a:spcBef>
        <a:spcAft>
          <a:spcPct val="0"/>
        </a:spcAft>
        <a:defRPr sz="4000">
          <a:solidFill>
            <a:schemeClr val="bg1"/>
          </a:solidFill>
          <a:latin typeface="Arial" charset="0"/>
        </a:defRPr>
      </a:lvl8pPr>
      <a:lvl9pPr algn="r" eaLnBrk="1" fontAlgn="base" hangingPunct="1" marL="1828800" rtl="0">
        <a:spcBef>
          <a:spcPct val="0"/>
        </a:spcBef>
        <a:spcAft>
          <a:spcPct val="0"/>
        </a:spcAft>
        <a:defRPr sz="4000">
          <a:solidFill>
            <a:schemeClr val="bg1"/>
          </a:solidFill>
          <a:latin typeface="Arial" charset="0"/>
        </a:defRPr>
      </a:lvl9pPr>
    </p:titleStyle>
    <p:bodyStyle>
      <a:lvl1pPr algn="l" eaLnBrk="0" fontAlgn="base" hangingPunct="0" indent="-342900" marL="342900" rtl="0">
        <a:spcBef>
          <a:spcPct val="20000"/>
        </a:spcBef>
        <a:spcAft>
          <a:spcPct val="0"/>
        </a:spcAft>
        <a:buFont typeface="Wingdings" panose="05000000000000000000" pitchFamily="2" charset="2"/>
        <a:buChar char="§"/>
        <a:defRPr sz="3200">
          <a:solidFill>
            <a:schemeClr val="tx1"/>
          </a:solidFill>
          <a:latin typeface="Comic Sans MS" pitchFamily="66" charset="0"/>
          <a:ea typeface="幼圆" pitchFamily="49" charset="-122"/>
          <a:cs typeface="+mn-cs"/>
        </a:defRPr>
      </a:lvl1pPr>
      <a:lvl2pPr algn="l" eaLnBrk="0" fontAlgn="base" hangingPunct="0" indent="-285750" marL="742950" rtl="0">
        <a:spcBef>
          <a:spcPct val="20000"/>
        </a:spcBef>
        <a:spcAft>
          <a:spcPct val="0"/>
        </a:spcAft>
        <a:buSzPct val="50000"/>
        <a:buFont typeface="Wingdings 2" panose="05020102010507070707" pitchFamily="18" charset="2"/>
        <a:buChar char=""/>
        <a:defRPr sz="2800">
          <a:solidFill>
            <a:schemeClr val="tx1"/>
          </a:solidFill>
          <a:latin typeface="Comic Sans MS" pitchFamily="66" charset="0"/>
          <a:ea typeface="幼圆" pitchFamily="49" charset="-122"/>
        </a:defRPr>
      </a:lvl2pPr>
      <a:lvl3pPr algn="l" eaLnBrk="0" fontAlgn="base" hangingPunct="0" indent="-228600" marL="1143000" rtl="0">
        <a:spcBef>
          <a:spcPct val="20000"/>
        </a:spcBef>
        <a:spcAft>
          <a:spcPct val="0"/>
        </a:spcAft>
        <a:buFont typeface="Wingdings" panose="05000000000000000000" pitchFamily="2" charset="2"/>
        <a:buChar char="§"/>
        <a:defRPr sz="2400">
          <a:solidFill>
            <a:schemeClr val="tx1"/>
          </a:solidFill>
          <a:latin typeface="Comic Sans MS" pitchFamily="66" charset="0"/>
          <a:ea typeface="幼圆" pitchFamily="49" charset="-122"/>
        </a:defRPr>
      </a:lvl3pPr>
      <a:lvl4pPr algn="l" eaLnBrk="0" fontAlgn="base" hangingPunct="0" indent="-228600" marL="1600200" rtl="0">
        <a:spcBef>
          <a:spcPct val="20000"/>
        </a:spcBef>
        <a:spcAft>
          <a:spcPct val="0"/>
        </a:spcAft>
        <a:buSzPct val="60000"/>
        <a:buFont typeface="Wingdings 2" panose="05020102010507070707" pitchFamily="18" charset="2"/>
        <a:buChar char=""/>
        <a:defRPr sz="2000">
          <a:solidFill>
            <a:schemeClr val="tx1"/>
          </a:solidFill>
          <a:latin typeface="Comic Sans MS" pitchFamily="66" charset="0"/>
          <a:ea typeface="幼圆" pitchFamily="49" charset="-122"/>
        </a:defRPr>
      </a:lvl4pPr>
      <a:lvl5pPr algn="l" eaLnBrk="0" fontAlgn="base" hangingPunct="0" indent="-228600" marL="2057400" rtl="0">
        <a:spcBef>
          <a:spcPct val="20000"/>
        </a:spcBef>
        <a:spcAft>
          <a:spcPct val="0"/>
        </a:spcAft>
        <a:buFont typeface="Wingdings" panose="05000000000000000000" pitchFamily="2" charset="2"/>
        <a:buChar char="§"/>
        <a:defRPr sz="2000">
          <a:solidFill>
            <a:schemeClr val="tx1"/>
          </a:solidFill>
          <a:latin typeface="Comic Sans MS" pitchFamily="66" charset="0"/>
          <a:ea typeface="幼圆" pitchFamily="49" charset="-122"/>
        </a:defRPr>
      </a:lvl5pPr>
      <a:lvl6pPr algn="l" eaLnBrk="1" fontAlgn="base" hangingPunct="1" indent="-228600" marL="2514600" rtl="0">
        <a:spcBef>
          <a:spcPct val="20000"/>
        </a:spcBef>
        <a:spcAft>
          <a:spcPct val="0"/>
        </a:spcAft>
        <a:buFont typeface="Wingdings" pitchFamily="2" charset="2"/>
        <a:buChar char="§"/>
        <a:defRPr sz="2000">
          <a:solidFill>
            <a:schemeClr val="tx1"/>
          </a:solidFill>
          <a:latin typeface="+mn-lt"/>
        </a:defRPr>
      </a:lvl6pPr>
      <a:lvl7pPr algn="l" eaLnBrk="1" fontAlgn="base" hangingPunct="1" indent="-228600" marL="2971800" rtl="0">
        <a:spcBef>
          <a:spcPct val="20000"/>
        </a:spcBef>
        <a:spcAft>
          <a:spcPct val="0"/>
        </a:spcAft>
        <a:buFont typeface="Wingdings" pitchFamily="2" charset="2"/>
        <a:buChar char="§"/>
        <a:defRPr sz="2000">
          <a:solidFill>
            <a:schemeClr val="tx1"/>
          </a:solidFill>
          <a:latin typeface="+mn-lt"/>
        </a:defRPr>
      </a:lvl7pPr>
      <a:lvl8pPr algn="l" eaLnBrk="1" fontAlgn="base" hangingPunct="1" indent="-228600" marL="3429000" rtl="0">
        <a:spcBef>
          <a:spcPct val="20000"/>
        </a:spcBef>
        <a:spcAft>
          <a:spcPct val="0"/>
        </a:spcAft>
        <a:buFont typeface="Wingdings" pitchFamily="2" charset="2"/>
        <a:buChar char="§"/>
        <a:defRPr sz="2000">
          <a:solidFill>
            <a:schemeClr val="tx1"/>
          </a:solidFill>
          <a:latin typeface="+mn-lt"/>
        </a:defRPr>
      </a:lvl8pPr>
      <a:lvl9pPr algn="l" eaLnBrk="1" fontAlgn="base" hangingPunct="1" indent="-228600" marL="3886200" rtl="0">
        <a:spcBef>
          <a:spcPct val="20000"/>
        </a:spcBef>
        <a:spcAft>
          <a:spcPct val="0"/>
        </a:spcAft>
        <a:buFont typeface="Wingdings" pitchFamily="2" charset="2"/>
        <a:buChar char="§"/>
        <a:defRPr sz="2000">
          <a:solidFill>
            <a:schemeClr val="tx1"/>
          </a:solidFill>
          <a:latin typeface="+mn-lt"/>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31" name=""/>
        <p:cNvGrpSpPr/>
        <p:nvPr/>
      </p:nvGrpSpPr>
      <p:grpSpPr>
        <a:xfrm rot="0">
          <a:off x="0" y="0"/>
          <a:ext cx="0" cy="0"/>
          <a:chOff x="0" y="0"/>
          <a:chExt cx="0" cy="0"/>
        </a:xfrm>
      </p:grpSpPr>
      <p:sp>
        <p:nvSpPr>
          <p:cNvPr id="1048576" name=""/>
          <p:cNvSpPr/>
          <p:nvPr/>
        </p:nvSpPr>
        <p:spPr bwMode="ltGray">
          <a:xfrm rot="0">
            <a:off x="11112" y="0"/>
            <a:ext cx="9132888" cy="1125537"/>
          </a:xfrm>
          <a:prstGeom prst="rect"/>
          <a:solidFill>
            <a:schemeClr val="accent1"/>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5pPr>
          </a:lstStyle>
          <a:p>
            <a:pPr eaLnBrk="1" hangingPunct="1" latinLnBrk="1" lvl="0"/>
            <a:endParaRPr altLang="en-US" lang="zh-CN"/>
          </a:p>
        </p:txBody>
      </p:sp>
      <p:grpSp>
        <p:nvGrpSpPr>
          <p:cNvPr id="32" name=""/>
          <p:cNvGrpSpPr/>
          <p:nvPr/>
        </p:nvGrpSpPr>
        <p:grpSpPr>
          <a:xfrm rot="0">
            <a:off x="0" y="879475"/>
            <a:ext cx="9144000" cy="144462"/>
            <a:chOff x="1519" y="554"/>
            <a:chExt cx="4241" cy="91"/>
          </a:xfrm>
        </p:grpSpPr>
        <p:sp>
          <p:nvSpPr>
            <p:cNvPr id="1048577" name=""/>
            <p:cNvSpPr/>
            <p:nvPr/>
          </p:nvSpPr>
          <p:spPr bwMode="white">
            <a:xfrm rot="0">
              <a:off x="1519" y="554"/>
              <a:ext cx="4241" cy="0"/>
            </a:xfrm>
            <a:prstGeom prst="line"/>
            <a:noFill/>
            <a:ln w="12700" cap="rnd" cmpd="sng">
              <a:solidFill>
                <a:schemeClr val="lt1">
                  <a:alpha val="100000"/>
                </a:schemeClr>
              </a:solidFill>
              <a:prstDash val="sysDot"/>
              <a:round/>
            </a:ln>
          </p:spPr>
        </p:sp>
        <p:sp>
          <p:nvSpPr>
            <p:cNvPr id="1048578" name=""/>
            <p:cNvSpPr/>
            <p:nvPr/>
          </p:nvSpPr>
          <p:spPr bwMode="white">
            <a:xfrm rot="0">
              <a:off x="1519" y="599"/>
              <a:ext cx="4241" cy="0"/>
            </a:xfrm>
            <a:prstGeom prst="line"/>
            <a:noFill/>
            <a:ln w="12700" cap="rnd" cmpd="sng">
              <a:solidFill>
                <a:schemeClr val="lt1">
                  <a:alpha val="100000"/>
                </a:schemeClr>
              </a:solidFill>
              <a:prstDash val="sysDot"/>
              <a:round/>
            </a:ln>
          </p:spPr>
        </p:sp>
        <p:sp>
          <p:nvSpPr>
            <p:cNvPr id="1048579" name=""/>
            <p:cNvSpPr/>
            <p:nvPr/>
          </p:nvSpPr>
          <p:spPr bwMode="white">
            <a:xfrm rot="0">
              <a:off x="1519" y="645"/>
              <a:ext cx="4241" cy="0"/>
            </a:xfrm>
            <a:prstGeom prst="line"/>
            <a:noFill/>
            <a:ln w="12700" cap="rnd" cmpd="sng">
              <a:solidFill>
                <a:schemeClr val="lt1">
                  <a:alpha val="100000"/>
                </a:schemeClr>
              </a:solidFill>
              <a:prstDash val="sysDot"/>
              <a:round/>
            </a:ln>
          </p:spPr>
        </p:sp>
      </p:grpSp>
      <p:grpSp>
        <p:nvGrpSpPr>
          <p:cNvPr id="33" name=""/>
          <p:cNvGrpSpPr/>
          <p:nvPr/>
        </p:nvGrpSpPr>
        <p:grpSpPr>
          <a:xfrm rot="0">
            <a:off x="0" y="-11112"/>
            <a:ext cx="2341562" cy="1123950"/>
            <a:chOff x="0" y="0"/>
            <a:chExt cx="1475" cy="694"/>
          </a:xfrm>
        </p:grpSpPr>
        <p:pic>
          <p:nvPicPr>
            <p:cNvPr id="2097152" name=""/>
            <p:cNvPicPr>
              <a:picLocks/>
            </p:cNvPicPr>
            <p:nvPr/>
          </p:nvPicPr>
          <p:blipFill>
            <a:blip xmlns:r="http://schemas.openxmlformats.org/officeDocument/2006/relationships" r:embed="rId13"/>
            <a:srcRect l="0" t="0" r="0" b="11470"/>
            <a:stretch>
              <a:fillRect/>
            </a:stretch>
          </p:blipFill>
          <p:spPr>
            <a:xfrm rot="0">
              <a:off x="695" y="0"/>
              <a:ext cx="780" cy="692"/>
            </a:xfrm>
            <a:prstGeom prst="rect"/>
            <a:noFill/>
            <a:ln>
              <a:noFill/>
            </a:ln>
          </p:spPr>
        </p:pic>
        <p:pic>
          <p:nvPicPr>
            <p:cNvPr id="2097153" name=""/>
            <p:cNvPicPr>
              <a:picLocks/>
            </p:cNvPicPr>
            <p:nvPr/>
          </p:nvPicPr>
          <p:blipFill>
            <a:blip xmlns:r="http://schemas.openxmlformats.org/officeDocument/2006/relationships" r:embed="rId14"/>
            <a:srcRect l="0" t="0" r="0" b="0"/>
            <a:stretch>
              <a:fillRect/>
            </a:stretch>
          </p:blipFill>
          <p:spPr>
            <a:xfrm rot="0">
              <a:off x="0" y="0"/>
              <a:ext cx="737" cy="694"/>
            </a:xfrm>
            <a:prstGeom prst="rect"/>
            <a:noFill/>
            <a:ln>
              <a:noFill/>
            </a:ln>
          </p:spPr>
        </p:pic>
      </p:grpSp>
      <p:grpSp>
        <p:nvGrpSpPr>
          <p:cNvPr id="34" name=""/>
          <p:cNvGrpSpPr/>
          <p:nvPr/>
        </p:nvGrpSpPr>
        <p:grpSpPr>
          <a:xfrm rot="0">
            <a:off x="0" y="1109662"/>
            <a:ext cx="9144000" cy="169862"/>
            <a:chOff x="0" y="699"/>
            <a:chExt cx="5760" cy="107"/>
          </a:xfrm>
        </p:grpSpPr>
        <p:sp>
          <p:nvSpPr>
            <p:cNvPr id="1048580" name=""/>
            <p:cNvSpPr/>
            <p:nvPr/>
          </p:nvSpPr>
          <p:spPr bwMode="gray">
            <a:xfrm rot="0">
              <a:off x="0" y="699"/>
              <a:ext cx="5760" cy="45"/>
            </a:xfrm>
            <a:prstGeom prst="rect"/>
            <a:solidFill>
              <a:schemeClr val="l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5pPr>
            </a:lstStyle>
            <a:p>
              <a:pPr eaLnBrk="1" hangingPunct="1" latinLnBrk="1" lvl="0"/>
              <a:endParaRPr altLang="en-US" lang="zh-CN"/>
            </a:p>
          </p:txBody>
        </p:sp>
        <p:sp>
          <p:nvSpPr>
            <p:cNvPr id="1048581" name=""/>
            <p:cNvSpPr/>
            <p:nvPr/>
          </p:nvSpPr>
          <p:spPr bwMode="gray">
            <a:xfrm rot="0">
              <a:off x="1476" y="713"/>
              <a:ext cx="4284" cy="93"/>
            </a:xfrm>
            <a:prstGeom prst="rect"/>
            <a:solidFill>
              <a:schemeClr val="l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5pPr>
            </a:lstStyle>
            <a:p>
              <a:pPr eaLnBrk="1" hangingPunct="1" latinLnBrk="1" lvl="0"/>
              <a:endParaRPr altLang="en-US" lang="zh-CN"/>
            </a:p>
          </p:txBody>
        </p:sp>
      </p:grpSp>
      <p:sp>
        <p:nvSpPr>
          <p:cNvPr id="1048582" name=""/>
          <p:cNvSpPr/>
          <p:nvPr/>
        </p:nvSpPr>
        <p:spPr>
          <a:xfrm rot="0">
            <a:off x="1600200" y="0"/>
            <a:ext cx="7162800" cy="1143000"/>
          </a:xfrm>
          <a:prstGeom prst="rect"/>
          <a:no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5pPr>
          </a:lstStyle>
          <a:p>
            <a:pPr eaLnBrk="1" hangingPunct="1" latinLnBrk="1" lvl="0"/>
            <a:endParaRPr altLang="en-US" lang="zh-CN"/>
          </a:p>
        </p:txBody>
      </p:sp>
      <p:sp>
        <p:nvSpPr>
          <p:cNvPr id="1048583" name=""/>
          <p:cNvSpPr/>
          <p:nvPr/>
        </p:nvSpPr>
        <p:spPr bwMode="ltGray">
          <a:xfrm rot="0">
            <a:off x="5895975" y="0"/>
            <a:ext cx="3248025" cy="2781300"/>
          </a:xfrm>
          <a:prstGeom prst="rect"/>
          <a:solidFill>
            <a:schemeClr val="accent1"/>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5pPr>
          </a:lstStyle>
          <a:p>
            <a:pPr eaLnBrk="1" hangingPunct="1" latinLnBrk="1" lvl="0"/>
            <a:endParaRPr altLang="en-US" lang="zh-CN"/>
          </a:p>
        </p:txBody>
      </p:sp>
      <p:grpSp>
        <p:nvGrpSpPr>
          <p:cNvPr id="35" name=""/>
          <p:cNvGrpSpPr/>
          <p:nvPr/>
        </p:nvGrpSpPr>
        <p:grpSpPr>
          <a:xfrm rot="0">
            <a:off x="19050" y="2330450"/>
            <a:ext cx="9115425" cy="358775"/>
            <a:chOff x="3827" y="1468"/>
            <a:chExt cx="1927" cy="226"/>
          </a:xfrm>
        </p:grpSpPr>
        <p:sp>
          <p:nvSpPr>
            <p:cNvPr id="1048584" name=""/>
            <p:cNvSpPr/>
            <p:nvPr/>
          </p:nvSpPr>
          <p:spPr bwMode="white">
            <a:xfrm rot="0">
              <a:off x="3827" y="1468"/>
              <a:ext cx="1927" cy="0"/>
            </a:xfrm>
            <a:prstGeom prst="line"/>
            <a:noFill/>
            <a:ln w="19050" cap="rnd" cmpd="sng">
              <a:solidFill>
                <a:schemeClr val="lt1">
                  <a:alpha val="100000"/>
                </a:schemeClr>
              </a:solidFill>
              <a:prstDash val="sysDot"/>
              <a:round/>
            </a:ln>
          </p:spPr>
        </p:sp>
        <p:sp>
          <p:nvSpPr>
            <p:cNvPr id="1048585" name=""/>
            <p:cNvSpPr/>
            <p:nvPr/>
          </p:nvSpPr>
          <p:spPr bwMode="white">
            <a:xfrm rot="0">
              <a:off x="3827" y="1540"/>
              <a:ext cx="1927" cy="0"/>
            </a:xfrm>
            <a:prstGeom prst="line"/>
            <a:noFill/>
            <a:ln w="19050" cap="rnd" cmpd="sng">
              <a:solidFill>
                <a:schemeClr val="lt1">
                  <a:alpha val="100000"/>
                </a:schemeClr>
              </a:solidFill>
              <a:prstDash val="sysDot"/>
              <a:round/>
            </a:ln>
          </p:spPr>
        </p:sp>
        <p:sp>
          <p:nvSpPr>
            <p:cNvPr id="1048586" name=""/>
            <p:cNvSpPr/>
            <p:nvPr/>
          </p:nvSpPr>
          <p:spPr bwMode="white">
            <a:xfrm rot="0">
              <a:off x="3827" y="1616"/>
              <a:ext cx="1927" cy="0"/>
            </a:xfrm>
            <a:prstGeom prst="line"/>
            <a:noFill/>
            <a:ln w="19050" cap="rnd" cmpd="sng">
              <a:solidFill>
                <a:schemeClr val="lt1">
                  <a:alpha val="100000"/>
                </a:schemeClr>
              </a:solidFill>
              <a:prstDash val="sysDot"/>
              <a:round/>
            </a:ln>
          </p:spPr>
        </p:sp>
        <p:sp>
          <p:nvSpPr>
            <p:cNvPr id="1048587" name=""/>
            <p:cNvSpPr/>
            <p:nvPr/>
          </p:nvSpPr>
          <p:spPr bwMode="white">
            <a:xfrm rot="0">
              <a:off x="3827" y="1694"/>
              <a:ext cx="1927" cy="0"/>
            </a:xfrm>
            <a:prstGeom prst="line"/>
            <a:noFill/>
            <a:ln w="19050" cap="rnd" cmpd="sng">
              <a:solidFill>
                <a:schemeClr val="lt1">
                  <a:alpha val="100000"/>
                </a:schemeClr>
              </a:solidFill>
              <a:prstDash val="sysDot"/>
              <a:round/>
            </a:ln>
          </p:spPr>
        </p:sp>
      </p:grpSp>
      <p:pic>
        <p:nvPicPr>
          <p:cNvPr id="2097154" name=""/>
          <p:cNvPicPr>
            <a:picLocks/>
          </p:cNvPicPr>
          <p:nvPr/>
        </p:nvPicPr>
        <p:blipFill>
          <a:blip xmlns:r="http://schemas.openxmlformats.org/officeDocument/2006/relationships" r:embed="rId15"/>
          <a:srcRect l="0" t="0" r="0" b="0"/>
          <a:stretch>
            <a:fillRect/>
          </a:stretch>
        </p:blipFill>
        <p:spPr>
          <a:xfrm rot="0">
            <a:off x="0" y="0"/>
            <a:ext cx="2887662" cy="2790825"/>
          </a:xfrm>
          <a:prstGeom prst="rect"/>
          <a:noFill/>
          <a:ln>
            <a:noFill/>
          </a:ln>
        </p:spPr>
      </p:pic>
      <p:sp>
        <p:nvSpPr>
          <p:cNvPr id="1048588" name=""/>
          <p:cNvSpPr/>
          <p:nvPr/>
        </p:nvSpPr>
        <p:spPr bwMode="black">
          <a:xfrm rot="0">
            <a:off x="0" y="2787650"/>
            <a:ext cx="9144000" cy="71437"/>
          </a:xfrm>
          <a:prstGeom prst="rect"/>
          <a:solidFill>
            <a:schemeClr val="l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5pPr>
          </a:lstStyle>
          <a:p>
            <a:pPr eaLnBrk="1" hangingPunct="1" latinLnBrk="1" lvl="0"/>
            <a:endParaRPr altLang="en-US" lang="zh-CN"/>
          </a:p>
        </p:txBody>
      </p:sp>
      <p:sp>
        <p:nvSpPr>
          <p:cNvPr id="1048589" name=""/>
          <p:cNvSpPr/>
          <p:nvPr/>
        </p:nvSpPr>
        <p:spPr bwMode="gray">
          <a:xfrm rot="0">
            <a:off x="2895600" y="2819400"/>
            <a:ext cx="6248400" cy="685800"/>
          </a:xfrm>
          <a:prstGeom prst="rect"/>
          <a:solidFill>
            <a:schemeClr val="l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mic Sans MS" pitchFamily="66" charset="0"/>
                <a:ea typeface="宋体" pitchFamily="2" charset="-122"/>
                <a:sym typeface="Arial" pitchFamily="34" charset="0"/>
              </a:defRPr>
            </a:lvl5pPr>
          </a:lstStyle>
          <a:p>
            <a:pPr eaLnBrk="1" hangingPunct="1" latinLnBrk="1" lvl="0"/>
            <a:endParaRPr altLang="en-US" lang="zh-CN"/>
          </a:p>
        </p:txBody>
      </p:sp>
      <p:pic>
        <p:nvPicPr>
          <p:cNvPr id="2097155" name=""/>
          <p:cNvPicPr>
            <a:picLocks/>
          </p:cNvPicPr>
          <p:nvPr/>
        </p:nvPicPr>
        <p:blipFill>
          <a:blip xmlns:r="http://schemas.openxmlformats.org/officeDocument/2006/relationships" r:embed="rId16"/>
          <a:srcRect l="0" t="0" r="0" b="0"/>
          <a:stretch>
            <a:fillRect/>
          </a:stretch>
        </p:blipFill>
        <p:spPr>
          <a:xfrm rot="0">
            <a:off x="2884487" y="0"/>
            <a:ext cx="3011487" cy="2781300"/>
          </a:xfrm>
          <a:prstGeom prst="rect"/>
          <a:noFill/>
          <a:ln>
            <a:noFill/>
          </a:ln>
        </p:spPr>
      </p:pic>
      <p:sp>
        <p:nvSpPr>
          <p:cNvPr id="1048590" name=""/>
          <p:cNvSpPr/>
          <p:nvPr>
            <p:ph type="body" sz="full" idx="1"/>
          </p:nvPr>
        </p:nvSpPr>
        <p:spPr>
          <a:xfrm rot="0">
            <a:off x="457200" y="1295400"/>
            <a:ext cx="8229600" cy="5348287"/>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91" name=""/>
          <p:cNvSpPr/>
          <p:nvPr>
            <p:ph type="title" sz="full" idx="0"/>
          </p:nvPr>
        </p:nvSpPr>
        <p:spPr>
          <a:xfrm rot="0">
            <a:off x="2514600" y="228600"/>
            <a:ext cx="6324600" cy="533400"/>
          </a:xfrm>
          <a:prstGeom prst="rect"/>
          <a:noFill/>
          <a:ln>
            <a:noFill/>
          </a:ln>
        </p:spPr>
        <p:txBody>
          <a:bodyPr anchor="ctr" bIns="45720" lIns="91440" rIns="91440" tIns="45720" vert="horz"/>
          <a:p>
            <a:pPr lvl="0"/>
            <a:endParaRPr altLang="en-US" lang="zh-CN"/>
          </a:p>
        </p:txBody>
      </p:sp>
    </p:spTree>
  </p:cSld>
  <p:clrMap accent1="accent1" accent2="accent2" accent3="accent3" accent4="accent4" accent5="accent5" accent6="accent6" bg1="lt1" bg2="dk2" tx1="dk1" tx2="lt2"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hf dt="1" ftr="1" hdr="0" sldNum="1"/>
  <p:txStyles>
    <p:titleStyle>
      <a:lvl1pPr algn="r" eaLnBrk="0" fontAlgn="base" hangingPunct="0" rtl="0">
        <a:spcBef>
          <a:spcPct val="0"/>
        </a:spcBef>
        <a:spcAft>
          <a:spcPct val="0"/>
        </a:spcAft>
        <a:defRPr sz="4000">
          <a:solidFill>
            <a:schemeClr val="bg1"/>
          </a:solidFill>
          <a:latin typeface="+mj-lt"/>
          <a:ea typeface="+mj-ea"/>
          <a:cs typeface="+mj-cs"/>
        </a:defRPr>
      </a:lvl1pPr>
      <a:lvl2pPr algn="r" eaLnBrk="0" fontAlgn="base" hangingPunct="0" rtl="0">
        <a:spcBef>
          <a:spcPct val="0"/>
        </a:spcBef>
        <a:spcAft>
          <a:spcPct val="0"/>
        </a:spcAft>
        <a:defRPr sz="4000">
          <a:solidFill>
            <a:schemeClr val="bg1"/>
          </a:solidFill>
          <a:latin typeface="Comic Sans MS" pitchFamily="66" charset="0"/>
          <a:ea typeface="宋体" pitchFamily="2" charset="-122"/>
        </a:defRPr>
      </a:lvl2pPr>
      <a:lvl3pPr algn="r" eaLnBrk="0" fontAlgn="base" hangingPunct="0" rtl="0">
        <a:spcBef>
          <a:spcPct val="0"/>
        </a:spcBef>
        <a:spcAft>
          <a:spcPct val="0"/>
        </a:spcAft>
        <a:defRPr sz="4000">
          <a:solidFill>
            <a:schemeClr val="bg1"/>
          </a:solidFill>
          <a:latin typeface="Comic Sans MS" pitchFamily="66" charset="0"/>
          <a:ea typeface="宋体" pitchFamily="2" charset="-122"/>
        </a:defRPr>
      </a:lvl3pPr>
      <a:lvl4pPr algn="r" eaLnBrk="0" fontAlgn="base" hangingPunct="0" rtl="0">
        <a:spcBef>
          <a:spcPct val="0"/>
        </a:spcBef>
        <a:spcAft>
          <a:spcPct val="0"/>
        </a:spcAft>
        <a:defRPr sz="4000">
          <a:solidFill>
            <a:schemeClr val="bg1"/>
          </a:solidFill>
          <a:latin typeface="Comic Sans MS" pitchFamily="66" charset="0"/>
          <a:ea typeface="宋体" pitchFamily="2" charset="-122"/>
        </a:defRPr>
      </a:lvl4pPr>
      <a:lvl5pPr algn="r" eaLnBrk="0" fontAlgn="base" hangingPunct="0" rtl="0">
        <a:spcBef>
          <a:spcPct val="0"/>
        </a:spcBef>
        <a:spcAft>
          <a:spcPct val="0"/>
        </a:spcAft>
        <a:defRPr sz="4000">
          <a:solidFill>
            <a:schemeClr val="bg1"/>
          </a:solidFill>
          <a:latin typeface="Comic Sans MS" pitchFamily="66" charset="0"/>
          <a:ea typeface="宋体" pitchFamily="2" charset="-122"/>
        </a:defRPr>
      </a:lvl5pPr>
      <a:lvl6pPr algn="r" fontAlgn="base" marL="457200" rtl="0">
        <a:spcBef>
          <a:spcPct val="0"/>
        </a:spcBef>
        <a:spcAft>
          <a:spcPct val="0"/>
        </a:spcAft>
        <a:defRPr sz="4000">
          <a:solidFill>
            <a:schemeClr val="bg1"/>
          </a:solidFill>
          <a:latin typeface="Comic Sans MS" pitchFamily="66" charset="0"/>
          <a:ea typeface="宋体" pitchFamily="2" charset="-122"/>
        </a:defRPr>
      </a:lvl6pPr>
      <a:lvl7pPr algn="r" fontAlgn="base" marL="914400" rtl="0">
        <a:spcBef>
          <a:spcPct val="0"/>
        </a:spcBef>
        <a:spcAft>
          <a:spcPct val="0"/>
        </a:spcAft>
        <a:defRPr sz="4000">
          <a:solidFill>
            <a:schemeClr val="bg1"/>
          </a:solidFill>
          <a:latin typeface="Comic Sans MS" pitchFamily="66" charset="0"/>
          <a:ea typeface="宋体" pitchFamily="2" charset="-122"/>
        </a:defRPr>
      </a:lvl7pPr>
      <a:lvl8pPr algn="r" fontAlgn="base" marL="1371600" rtl="0">
        <a:spcBef>
          <a:spcPct val="0"/>
        </a:spcBef>
        <a:spcAft>
          <a:spcPct val="0"/>
        </a:spcAft>
        <a:defRPr sz="4000">
          <a:solidFill>
            <a:schemeClr val="bg1"/>
          </a:solidFill>
          <a:latin typeface="Comic Sans MS" pitchFamily="66" charset="0"/>
          <a:ea typeface="宋体" pitchFamily="2" charset="-122"/>
        </a:defRPr>
      </a:lvl8pPr>
      <a:lvl9pPr algn="r" fontAlgn="base" marL="1828800" rtl="0">
        <a:spcBef>
          <a:spcPct val="0"/>
        </a:spcBef>
        <a:spcAft>
          <a:spcPct val="0"/>
        </a:spcAft>
        <a:defRPr sz="4000">
          <a:solidFill>
            <a:schemeClr val="bg1"/>
          </a:solidFill>
          <a:latin typeface="Comic Sans MS" pitchFamily="66" charset="0"/>
          <a:ea typeface="宋体" pitchFamily="2" charset="-122"/>
        </a:defRPr>
      </a:lvl9pPr>
    </p:titleStyle>
    <p:bodyStyle>
      <a:lvl1pPr algn="l" eaLnBrk="0" fontAlgn="base" hangingPunct="0" indent="-342900" marL="342900" rtl="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SzPct val="50000"/>
        <a:buFont typeface="Wingdings 2" panose="05020102010507070707" pitchFamily="18" charset="2"/>
        <a:buChar char=""/>
        <a:defRPr sz="2800">
          <a:solidFill>
            <a:schemeClr val="tx1"/>
          </a:solidFill>
          <a:latin typeface="+mn-lt"/>
          <a:ea typeface="+mn-ea"/>
        </a:defRPr>
      </a:lvl2pPr>
      <a:lvl3pPr algn="l" eaLnBrk="0" fontAlgn="base" hangingPunct="0" indent="-228600" marL="1143000" rtl="0">
        <a:spcBef>
          <a:spcPct val="20000"/>
        </a:spcBef>
        <a:spcAft>
          <a:spcPct val="0"/>
        </a:spcAft>
        <a:buFont typeface="Wingdings" panose="05000000000000000000" pitchFamily="2" charset="2"/>
        <a:buChar char="§"/>
        <a:defRPr sz="2400">
          <a:solidFill>
            <a:schemeClr val="tx1"/>
          </a:solidFill>
          <a:latin typeface="+mn-lt"/>
          <a:ea typeface="+mn-ea"/>
        </a:defRPr>
      </a:lvl3pPr>
      <a:lvl4pPr algn="l" eaLnBrk="0" fontAlgn="base" hangingPunct="0" indent="-228600" marL="1600200" rtl="0">
        <a:spcBef>
          <a:spcPct val="20000"/>
        </a:spcBef>
        <a:spcAft>
          <a:spcPct val="0"/>
        </a:spcAft>
        <a:buSzPct val="60000"/>
        <a:buFont typeface="Wingdings 2" panose="05020102010507070707" pitchFamily="18" charset="2"/>
        <a:buChar char=""/>
        <a:defRPr sz="2000">
          <a:solidFill>
            <a:schemeClr val="tx1"/>
          </a:solidFill>
          <a:latin typeface="+mn-lt"/>
          <a:ea typeface="+mn-ea"/>
        </a:defRPr>
      </a:lvl4pPr>
      <a:lvl5pPr algn="l" eaLnBrk="0" fontAlgn="base" hangingPunct="0" indent="-228600" marL="2057400" rtl="0">
        <a:spcBef>
          <a:spcPct val="20000"/>
        </a:spcBef>
        <a:spcAft>
          <a:spcPct val="0"/>
        </a:spcAft>
        <a:buFont typeface="Wingdings" panose="05000000000000000000" pitchFamily="2" charset="2"/>
        <a:buChar char="§"/>
        <a:defRPr sz="2000">
          <a:solidFill>
            <a:schemeClr val="tx1"/>
          </a:solidFill>
          <a:latin typeface="+mn-lt"/>
          <a:ea typeface="+mn-ea"/>
        </a:defRPr>
      </a:lvl5pPr>
      <a:lvl6pPr algn="l" fontAlgn="base" indent="-228600" marL="2514600" rtl="0">
        <a:spcBef>
          <a:spcPct val="20000"/>
        </a:spcBef>
        <a:spcAft>
          <a:spcPct val="0"/>
        </a:spcAft>
        <a:buFont typeface="Wingdings" pitchFamily="2" charset="2"/>
        <a:buChar char="§"/>
        <a:defRPr sz="2000">
          <a:solidFill>
            <a:schemeClr val="tx1"/>
          </a:solidFill>
          <a:latin typeface="+mn-lt"/>
          <a:ea typeface="+mn-ea"/>
        </a:defRPr>
      </a:lvl6pPr>
      <a:lvl7pPr algn="l" fontAlgn="base" indent="-228600" marL="2971800" rtl="0">
        <a:spcBef>
          <a:spcPct val="20000"/>
        </a:spcBef>
        <a:spcAft>
          <a:spcPct val="0"/>
        </a:spcAft>
        <a:buFont typeface="Wingdings" pitchFamily="2" charset="2"/>
        <a:buChar char="§"/>
        <a:defRPr sz="2000">
          <a:solidFill>
            <a:schemeClr val="tx1"/>
          </a:solidFill>
          <a:latin typeface="+mn-lt"/>
          <a:ea typeface="+mn-ea"/>
        </a:defRPr>
      </a:lvl7pPr>
      <a:lvl8pPr algn="l" fontAlgn="base" indent="-228600" marL="3429000" rtl="0">
        <a:spcBef>
          <a:spcPct val="20000"/>
        </a:spcBef>
        <a:spcAft>
          <a:spcPct val="0"/>
        </a:spcAft>
        <a:buFont typeface="Wingdings" pitchFamily="2" charset="2"/>
        <a:buChar char="§"/>
        <a:defRPr sz="2000">
          <a:solidFill>
            <a:schemeClr val="tx1"/>
          </a:solidFill>
          <a:latin typeface="+mn-lt"/>
          <a:ea typeface="+mn-ea"/>
        </a:defRPr>
      </a:lvl8pPr>
      <a:lvl9pPr algn="l" fontAlgn="base" indent="-228600" marL="3886200" rtl="0">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8.wmf"/><Relationship Id="rId3" Type="http://schemas.openxmlformats.org/officeDocument/2006/relationships/slideLayout" Target="../slideLayouts/slideLayout5.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6.wmf"/><Relationship Id="rId3" Type="http://schemas.openxmlformats.org/officeDocument/2006/relationships/slideLayout" Target="../slideLayouts/slideLayout4.xml"/><Relationship Id="rId4" Type="http://schemas.openxmlformats.org/officeDocument/2006/relationships/notesSlide" Target="../notesSlides/notesSlide40.xml"/></Relationships>
</file>

<file path=ppt/slides/_rels/slide56.x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13.wmf"/><Relationship Id="rId3"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8.wmf"/><Relationship Id="rId3" Type="http://schemas.openxmlformats.org/officeDocument/2006/relationships/slideLayout" Target="../slideLayouts/slideLayout5.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6" name=""/>
        <p:cNvGrpSpPr/>
        <p:nvPr/>
      </p:nvGrpSpPr>
      <p:grpSpPr>
        <a:xfrm rot="0">
          <a:off x="0" y="0"/>
          <a:ext cx="0" cy="0"/>
          <a:chOff x="0" y="0"/>
          <a:chExt cx="0" cy="0"/>
        </a:xfrm>
      </p:grpSpPr>
      <p:sp>
        <p:nvSpPr>
          <p:cNvPr id="1048592" name=""/>
          <p:cNvSpPr/>
          <p:nvPr>
            <p:ph type="ctrTitle" sz="full" idx="4294967295"/>
          </p:nvPr>
        </p:nvSpPr>
        <p:spPr bwMode="ltGray">
          <a:xfrm rot="0">
            <a:off x="3124200" y="2819400"/>
            <a:ext cx="5791200" cy="685800"/>
          </a:xfrm>
          <a:prstGeom prst="rect"/>
          <a:noFill/>
          <a:ln>
            <a:noFill/>
          </a:ln>
        </p:spPr>
        <p:txBody>
          <a:bodyPr anchor="ctr" bIns="45720" lIns="91440" rIns="91440" tIns="45720" vert="horz"/>
          <a:lstStyle>
            <a:lvl1pPr algn="r">
              <a:defRPr sz="4000"/>
            </a:lvl1pPr>
          </a:lstStyle>
          <a:p>
            <a:pPr algn="l" eaLnBrk="1" hangingPunct="1" latinLnBrk="1" lvl="0"/>
            <a:r>
              <a:rPr altLang="en-US" sz="3600" lang="zh-CN">
                <a:latin typeface="幼圆" pitchFamily="49" charset="-122"/>
              </a:rPr>
              <a:t>计算机网络基础（</a:t>
            </a:r>
            <a:r>
              <a:rPr altLang="zh-CN" lang="en-US"/>
              <a:t>I</a:t>
            </a:r>
            <a:r>
              <a:rPr altLang="en-US" sz="3600" lang="zh-CN">
                <a:latin typeface="幼圆" pitchFamily="49" charset="-122"/>
              </a:rPr>
              <a:t>）</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147" name=""/>
        <p:cNvGrpSpPr/>
        <p:nvPr/>
      </p:nvGrpSpPr>
      <p:grpSpPr>
        <a:xfrm rot="0">
          <a:off x="0" y="0"/>
          <a:ext cx="0" cy="0"/>
          <a:chOff x="0" y="0"/>
          <a:chExt cx="0" cy="0"/>
        </a:xfrm>
      </p:grpSpPr>
      <p:sp>
        <p:nvSpPr>
          <p:cNvPr id="1048881" name=""/>
          <p:cNvSpPr/>
          <p:nvPr>
            <p:ph type="title" sz="full" idx="0"/>
          </p:nvPr>
        </p:nvSpPr>
        <p:spPr>
          <a:xfrm rot="0">
            <a:off x="4140200" y="188912"/>
            <a:ext cx="5003800" cy="7112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eaLnBrk="1" hangingPunct="1" latinLnBrk="1" lvl="0"/>
            <a:r>
              <a:rPr altLang="zh-CN" sz="3200" lang="en-US"/>
              <a:t>OSI/RM</a:t>
            </a:r>
            <a:r>
              <a:rPr altLang="en-US" sz="3200" lang="zh-CN"/>
              <a:t>参考模型</a:t>
            </a:r>
          </a:p>
        </p:txBody>
      </p:sp>
      <p:sp>
        <p:nvSpPr>
          <p:cNvPr id="1048882" name=""/>
          <p:cNvSpPr/>
          <p:nvPr/>
        </p:nvSpPr>
        <p:spPr>
          <a:xfrm rot="0">
            <a:off x="1331912" y="1974850"/>
            <a:ext cx="2854325" cy="490537"/>
          </a:xfrm>
          <a:prstGeom prst="rect"/>
          <a:solidFill>
            <a:srgbClr val="FFFFFF"/>
          </a:solidFill>
          <a:ln w="12700" cap="flat" cmpd="sng">
            <a:solidFill>
              <a:srgbClr val="FF990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800" lang="zh-CN">
                <a:latin typeface="Arial" pitchFamily="34" charset="0"/>
                <a:ea typeface="宋体" pitchFamily="2" charset="-122"/>
              </a:rPr>
              <a:t>应用层</a:t>
            </a:r>
            <a:r>
              <a:rPr altLang="zh-CN" sz="1800" lang="en-US">
                <a:latin typeface="Arial" pitchFamily="34" charset="0"/>
                <a:ea typeface="宋体" pitchFamily="2" charset="-122"/>
              </a:rPr>
              <a:t>Application</a:t>
            </a:r>
          </a:p>
        </p:txBody>
      </p:sp>
      <p:sp>
        <p:nvSpPr>
          <p:cNvPr id="1048883" name=""/>
          <p:cNvSpPr/>
          <p:nvPr/>
        </p:nvSpPr>
        <p:spPr>
          <a:xfrm rot="0">
            <a:off x="1331912" y="2465387"/>
            <a:ext cx="2854325" cy="488950"/>
          </a:xfrm>
          <a:prstGeom prst="rect"/>
          <a:solidFill>
            <a:srgbClr val="FFFFFF"/>
          </a:solidFill>
          <a:ln w="12700" cap="flat" cmpd="sng">
            <a:solidFill>
              <a:srgbClr val="FF990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800" lang="zh-CN">
                <a:latin typeface="Arial" pitchFamily="34" charset="0"/>
                <a:ea typeface="宋体" pitchFamily="2" charset="-122"/>
              </a:rPr>
              <a:t>表示层</a:t>
            </a:r>
            <a:r>
              <a:rPr altLang="zh-CN" sz="1800" lang="en-US">
                <a:latin typeface="Arial" pitchFamily="34" charset="0"/>
                <a:ea typeface="宋体" pitchFamily="2" charset="-122"/>
              </a:rPr>
              <a:t>Presentation</a:t>
            </a:r>
          </a:p>
        </p:txBody>
      </p:sp>
      <p:sp>
        <p:nvSpPr>
          <p:cNvPr id="1048884" name=""/>
          <p:cNvSpPr/>
          <p:nvPr/>
        </p:nvSpPr>
        <p:spPr>
          <a:xfrm rot="0">
            <a:off x="1331912" y="2954337"/>
            <a:ext cx="2854325" cy="490537"/>
          </a:xfrm>
          <a:prstGeom prst="rect"/>
          <a:solidFill>
            <a:srgbClr val="FFFFFF"/>
          </a:solidFill>
          <a:ln w="12700" cap="flat" cmpd="sng">
            <a:solidFill>
              <a:srgbClr val="FF990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800" lang="zh-CN">
                <a:latin typeface="Arial" pitchFamily="34" charset="0"/>
                <a:ea typeface="宋体" pitchFamily="2" charset="-122"/>
              </a:rPr>
              <a:t>会话层</a:t>
            </a:r>
            <a:r>
              <a:rPr altLang="zh-CN" sz="1800" lang="en-US">
                <a:latin typeface="Arial" pitchFamily="34" charset="0"/>
                <a:ea typeface="宋体" pitchFamily="2" charset="-122"/>
              </a:rPr>
              <a:t>Session</a:t>
            </a:r>
          </a:p>
        </p:txBody>
      </p:sp>
      <p:sp>
        <p:nvSpPr>
          <p:cNvPr id="1048885" name=""/>
          <p:cNvSpPr/>
          <p:nvPr/>
        </p:nvSpPr>
        <p:spPr>
          <a:xfrm rot="0">
            <a:off x="1331912" y="3444875"/>
            <a:ext cx="2854325" cy="488950"/>
          </a:xfrm>
          <a:prstGeom prst="rect"/>
          <a:solidFill>
            <a:srgbClr val="FFFFFF"/>
          </a:solidFill>
          <a:ln w="12700" cap="flat" cmpd="sng">
            <a:solidFill>
              <a:srgbClr val="FF990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800" lang="zh-CN">
                <a:latin typeface="Arial" pitchFamily="34" charset="0"/>
                <a:ea typeface="宋体" pitchFamily="2" charset="-122"/>
              </a:rPr>
              <a:t>传输层</a:t>
            </a:r>
            <a:r>
              <a:rPr altLang="zh-CN" sz="1800" lang="en-US">
                <a:latin typeface="Arial" pitchFamily="34" charset="0"/>
                <a:ea typeface="宋体" pitchFamily="2" charset="-122"/>
              </a:rPr>
              <a:t>Transportation</a:t>
            </a:r>
          </a:p>
        </p:txBody>
      </p:sp>
      <p:sp>
        <p:nvSpPr>
          <p:cNvPr id="1048886" name=""/>
          <p:cNvSpPr/>
          <p:nvPr/>
        </p:nvSpPr>
        <p:spPr>
          <a:xfrm rot="0">
            <a:off x="1331912" y="4913312"/>
            <a:ext cx="2854325" cy="490537"/>
          </a:xfrm>
          <a:prstGeom prst="rect"/>
          <a:solidFill>
            <a:srgbClr val="FFFFFF"/>
          </a:solidFill>
          <a:ln w="12700" cap="flat" cmpd="sng">
            <a:solidFill>
              <a:srgbClr val="FF990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800" lang="zh-CN">
                <a:latin typeface="Arial" pitchFamily="34" charset="0"/>
                <a:ea typeface="宋体" pitchFamily="2" charset="-122"/>
              </a:rPr>
              <a:t>物理层</a:t>
            </a:r>
            <a:r>
              <a:rPr altLang="zh-CN" sz="1800" lang="en-US">
                <a:latin typeface="Arial" pitchFamily="34" charset="0"/>
                <a:ea typeface="宋体" pitchFamily="2" charset="-122"/>
              </a:rPr>
              <a:t>Physical</a:t>
            </a:r>
          </a:p>
        </p:txBody>
      </p:sp>
      <p:sp>
        <p:nvSpPr>
          <p:cNvPr id="1048887" name=""/>
          <p:cNvSpPr/>
          <p:nvPr/>
        </p:nvSpPr>
        <p:spPr>
          <a:xfrm rot="0">
            <a:off x="1331912" y="4424362"/>
            <a:ext cx="2854325" cy="488950"/>
          </a:xfrm>
          <a:prstGeom prst="rect"/>
          <a:solidFill>
            <a:srgbClr val="FFFFFF"/>
          </a:solidFill>
          <a:ln w="12700" cap="flat" cmpd="sng">
            <a:solidFill>
              <a:srgbClr val="FF990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800" lang="zh-CN">
                <a:latin typeface="Arial" pitchFamily="34" charset="0"/>
                <a:ea typeface="宋体" pitchFamily="2" charset="-122"/>
              </a:rPr>
              <a:t>数据链路层</a:t>
            </a:r>
            <a:r>
              <a:rPr altLang="zh-CN" sz="1800" lang="en-US">
                <a:latin typeface="Arial" pitchFamily="34" charset="0"/>
                <a:ea typeface="宋体" pitchFamily="2" charset="-122"/>
              </a:rPr>
              <a:t>Data Link</a:t>
            </a:r>
          </a:p>
        </p:txBody>
      </p:sp>
      <p:sp>
        <p:nvSpPr>
          <p:cNvPr id="1048888" name=""/>
          <p:cNvSpPr/>
          <p:nvPr/>
        </p:nvSpPr>
        <p:spPr>
          <a:xfrm rot="0">
            <a:off x="1331912" y="3933825"/>
            <a:ext cx="2854325" cy="490537"/>
          </a:xfrm>
          <a:prstGeom prst="rect"/>
          <a:solidFill>
            <a:srgbClr val="FFFFFF"/>
          </a:solidFill>
          <a:ln w="12700" cap="flat" cmpd="sng">
            <a:solidFill>
              <a:srgbClr val="FF990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800" lang="zh-CN">
                <a:latin typeface="Arial" pitchFamily="34" charset="0"/>
                <a:ea typeface="宋体" pitchFamily="2" charset="-122"/>
              </a:rPr>
              <a:t>网络层</a:t>
            </a:r>
            <a:r>
              <a:rPr altLang="zh-CN" sz="1800" lang="en-US">
                <a:latin typeface="Arial" pitchFamily="34" charset="0"/>
                <a:ea typeface="宋体" pitchFamily="2" charset="-122"/>
              </a:rPr>
              <a:t>Network</a:t>
            </a:r>
          </a:p>
        </p:txBody>
      </p:sp>
      <p:sp>
        <p:nvSpPr>
          <p:cNvPr id="1048889" name=""/>
          <p:cNvSpPr txBox="1"/>
          <p:nvPr/>
        </p:nvSpPr>
        <p:spPr>
          <a:xfrm rot="0">
            <a:off x="874712" y="2035175"/>
            <a:ext cx="381000" cy="3351212"/>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r" indent="0" lvl="0" marL="0">
              <a:lnSpc>
                <a:spcPct val="110000"/>
              </a:lnSpc>
              <a:spcBef>
                <a:spcPct val="50000"/>
              </a:spcBef>
              <a:buFontTx/>
              <a:buNone/>
            </a:pPr>
            <a:r>
              <a:rPr altLang="zh-CN" sz="1800" lang="en-US">
                <a:latin typeface="Arial" pitchFamily="34" charset="0"/>
                <a:ea typeface="宋体" pitchFamily="2" charset="-122"/>
              </a:rPr>
              <a:t>7</a:t>
            </a:r>
          </a:p>
          <a:p>
            <a:pPr algn="r" indent="0" lvl="0" marL="0">
              <a:lnSpc>
                <a:spcPct val="110000"/>
              </a:lnSpc>
              <a:spcBef>
                <a:spcPct val="50000"/>
              </a:spcBef>
              <a:buFontTx/>
              <a:buNone/>
            </a:pPr>
            <a:r>
              <a:rPr altLang="zh-CN" sz="1800" lang="en-US">
                <a:latin typeface="Arial" pitchFamily="34" charset="0"/>
                <a:ea typeface="宋体" pitchFamily="2" charset="-122"/>
              </a:rPr>
              <a:t>6</a:t>
            </a:r>
          </a:p>
          <a:p>
            <a:pPr algn="r" indent="0" lvl="0" marL="0">
              <a:lnSpc>
                <a:spcPct val="110000"/>
              </a:lnSpc>
              <a:spcBef>
                <a:spcPct val="50000"/>
              </a:spcBef>
              <a:buFontTx/>
              <a:buNone/>
            </a:pPr>
            <a:r>
              <a:rPr altLang="zh-CN" sz="1800" lang="en-US">
                <a:latin typeface="Arial" pitchFamily="34" charset="0"/>
                <a:ea typeface="宋体" pitchFamily="2" charset="-122"/>
              </a:rPr>
              <a:t>5</a:t>
            </a:r>
          </a:p>
          <a:p>
            <a:pPr algn="r" indent="0" lvl="0" marL="0">
              <a:lnSpc>
                <a:spcPct val="110000"/>
              </a:lnSpc>
              <a:spcBef>
                <a:spcPct val="50000"/>
              </a:spcBef>
              <a:buFontTx/>
              <a:buNone/>
            </a:pPr>
            <a:r>
              <a:rPr altLang="zh-CN" sz="1800" lang="en-US">
                <a:latin typeface="Arial" pitchFamily="34" charset="0"/>
                <a:ea typeface="宋体" pitchFamily="2" charset="-122"/>
              </a:rPr>
              <a:t>4</a:t>
            </a:r>
          </a:p>
          <a:p>
            <a:pPr algn="r" indent="0" lvl="0" marL="0">
              <a:lnSpc>
                <a:spcPct val="110000"/>
              </a:lnSpc>
              <a:spcBef>
                <a:spcPct val="50000"/>
              </a:spcBef>
              <a:buFontTx/>
              <a:buNone/>
            </a:pPr>
            <a:r>
              <a:rPr altLang="zh-CN" sz="1800" lang="en-US">
                <a:latin typeface="Arial" pitchFamily="34" charset="0"/>
                <a:ea typeface="宋体" pitchFamily="2" charset="-122"/>
              </a:rPr>
              <a:t>3</a:t>
            </a:r>
          </a:p>
          <a:p>
            <a:pPr algn="r" indent="0" lvl="0" marL="0">
              <a:lnSpc>
                <a:spcPct val="110000"/>
              </a:lnSpc>
              <a:spcBef>
                <a:spcPct val="50000"/>
              </a:spcBef>
              <a:buFontTx/>
              <a:buNone/>
            </a:pPr>
            <a:r>
              <a:rPr altLang="zh-CN" sz="1800" lang="en-US">
                <a:latin typeface="Arial" pitchFamily="34" charset="0"/>
                <a:ea typeface="宋体" pitchFamily="2" charset="-122"/>
              </a:rPr>
              <a:t>2</a:t>
            </a:r>
          </a:p>
          <a:p>
            <a:pPr algn="r" indent="0" lvl="0" marL="0">
              <a:lnSpc>
                <a:spcPct val="110000"/>
              </a:lnSpc>
              <a:spcBef>
                <a:spcPct val="50000"/>
              </a:spcBef>
              <a:buFontTx/>
              <a:buNone/>
            </a:pPr>
            <a:r>
              <a:rPr altLang="zh-CN" sz="1800" lang="en-US">
                <a:latin typeface="Arial" pitchFamily="34" charset="0"/>
                <a:ea typeface="宋体" pitchFamily="2" charset="-122"/>
              </a:rPr>
              <a:t>1</a:t>
            </a:r>
          </a:p>
        </p:txBody>
      </p:sp>
      <p:sp>
        <p:nvSpPr>
          <p:cNvPr id="1048890" name=""/>
          <p:cNvSpPr txBox="1"/>
          <p:nvPr/>
        </p:nvSpPr>
        <p:spPr>
          <a:xfrm rot="0">
            <a:off x="4989512" y="2000250"/>
            <a:ext cx="3486150" cy="33655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lnSpc>
                <a:spcPct val="85000"/>
              </a:lnSpc>
              <a:spcBef>
                <a:spcPct val="50000"/>
              </a:spcBef>
              <a:buFontTx/>
              <a:buNone/>
            </a:pPr>
            <a:r>
              <a:rPr altLang="en-US" sz="2400" lang="zh-CN">
                <a:latin typeface="CordiaUPC" pitchFamily="0" charset="1"/>
                <a:ea typeface="宋体" pitchFamily="2" charset="-122"/>
              </a:rPr>
              <a:t>为网络应用提供服务</a:t>
            </a:r>
          </a:p>
          <a:p>
            <a:pPr indent="0" lvl="0" marL="0">
              <a:lnSpc>
                <a:spcPct val="85000"/>
              </a:lnSpc>
              <a:spcBef>
                <a:spcPct val="50000"/>
              </a:spcBef>
              <a:buFontTx/>
              <a:buNone/>
            </a:pPr>
            <a:r>
              <a:rPr altLang="en-US" sz="2400" lang="zh-CN">
                <a:latin typeface="CordiaUPC" pitchFamily="0" charset="1"/>
                <a:ea typeface="宋体" pitchFamily="2" charset="-122"/>
              </a:rPr>
              <a:t>数据表示</a:t>
            </a:r>
          </a:p>
          <a:p>
            <a:pPr indent="0" lvl="0" marL="0">
              <a:lnSpc>
                <a:spcPct val="85000"/>
              </a:lnSpc>
              <a:spcBef>
                <a:spcPct val="50000"/>
              </a:spcBef>
              <a:buFontTx/>
              <a:buNone/>
            </a:pPr>
            <a:r>
              <a:rPr altLang="en-US" sz="2400" lang="zh-CN">
                <a:latin typeface="CordiaUPC" pitchFamily="0" charset="1"/>
                <a:ea typeface="宋体" pitchFamily="2" charset="-122"/>
              </a:rPr>
              <a:t>在用户间建立会话关系</a:t>
            </a:r>
          </a:p>
          <a:p>
            <a:pPr indent="0" lvl="0" marL="0">
              <a:lnSpc>
                <a:spcPct val="85000"/>
              </a:lnSpc>
              <a:spcBef>
                <a:spcPct val="50000"/>
              </a:spcBef>
              <a:buFontTx/>
              <a:buNone/>
            </a:pPr>
            <a:r>
              <a:rPr altLang="en-US" sz="2400" lang="zh-CN">
                <a:latin typeface="CordiaUPC" pitchFamily="0" charset="1"/>
                <a:ea typeface="宋体" pitchFamily="2" charset="-122"/>
              </a:rPr>
              <a:t>不同主机进程间的通信</a:t>
            </a:r>
          </a:p>
          <a:p>
            <a:pPr indent="0" lvl="0" marL="0">
              <a:lnSpc>
                <a:spcPct val="85000"/>
              </a:lnSpc>
              <a:spcBef>
                <a:spcPct val="50000"/>
              </a:spcBef>
              <a:buFontTx/>
              <a:buNone/>
            </a:pPr>
            <a:r>
              <a:rPr altLang="en-US" sz="2400" lang="zh-CN">
                <a:latin typeface="CordiaUPC" pitchFamily="0" charset="1"/>
                <a:ea typeface="宋体" pitchFamily="2" charset="-122"/>
              </a:rPr>
              <a:t>在主机间传输分组</a:t>
            </a:r>
          </a:p>
          <a:p>
            <a:pPr indent="0" lvl="0" marL="0">
              <a:lnSpc>
                <a:spcPct val="85000"/>
              </a:lnSpc>
              <a:spcBef>
                <a:spcPct val="50000"/>
              </a:spcBef>
              <a:buFontTx/>
              <a:buNone/>
            </a:pPr>
            <a:r>
              <a:rPr altLang="en-US" sz="2400" lang="zh-CN">
                <a:latin typeface="CordiaUPC" pitchFamily="0" charset="1"/>
                <a:ea typeface="宋体" pitchFamily="2" charset="-122"/>
              </a:rPr>
              <a:t>在节点间可靠地传输帧</a:t>
            </a:r>
          </a:p>
          <a:p>
            <a:pPr indent="0" lvl="0" marL="0">
              <a:lnSpc>
                <a:spcPct val="85000"/>
              </a:lnSpc>
              <a:spcBef>
                <a:spcPct val="50000"/>
              </a:spcBef>
              <a:buFontTx/>
              <a:buNone/>
            </a:pPr>
            <a:r>
              <a:rPr altLang="en-US" sz="2400" lang="zh-CN">
                <a:latin typeface="CordiaUPC" pitchFamily="0" charset="1"/>
                <a:ea typeface="宋体" pitchFamily="2" charset="-122"/>
              </a:rPr>
              <a:t>比特流的透明传输</a:t>
            </a:r>
          </a:p>
        </p:txBody>
      </p:sp>
      <p:grpSp>
        <p:nvGrpSpPr>
          <p:cNvPr id="148" name=""/>
          <p:cNvGrpSpPr/>
          <p:nvPr/>
        </p:nvGrpSpPr>
        <p:grpSpPr>
          <a:xfrm rot="0">
            <a:off x="4227512" y="2203450"/>
            <a:ext cx="609600" cy="2971800"/>
            <a:chOff x="2736" y="1632"/>
            <a:chExt cx="384" cy="1424"/>
          </a:xfrm>
        </p:grpSpPr>
        <p:sp>
          <p:nvSpPr>
            <p:cNvPr id="1048891" name=""/>
            <p:cNvSpPr/>
            <p:nvPr/>
          </p:nvSpPr>
          <p:spPr>
            <a:xfrm rot="0">
              <a:off x="2736" y="1632"/>
              <a:ext cx="384" cy="0"/>
            </a:xfrm>
            <a:prstGeom prst="line"/>
            <a:noFill/>
            <a:ln w="28575" cap="flat" cmpd="sng">
              <a:solidFill>
                <a:schemeClr val="lt2">
                  <a:alpha val="100000"/>
                </a:schemeClr>
              </a:solidFill>
              <a:prstDash val="solid"/>
              <a:round/>
            </a:ln>
          </p:spPr>
        </p:sp>
        <p:sp>
          <p:nvSpPr>
            <p:cNvPr id="1048892" name=""/>
            <p:cNvSpPr/>
            <p:nvPr/>
          </p:nvSpPr>
          <p:spPr>
            <a:xfrm rot="0">
              <a:off x="2736" y="1856"/>
              <a:ext cx="384" cy="0"/>
            </a:xfrm>
            <a:prstGeom prst="line"/>
            <a:noFill/>
            <a:ln w="28575" cap="flat" cmpd="sng">
              <a:solidFill>
                <a:schemeClr val="lt2">
                  <a:alpha val="100000"/>
                </a:schemeClr>
              </a:solidFill>
              <a:prstDash val="solid"/>
              <a:round/>
            </a:ln>
          </p:spPr>
        </p:sp>
        <p:sp>
          <p:nvSpPr>
            <p:cNvPr id="1048893" name=""/>
            <p:cNvSpPr/>
            <p:nvPr/>
          </p:nvSpPr>
          <p:spPr>
            <a:xfrm rot="0">
              <a:off x="2736" y="2096"/>
              <a:ext cx="384" cy="0"/>
            </a:xfrm>
            <a:prstGeom prst="line"/>
            <a:noFill/>
            <a:ln w="28575" cap="flat" cmpd="sng">
              <a:solidFill>
                <a:schemeClr val="lt2">
                  <a:alpha val="100000"/>
                </a:schemeClr>
              </a:solidFill>
              <a:prstDash val="solid"/>
              <a:round/>
            </a:ln>
          </p:spPr>
        </p:sp>
        <p:sp>
          <p:nvSpPr>
            <p:cNvPr id="1048894" name=""/>
            <p:cNvSpPr/>
            <p:nvPr/>
          </p:nvSpPr>
          <p:spPr>
            <a:xfrm rot="0">
              <a:off x="2736" y="2336"/>
              <a:ext cx="384" cy="0"/>
            </a:xfrm>
            <a:prstGeom prst="line"/>
            <a:noFill/>
            <a:ln w="28575" cap="flat" cmpd="sng">
              <a:solidFill>
                <a:schemeClr val="lt2">
                  <a:alpha val="100000"/>
                </a:schemeClr>
              </a:solidFill>
              <a:prstDash val="solid"/>
              <a:round/>
            </a:ln>
          </p:spPr>
        </p:sp>
        <p:sp>
          <p:nvSpPr>
            <p:cNvPr id="1048895" name=""/>
            <p:cNvSpPr/>
            <p:nvPr/>
          </p:nvSpPr>
          <p:spPr>
            <a:xfrm rot="0">
              <a:off x="2736" y="2576"/>
              <a:ext cx="384" cy="0"/>
            </a:xfrm>
            <a:prstGeom prst="line"/>
            <a:noFill/>
            <a:ln w="28575" cap="flat" cmpd="sng">
              <a:solidFill>
                <a:schemeClr val="lt2">
                  <a:alpha val="100000"/>
                </a:schemeClr>
              </a:solidFill>
              <a:prstDash val="solid"/>
              <a:round/>
            </a:ln>
          </p:spPr>
        </p:sp>
        <p:sp>
          <p:nvSpPr>
            <p:cNvPr id="1048896" name=""/>
            <p:cNvSpPr/>
            <p:nvPr/>
          </p:nvSpPr>
          <p:spPr>
            <a:xfrm rot="0">
              <a:off x="2736" y="2832"/>
              <a:ext cx="384" cy="0"/>
            </a:xfrm>
            <a:prstGeom prst="line"/>
            <a:noFill/>
            <a:ln w="28575" cap="flat" cmpd="sng">
              <a:solidFill>
                <a:schemeClr val="lt2">
                  <a:alpha val="100000"/>
                </a:schemeClr>
              </a:solidFill>
              <a:prstDash val="solid"/>
              <a:round/>
            </a:ln>
          </p:spPr>
        </p:sp>
        <p:sp>
          <p:nvSpPr>
            <p:cNvPr id="1048897" name=""/>
            <p:cNvSpPr/>
            <p:nvPr/>
          </p:nvSpPr>
          <p:spPr>
            <a:xfrm rot="0">
              <a:off x="2736" y="3056"/>
              <a:ext cx="384" cy="0"/>
            </a:xfrm>
            <a:prstGeom prst="line"/>
            <a:noFill/>
            <a:ln w="28575" cap="flat" cmpd="sng">
              <a:solidFill>
                <a:schemeClr val="lt2">
                  <a:alpha val="100000"/>
                </a:schemeClr>
              </a:solidFill>
              <a:prstDash val="solid"/>
              <a:round/>
            </a:ln>
          </p:spPr>
        </p:sp>
      </p:gr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151" name=""/>
        <p:cNvGrpSpPr/>
        <p:nvPr/>
      </p:nvGrpSpPr>
      <p:grpSpPr>
        <a:xfrm rot="0">
          <a:off x="0" y="0"/>
          <a:ext cx="0" cy="0"/>
          <a:chOff x="0" y="0"/>
          <a:chExt cx="0" cy="0"/>
        </a:xfrm>
      </p:grpSpPr>
      <p:sp>
        <p:nvSpPr>
          <p:cNvPr id="1048901" name=""/>
          <p:cNvSpPr/>
          <p:nvPr/>
        </p:nvSpPr>
        <p:spPr>
          <a:xfrm rot="0">
            <a:off x="5522912" y="1868487"/>
            <a:ext cx="2520950" cy="576262"/>
          </a:xfrm>
          <a:prstGeom prst="rect"/>
          <a:solidFill>
            <a:srgbClr val="66FF66"/>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zh-CN" sz="1800" lang="en-US">
                <a:latin typeface="Arial" pitchFamily="34" charset="0"/>
                <a:ea typeface="宋体" pitchFamily="2" charset="-122"/>
              </a:rPr>
              <a:t>Message</a:t>
            </a:r>
            <a:r>
              <a:rPr altLang="en-US" sz="1800" lang="zh-CN">
                <a:latin typeface="Arial" pitchFamily="34" charset="0"/>
                <a:ea typeface="宋体" pitchFamily="2" charset="-122"/>
              </a:rPr>
              <a:t>（报文）</a:t>
            </a:r>
          </a:p>
        </p:txBody>
      </p:sp>
      <p:sp>
        <p:nvSpPr>
          <p:cNvPr id="1048902" name=""/>
          <p:cNvSpPr/>
          <p:nvPr/>
        </p:nvSpPr>
        <p:spPr>
          <a:xfrm rot="0">
            <a:off x="5524500" y="2660650"/>
            <a:ext cx="2519362" cy="576262"/>
          </a:xfrm>
          <a:prstGeom prst="rect"/>
          <a:solidFill>
            <a:srgbClr val="66FF66"/>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zh-CN" sz="1800" lang="en-US">
                <a:latin typeface="Arial" pitchFamily="34" charset="0"/>
                <a:ea typeface="宋体" pitchFamily="2" charset="-122"/>
              </a:rPr>
              <a:t>Segment</a:t>
            </a:r>
            <a:r>
              <a:rPr altLang="en-US" sz="1800" lang="zh-CN">
                <a:latin typeface="Arial" pitchFamily="34" charset="0"/>
                <a:ea typeface="宋体" pitchFamily="2" charset="-122"/>
              </a:rPr>
              <a:t>（段）</a:t>
            </a:r>
          </a:p>
        </p:txBody>
      </p:sp>
      <p:sp>
        <p:nvSpPr>
          <p:cNvPr id="1048903" name=""/>
          <p:cNvSpPr/>
          <p:nvPr/>
        </p:nvSpPr>
        <p:spPr>
          <a:xfrm rot="0">
            <a:off x="5524500" y="3452812"/>
            <a:ext cx="2519362" cy="576262"/>
          </a:xfrm>
          <a:prstGeom prst="rect"/>
          <a:solidFill>
            <a:srgbClr val="66FF66"/>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zh-CN" sz="1800" lang="en-US">
                <a:latin typeface="Arial" pitchFamily="34" charset="0"/>
                <a:ea typeface="宋体" pitchFamily="2" charset="-122"/>
              </a:rPr>
              <a:t>Packet</a:t>
            </a:r>
            <a:r>
              <a:rPr altLang="en-US" sz="1800" lang="zh-CN">
                <a:latin typeface="Arial" pitchFamily="34" charset="0"/>
                <a:ea typeface="宋体" pitchFamily="2" charset="-122"/>
              </a:rPr>
              <a:t>（分组）</a:t>
            </a:r>
          </a:p>
        </p:txBody>
      </p:sp>
      <p:sp>
        <p:nvSpPr>
          <p:cNvPr id="1048904" name=""/>
          <p:cNvSpPr/>
          <p:nvPr/>
        </p:nvSpPr>
        <p:spPr>
          <a:xfrm rot="0">
            <a:off x="5522912" y="4173537"/>
            <a:ext cx="2519362" cy="503237"/>
          </a:xfrm>
          <a:prstGeom prst="rect"/>
          <a:solidFill>
            <a:srgbClr val="66FF66"/>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zh-CN" sz="1800" lang="en-US">
                <a:latin typeface="Arial" pitchFamily="34" charset="0"/>
                <a:ea typeface="宋体" pitchFamily="2" charset="-122"/>
              </a:rPr>
              <a:t>Frame</a:t>
            </a:r>
            <a:r>
              <a:rPr altLang="en-US" sz="1800" lang="zh-CN">
                <a:latin typeface="Arial" pitchFamily="34" charset="0"/>
                <a:ea typeface="宋体" pitchFamily="2" charset="-122"/>
              </a:rPr>
              <a:t>（帧）</a:t>
            </a:r>
          </a:p>
        </p:txBody>
      </p:sp>
      <p:sp>
        <p:nvSpPr>
          <p:cNvPr id="1048905" name=""/>
          <p:cNvSpPr/>
          <p:nvPr/>
        </p:nvSpPr>
        <p:spPr>
          <a:xfrm rot="0">
            <a:off x="5522912" y="4649787"/>
            <a:ext cx="2519362" cy="460375"/>
          </a:xfrm>
          <a:prstGeom prst="rect"/>
          <a:solidFill>
            <a:srgbClr val="66FF66"/>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zh-CN" sz="1800" lang="en-US">
                <a:latin typeface="Arial" pitchFamily="34" charset="0"/>
                <a:ea typeface="宋体" pitchFamily="2" charset="-122"/>
              </a:rPr>
              <a:t>Bit</a:t>
            </a:r>
            <a:r>
              <a:rPr altLang="en-US" sz="1800" lang="zh-CN">
                <a:latin typeface="Arial" pitchFamily="34" charset="0"/>
                <a:ea typeface="宋体" pitchFamily="2" charset="-122"/>
              </a:rPr>
              <a:t>（比特）</a:t>
            </a:r>
          </a:p>
        </p:txBody>
      </p:sp>
      <p:sp>
        <p:nvSpPr>
          <p:cNvPr id="1048906" name=""/>
          <p:cNvSpPr/>
          <p:nvPr/>
        </p:nvSpPr>
        <p:spPr>
          <a:xfrm rot="0">
            <a:off x="915987" y="1754187"/>
            <a:ext cx="4030662" cy="3549650"/>
          </a:xfrm>
          <a:prstGeom prst="rect"/>
          <a:solidFill>
            <a:srgbClr val="99CCFF"/>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07" name=""/>
          <p:cNvSpPr/>
          <p:nvPr/>
        </p:nvSpPr>
        <p:spPr>
          <a:xfrm rot="0">
            <a:off x="914400" y="2517775"/>
            <a:ext cx="4032250" cy="0"/>
          </a:xfrm>
          <a:prstGeom prst="line"/>
          <a:noFill/>
          <a:ln w="9525" cap="flat" cmpd="sng">
            <a:solidFill>
              <a:schemeClr val="dk1">
                <a:alpha val="100000"/>
              </a:schemeClr>
            </a:solidFill>
            <a:prstDash val="solid"/>
            <a:round/>
          </a:ln>
        </p:spPr>
      </p:sp>
      <p:sp>
        <p:nvSpPr>
          <p:cNvPr id="1048908" name=""/>
          <p:cNvSpPr txBox="1"/>
          <p:nvPr/>
        </p:nvSpPr>
        <p:spPr>
          <a:xfrm rot="0">
            <a:off x="985837" y="1797050"/>
            <a:ext cx="3889375" cy="671512"/>
          </a:xfrm>
          <a:prstGeom prst="rect"/>
          <a:solidFill>
            <a:srgbClr val="99CCFF"/>
          </a:solid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spcBef>
                <a:spcPct val="0"/>
              </a:spcBef>
              <a:buFontTx/>
              <a:buNone/>
            </a:pPr>
            <a:r>
              <a:rPr altLang="en-US" sz="1800" lang="zh-CN">
                <a:latin typeface="Times New Roman" pitchFamily="18" charset="0"/>
                <a:ea typeface="宋体" pitchFamily="2" charset="-122"/>
              </a:rPr>
              <a:t>应用层</a:t>
            </a:r>
          </a:p>
          <a:p>
            <a:pPr algn="ctr" indent="0" lvl="0" marL="0">
              <a:spcBef>
                <a:spcPct val="0"/>
              </a:spcBef>
              <a:buFontTx/>
              <a:buNone/>
            </a:pPr>
            <a:r>
              <a:rPr altLang="zh-CN" sz="1800" lang="en-US">
                <a:latin typeface="Arial" pitchFamily="34" charset="0"/>
                <a:ea typeface="宋体" pitchFamily="2" charset="-122"/>
              </a:rPr>
              <a:t>HTTP, FTP, SMTP, DNS, Telnet</a:t>
            </a:r>
          </a:p>
        </p:txBody>
      </p:sp>
      <p:sp>
        <p:nvSpPr>
          <p:cNvPr id="1048909" name=""/>
          <p:cNvSpPr txBox="1"/>
          <p:nvPr/>
        </p:nvSpPr>
        <p:spPr>
          <a:xfrm rot="0">
            <a:off x="985837" y="2593975"/>
            <a:ext cx="3889375" cy="671512"/>
          </a:xfrm>
          <a:prstGeom prst="rect"/>
          <a:solidFill>
            <a:srgbClr val="99CCFF"/>
          </a:solid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spcBef>
                <a:spcPct val="0"/>
              </a:spcBef>
              <a:buFontTx/>
              <a:buNone/>
            </a:pPr>
            <a:r>
              <a:rPr altLang="en-US" sz="1800" lang="zh-CN">
                <a:latin typeface="Times New Roman" pitchFamily="18" charset="0"/>
                <a:ea typeface="宋体" pitchFamily="2" charset="-122"/>
              </a:rPr>
              <a:t>传输层</a:t>
            </a:r>
          </a:p>
          <a:p>
            <a:pPr algn="ctr" indent="0" lvl="0" marL="0">
              <a:spcBef>
                <a:spcPct val="0"/>
              </a:spcBef>
              <a:buFontTx/>
              <a:buNone/>
            </a:pPr>
            <a:r>
              <a:rPr altLang="zh-CN" sz="1800" lang="en-US">
                <a:latin typeface="Arial" pitchFamily="34" charset="0"/>
                <a:ea typeface="宋体" pitchFamily="2" charset="-122"/>
              </a:rPr>
              <a:t>TCP, UDP</a:t>
            </a:r>
          </a:p>
        </p:txBody>
      </p:sp>
      <p:sp>
        <p:nvSpPr>
          <p:cNvPr id="1048910" name=""/>
          <p:cNvSpPr txBox="1"/>
          <p:nvPr/>
        </p:nvSpPr>
        <p:spPr>
          <a:xfrm rot="0">
            <a:off x="985837" y="3338512"/>
            <a:ext cx="3889375" cy="671512"/>
          </a:xfrm>
          <a:prstGeom prst="rect"/>
          <a:solidFill>
            <a:srgbClr val="99CCFF"/>
          </a:solid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spcBef>
                <a:spcPct val="0"/>
              </a:spcBef>
              <a:buFontTx/>
              <a:buNone/>
            </a:pPr>
            <a:r>
              <a:rPr altLang="en-US" sz="1800" lang="zh-CN">
                <a:latin typeface="Times New Roman" pitchFamily="18" charset="0"/>
                <a:ea typeface="宋体" pitchFamily="2" charset="-122"/>
              </a:rPr>
              <a:t>互联层</a:t>
            </a:r>
          </a:p>
          <a:p>
            <a:pPr algn="ctr" indent="0" lvl="0" marL="0">
              <a:spcBef>
                <a:spcPct val="0"/>
              </a:spcBef>
              <a:buFontTx/>
              <a:buNone/>
            </a:pPr>
            <a:r>
              <a:rPr altLang="zh-CN" sz="1800" lang="en-US">
                <a:latin typeface="Arial" pitchFamily="34" charset="0"/>
                <a:ea typeface="宋体" pitchFamily="2" charset="-122"/>
              </a:rPr>
              <a:t>IP, ICMP, ARP, RARP</a:t>
            </a:r>
          </a:p>
        </p:txBody>
      </p:sp>
      <p:sp>
        <p:nvSpPr>
          <p:cNvPr id="1048911" name=""/>
          <p:cNvSpPr txBox="1"/>
          <p:nvPr/>
        </p:nvSpPr>
        <p:spPr>
          <a:xfrm rot="0">
            <a:off x="985837" y="4244975"/>
            <a:ext cx="3889375" cy="1006475"/>
          </a:xfrm>
          <a:prstGeom prst="rect"/>
          <a:solidFill>
            <a:srgbClr val="99CCFF"/>
          </a:solid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spcBef>
                <a:spcPct val="0"/>
              </a:spcBef>
              <a:buFontTx/>
              <a:buNone/>
            </a:pPr>
            <a:r>
              <a:rPr altLang="en-US" sz="1800" lang="zh-CN">
                <a:latin typeface="Times New Roman" pitchFamily="18" charset="0"/>
                <a:ea typeface="宋体" pitchFamily="2" charset="-122"/>
              </a:rPr>
              <a:t>主机</a:t>
            </a:r>
            <a:r>
              <a:rPr altLang="zh-CN" sz="1800" lang="en-US">
                <a:latin typeface="Times New Roman" pitchFamily="18" charset="0"/>
                <a:ea typeface="宋体" pitchFamily="2" charset="-122"/>
              </a:rPr>
              <a:t>-</a:t>
            </a:r>
            <a:r>
              <a:rPr altLang="en-US" sz="1800" lang="zh-CN">
                <a:latin typeface="Times New Roman" pitchFamily="18" charset="0"/>
                <a:ea typeface="宋体" pitchFamily="2" charset="-122"/>
              </a:rPr>
              <a:t>网络层（数据链路层</a:t>
            </a:r>
            <a:r>
              <a:rPr altLang="zh-CN" sz="2400" lang="en-US">
                <a:latin typeface="Times New Roman" pitchFamily="18" charset="0"/>
                <a:ea typeface="宋体" pitchFamily="2" charset="-122"/>
              </a:rPr>
              <a:t>+</a:t>
            </a:r>
            <a:r>
              <a:rPr altLang="en-US" sz="1800" lang="zh-CN">
                <a:latin typeface="Arial" pitchFamily="34" charset="0"/>
                <a:ea typeface="宋体" pitchFamily="2" charset="-122"/>
              </a:rPr>
              <a:t>物理层）</a:t>
            </a:r>
          </a:p>
          <a:p>
            <a:pPr algn="ctr" indent="0" lvl="0" marL="0">
              <a:spcBef>
                <a:spcPct val="0"/>
              </a:spcBef>
              <a:buFontTx/>
              <a:buNone/>
            </a:pPr>
            <a:r>
              <a:rPr altLang="zh-CN" sz="1800" lang="en-US">
                <a:latin typeface="Arial" pitchFamily="34" charset="0"/>
                <a:ea typeface="宋体" pitchFamily="2" charset="-122"/>
              </a:rPr>
              <a:t>PPP, Ethernet, Token ring, ATM </a:t>
            </a:r>
          </a:p>
        </p:txBody>
      </p:sp>
      <p:sp>
        <p:nvSpPr>
          <p:cNvPr id="1048912" name=""/>
          <p:cNvSpPr/>
          <p:nvPr/>
        </p:nvSpPr>
        <p:spPr>
          <a:xfrm rot="0">
            <a:off x="914400" y="3309937"/>
            <a:ext cx="4032250" cy="0"/>
          </a:xfrm>
          <a:prstGeom prst="line"/>
          <a:noFill/>
          <a:ln w="9525" cap="flat" cmpd="sng">
            <a:solidFill>
              <a:schemeClr val="dk1">
                <a:alpha val="100000"/>
              </a:schemeClr>
            </a:solidFill>
            <a:prstDash val="solid"/>
            <a:round/>
          </a:ln>
        </p:spPr>
      </p:sp>
      <p:sp>
        <p:nvSpPr>
          <p:cNvPr id="1048913" name=""/>
          <p:cNvSpPr/>
          <p:nvPr/>
        </p:nvSpPr>
        <p:spPr>
          <a:xfrm rot="0">
            <a:off x="914400" y="4173537"/>
            <a:ext cx="4032250" cy="0"/>
          </a:xfrm>
          <a:prstGeom prst="line"/>
          <a:noFill/>
          <a:ln w="9525" cap="flat" cmpd="sng">
            <a:solidFill>
              <a:schemeClr val="dk1">
                <a:alpha val="100000"/>
              </a:schemeClr>
            </a:solidFill>
            <a:prstDash val="solid"/>
            <a:round/>
          </a:ln>
        </p:spPr>
      </p:sp>
      <p:sp>
        <p:nvSpPr>
          <p:cNvPr id="1048914" name=""/>
          <p:cNvSpPr/>
          <p:nvPr/>
        </p:nvSpPr>
        <p:spPr>
          <a:xfrm rot="0">
            <a:off x="2514600" y="228600"/>
            <a:ext cx="6324600" cy="533400"/>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zh-CN" sz="4000" lang="en-US">
                <a:solidFill>
                  <a:srgbClr val="FFCC00"/>
                </a:solidFill>
                <a:latin typeface="Arial" pitchFamily="34" charset="0"/>
                <a:ea typeface="宋体" pitchFamily="2" charset="-122"/>
              </a:rPr>
              <a:t>TCP/IP</a:t>
            </a:r>
            <a:r>
              <a:rPr altLang="en-US" sz="4000" lang="zh-CN">
                <a:solidFill>
                  <a:srgbClr val="FFCC00"/>
                </a:solidFill>
                <a:latin typeface="Times New Roman" pitchFamily="18" charset="0"/>
                <a:ea typeface="宋体" pitchFamily="2" charset="-122"/>
              </a:rPr>
              <a:t> 四层体系结构</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154" name=""/>
        <p:cNvGrpSpPr/>
        <p:nvPr/>
      </p:nvGrpSpPr>
      <p:grpSpPr>
        <a:xfrm rot="0">
          <a:off x="0" y="0"/>
          <a:ext cx="0" cy="0"/>
          <a:chOff x="0" y="0"/>
          <a:chExt cx="0" cy="0"/>
        </a:xfrm>
      </p:grpSpPr>
      <p:sp>
        <p:nvSpPr>
          <p:cNvPr id="1048918" name=""/>
          <p:cNvSpPr/>
          <p:nvPr>
            <p:ph type="body" sz="full" idx="1"/>
          </p:nvPr>
        </p:nvSpPr>
        <p:spPr>
          <a:xfrm rot="0">
            <a:off x="1403350" y="1700212"/>
            <a:ext cx="7551737" cy="38893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lvl="0">
              <a:lnSpc>
                <a:spcPct val="80000"/>
              </a:lnSpc>
              <a:buNone/>
            </a:pPr>
            <a:r>
              <a:rPr altLang="zh-CN" sz="2800" lang="en-US"/>
              <a:t>2.1 </a:t>
            </a:r>
            <a:r>
              <a:rPr altLang="en-US" sz="2800" lang="zh-CN"/>
              <a:t>物理层的基本概念</a:t>
            </a:r>
          </a:p>
          <a:p>
            <a:pPr lvl="0">
              <a:lnSpc>
                <a:spcPct val="80000"/>
              </a:lnSpc>
              <a:buNone/>
            </a:pPr>
            <a:r>
              <a:rPr altLang="zh-CN" sz="2800" lang="en-US"/>
              <a:t>2.2 </a:t>
            </a:r>
            <a:r>
              <a:rPr altLang="en-US" sz="2800" lang="zh-CN"/>
              <a:t>数据通信的基础知识 </a:t>
            </a:r>
          </a:p>
          <a:p>
            <a:pPr lvl="0">
              <a:lnSpc>
                <a:spcPct val="80000"/>
              </a:lnSpc>
              <a:buNone/>
            </a:pPr>
            <a:r>
              <a:rPr altLang="zh-CN" sz="2800" lang="en-US"/>
              <a:t>2.3 </a:t>
            </a:r>
            <a:r>
              <a:rPr altLang="en-US" sz="2800" lang="zh-CN"/>
              <a:t>物理层下面的传输媒体</a:t>
            </a:r>
          </a:p>
          <a:p>
            <a:pPr lvl="0">
              <a:lnSpc>
                <a:spcPct val="80000"/>
              </a:lnSpc>
              <a:buNone/>
            </a:pPr>
            <a:r>
              <a:rPr altLang="zh-CN" sz="2800" lang="en-US"/>
              <a:t>2.4 </a:t>
            </a:r>
            <a:r>
              <a:rPr altLang="en-US" sz="2800" lang="zh-CN"/>
              <a:t>信道复用技术</a:t>
            </a:r>
          </a:p>
          <a:p>
            <a:pPr lvl="0">
              <a:lnSpc>
                <a:spcPct val="80000"/>
              </a:lnSpc>
              <a:buNone/>
            </a:pPr>
            <a:r>
              <a:rPr altLang="zh-CN" sz="2800" lang="en-US"/>
              <a:t>2.5 </a:t>
            </a:r>
            <a:r>
              <a:rPr altLang="en-US" sz="2800" lang="zh-CN"/>
              <a:t>数字传输系统</a:t>
            </a:r>
          </a:p>
          <a:p>
            <a:pPr lvl="0">
              <a:lnSpc>
                <a:spcPct val="80000"/>
              </a:lnSpc>
              <a:buNone/>
            </a:pPr>
            <a:r>
              <a:rPr altLang="zh-CN" sz="2800" lang="en-US"/>
              <a:t>2.6 </a:t>
            </a:r>
            <a:r>
              <a:rPr altLang="en-US" sz="2800" lang="zh-CN"/>
              <a:t>宽带接入技术</a:t>
            </a:r>
          </a:p>
          <a:p>
            <a:pPr lvl="0">
              <a:lnSpc>
                <a:spcPct val="80000"/>
              </a:lnSpc>
              <a:buNone/>
            </a:pPr>
            <a:r>
              <a:rPr altLang="en-US" sz="2800" lang="zh-CN"/>
              <a:t>	</a:t>
            </a:r>
          </a:p>
          <a:p>
            <a:pPr lvl="0">
              <a:lnSpc>
                <a:spcPct val="80000"/>
              </a:lnSpc>
              <a:buNone/>
            </a:pPr>
            <a:r>
              <a:rPr altLang="en-US" sz="2800" lang="zh-CN"/>
              <a:t>		</a:t>
            </a:r>
          </a:p>
        </p:txBody>
      </p:sp>
      <p:sp>
        <p:nvSpPr>
          <p:cNvPr id="1048919"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r>
              <a:rPr altLang="en-US" lang="zh-CN"/>
              <a:t>第二章 主要内容</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155" name=""/>
        <p:cNvGrpSpPr/>
        <p:nvPr/>
      </p:nvGrpSpPr>
      <p:grpSpPr>
        <a:xfrm rot="0">
          <a:off x="0" y="0"/>
          <a:ext cx="0" cy="0"/>
          <a:chOff x="0" y="0"/>
          <a:chExt cx="0" cy="0"/>
        </a:xfrm>
      </p:grpSpPr>
      <p:sp>
        <p:nvSpPr>
          <p:cNvPr id="1048920" name=""/>
          <p:cNvSpPr/>
          <p:nvPr>
            <p:ph type="title" sz="full" idx="0"/>
          </p:nvPr>
        </p:nvSpPr>
        <p:spPr>
          <a:xfrm rot="0">
            <a:off x="900112" y="214312"/>
            <a:ext cx="8043862" cy="7667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lvl="0"/>
            <a:r>
              <a:rPr altLang="zh-CN" lang="en-US"/>
              <a:t> </a:t>
            </a:r>
            <a:r>
              <a:rPr altLang="en-US" sz="3600" lang="zh-CN"/>
              <a:t>2.2.2  有关信道的几个基本概念</a:t>
            </a:r>
          </a:p>
        </p:txBody>
      </p:sp>
      <p:sp>
        <p:nvSpPr>
          <p:cNvPr id="1048921" name=""/>
          <p:cNvSpPr/>
          <p:nvPr>
            <p:ph type="body" sz="full" idx="1"/>
          </p:nvPr>
        </p:nvSpPr>
        <p:spPr>
          <a:xfrm rot="0">
            <a:off x="684212" y="1484312"/>
            <a:ext cx="8131175" cy="43307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lvl="0">
              <a:lnSpc>
                <a:spcPct val="90000"/>
              </a:lnSpc>
              <a:spcBef>
                <a:spcPct val="35000"/>
              </a:spcBef>
              <a:spcAft>
                <a:spcPct val="15000"/>
              </a:spcAft>
            </a:pPr>
            <a:r>
              <a:rPr altLang="en-US" lang="zh-CN">
                <a:solidFill>
                  <a:srgbClr val="FF0000"/>
                </a:solidFill>
              </a:rPr>
              <a:t>单向通信</a:t>
            </a:r>
            <a:r>
              <a:rPr altLang="zh-CN" lang="en-US"/>
              <a:t>（单工通信）——</a:t>
            </a:r>
            <a:r>
              <a:rPr altLang="en-US" lang="zh-CN"/>
              <a:t>只能有一个方向的通信而没有反方向的交互。</a:t>
            </a:r>
          </a:p>
          <a:p>
            <a:pPr lvl="0">
              <a:lnSpc>
                <a:spcPct val="90000"/>
              </a:lnSpc>
              <a:spcBef>
                <a:spcPct val="35000"/>
              </a:spcBef>
              <a:spcAft>
                <a:spcPct val="15000"/>
              </a:spcAft>
            </a:pPr>
            <a:r>
              <a:rPr altLang="en-US" lang="zh-CN">
                <a:solidFill>
                  <a:srgbClr val="FF0000"/>
                </a:solidFill>
              </a:rPr>
              <a:t>双向交替通信</a:t>
            </a:r>
            <a:r>
              <a:rPr altLang="zh-CN" lang="en-US"/>
              <a:t>（半双工通信）——</a:t>
            </a:r>
            <a:r>
              <a:rPr altLang="en-US" lang="zh-CN"/>
              <a:t>通信的双方都可以发送信息，但不能双方同时发送</a:t>
            </a:r>
            <a:r>
              <a:rPr altLang="zh-CN" lang="en-US"/>
              <a:t>(</a:t>
            </a:r>
            <a:r>
              <a:rPr altLang="en-US" lang="zh-CN"/>
              <a:t>当然也就不能同时接收</a:t>
            </a:r>
            <a:r>
              <a:rPr altLang="zh-CN" lang="en-US"/>
              <a:t>)</a:t>
            </a:r>
            <a:r>
              <a:rPr altLang="en-US" lang="zh-CN"/>
              <a:t>。</a:t>
            </a:r>
          </a:p>
          <a:p>
            <a:pPr lvl="0">
              <a:lnSpc>
                <a:spcPct val="90000"/>
              </a:lnSpc>
              <a:spcBef>
                <a:spcPct val="35000"/>
              </a:spcBef>
              <a:spcAft>
                <a:spcPct val="15000"/>
              </a:spcAft>
            </a:pPr>
            <a:r>
              <a:rPr altLang="en-US" lang="zh-CN">
                <a:solidFill>
                  <a:srgbClr val="FF0000"/>
                </a:solidFill>
              </a:rPr>
              <a:t>双向同时通信</a:t>
            </a:r>
            <a:r>
              <a:rPr altLang="zh-CN" lang="en-US"/>
              <a:t>（全双工通信）——</a:t>
            </a:r>
            <a:r>
              <a:rPr altLang="en-US" lang="zh-CN"/>
              <a:t>通信的双方可以同时发送和接收信息。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921">
                                            <p:txEl>
                                              <p:charRg st="33" end="84"/>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921">
                                            <p:txEl>
                                              <p:charRg st="84" end="1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1" grpId="0" uiExpand="0" build="p" bldLvl="1"/>
    </p:bld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158" name=""/>
        <p:cNvGrpSpPr/>
        <p:nvPr/>
      </p:nvGrpSpPr>
      <p:grpSpPr>
        <a:xfrm rot="0">
          <a:off x="0" y="0"/>
          <a:ext cx="0" cy="0"/>
          <a:chOff x="0" y="0"/>
          <a:chExt cx="0" cy="0"/>
        </a:xfrm>
      </p:grpSpPr>
      <p:sp>
        <p:nvSpPr>
          <p:cNvPr id="1048925" name=""/>
          <p:cNvSpPr txBox="1"/>
          <p:nvPr/>
        </p:nvSpPr>
        <p:spPr>
          <a:xfrm rot="0">
            <a:off x="4138612" y="4970462"/>
            <a:ext cx="317500" cy="3667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latin typeface="Arial" pitchFamily="34" charset="0"/>
                <a:ea typeface="宋体" pitchFamily="2" charset="-122"/>
              </a:rPr>
              <a:t>+</a:t>
            </a:r>
          </a:p>
        </p:txBody>
      </p:sp>
      <p:sp>
        <p:nvSpPr>
          <p:cNvPr id="1048926" name=""/>
          <p:cNvSpPr txBox="1"/>
          <p:nvPr/>
        </p:nvSpPr>
        <p:spPr>
          <a:xfrm rot="0">
            <a:off x="3838575" y="4978400"/>
            <a:ext cx="1525587" cy="33655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Arial" pitchFamily="34" charset="0"/>
                <a:ea typeface="宋体" pitchFamily="2" charset="-122"/>
              </a:rPr>
              <a:t>(                 )</a:t>
            </a:r>
          </a:p>
        </p:txBody>
      </p:sp>
      <p:sp>
        <p:nvSpPr>
          <p:cNvPr id="1048927" name=""/>
          <p:cNvSpPr/>
          <p:nvPr>
            <p:ph type="title" sz="full" idx="0"/>
          </p:nvPr>
        </p:nvSpPr>
        <p:spPr>
          <a:xfrm rot="0">
            <a:off x="847725" y="-171450"/>
            <a:ext cx="8404225" cy="1462087"/>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lvl="0"/>
            <a:r>
              <a:rPr altLang="zh-CN" lang="en-US"/>
              <a:t>2.4  </a:t>
            </a:r>
            <a:r>
              <a:rPr altLang="en-US" lang="zh-CN"/>
              <a:t>信道复用技术</a:t>
            </a:r>
            <a:br/>
            <a:r>
              <a:rPr altLang="zh-CN" sz="3200" lang="en-US"/>
              <a:t>2.4.1  </a:t>
            </a:r>
            <a:r>
              <a:rPr altLang="en-US" sz="3200" lang="zh-CN"/>
              <a:t>频分复用、时分复用和统计时分复用</a:t>
            </a:r>
            <a:r>
              <a:rPr altLang="en-US" lang="zh-CN"/>
              <a:t> </a:t>
            </a:r>
          </a:p>
        </p:txBody>
      </p:sp>
      <p:sp>
        <p:nvSpPr>
          <p:cNvPr id="1048928" name=""/>
          <p:cNvSpPr/>
          <p:nvPr>
            <p:ph type="body" sz="full" idx="1"/>
          </p:nvPr>
        </p:nvSpPr>
        <p:spPr>
          <a:xfrm rot="0">
            <a:off x="827087" y="1773237"/>
            <a:ext cx="79883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lvl="0"/>
            <a:r>
              <a:rPr altLang="en-US" sz="2800" lang="zh-CN">
                <a:solidFill>
                  <a:srgbClr val="FF0000"/>
                </a:solidFill>
              </a:rPr>
              <a:t>复用</a:t>
            </a:r>
            <a:r>
              <a:rPr altLang="zh-CN" sz="2800" lang="en-US"/>
              <a:t>(multiplexing)</a:t>
            </a:r>
            <a:r>
              <a:rPr altLang="en-US" sz="2800" lang="zh-CN"/>
              <a:t>是通信技术中的基本概念。</a:t>
            </a:r>
            <a:r>
              <a:rPr altLang="en-US" lang="zh-CN"/>
              <a:t> </a:t>
            </a:r>
          </a:p>
        </p:txBody>
      </p:sp>
      <p:sp>
        <p:nvSpPr>
          <p:cNvPr id="1048929" name=""/>
          <p:cNvSpPr txBox="1"/>
          <p:nvPr/>
        </p:nvSpPr>
        <p:spPr>
          <a:xfrm rot="0">
            <a:off x="4514850" y="4970462"/>
            <a:ext cx="317500" cy="3667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latin typeface="Arial" pitchFamily="34" charset="0"/>
                <a:ea typeface="宋体" pitchFamily="2" charset="-122"/>
              </a:rPr>
              <a:t>+</a:t>
            </a:r>
          </a:p>
        </p:txBody>
      </p:sp>
      <p:sp>
        <p:nvSpPr>
          <p:cNvPr id="1048930" name=""/>
          <p:cNvSpPr/>
          <p:nvPr/>
        </p:nvSpPr>
        <p:spPr>
          <a:xfrm rot="0">
            <a:off x="1698625" y="5453062"/>
            <a:ext cx="5891212" cy="0"/>
          </a:xfrm>
          <a:prstGeom prst="line"/>
          <a:noFill/>
          <a:ln w="9525" cap="flat" cmpd="sng">
            <a:solidFill>
              <a:schemeClr val="dk1">
                <a:alpha val="100000"/>
              </a:schemeClr>
            </a:solidFill>
            <a:prstDash val="solid"/>
            <a:round/>
          </a:ln>
        </p:spPr>
      </p:sp>
      <p:sp>
        <p:nvSpPr>
          <p:cNvPr id="1048931" name=""/>
          <p:cNvSpPr/>
          <p:nvPr/>
        </p:nvSpPr>
        <p:spPr>
          <a:xfrm rot="0">
            <a:off x="1698625" y="2833687"/>
            <a:ext cx="5891212" cy="0"/>
          </a:xfrm>
          <a:prstGeom prst="line"/>
          <a:noFill/>
          <a:ln w="9525" cap="flat" cmpd="sng">
            <a:solidFill>
              <a:schemeClr val="dk1">
                <a:alpha val="100000"/>
              </a:schemeClr>
            </a:solidFill>
            <a:prstDash val="solid"/>
            <a:round/>
          </a:ln>
        </p:spPr>
      </p:sp>
      <p:sp>
        <p:nvSpPr>
          <p:cNvPr id="1048932" name=""/>
          <p:cNvSpPr/>
          <p:nvPr/>
        </p:nvSpPr>
        <p:spPr>
          <a:xfrm rot="0">
            <a:off x="1698625" y="3327400"/>
            <a:ext cx="5891212" cy="0"/>
          </a:xfrm>
          <a:prstGeom prst="line"/>
          <a:noFill/>
          <a:ln w="9525" cap="flat" cmpd="sng">
            <a:solidFill>
              <a:schemeClr val="dk1">
                <a:alpha val="100000"/>
              </a:schemeClr>
            </a:solidFill>
            <a:prstDash val="solid"/>
            <a:round/>
          </a:ln>
        </p:spPr>
      </p:sp>
      <p:sp>
        <p:nvSpPr>
          <p:cNvPr id="1048933" name=""/>
          <p:cNvSpPr/>
          <p:nvPr/>
        </p:nvSpPr>
        <p:spPr>
          <a:xfrm rot="0">
            <a:off x="1698625" y="3821112"/>
            <a:ext cx="5891212" cy="0"/>
          </a:xfrm>
          <a:prstGeom prst="line"/>
          <a:noFill/>
          <a:ln w="9525" cap="flat" cmpd="sng">
            <a:solidFill>
              <a:schemeClr val="dk1">
                <a:alpha val="100000"/>
              </a:schemeClr>
            </a:solidFill>
            <a:prstDash val="solid"/>
            <a:round/>
          </a:ln>
        </p:spPr>
      </p:sp>
      <p:sp>
        <p:nvSpPr>
          <p:cNvPr id="1048934" name=""/>
          <p:cNvSpPr/>
          <p:nvPr/>
        </p:nvSpPr>
        <p:spPr>
          <a:xfrm rot="0">
            <a:off x="1331912" y="2644775"/>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A</a:t>
            </a:r>
            <a:r>
              <a:rPr altLang="zh-CN" baseline="-25000" sz="1600" lang="en-US">
                <a:latin typeface="Times New Roman" pitchFamily="18" charset="0"/>
                <a:ea typeface="宋体" pitchFamily="2" charset="-122"/>
              </a:rPr>
              <a:t>1</a:t>
            </a:r>
          </a:p>
        </p:txBody>
      </p:sp>
      <p:sp>
        <p:nvSpPr>
          <p:cNvPr id="1048935" name=""/>
          <p:cNvSpPr/>
          <p:nvPr/>
        </p:nvSpPr>
        <p:spPr>
          <a:xfrm rot="0">
            <a:off x="7518400" y="2644775"/>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A</a:t>
            </a:r>
            <a:r>
              <a:rPr altLang="zh-CN" baseline="-25000" sz="1600" lang="en-US">
                <a:latin typeface="Times New Roman" pitchFamily="18" charset="0"/>
                <a:ea typeface="宋体" pitchFamily="2" charset="-122"/>
              </a:rPr>
              <a:t>2</a:t>
            </a:r>
          </a:p>
        </p:txBody>
      </p:sp>
      <p:sp>
        <p:nvSpPr>
          <p:cNvPr id="1048936" name=""/>
          <p:cNvSpPr/>
          <p:nvPr/>
        </p:nvSpPr>
        <p:spPr>
          <a:xfrm rot="0">
            <a:off x="1331912" y="3138487"/>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B</a:t>
            </a:r>
            <a:r>
              <a:rPr altLang="zh-CN" baseline="-25000" sz="1600" lang="en-US">
                <a:latin typeface="Times New Roman" pitchFamily="18" charset="0"/>
                <a:ea typeface="宋体" pitchFamily="2" charset="-122"/>
              </a:rPr>
              <a:t>1</a:t>
            </a:r>
          </a:p>
        </p:txBody>
      </p:sp>
      <p:sp>
        <p:nvSpPr>
          <p:cNvPr id="1048937" name=""/>
          <p:cNvSpPr/>
          <p:nvPr/>
        </p:nvSpPr>
        <p:spPr>
          <a:xfrm rot="0">
            <a:off x="7518400" y="3138487"/>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B</a:t>
            </a:r>
            <a:r>
              <a:rPr altLang="zh-CN" baseline="-25000" sz="1600" lang="en-US">
                <a:latin typeface="Times New Roman" pitchFamily="18" charset="0"/>
                <a:ea typeface="宋体" pitchFamily="2" charset="-122"/>
              </a:rPr>
              <a:t>2</a:t>
            </a:r>
          </a:p>
        </p:txBody>
      </p:sp>
      <p:sp>
        <p:nvSpPr>
          <p:cNvPr id="1048938" name=""/>
          <p:cNvSpPr/>
          <p:nvPr/>
        </p:nvSpPr>
        <p:spPr>
          <a:xfrm rot="0">
            <a:off x="1331912" y="3632200"/>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C</a:t>
            </a:r>
            <a:r>
              <a:rPr altLang="zh-CN" baseline="-25000" sz="1600" lang="en-US">
                <a:latin typeface="Times New Roman" pitchFamily="18" charset="0"/>
                <a:ea typeface="宋体" pitchFamily="2" charset="-122"/>
              </a:rPr>
              <a:t>1</a:t>
            </a:r>
          </a:p>
        </p:txBody>
      </p:sp>
      <p:sp>
        <p:nvSpPr>
          <p:cNvPr id="1048939" name=""/>
          <p:cNvSpPr/>
          <p:nvPr/>
        </p:nvSpPr>
        <p:spPr>
          <a:xfrm rot="0">
            <a:off x="7518400" y="3632200"/>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C</a:t>
            </a:r>
            <a:r>
              <a:rPr altLang="zh-CN" baseline="-25000" sz="1600" lang="en-US">
                <a:latin typeface="Times New Roman" pitchFamily="18" charset="0"/>
                <a:ea typeface="宋体" pitchFamily="2" charset="-122"/>
              </a:rPr>
              <a:t>2</a:t>
            </a:r>
          </a:p>
        </p:txBody>
      </p:sp>
      <p:sp>
        <p:nvSpPr>
          <p:cNvPr id="1048940" name=""/>
          <p:cNvSpPr/>
          <p:nvPr/>
        </p:nvSpPr>
        <p:spPr>
          <a:xfrm rot="0">
            <a:off x="2508250" y="5453062"/>
            <a:ext cx="4346575" cy="0"/>
          </a:xfrm>
          <a:prstGeom prst="line"/>
          <a:noFill/>
          <a:ln w="38100" cap="flat" cmpd="sng">
            <a:solidFill>
              <a:schemeClr val="dk1">
                <a:alpha val="100000"/>
              </a:schemeClr>
            </a:solidFill>
            <a:prstDash val="solid"/>
            <a:round/>
          </a:ln>
        </p:spPr>
      </p:sp>
      <p:sp>
        <p:nvSpPr>
          <p:cNvPr id="1048941" name=""/>
          <p:cNvSpPr/>
          <p:nvPr/>
        </p:nvSpPr>
        <p:spPr>
          <a:xfrm rot="0">
            <a:off x="6854825" y="5529262"/>
            <a:ext cx="809625" cy="379412"/>
          </a:xfrm>
          <a:prstGeom prst="line"/>
          <a:noFill/>
          <a:ln w="9525" cap="flat" cmpd="sng">
            <a:solidFill>
              <a:schemeClr val="dk1">
                <a:alpha val="100000"/>
              </a:schemeClr>
            </a:solidFill>
            <a:prstDash val="solid"/>
            <a:round/>
          </a:ln>
        </p:spPr>
      </p:sp>
      <p:sp>
        <p:nvSpPr>
          <p:cNvPr id="1048942" name=""/>
          <p:cNvSpPr/>
          <p:nvPr/>
        </p:nvSpPr>
        <p:spPr>
          <a:xfrm rot="0" flipH="1">
            <a:off x="6854825" y="4997450"/>
            <a:ext cx="809625" cy="381000"/>
          </a:xfrm>
          <a:prstGeom prst="line"/>
          <a:noFill/>
          <a:ln w="9525" cap="flat" cmpd="sng">
            <a:solidFill>
              <a:schemeClr val="dk1">
                <a:alpha val="100000"/>
              </a:schemeClr>
            </a:solidFill>
            <a:prstDash val="solid"/>
            <a:round/>
          </a:ln>
        </p:spPr>
      </p:sp>
      <p:sp>
        <p:nvSpPr>
          <p:cNvPr id="1048943" name=""/>
          <p:cNvSpPr/>
          <p:nvPr/>
        </p:nvSpPr>
        <p:spPr>
          <a:xfrm rot="0" flipV="1">
            <a:off x="1624012" y="5529262"/>
            <a:ext cx="811212" cy="379412"/>
          </a:xfrm>
          <a:prstGeom prst="line"/>
          <a:noFill/>
          <a:ln w="9525" cap="flat" cmpd="sng">
            <a:solidFill>
              <a:schemeClr val="dk1">
                <a:alpha val="100000"/>
              </a:schemeClr>
            </a:solidFill>
            <a:prstDash val="solid"/>
            <a:round/>
          </a:ln>
        </p:spPr>
      </p:sp>
      <p:sp>
        <p:nvSpPr>
          <p:cNvPr id="1048944" name=""/>
          <p:cNvSpPr/>
          <p:nvPr/>
        </p:nvSpPr>
        <p:spPr>
          <a:xfrm rot="0">
            <a:off x="1624012" y="4997450"/>
            <a:ext cx="811212" cy="381000"/>
          </a:xfrm>
          <a:prstGeom prst="line"/>
          <a:noFill/>
          <a:ln w="9525" cap="flat" cmpd="sng">
            <a:solidFill>
              <a:schemeClr val="dk1">
                <a:alpha val="100000"/>
              </a:schemeClr>
            </a:solidFill>
            <a:prstDash val="solid"/>
            <a:round/>
          </a:ln>
        </p:spPr>
      </p:sp>
      <p:sp>
        <p:nvSpPr>
          <p:cNvPr id="1048945" name=""/>
          <p:cNvSpPr/>
          <p:nvPr/>
        </p:nvSpPr>
        <p:spPr>
          <a:xfrm rot="0">
            <a:off x="1331912" y="4770437"/>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A</a:t>
            </a:r>
            <a:r>
              <a:rPr altLang="zh-CN" baseline="-25000" sz="1600" lang="en-US">
                <a:latin typeface="Times New Roman" pitchFamily="18" charset="0"/>
                <a:ea typeface="宋体" pitchFamily="2" charset="-122"/>
              </a:rPr>
              <a:t>1</a:t>
            </a:r>
          </a:p>
        </p:txBody>
      </p:sp>
      <p:sp>
        <p:nvSpPr>
          <p:cNvPr id="1048946" name=""/>
          <p:cNvSpPr/>
          <p:nvPr/>
        </p:nvSpPr>
        <p:spPr>
          <a:xfrm rot="0">
            <a:off x="7518400" y="4770437"/>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A</a:t>
            </a:r>
            <a:r>
              <a:rPr altLang="zh-CN" baseline="-25000" sz="1600" lang="en-US">
                <a:latin typeface="Times New Roman" pitchFamily="18" charset="0"/>
                <a:ea typeface="宋体" pitchFamily="2" charset="-122"/>
              </a:rPr>
              <a:t>2</a:t>
            </a:r>
          </a:p>
        </p:txBody>
      </p:sp>
      <p:sp>
        <p:nvSpPr>
          <p:cNvPr id="1048947" name=""/>
          <p:cNvSpPr/>
          <p:nvPr/>
        </p:nvSpPr>
        <p:spPr>
          <a:xfrm rot="0">
            <a:off x="1331912" y="5253037"/>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B</a:t>
            </a:r>
            <a:r>
              <a:rPr altLang="zh-CN" baseline="-25000" sz="1600" lang="en-US">
                <a:latin typeface="Times New Roman" pitchFamily="18" charset="0"/>
                <a:ea typeface="宋体" pitchFamily="2" charset="-122"/>
              </a:rPr>
              <a:t>1</a:t>
            </a:r>
          </a:p>
        </p:txBody>
      </p:sp>
      <p:sp>
        <p:nvSpPr>
          <p:cNvPr id="1048948" name=""/>
          <p:cNvSpPr/>
          <p:nvPr/>
        </p:nvSpPr>
        <p:spPr>
          <a:xfrm rot="0">
            <a:off x="7518400" y="5253037"/>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B</a:t>
            </a:r>
            <a:r>
              <a:rPr altLang="zh-CN" baseline="-25000" sz="1600" lang="en-US">
                <a:latin typeface="Times New Roman" pitchFamily="18" charset="0"/>
                <a:ea typeface="宋体" pitchFamily="2" charset="-122"/>
              </a:rPr>
              <a:t>2</a:t>
            </a:r>
          </a:p>
        </p:txBody>
      </p:sp>
      <p:sp>
        <p:nvSpPr>
          <p:cNvPr id="1048949" name=""/>
          <p:cNvSpPr/>
          <p:nvPr/>
        </p:nvSpPr>
        <p:spPr>
          <a:xfrm rot="0">
            <a:off x="1331912" y="5757862"/>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C</a:t>
            </a:r>
            <a:r>
              <a:rPr altLang="zh-CN" baseline="-25000" sz="1600" lang="en-US">
                <a:latin typeface="Times New Roman" pitchFamily="18" charset="0"/>
                <a:ea typeface="宋体" pitchFamily="2" charset="-122"/>
              </a:rPr>
              <a:t>1</a:t>
            </a:r>
          </a:p>
        </p:txBody>
      </p:sp>
      <p:sp>
        <p:nvSpPr>
          <p:cNvPr id="1048950" name=""/>
          <p:cNvSpPr/>
          <p:nvPr/>
        </p:nvSpPr>
        <p:spPr>
          <a:xfrm rot="0">
            <a:off x="7518400" y="5757862"/>
            <a:ext cx="366712" cy="377825"/>
          </a:xfrm>
          <a:prstGeom prst="ellipse"/>
          <a:solidFill>
            <a:schemeClr val="lt1"/>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C</a:t>
            </a:r>
            <a:r>
              <a:rPr altLang="zh-CN" baseline="-25000" sz="1600" lang="en-US">
                <a:latin typeface="Times New Roman" pitchFamily="18" charset="0"/>
                <a:ea typeface="宋体" pitchFamily="2" charset="-122"/>
              </a:rPr>
              <a:t>2</a:t>
            </a:r>
          </a:p>
        </p:txBody>
      </p:sp>
      <p:sp>
        <p:nvSpPr>
          <p:cNvPr id="1048951" name=""/>
          <p:cNvSpPr txBox="1"/>
          <p:nvPr/>
        </p:nvSpPr>
        <p:spPr>
          <a:xfrm rot="0">
            <a:off x="3995737" y="5478462"/>
            <a:ext cx="996950" cy="3365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1600" lang="zh-CN">
                <a:latin typeface="Arial" pitchFamily="34" charset="0"/>
                <a:ea typeface="宋体" pitchFamily="2" charset="-122"/>
              </a:rPr>
              <a:t>共享信道</a:t>
            </a:r>
          </a:p>
        </p:txBody>
      </p:sp>
      <p:sp>
        <p:nvSpPr>
          <p:cNvPr id="1048952" name=""/>
          <p:cNvSpPr txBox="1"/>
          <p:nvPr/>
        </p:nvSpPr>
        <p:spPr>
          <a:xfrm rot="0">
            <a:off x="3708400" y="4076700"/>
            <a:ext cx="1884362" cy="3365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(a) </a:t>
            </a:r>
            <a:r>
              <a:rPr altLang="en-US" sz="1600" lang="zh-CN">
                <a:latin typeface="Times New Roman" pitchFamily="18" charset="0"/>
                <a:ea typeface="宋体" pitchFamily="2" charset="-122"/>
              </a:rPr>
              <a:t>使用单独的信道</a:t>
            </a:r>
          </a:p>
        </p:txBody>
      </p:sp>
      <p:sp>
        <p:nvSpPr>
          <p:cNvPr id="1048953" name=""/>
          <p:cNvSpPr txBox="1"/>
          <p:nvPr/>
        </p:nvSpPr>
        <p:spPr>
          <a:xfrm rot="0">
            <a:off x="3851275" y="6165850"/>
            <a:ext cx="1692275" cy="3365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600" lang="en-US">
                <a:latin typeface="Times New Roman" pitchFamily="18" charset="0"/>
                <a:ea typeface="宋体" pitchFamily="2" charset="-122"/>
              </a:rPr>
              <a:t>(b) </a:t>
            </a:r>
            <a:r>
              <a:rPr altLang="en-US" sz="1600" lang="zh-CN">
                <a:latin typeface="Times New Roman" pitchFamily="18" charset="0"/>
                <a:ea typeface="宋体" pitchFamily="2" charset="-122"/>
              </a:rPr>
              <a:t>使用共享信道</a:t>
            </a:r>
          </a:p>
        </p:txBody>
      </p:sp>
      <p:sp>
        <p:nvSpPr>
          <p:cNvPr id="1048954" name=""/>
          <p:cNvSpPr/>
          <p:nvPr/>
        </p:nvSpPr>
        <p:spPr>
          <a:xfrm rot="0">
            <a:off x="2244725" y="5251450"/>
            <a:ext cx="661987" cy="379412"/>
          </a:xfrm>
          <a:prstGeom prst="ellipse"/>
          <a:solidFill>
            <a:srgbClr val="EAEAEA"/>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1600" lang="zh-CN">
                <a:latin typeface="Arial" pitchFamily="34" charset="0"/>
                <a:ea typeface="宋体" pitchFamily="2" charset="-122"/>
              </a:rPr>
              <a:t>复用</a:t>
            </a:r>
          </a:p>
        </p:txBody>
      </p:sp>
      <p:sp>
        <p:nvSpPr>
          <p:cNvPr id="1048955" name=""/>
          <p:cNvSpPr/>
          <p:nvPr/>
        </p:nvSpPr>
        <p:spPr>
          <a:xfrm rot="0">
            <a:off x="6505575" y="5265737"/>
            <a:ext cx="661987" cy="379412"/>
          </a:xfrm>
          <a:prstGeom prst="ellipse"/>
          <a:solidFill>
            <a:srgbClr val="EAEAEA"/>
          </a:solidFill>
          <a:ln w="9525"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1600" lang="zh-CN">
                <a:latin typeface="Arial" pitchFamily="34" charset="0"/>
                <a:ea typeface="宋体" pitchFamily="2" charset="-122"/>
              </a:rPr>
              <a:t>分用</a:t>
            </a:r>
          </a:p>
        </p:txBody>
      </p:sp>
      <p:sp>
        <p:nvSpPr>
          <p:cNvPr id="1048956" name=""/>
          <p:cNvSpPr/>
          <p:nvPr/>
        </p:nvSpPr>
        <p:spPr>
          <a:xfrm rot="0">
            <a:off x="3394075" y="2719387"/>
            <a:ext cx="2206625" cy="0"/>
          </a:xfrm>
          <a:prstGeom prst="line"/>
          <a:noFill/>
          <a:ln w="9525" cap="flat" cmpd="sng">
            <a:solidFill>
              <a:schemeClr val="dk1">
                <a:alpha val="100000"/>
              </a:schemeClr>
            </a:solidFill>
            <a:prstDash val="solid"/>
            <a:round/>
            <a:tailEnd type="triangle" w="sm" len="med"/>
          </a:ln>
        </p:spPr>
      </p:sp>
      <p:sp>
        <p:nvSpPr>
          <p:cNvPr id="1048957" name=""/>
          <p:cNvSpPr/>
          <p:nvPr/>
        </p:nvSpPr>
        <p:spPr>
          <a:xfrm rot="0">
            <a:off x="3394075" y="3200400"/>
            <a:ext cx="2206625" cy="0"/>
          </a:xfrm>
          <a:prstGeom prst="line"/>
          <a:noFill/>
          <a:ln w="9525" cap="flat" cmpd="sng">
            <a:solidFill>
              <a:schemeClr val="dk1">
                <a:alpha val="100000"/>
              </a:schemeClr>
            </a:solidFill>
            <a:prstDash val="solid"/>
            <a:round/>
            <a:tailEnd type="triangle" w="sm" len="med"/>
          </a:ln>
        </p:spPr>
      </p:sp>
      <p:sp>
        <p:nvSpPr>
          <p:cNvPr id="1048958" name=""/>
          <p:cNvSpPr/>
          <p:nvPr/>
        </p:nvSpPr>
        <p:spPr>
          <a:xfrm rot="0">
            <a:off x="3394075" y="3705225"/>
            <a:ext cx="2206625" cy="0"/>
          </a:xfrm>
          <a:prstGeom prst="line"/>
          <a:noFill/>
          <a:ln w="9525" cap="flat" cmpd="sng">
            <a:solidFill>
              <a:schemeClr val="dk1">
                <a:alpha val="100000"/>
              </a:schemeClr>
            </a:solidFill>
            <a:prstDash val="solid"/>
            <a:round/>
            <a:tailEnd type="triangle" w="sm" len="med"/>
          </a:ln>
        </p:spPr>
      </p:sp>
      <p:sp>
        <p:nvSpPr>
          <p:cNvPr id="1048959" name=""/>
          <p:cNvSpPr/>
          <p:nvPr/>
        </p:nvSpPr>
        <p:spPr>
          <a:xfrm rot="0">
            <a:off x="3394075" y="5326062"/>
            <a:ext cx="2206625" cy="0"/>
          </a:xfrm>
          <a:prstGeom prst="line"/>
          <a:noFill/>
          <a:ln w="28575" cap="flat" cmpd="sng">
            <a:solidFill>
              <a:schemeClr val="dk1">
                <a:alpha val="100000"/>
              </a:schemeClr>
            </a:solidFill>
            <a:prstDash val="solid"/>
            <a:round/>
            <a:tailEnd type="triangle" w="med" len="lg"/>
          </a:ln>
        </p:spPr>
      </p:sp>
      <p:sp>
        <p:nvSpPr>
          <p:cNvPr id="1048960" name=""/>
          <p:cNvSpPr/>
          <p:nvPr/>
        </p:nvSpPr>
        <p:spPr>
          <a:xfrm rot="0">
            <a:off x="1763712" y="5408612"/>
            <a:ext cx="368300" cy="0"/>
          </a:xfrm>
          <a:prstGeom prst="line"/>
          <a:noFill/>
          <a:ln w="9525" cap="flat" cmpd="sng">
            <a:solidFill>
              <a:schemeClr val="dk1">
                <a:alpha val="100000"/>
              </a:schemeClr>
            </a:solidFill>
            <a:prstDash val="solid"/>
            <a:round/>
            <a:tailEnd type="triangle" w="sm" len="med"/>
          </a:ln>
        </p:spPr>
      </p:sp>
      <p:sp>
        <p:nvSpPr>
          <p:cNvPr id="1048961" name=""/>
          <p:cNvSpPr/>
          <p:nvPr/>
        </p:nvSpPr>
        <p:spPr>
          <a:xfrm rot="0">
            <a:off x="7148512" y="5378450"/>
            <a:ext cx="368300" cy="0"/>
          </a:xfrm>
          <a:prstGeom prst="line"/>
          <a:noFill/>
          <a:ln w="9525" cap="flat" cmpd="sng">
            <a:solidFill>
              <a:schemeClr val="dk1">
                <a:alpha val="100000"/>
              </a:schemeClr>
            </a:solidFill>
            <a:prstDash val="solid"/>
            <a:round/>
            <a:tailEnd type="triangle" w="sm" len="med"/>
          </a:ln>
        </p:spPr>
      </p:sp>
      <p:sp>
        <p:nvSpPr>
          <p:cNvPr id="1048962" name=""/>
          <p:cNvSpPr/>
          <p:nvPr/>
        </p:nvSpPr>
        <p:spPr>
          <a:xfrm rot="1484370">
            <a:off x="1827212" y="5103812"/>
            <a:ext cx="368300" cy="0"/>
          </a:xfrm>
          <a:prstGeom prst="line"/>
          <a:noFill/>
          <a:ln w="9525" cap="flat" cmpd="sng">
            <a:solidFill>
              <a:schemeClr val="dk1">
                <a:alpha val="100000"/>
              </a:schemeClr>
            </a:solidFill>
            <a:prstDash val="solid"/>
            <a:round/>
            <a:tailEnd type="triangle" w="sm" len="med"/>
          </a:ln>
        </p:spPr>
      </p:sp>
      <p:sp>
        <p:nvSpPr>
          <p:cNvPr id="1048963" name=""/>
          <p:cNvSpPr/>
          <p:nvPr/>
        </p:nvSpPr>
        <p:spPr>
          <a:xfrm rot="1484370">
            <a:off x="7202487" y="5721350"/>
            <a:ext cx="368300" cy="0"/>
          </a:xfrm>
          <a:prstGeom prst="line"/>
          <a:noFill/>
          <a:ln w="9525" cap="flat" cmpd="sng">
            <a:solidFill>
              <a:schemeClr val="dk1">
                <a:alpha val="100000"/>
              </a:schemeClr>
            </a:solidFill>
            <a:prstDash val="solid"/>
            <a:round/>
            <a:tailEnd type="triangle" w="sm" len="med"/>
          </a:ln>
        </p:spPr>
      </p:sp>
      <p:sp>
        <p:nvSpPr>
          <p:cNvPr id="1048964" name=""/>
          <p:cNvSpPr/>
          <p:nvPr/>
        </p:nvSpPr>
        <p:spPr>
          <a:xfrm rot="19951492">
            <a:off x="1774825" y="5688012"/>
            <a:ext cx="368300" cy="1587"/>
          </a:xfrm>
          <a:prstGeom prst="line"/>
          <a:noFill/>
          <a:ln w="9525" cap="flat" cmpd="sng">
            <a:solidFill>
              <a:schemeClr val="dk1">
                <a:alpha val="100000"/>
              </a:schemeClr>
            </a:solidFill>
            <a:prstDash val="solid"/>
            <a:round/>
            <a:tailEnd type="triangle" w="sm" len="med"/>
          </a:ln>
        </p:spPr>
      </p:sp>
      <p:sp>
        <p:nvSpPr>
          <p:cNvPr id="1048965" name=""/>
          <p:cNvSpPr/>
          <p:nvPr/>
        </p:nvSpPr>
        <p:spPr>
          <a:xfrm rot="19951492">
            <a:off x="7070725" y="5113337"/>
            <a:ext cx="368300" cy="1587"/>
          </a:xfrm>
          <a:prstGeom prst="line"/>
          <a:noFill/>
          <a:ln w="9525" cap="flat" cmpd="sng">
            <a:solidFill>
              <a:schemeClr val="dk1">
                <a:alpha val="100000"/>
              </a:schemeClr>
            </a:solidFill>
            <a:prstDash val="solid"/>
            <a:round/>
            <a:tailEnd type="triangle" w="sm" len="med"/>
          </a:ln>
        </p:spPr>
      </p:sp>
      <p:sp>
        <p:nvSpPr>
          <p:cNvPr id="1048966" name=""/>
          <p:cNvSpPr/>
          <p:nvPr/>
        </p:nvSpPr>
        <p:spPr>
          <a:xfrm rot="0">
            <a:off x="1936750" y="4924425"/>
            <a:ext cx="147637" cy="152400"/>
          </a:xfrm>
          <a:prstGeom prst="ellipse"/>
          <a:solidFill>
            <a:schemeClr val="hlink"/>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67" name=""/>
          <p:cNvSpPr/>
          <p:nvPr/>
        </p:nvSpPr>
        <p:spPr>
          <a:xfrm rot="0">
            <a:off x="7134225" y="4973637"/>
            <a:ext cx="147637" cy="150812"/>
          </a:xfrm>
          <a:prstGeom prst="ellipse"/>
          <a:solidFill>
            <a:schemeClr val="hlink"/>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68" name=""/>
          <p:cNvSpPr/>
          <p:nvPr/>
        </p:nvSpPr>
        <p:spPr>
          <a:xfrm rot="0">
            <a:off x="1857375" y="5241925"/>
            <a:ext cx="119062" cy="122237"/>
          </a:xfrm>
          <a:prstGeom prst="rect"/>
          <a:solidFill>
            <a:srgbClr val="333399"/>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69" name=""/>
          <p:cNvSpPr/>
          <p:nvPr/>
        </p:nvSpPr>
        <p:spPr>
          <a:xfrm rot="0">
            <a:off x="7269162" y="5229225"/>
            <a:ext cx="119062" cy="122237"/>
          </a:xfrm>
          <a:prstGeom prst="rect"/>
          <a:solidFill>
            <a:srgbClr val="333399"/>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70" name=""/>
          <p:cNvSpPr/>
          <p:nvPr/>
        </p:nvSpPr>
        <p:spPr bwMode="auto">
          <a:xfrm rot="0">
            <a:off x="4424362" y="3479800"/>
            <a:ext cx="165100" cy="171450"/>
          </a:xfrm>
          <a:custGeom>
            <a:avLst/>
            <a:ahLst/>
            <a:rect l="0" t="0" r="r" b="b"/>
            <a:pathLst>
              <a:path w="165100" h="171450">
                <a:moveTo>
                  <a:pt x="0" y="65488"/>
                </a:moveTo>
                <a:lnTo>
                  <a:pt x="63063" y="65488"/>
                </a:lnTo>
                <a:lnTo>
                  <a:pt x="82550" y="0"/>
                </a:lnTo>
                <a:lnTo>
                  <a:pt x="102037" y="65488"/>
                </a:lnTo>
                <a:lnTo>
                  <a:pt x="165100" y="65488"/>
                </a:lnTo>
                <a:lnTo>
                  <a:pt x="114081" y="105961"/>
                </a:lnTo>
                <a:lnTo>
                  <a:pt x="133569" y="171450"/>
                </a:lnTo>
                <a:lnTo>
                  <a:pt x="82550" y="130975"/>
                </a:lnTo>
                <a:lnTo>
                  <a:pt x="31531" y="171450"/>
                </a:lnTo>
                <a:lnTo>
                  <a:pt x="51019" y="105961"/>
                </a:lnTo>
                <a:lnTo>
                  <a:pt x="0" y="65488"/>
                </a:lnTo>
              </a:path>
            </a:pathLst>
          </a:custGeom>
          <a:solidFill>
            <a:srgbClr val="FFFF66">
              <a:alpha val="100000"/>
            </a:srgbClr>
          </a:solidFill>
          <a:ln w="9525" cap="flat" cmpd="sng">
            <a:solidFill>
              <a:srgbClr val="808080">
                <a:alpha val="100000"/>
              </a:srgbClr>
            </a:solidFill>
            <a:prstDash val="solid"/>
            <a:miter/>
          </a:ln>
        </p:spPr>
      </p:sp>
      <p:sp>
        <p:nvSpPr>
          <p:cNvPr id="1048971" name=""/>
          <p:cNvSpPr/>
          <p:nvPr/>
        </p:nvSpPr>
        <p:spPr bwMode="auto">
          <a:xfrm rot="0">
            <a:off x="7310437" y="5511800"/>
            <a:ext cx="165100" cy="171450"/>
          </a:xfrm>
          <a:custGeom>
            <a:avLst/>
            <a:ahLst/>
            <a:rect l="0" t="0" r="r" b="b"/>
            <a:pathLst>
              <a:path w="165100" h="171450">
                <a:moveTo>
                  <a:pt x="0" y="65488"/>
                </a:moveTo>
                <a:lnTo>
                  <a:pt x="63063" y="65488"/>
                </a:lnTo>
                <a:lnTo>
                  <a:pt x="82550" y="0"/>
                </a:lnTo>
                <a:lnTo>
                  <a:pt x="102037" y="65488"/>
                </a:lnTo>
                <a:lnTo>
                  <a:pt x="165100" y="65488"/>
                </a:lnTo>
                <a:lnTo>
                  <a:pt x="114081" y="105961"/>
                </a:lnTo>
                <a:lnTo>
                  <a:pt x="133569" y="171450"/>
                </a:lnTo>
                <a:lnTo>
                  <a:pt x="82550" y="130975"/>
                </a:lnTo>
                <a:lnTo>
                  <a:pt x="31531" y="171450"/>
                </a:lnTo>
                <a:lnTo>
                  <a:pt x="51019" y="105961"/>
                </a:lnTo>
                <a:lnTo>
                  <a:pt x="0" y="65488"/>
                </a:lnTo>
              </a:path>
            </a:pathLst>
          </a:custGeom>
          <a:solidFill>
            <a:srgbClr val="FFFF66">
              <a:alpha val="100000"/>
            </a:srgbClr>
          </a:solidFill>
          <a:ln w="9525" cap="flat" cmpd="sng">
            <a:solidFill>
              <a:srgbClr val="808080">
                <a:alpha val="100000"/>
              </a:srgbClr>
            </a:solidFill>
            <a:prstDash val="solid"/>
            <a:miter/>
          </a:ln>
        </p:spPr>
      </p:sp>
      <p:sp>
        <p:nvSpPr>
          <p:cNvPr id="1048972" name=""/>
          <p:cNvSpPr/>
          <p:nvPr/>
        </p:nvSpPr>
        <p:spPr>
          <a:xfrm rot="0">
            <a:off x="1773237" y="2644775"/>
            <a:ext cx="147637" cy="152400"/>
          </a:xfrm>
          <a:prstGeom prst="ellipse"/>
          <a:solidFill>
            <a:schemeClr val="hlink"/>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73" name=""/>
          <p:cNvSpPr/>
          <p:nvPr/>
        </p:nvSpPr>
        <p:spPr>
          <a:xfrm rot="0">
            <a:off x="4432300" y="2492375"/>
            <a:ext cx="147637" cy="152400"/>
          </a:xfrm>
          <a:prstGeom prst="ellipse"/>
          <a:solidFill>
            <a:schemeClr val="hlink"/>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74" name=""/>
          <p:cNvSpPr/>
          <p:nvPr/>
        </p:nvSpPr>
        <p:spPr>
          <a:xfrm rot="0">
            <a:off x="7296150" y="2644775"/>
            <a:ext cx="147637" cy="152400"/>
          </a:xfrm>
          <a:prstGeom prst="ellipse"/>
          <a:solidFill>
            <a:schemeClr val="hlink"/>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75" name=""/>
          <p:cNvSpPr/>
          <p:nvPr/>
        </p:nvSpPr>
        <p:spPr>
          <a:xfrm rot="0">
            <a:off x="7296150" y="3175000"/>
            <a:ext cx="117475" cy="122237"/>
          </a:xfrm>
          <a:prstGeom prst="rect"/>
          <a:solidFill>
            <a:srgbClr val="333399"/>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76" name=""/>
          <p:cNvSpPr/>
          <p:nvPr/>
        </p:nvSpPr>
        <p:spPr>
          <a:xfrm rot="0">
            <a:off x="1773237" y="3175000"/>
            <a:ext cx="119062" cy="122237"/>
          </a:xfrm>
          <a:prstGeom prst="rect"/>
          <a:solidFill>
            <a:srgbClr val="333399"/>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77" name=""/>
          <p:cNvSpPr/>
          <p:nvPr/>
        </p:nvSpPr>
        <p:spPr>
          <a:xfrm rot="0">
            <a:off x="4446587" y="3024187"/>
            <a:ext cx="119062" cy="122237"/>
          </a:xfrm>
          <a:prstGeom prst="rect"/>
          <a:solidFill>
            <a:srgbClr val="333399"/>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78" name=""/>
          <p:cNvSpPr/>
          <p:nvPr/>
        </p:nvSpPr>
        <p:spPr bwMode="auto">
          <a:xfrm rot="0">
            <a:off x="7313612" y="3597275"/>
            <a:ext cx="165100" cy="169862"/>
          </a:xfrm>
          <a:custGeom>
            <a:avLst/>
            <a:ahLst/>
            <a:rect l="0" t="0" r="r" b="b"/>
            <a:pathLst>
              <a:path w="165100" h="169863">
                <a:moveTo>
                  <a:pt x="0" y="64882"/>
                </a:moveTo>
                <a:lnTo>
                  <a:pt x="63063" y="64882"/>
                </a:lnTo>
                <a:lnTo>
                  <a:pt x="82550" y="0"/>
                </a:lnTo>
                <a:lnTo>
                  <a:pt x="102037" y="64882"/>
                </a:lnTo>
                <a:lnTo>
                  <a:pt x="165100" y="64882"/>
                </a:lnTo>
                <a:lnTo>
                  <a:pt x="114081" y="104981"/>
                </a:lnTo>
                <a:lnTo>
                  <a:pt x="133569" y="169863"/>
                </a:lnTo>
                <a:lnTo>
                  <a:pt x="82550" y="129763"/>
                </a:lnTo>
                <a:lnTo>
                  <a:pt x="31531" y="169863"/>
                </a:lnTo>
                <a:lnTo>
                  <a:pt x="51019" y="104981"/>
                </a:lnTo>
                <a:lnTo>
                  <a:pt x="0" y="64882"/>
                </a:lnTo>
              </a:path>
            </a:pathLst>
          </a:custGeom>
          <a:solidFill>
            <a:srgbClr val="FFFF66">
              <a:alpha val="100000"/>
            </a:srgbClr>
          </a:solidFill>
          <a:ln w="9525" cap="flat" cmpd="sng">
            <a:solidFill>
              <a:srgbClr val="808080">
                <a:alpha val="100000"/>
              </a:srgbClr>
            </a:solidFill>
            <a:prstDash val="solid"/>
            <a:miter/>
          </a:ln>
        </p:spPr>
      </p:sp>
      <p:sp>
        <p:nvSpPr>
          <p:cNvPr id="1048979" name=""/>
          <p:cNvSpPr/>
          <p:nvPr/>
        </p:nvSpPr>
        <p:spPr bwMode="auto">
          <a:xfrm rot="0">
            <a:off x="1749425" y="3611562"/>
            <a:ext cx="165100" cy="171450"/>
          </a:xfrm>
          <a:custGeom>
            <a:avLst/>
            <a:ahLst/>
            <a:rect l="0" t="0" r="r" b="b"/>
            <a:pathLst>
              <a:path w="165100" h="171450">
                <a:moveTo>
                  <a:pt x="0" y="65488"/>
                </a:moveTo>
                <a:lnTo>
                  <a:pt x="63063" y="65488"/>
                </a:lnTo>
                <a:lnTo>
                  <a:pt x="82550" y="0"/>
                </a:lnTo>
                <a:lnTo>
                  <a:pt x="102037" y="65488"/>
                </a:lnTo>
                <a:lnTo>
                  <a:pt x="165100" y="65488"/>
                </a:lnTo>
                <a:lnTo>
                  <a:pt x="114081" y="105961"/>
                </a:lnTo>
                <a:lnTo>
                  <a:pt x="133569" y="171450"/>
                </a:lnTo>
                <a:lnTo>
                  <a:pt x="82550" y="130975"/>
                </a:lnTo>
                <a:lnTo>
                  <a:pt x="31531" y="171450"/>
                </a:lnTo>
                <a:lnTo>
                  <a:pt x="51019" y="105961"/>
                </a:lnTo>
                <a:lnTo>
                  <a:pt x="0" y="65488"/>
                </a:lnTo>
              </a:path>
            </a:pathLst>
          </a:custGeom>
          <a:solidFill>
            <a:srgbClr val="FFFF66">
              <a:alpha val="100000"/>
            </a:srgbClr>
          </a:solidFill>
          <a:ln w="9525" cap="flat" cmpd="sng">
            <a:solidFill>
              <a:srgbClr val="808080">
                <a:alpha val="100000"/>
              </a:srgbClr>
            </a:solidFill>
            <a:prstDash val="solid"/>
            <a:miter/>
          </a:ln>
        </p:spPr>
      </p:sp>
      <p:sp>
        <p:nvSpPr>
          <p:cNvPr id="1048980" name=""/>
          <p:cNvSpPr/>
          <p:nvPr/>
        </p:nvSpPr>
        <p:spPr bwMode="auto">
          <a:xfrm rot="0">
            <a:off x="1793875" y="5527675"/>
            <a:ext cx="166687" cy="169862"/>
          </a:xfrm>
          <a:custGeom>
            <a:avLst/>
            <a:ahLst/>
            <a:rect l="0" t="0" r="r" b="b"/>
            <a:pathLst>
              <a:path w="166688" h="169863">
                <a:moveTo>
                  <a:pt x="0" y="64882"/>
                </a:moveTo>
                <a:lnTo>
                  <a:pt x="63670" y="64882"/>
                </a:lnTo>
                <a:lnTo>
                  <a:pt x="83344" y="0"/>
                </a:lnTo>
                <a:lnTo>
                  <a:pt x="103018" y="64882"/>
                </a:lnTo>
                <a:lnTo>
                  <a:pt x="166688" y="64882"/>
                </a:lnTo>
                <a:lnTo>
                  <a:pt x="115178" y="104981"/>
                </a:lnTo>
                <a:lnTo>
                  <a:pt x="134853" y="169863"/>
                </a:lnTo>
                <a:lnTo>
                  <a:pt x="83344" y="129763"/>
                </a:lnTo>
                <a:lnTo>
                  <a:pt x="31835" y="169863"/>
                </a:lnTo>
                <a:lnTo>
                  <a:pt x="51510" y="104981"/>
                </a:lnTo>
                <a:lnTo>
                  <a:pt x="0" y="64882"/>
                </a:lnTo>
              </a:path>
            </a:pathLst>
          </a:custGeom>
          <a:solidFill>
            <a:srgbClr val="FFFF66">
              <a:alpha val="100000"/>
            </a:srgbClr>
          </a:solidFill>
          <a:ln w="9525" cap="flat" cmpd="sng">
            <a:solidFill>
              <a:srgbClr val="808080">
                <a:alpha val="100000"/>
              </a:srgbClr>
            </a:solidFill>
            <a:prstDash val="solid"/>
            <a:miter/>
          </a:ln>
        </p:spPr>
      </p:sp>
      <p:sp>
        <p:nvSpPr>
          <p:cNvPr id="1048981" name=""/>
          <p:cNvSpPr/>
          <p:nvPr/>
        </p:nvSpPr>
        <p:spPr>
          <a:xfrm rot="0">
            <a:off x="4056062" y="5097462"/>
            <a:ext cx="147637" cy="152400"/>
          </a:xfrm>
          <a:prstGeom prst="ellipse"/>
          <a:solidFill>
            <a:schemeClr val="hlink"/>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82" name=""/>
          <p:cNvSpPr/>
          <p:nvPr/>
        </p:nvSpPr>
        <p:spPr>
          <a:xfrm rot="0">
            <a:off x="4424362" y="5111750"/>
            <a:ext cx="119062" cy="122237"/>
          </a:xfrm>
          <a:prstGeom prst="rect"/>
          <a:solidFill>
            <a:srgbClr val="333399"/>
          </a:solidFill>
          <a:ln w="9525" cap="flat" cmpd="sng">
            <a:solidFill>
              <a:srgbClr val="80808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983" name=""/>
          <p:cNvSpPr/>
          <p:nvPr/>
        </p:nvSpPr>
        <p:spPr bwMode="auto">
          <a:xfrm rot="0">
            <a:off x="4773612" y="5086350"/>
            <a:ext cx="165100" cy="171450"/>
          </a:xfrm>
          <a:custGeom>
            <a:avLst/>
            <a:ahLst/>
            <a:rect l="0" t="0" r="r" b="b"/>
            <a:pathLst>
              <a:path w="165100" h="171450">
                <a:moveTo>
                  <a:pt x="0" y="65488"/>
                </a:moveTo>
                <a:lnTo>
                  <a:pt x="63063" y="65488"/>
                </a:lnTo>
                <a:lnTo>
                  <a:pt x="82550" y="0"/>
                </a:lnTo>
                <a:lnTo>
                  <a:pt x="102037" y="65488"/>
                </a:lnTo>
                <a:lnTo>
                  <a:pt x="165100" y="65488"/>
                </a:lnTo>
                <a:lnTo>
                  <a:pt x="114081" y="105961"/>
                </a:lnTo>
                <a:lnTo>
                  <a:pt x="133569" y="171450"/>
                </a:lnTo>
                <a:lnTo>
                  <a:pt x="82550" y="130975"/>
                </a:lnTo>
                <a:lnTo>
                  <a:pt x="31531" y="171450"/>
                </a:lnTo>
                <a:lnTo>
                  <a:pt x="51019" y="105961"/>
                </a:lnTo>
                <a:lnTo>
                  <a:pt x="0" y="65488"/>
                </a:lnTo>
              </a:path>
            </a:pathLst>
          </a:custGeom>
          <a:solidFill>
            <a:srgbClr val="FFFF66">
              <a:alpha val="100000"/>
            </a:srgbClr>
          </a:solidFill>
          <a:ln w="9525" cap="flat" cmpd="sng">
            <a:solidFill>
              <a:srgbClr val="808080">
                <a:alpha val="100000"/>
              </a:srgbClr>
            </a:solidFill>
            <a:prstDash val="solid"/>
            <a:miter/>
          </a:ln>
        </p:spPr>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61" name=""/>
        <p:cNvGrpSpPr/>
        <p:nvPr/>
      </p:nvGrpSpPr>
      <p:grpSpPr>
        <a:xfrm rot="0">
          <a:off x="0" y="0"/>
          <a:ext cx="0" cy="0"/>
          <a:chOff x="0" y="0"/>
          <a:chExt cx="0" cy="0"/>
        </a:xfrm>
      </p:grpSpPr>
      <p:sp>
        <p:nvSpPr>
          <p:cNvPr id="1048987" name=""/>
          <p:cNvSpPr/>
          <p:nvPr>
            <p:ph sz="full" idx="1"/>
          </p:nvPr>
        </p:nvSpPr>
        <p:spPr>
          <a:xfrm rot="0">
            <a:off x="755650" y="1341437"/>
            <a:ext cx="8204200" cy="45069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latinLnBrk="1" lvl="0"/>
            <a:r>
              <a:rPr altLang="en-US" lang="zh-CN"/>
              <a:t>数据链路层的点对点信道和广播信道的特点，以及这两种信道所使用的协议（</a:t>
            </a:r>
            <a:r>
              <a:rPr altLang="zh-CN" lang="en-US"/>
              <a:t>PPP</a:t>
            </a:r>
            <a:r>
              <a:rPr altLang="en-US" lang="zh-CN"/>
              <a:t>协议以及</a:t>
            </a:r>
            <a:r>
              <a:rPr altLang="zh-CN" lang="en-US"/>
              <a:t>CSMA/CD</a:t>
            </a:r>
            <a:r>
              <a:rPr altLang="en-US" lang="zh-CN"/>
              <a:t>协议）</a:t>
            </a:r>
          </a:p>
          <a:p>
            <a:pPr eaLnBrk="1" hangingPunct="1" latinLnBrk="1" lvl="0"/>
            <a:r>
              <a:rPr altLang="en-US" lang="zh-CN"/>
              <a:t>数据链路层的三个基本问题：封装成帧、透明传输和差错检测</a:t>
            </a:r>
          </a:p>
          <a:p>
            <a:pPr eaLnBrk="1" hangingPunct="1" latinLnBrk="1" lvl="0"/>
            <a:r>
              <a:rPr altLang="en-US" lang="zh-CN"/>
              <a:t>以太网</a:t>
            </a:r>
            <a:r>
              <a:rPr altLang="zh-CN" lang="en-US"/>
              <a:t>MAC</a:t>
            </a:r>
            <a:r>
              <a:rPr altLang="en-US" lang="zh-CN"/>
              <a:t>层的硬件地址</a:t>
            </a:r>
          </a:p>
          <a:p>
            <a:pPr eaLnBrk="1" hangingPunct="1" latinLnBrk="1" lvl="0"/>
            <a:r>
              <a:rPr altLang="en-US" lang="zh-CN"/>
              <a:t>集线器、交换机的工作原理及作用</a:t>
            </a:r>
          </a:p>
        </p:txBody>
      </p:sp>
      <p:sp>
        <p:nvSpPr>
          <p:cNvPr id="1048988" name=""/>
          <p:cNvSpPr/>
          <p:nvPr>
            <p:ph type="title" sz="full" idx="0"/>
          </p:nvPr>
        </p:nvSpPr>
        <p:spPr>
          <a:xfrm rot="0">
            <a:off x="1100137" y="188912"/>
            <a:ext cx="6856412" cy="7683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eaLnBrk="1" hangingPunct="1" latinLnBrk="1" lvl="0"/>
            <a:r>
              <a:rPr altLang="en-US" lang="zh-CN"/>
              <a:t>第三章 重难点</a:t>
            </a:r>
          </a:p>
        </p:txBody>
      </p:sp>
    </p:spTree>
  </p:cSld>
  <p:clrMapOvr>
    <a:masterClrMapping/>
  </p:clrMapOvr>
  <p:transition spd="fast" advClick="1">
    <p:random/>
  </p:transition>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64" name=""/>
        <p:cNvGrpSpPr/>
        <p:nvPr/>
      </p:nvGrpSpPr>
      <p:grpSpPr>
        <a:xfrm rot="0">
          <a:off x="0" y="0"/>
          <a:ext cx="0" cy="0"/>
          <a:chOff x="0" y="0"/>
          <a:chExt cx="0" cy="0"/>
        </a:xfrm>
      </p:grpSpPr>
      <p:sp>
        <p:nvSpPr>
          <p:cNvPr id="1048992" name=""/>
          <p:cNvSpPr/>
          <p:nvPr>
            <p:ph sz="full" idx="1"/>
          </p:nvPr>
        </p:nvSpPr>
        <p:spPr>
          <a:xfrm rot="0">
            <a:off x="611187" y="1484312"/>
            <a:ext cx="7988300" cy="4552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latinLnBrk="1" lvl="0">
              <a:lnSpc>
                <a:spcPct val="90000"/>
              </a:lnSpc>
            </a:pPr>
            <a:r>
              <a:rPr altLang="en-US" lang="zh-CN">
                <a:solidFill>
                  <a:schemeClr val="hlink"/>
                </a:solidFill>
              </a:rPr>
              <a:t>链路</a:t>
            </a:r>
            <a:r>
              <a:rPr altLang="zh-CN" lang="en-US"/>
              <a:t>(link)</a:t>
            </a:r>
            <a:r>
              <a:rPr altLang="en-US" lang="zh-CN"/>
              <a:t>： 一条无源的点到点的物理线路段，中间没有任何其他的交换结点。</a:t>
            </a:r>
          </a:p>
          <a:p>
            <a:pPr eaLnBrk="1" hangingPunct="1" latinLnBrk="1" lvl="0">
              <a:lnSpc>
                <a:spcPct val="90000"/>
              </a:lnSpc>
            </a:pPr>
            <a:endParaRPr altLang="en-US" lang="zh-CN"/>
          </a:p>
          <a:p>
            <a:pPr eaLnBrk="1" hangingPunct="1" latinLnBrk="1" lvl="0">
              <a:lnSpc>
                <a:spcPct val="90000"/>
              </a:lnSpc>
            </a:pPr>
            <a:r>
              <a:rPr altLang="en-US" lang="zh-CN">
                <a:solidFill>
                  <a:schemeClr val="hlink"/>
                </a:solidFill>
              </a:rPr>
              <a:t>数据链路</a:t>
            </a:r>
            <a:r>
              <a:rPr altLang="zh-CN" lang="en-US"/>
              <a:t>(data link) </a:t>
            </a:r>
            <a:r>
              <a:rPr altLang="en-US" lang="zh-CN"/>
              <a:t>：除了物理线路外，还必须有通信协议来控制这些数据的传输。</a:t>
            </a:r>
          </a:p>
        </p:txBody>
      </p:sp>
      <p:sp>
        <p:nvSpPr>
          <p:cNvPr id="1048993" name=""/>
          <p:cNvSpPr/>
          <p:nvPr>
            <p:ph type="title" sz="full" idx="0"/>
          </p:nvPr>
        </p:nvSpPr>
        <p:spPr>
          <a:xfrm rot="0">
            <a:off x="468312" y="115887"/>
            <a:ext cx="8675688" cy="7683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eaLnBrk="1" hangingPunct="1" latinLnBrk="1" lvl="0"/>
            <a:r>
              <a:rPr altLang="zh-CN" lang="en-US"/>
              <a:t>3.1 </a:t>
            </a:r>
            <a:r>
              <a:rPr altLang="en-US" lang="zh-CN"/>
              <a:t>使用点对点信道的数据链路层</a:t>
            </a:r>
            <a:br/>
            <a:r>
              <a:rPr altLang="zh-CN" sz="3600" lang="en-US"/>
              <a:t>3.1.1  </a:t>
            </a:r>
            <a:r>
              <a:rPr altLang="en-US" sz="3600" lang="zh-CN"/>
              <a:t>数据链路和帧</a:t>
            </a:r>
            <a:r>
              <a:rPr altLang="en-US" lang="zh-CN"/>
              <a:t>  </a:t>
            </a:r>
          </a:p>
        </p:txBody>
      </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992">
                                            <p:txEl>
                                              <p:charRg st="41" end="8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2" grpId="0" uiExpand="0" build="p" bldLvl="1"/>
    </p:bld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67" name=""/>
        <p:cNvGrpSpPr/>
        <p:nvPr/>
      </p:nvGrpSpPr>
      <p:grpSpPr>
        <a:xfrm rot="0">
          <a:off x="0" y="0"/>
          <a:ext cx="0" cy="0"/>
          <a:chOff x="0" y="0"/>
          <a:chExt cx="0" cy="0"/>
        </a:xfrm>
      </p:grpSpPr>
      <p:sp>
        <p:nvSpPr>
          <p:cNvPr id="1048997" name=""/>
          <p:cNvSpPr/>
          <p:nvPr>
            <p:ph sz="full" idx="1"/>
          </p:nvPr>
        </p:nvSpPr>
        <p:spPr>
          <a:xfrm rot="0">
            <a:off x="539750" y="1341437"/>
            <a:ext cx="7772400" cy="46085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latinLnBrk="1" lvl="0">
              <a:lnSpc>
                <a:spcPct val="90000"/>
              </a:lnSpc>
              <a:buNone/>
            </a:pPr>
            <a:r>
              <a:rPr altLang="en-US" lang="zh-CN"/>
              <a:t>数据链路层使用的信道主要有以下两种类型：</a:t>
            </a:r>
          </a:p>
          <a:p>
            <a:pPr eaLnBrk="1" hangingPunct="1" latinLnBrk="1" lvl="0">
              <a:lnSpc>
                <a:spcPct val="90000"/>
              </a:lnSpc>
            </a:pPr>
            <a:r>
              <a:rPr altLang="en-US" lang="zh-CN">
                <a:solidFill>
                  <a:schemeClr val="hlink"/>
                </a:solidFill>
              </a:rPr>
              <a:t>点对点信道</a:t>
            </a:r>
            <a:r>
              <a:rPr altLang="en-US" lang="zh-CN"/>
              <a:t>。这种信道使用一对一的点对点通信方式。</a:t>
            </a:r>
          </a:p>
          <a:p>
            <a:pPr eaLnBrk="1" hangingPunct="1" latinLnBrk="1" lvl="0">
              <a:lnSpc>
                <a:spcPct val="90000"/>
              </a:lnSpc>
            </a:pPr>
            <a:r>
              <a:rPr altLang="en-US" lang="zh-CN">
                <a:solidFill>
                  <a:schemeClr val="hlink"/>
                </a:solidFill>
              </a:rPr>
              <a:t>广播信道</a:t>
            </a:r>
            <a:r>
              <a:rPr altLang="en-US" lang="zh-CN"/>
              <a:t>。这种信道使用一对多的广播通信方式，过程比点对点复杂。</a:t>
            </a:r>
          </a:p>
        </p:txBody>
      </p:sp>
      <p:sp>
        <p:nvSpPr>
          <p:cNvPr id="1048998" name=""/>
          <p:cNvSpPr/>
          <p:nvPr>
            <p:ph type="title" sz="full" idx="0"/>
          </p:nvPr>
        </p:nvSpPr>
        <p:spPr>
          <a:xfrm rot="0">
            <a:off x="1350962" y="0"/>
            <a:ext cx="6605587" cy="9080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eaLnBrk="1" hangingPunct="1" latinLnBrk="1" lvl="0"/>
            <a:r>
              <a:rPr altLang="en-US" lang="zh-CN"/>
              <a:t>数据链路层</a:t>
            </a:r>
          </a:p>
        </p:txBody>
      </p:sp>
    </p:spTree>
  </p:cSld>
  <p:clrMapOvr>
    <a:masterClrMapping/>
  </p:clrMapOvr>
  <p:transition spd="fast" advClick="1">
    <p:random/>
  </p:transition>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70" name=""/>
        <p:cNvGrpSpPr/>
        <p:nvPr/>
      </p:nvGrpSpPr>
      <p:grpSpPr>
        <a:xfrm rot="0">
          <a:off x="0" y="0"/>
          <a:ext cx="0" cy="0"/>
          <a:chOff x="0" y="0"/>
          <a:chExt cx="0" cy="0"/>
        </a:xfrm>
      </p:grpSpPr>
      <p:sp>
        <p:nvSpPr>
          <p:cNvPr id="1049002" name=""/>
          <p:cNvSpPr/>
          <p:nvPr>
            <p:ph sz="full" idx="1"/>
          </p:nvPr>
        </p:nvSpPr>
        <p:spPr>
          <a:xfrm rot="0">
            <a:off x="395287" y="1341437"/>
            <a:ext cx="8221662"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latinLnBrk="1" lvl="0"/>
            <a:r>
              <a:rPr altLang="en-US" lang="zh-CN"/>
              <a:t>在数据链路层传送的帧中，广泛使用了</a:t>
            </a:r>
            <a:r>
              <a:rPr altLang="en-US" lang="zh-CN">
                <a:solidFill>
                  <a:schemeClr val="hlink"/>
                </a:solidFill>
              </a:rPr>
              <a:t>循环冗余检验 </a:t>
            </a:r>
            <a:r>
              <a:rPr altLang="zh-CN" lang="en-US"/>
              <a:t>CRC </a:t>
            </a:r>
            <a:r>
              <a:rPr altLang="en-US" lang="zh-CN"/>
              <a:t>的检错技术。</a:t>
            </a:r>
          </a:p>
          <a:p>
            <a:pPr eaLnBrk="1" hangingPunct="1" latinLnBrk="1" lvl="0"/>
            <a:r>
              <a:rPr altLang="en-US" lang="zh-CN"/>
              <a:t>在发送端，先把数据划分为组。假定每组 </a:t>
            </a:r>
            <a:r>
              <a:rPr altLang="zh-CN" i="1" lang="en-US"/>
              <a:t>k </a:t>
            </a:r>
            <a:r>
              <a:rPr altLang="en-US" lang="zh-CN"/>
              <a:t>个比特。 </a:t>
            </a:r>
          </a:p>
          <a:p>
            <a:pPr eaLnBrk="1" hangingPunct="1" latinLnBrk="1" lvl="0"/>
            <a:r>
              <a:rPr altLang="en-US" lang="zh-CN"/>
              <a:t>假设待传送的一组数据 </a:t>
            </a:r>
            <a:r>
              <a:rPr altLang="zh-CN" i="1" lang="en-US"/>
              <a:t>M</a:t>
            </a:r>
            <a:r>
              <a:rPr altLang="en-US" lang="zh-CN"/>
              <a:t> = 101001（现在 </a:t>
            </a:r>
            <a:r>
              <a:rPr altLang="zh-CN" i="1" lang="en-US"/>
              <a:t>k</a:t>
            </a:r>
            <a:r>
              <a:rPr altLang="en-US" lang="zh-CN"/>
              <a:t> = 6）。我们在 </a:t>
            </a:r>
            <a:r>
              <a:rPr altLang="zh-CN" i="1" lang="en-US"/>
              <a:t>M </a:t>
            </a:r>
            <a:r>
              <a:rPr altLang="en-US" lang="zh-CN"/>
              <a:t>的后面再添加供差错检测用的 </a:t>
            </a:r>
            <a:r>
              <a:rPr altLang="zh-CN" i="1" lang="en-US"/>
              <a:t>n</a:t>
            </a:r>
            <a:r>
              <a:rPr altLang="en-US" lang="zh-CN"/>
              <a:t> 位</a:t>
            </a:r>
            <a:r>
              <a:rPr altLang="en-US" lang="zh-CN">
                <a:solidFill>
                  <a:schemeClr val="hlink"/>
                </a:solidFill>
              </a:rPr>
              <a:t>冗余码</a:t>
            </a:r>
            <a:r>
              <a:rPr altLang="en-US" lang="zh-CN"/>
              <a:t>一起发送。  </a:t>
            </a:r>
          </a:p>
        </p:txBody>
      </p:sp>
      <p:sp>
        <p:nvSpPr>
          <p:cNvPr id="1049003"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eaLnBrk="1" hangingPunct="1" latinLnBrk="1" lvl="0"/>
            <a:r>
              <a:rPr altLang="en-US" lang="zh-CN"/>
              <a:t>循环冗余检验的原理 </a:t>
            </a:r>
          </a:p>
        </p:txBody>
      </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002">
                                            <p:txEl>
                                              <p:charRg st="62" end="1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2" grpId="0" uiExpand="0" build="p" bldLvl="1"/>
    </p:bld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73" name=""/>
        <p:cNvGrpSpPr/>
        <p:nvPr/>
      </p:nvGrpSpPr>
      <p:grpSpPr>
        <a:xfrm rot="0">
          <a:off x="0" y="0"/>
          <a:ext cx="0" cy="0"/>
          <a:chOff x="0" y="0"/>
          <a:chExt cx="0" cy="0"/>
        </a:xfrm>
      </p:grpSpPr>
      <p:sp>
        <p:nvSpPr>
          <p:cNvPr id="1049007" name=""/>
          <p:cNvSpPr/>
          <p:nvPr>
            <p:ph sz="full" idx="1"/>
          </p:nvPr>
        </p:nvSpPr>
        <p:spPr>
          <a:xfrm rot="0">
            <a:off x="322262" y="1603375"/>
            <a:ext cx="8497888" cy="43926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latinLnBrk="1" lvl="0"/>
            <a:r>
              <a:rPr altLang="en-US" lang="zh-CN"/>
              <a:t>假设使用的生成多项式是 </a:t>
            </a:r>
            <a:r>
              <a:rPr altLang="zh-CN" lang="en-US"/>
              <a:t>G(x)=x</a:t>
            </a:r>
            <a:r>
              <a:rPr altLang="zh-CN" baseline="30000" lang="en-US"/>
              <a:t>4</a:t>
            </a:r>
            <a:r>
              <a:rPr altLang="zh-CN" lang="en-US"/>
              <a:t>+x</a:t>
            </a:r>
            <a:r>
              <a:rPr altLang="zh-CN" baseline="30000" lang="en-US"/>
              <a:t>3</a:t>
            </a:r>
            <a:r>
              <a:rPr altLang="en-US" lang="zh-CN"/>
              <a:t>+x+1， 原始报文为</a:t>
            </a:r>
            <a:r>
              <a:rPr altLang="zh-CN" lang="en-US"/>
              <a:t>11001010101</a:t>
            </a:r>
          </a:p>
          <a:p>
            <a:pPr algn="just" eaLnBrk="1" hangingPunct="1" latinLnBrk="1" lvl="0"/>
            <a:r>
              <a:rPr altLang="en-US" lang="zh-CN"/>
              <a:t>则编码后的报文是？</a:t>
            </a:r>
          </a:p>
        </p:txBody>
      </p:sp>
      <p:sp>
        <p:nvSpPr>
          <p:cNvPr id="1049008" name=""/>
          <p:cNvSpPr/>
          <p:nvPr>
            <p:ph type="title" sz="full" idx="0"/>
          </p:nvPr>
        </p:nvSpPr>
        <p:spPr>
          <a:xfrm rot="0">
            <a:off x="1619250" y="-171450"/>
            <a:ext cx="8243887" cy="1462087"/>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eaLnBrk="1" hangingPunct="1" latinLnBrk="1" lvl="0"/>
            <a:r>
              <a:rPr altLang="en-US" sz="3600" lang="zh-CN"/>
              <a:t>课堂练习（</a:t>
            </a:r>
            <a:r>
              <a:rPr altLang="zh-CN" sz="3600" lang="en-US"/>
              <a:t>CRC</a:t>
            </a:r>
            <a:r>
              <a:rPr altLang="en-US" sz="3600" lang="zh-CN"/>
              <a:t>校验） </a:t>
            </a:r>
          </a:p>
        </p:txBody>
      </p:sp>
    </p:spTree>
  </p:cSld>
  <p:clrMapOvr>
    <a:masterClrMapping/>
  </p:clrMapOvr>
  <p:transition spd="fast" advClick="1">
    <p:random/>
  </p:transition>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604" name=""/>
          <p:cNvSpPr/>
          <p:nvPr>
            <p:ph type="body" sz="half" idx="1"/>
          </p:nvPr>
        </p:nvSpPr>
        <p:spPr>
          <a:xfrm rot="0">
            <a:off x="457200" y="1295400"/>
            <a:ext cx="7931150" cy="4581525"/>
          </a:xfrm>
          <a:prstGeom prst="rect"/>
          <a:noFill/>
          <a:ln>
            <a:noFill/>
          </a:ln>
        </p:spPr>
        <p:txBody>
          <a:bodyPr anchor="t" bIns="45720" lIns="91440" rIns="91440" tIns="45720" vert="horz"/>
          <a:lstStyle>
            <a:lvl1pPr indent="-342900" marL="342900">
              <a:lnSpc>
                <a:spcPct val="100000"/>
              </a:lnSpc>
              <a:spcBef>
                <a:spcPct val="20000"/>
              </a:spcBef>
              <a:spcAft>
                <a:spcPct val="0"/>
              </a:spcAft>
              <a:buFont typeface="Wingdings" pitchFamily="2" charset="2"/>
              <a:buChar char="§"/>
              <a:defRPr sz="2800">
                <a:solidFill>
                  <a:schemeClr val="dk1"/>
                </a:solidFill>
              </a:defRPr>
            </a:lvl1pPr>
            <a:lvl2pPr indent="-285750" marL="742950">
              <a:lnSpc>
                <a:spcPct val="100000"/>
              </a:lnSpc>
              <a:spcBef>
                <a:spcPct val="20000"/>
              </a:spcBef>
              <a:spcAft>
                <a:spcPct val="0"/>
              </a:spcAft>
              <a:buFont typeface="Wingdings 2" pitchFamily="18" charset="2"/>
              <a:buChar char=""/>
              <a:defRPr sz="2400">
                <a:solidFill>
                  <a:schemeClr val="dk1"/>
                </a:solidFill>
              </a:defRPr>
            </a:lvl2pPr>
            <a:lvl3pPr indent="-228600" marL="1143000">
              <a:lnSpc>
                <a:spcPct val="100000"/>
              </a:lnSpc>
              <a:spcBef>
                <a:spcPct val="20000"/>
              </a:spcBef>
              <a:spcAft>
                <a:spcPct val="0"/>
              </a:spcAft>
              <a:buFont typeface="Wingdings" pitchFamily="2" charset="2"/>
              <a:buChar char="§"/>
              <a:defRPr sz="2000">
                <a:solidFill>
                  <a:schemeClr val="dk1"/>
                </a:solidFill>
              </a:defRPr>
            </a:lvl3pPr>
            <a:lvl4pPr indent="-228600" marL="1600200">
              <a:lnSpc>
                <a:spcPct val="100000"/>
              </a:lnSpc>
              <a:spcBef>
                <a:spcPct val="20000"/>
              </a:spcBef>
              <a:spcAft>
                <a:spcPct val="0"/>
              </a:spcAft>
              <a:buFont typeface="Wingdings 2" pitchFamily="18" charset="2"/>
              <a:buChar char=""/>
              <a:defRPr sz="1800">
                <a:solidFill>
                  <a:schemeClr val="dk1"/>
                </a:solidFill>
              </a:defRPr>
            </a:lvl4pPr>
            <a:lvl5pPr indent="-228600" marL="2057400">
              <a:lnSpc>
                <a:spcPct val="100000"/>
              </a:lnSpc>
              <a:spcBef>
                <a:spcPct val="20000"/>
              </a:spcBef>
              <a:spcAft>
                <a:spcPct val="0"/>
              </a:spcAft>
              <a:buFont typeface="Wingdings" pitchFamily="2" charset="2"/>
              <a:buChar char="§"/>
              <a:defRPr sz="1800">
                <a:solidFill>
                  <a:schemeClr val="dk1"/>
                </a:solidFill>
              </a:defRPr>
            </a:lvl5pPr>
          </a:lstStyle>
          <a:p>
            <a:pPr lvl="0"/>
            <a:r>
              <a:rPr altLang="zh-CN" sz="3200" lang="en-US"/>
              <a:t>1.1</a:t>
            </a:r>
            <a:r>
              <a:rPr altLang="en-US" sz="3200" lang="zh-CN"/>
              <a:t>计算机网络在信息时代的作用</a:t>
            </a:r>
          </a:p>
          <a:p>
            <a:pPr lvl="0"/>
            <a:r>
              <a:rPr altLang="zh-CN" sz="3200" lang="en-US"/>
              <a:t>1.2</a:t>
            </a:r>
            <a:r>
              <a:rPr altLang="en-US" sz="3200" lang="zh-CN"/>
              <a:t>因特网概述</a:t>
            </a:r>
          </a:p>
          <a:p>
            <a:pPr lvl="0"/>
            <a:r>
              <a:rPr altLang="en-US" sz="3200" lang="zh-CN">
                <a:solidFill>
                  <a:srgbClr val="FF0000"/>
                </a:solidFill>
              </a:rPr>
              <a:t>1.3因特网的组成</a:t>
            </a:r>
          </a:p>
          <a:p>
            <a:pPr lvl="0"/>
            <a:r>
              <a:rPr altLang="en-US" sz="3200" lang="zh-CN"/>
              <a:t>1.4计算机网络在我国的发展</a:t>
            </a:r>
          </a:p>
          <a:p>
            <a:pPr lvl="0"/>
            <a:r>
              <a:rPr altLang="en-US" sz="3200" lang="zh-CN">
                <a:solidFill>
                  <a:srgbClr val="FF0000"/>
                </a:solidFill>
              </a:rPr>
              <a:t>1.5计算机网络的类别</a:t>
            </a:r>
          </a:p>
          <a:p>
            <a:pPr lvl="0"/>
            <a:r>
              <a:rPr altLang="zh-CN" sz="3200" lang="en-US">
                <a:solidFill>
                  <a:srgbClr val="FF0000"/>
                </a:solidFill>
              </a:rPr>
              <a:t>1.6</a:t>
            </a:r>
            <a:r>
              <a:rPr altLang="en-US" sz="3200" lang="zh-CN">
                <a:solidFill>
                  <a:srgbClr val="FF0000"/>
                </a:solidFill>
              </a:rPr>
              <a:t>计算机网络的性能</a:t>
            </a:r>
          </a:p>
          <a:p>
            <a:pPr lvl="0"/>
            <a:r>
              <a:rPr altLang="zh-CN" sz="3200" lang="en-US">
                <a:solidFill>
                  <a:srgbClr val="FF0000"/>
                </a:solidFill>
              </a:rPr>
              <a:t>1.7</a:t>
            </a:r>
            <a:r>
              <a:rPr altLang="en-US" sz="3200" lang="zh-CN">
                <a:solidFill>
                  <a:srgbClr val="FF0000"/>
                </a:solidFill>
              </a:rPr>
              <a:t>计算机网络的体系结构</a:t>
            </a:r>
          </a:p>
        </p:txBody>
      </p:sp>
      <p:sp>
        <p:nvSpPr>
          <p:cNvPr id="1048605"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r>
              <a:rPr altLang="en-US" lang="zh-CN"/>
              <a:t>第</a:t>
            </a:r>
            <a:r>
              <a:rPr altLang="zh-CN" lang="en-US"/>
              <a:t>1</a:t>
            </a:r>
            <a:r>
              <a:rPr altLang="en-US" lang="zh-CN"/>
              <a:t>章 概论</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76" name=""/>
        <p:cNvGrpSpPr/>
        <p:nvPr/>
      </p:nvGrpSpPr>
      <p:grpSpPr>
        <a:xfrm rot="0">
          <a:off x="0" y="0"/>
          <a:ext cx="0" cy="0"/>
          <a:chOff x="0" y="0"/>
          <a:chExt cx="0" cy="0"/>
        </a:xfrm>
      </p:grpSpPr>
      <p:sp>
        <p:nvSpPr>
          <p:cNvPr id="1049012" name=""/>
          <p:cNvSpPr/>
          <p:nvPr>
            <p:ph sz="full" idx="1"/>
          </p:nvPr>
        </p:nvSpPr>
        <p:spPr>
          <a:xfrm rot="0">
            <a:off x="914400" y="1676400"/>
            <a:ext cx="7543800" cy="4495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latinLnBrk="1" lvl="0">
              <a:buNone/>
            </a:pPr>
            <a:r>
              <a:rPr altLang="en-US" lang="zh-CN" u="sng">
                <a:latin typeface="宋体" pitchFamily="2" charset="-122"/>
              </a:rPr>
              <a:t>局域网网络拓扑结构</a:t>
            </a:r>
            <a:r>
              <a:rPr altLang="en-US" lang="zh-CN">
                <a:latin typeface="宋体" pitchFamily="2" charset="-122"/>
              </a:rPr>
              <a:t>：</a:t>
            </a:r>
          </a:p>
          <a:p>
            <a:pPr eaLnBrk="1" hangingPunct="1" latinLnBrk="1" lvl="0">
              <a:buNone/>
            </a:pPr>
            <a:endParaRPr altLang="en-US" lang="zh-CN">
              <a:latin typeface="楷体_GB2312" pitchFamily="49" charset="-122"/>
              <a:ea typeface="楷体_GB2312" pitchFamily="49" charset="-122"/>
            </a:endParaRPr>
          </a:p>
          <a:p>
            <a:pPr eaLnBrk="1" hangingPunct="1" latinLnBrk="1" lvl="0"/>
            <a:r>
              <a:rPr altLang="en-US" lang="zh-CN">
                <a:latin typeface="宋体" pitchFamily="2" charset="-122"/>
              </a:rPr>
              <a:t>总线型</a:t>
            </a:r>
          </a:p>
          <a:p>
            <a:pPr eaLnBrk="1" hangingPunct="1" latinLnBrk="1" lvl="0"/>
            <a:r>
              <a:rPr altLang="en-US" lang="zh-CN">
                <a:latin typeface="宋体" pitchFamily="2" charset="-122"/>
              </a:rPr>
              <a:t>环型</a:t>
            </a:r>
          </a:p>
          <a:p>
            <a:pPr eaLnBrk="1" hangingPunct="1" latinLnBrk="1" lvl="0"/>
            <a:r>
              <a:rPr altLang="zh-CN" lang="en-US">
                <a:latin typeface="宋体" pitchFamily="2" charset="-122"/>
              </a:rPr>
              <a:t>星型结构</a:t>
            </a:r>
          </a:p>
          <a:p>
            <a:pPr eaLnBrk="1" hangingPunct="1" latinLnBrk="1" lvl="0"/>
            <a:r>
              <a:rPr altLang="en-US" lang="zh-CN">
                <a:latin typeface="宋体" pitchFamily="2" charset="-122"/>
              </a:rPr>
              <a:t>树型</a:t>
            </a:r>
          </a:p>
        </p:txBody>
      </p:sp>
      <p:sp>
        <p:nvSpPr>
          <p:cNvPr id="1049013" name=""/>
          <p:cNvSpPr/>
          <p:nvPr/>
        </p:nvSpPr>
        <p:spPr>
          <a:xfrm rot="0">
            <a:off x="2627312" y="115887"/>
            <a:ext cx="6324600" cy="533400"/>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r" indent="0" lvl="0" marL="0">
              <a:spcBef>
                <a:spcPct val="0"/>
              </a:spcBef>
              <a:buFontTx/>
              <a:buNone/>
            </a:pPr>
            <a:r>
              <a:rPr altLang="en-US" sz="4000" lang="zh-CN">
                <a:solidFill>
                  <a:schemeClr val="lt1"/>
                </a:solidFill>
                <a:latin typeface="Times New Roman" pitchFamily="18" charset="0"/>
              </a:rPr>
              <a:t>局域网拓扑结构类型与特点</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 presetSubtype="16">
                                  <p:stCondLst>
                                    <p:cond delay="0"/>
                                  </p:stCondLst>
                                  <p:childTnLst>
                                    <p:set>
                                      <p:cBhvr>
                                        <p:cTn dur="1" fill="hold" id="6">
                                          <p:stCondLst>
                                            <p:cond delay="0"/>
                                          </p:stCondLst>
                                        </p:cTn>
                                        <p:tgtEl>
                                          <p:spTgt spid="1049012">
                                            <p:txEl>
                                              <p:charRg st="12" end="16"/>
                                            </p:txEl>
                                          </p:spTgt>
                                        </p:tgtEl>
                                        <p:attrNameLst>
                                          <p:attrName>style.visibility</p:attrName>
                                        </p:attrNameLst>
                                      </p:cBhvr>
                                      <p:to>
                                        <p:strVal val="visible"/>
                                      </p:to>
                                    </p:set>
                                    <p:animEffect transition="in" filter="box(in)">
                                      <p:cBhvr>
                                        <p:cTn dur="500" id="7"/>
                                        <p:tgtEl>
                                          <p:spTgt spid="1049012">
                                            <p:txEl>
                                              <p:charRg st="12" end="16"/>
                                            </p:txEl>
                                          </p:spTgt>
                                        </p:tgtEl>
                                      </p:cBhvr>
                                    </p:animEffect>
                                  </p:childTnLst>
                                </p:cTn>
                              </p:par>
                              <p:par>
                                <p:cTn fill="hold" id="8" nodeType="withEffect" presetClass="entr" presetID="4" presetSubtype="16">
                                  <p:stCondLst>
                                    <p:cond delay="0"/>
                                  </p:stCondLst>
                                  <p:childTnLst>
                                    <p:set>
                                      <p:cBhvr>
                                        <p:cTn dur="1" fill="hold" id="9">
                                          <p:stCondLst>
                                            <p:cond delay="0"/>
                                          </p:stCondLst>
                                        </p:cTn>
                                        <p:tgtEl>
                                          <p:spTgt spid="1049012">
                                            <p:txEl>
                                              <p:charRg st="16" end="19"/>
                                            </p:txEl>
                                          </p:spTgt>
                                        </p:tgtEl>
                                        <p:attrNameLst>
                                          <p:attrName>style.visibility</p:attrName>
                                        </p:attrNameLst>
                                      </p:cBhvr>
                                      <p:to>
                                        <p:strVal val="visible"/>
                                      </p:to>
                                    </p:set>
                                    <p:animEffect transition="in" filter="box(in)">
                                      <p:cBhvr>
                                        <p:cTn dur="500" id="10"/>
                                        <p:tgtEl>
                                          <p:spTgt spid="1049012">
                                            <p:txEl>
                                              <p:charRg st="16" end="19"/>
                                            </p:txEl>
                                          </p:spTgt>
                                        </p:tgtEl>
                                      </p:cBhvr>
                                    </p:animEffect>
                                  </p:childTnLst>
                                </p:cTn>
                              </p:par>
                              <p:par>
                                <p:cTn fill="hold" id="11" nodeType="withEffect" presetClass="entr" presetID="4" presetSubtype="16">
                                  <p:stCondLst>
                                    <p:cond delay="0"/>
                                  </p:stCondLst>
                                  <p:childTnLst>
                                    <p:set>
                                      <p:cBhvr>
                                        <p:cTn dur="1" fill="hold" id="12">
                                          <p:stCondLst>
                                            <p:cond delay="0"/>
                                          </p:stCondLst>
                                        </p:cTn>
                                        <p:tgtEl>
                                          <p:spTgt spid="1049012">
                                            <p:txEl>
                                              <p:charRg st="19" end="24"/>
                                            </p:txEl>
                                          </p:spTgt>
                                        </p:tgtEl>
                                        <p:attrNameLst>
                                          <p:attrName>style.visibility</p:attrName>
                                        </p:attrNameLst>
                                      </p:cBhvr>
                                      <p:to>
                                        <p:strVal val="visible"/>
                                      </p:to>
                                    </p:set>
                                    <p:animEffect transition="in" filter="box(in)">
                                      <p:cBhvr>
                                        <p:cTn dur="500" id="13"/>
                                        <p:tgtEl>
                                          <p:spTgt spid="1049012">
                                            <p:txEl>
                                              <p:charRg st="19" end="24"/>
                                            </p:txEl>
                                          </p:spTgt>
                                        </p:tgtEl>
                                      </p:cBhvr>
                                    </p:animEffect>
                                  </p:childTnLst>
                                </p:cTn>
                              </p:par>
                              <p:par>
                                <p:cTn fill="hold" id="14" nodeType="withEffect" presetClass="entr" presetID="4" presetSubtype="16">
                                  <p:stCondLst>
                                    <p:cond delay="0"/>
                                  </p:stCondLst>
                                  <p:childTnLst>
                                    <p:set>
                                      <p:cBhvr>
                                        <p:cTn dur="1" fill="hold" id="15">
                                          <p:stCondLst>
                                            <p:cond delay="0"/>
                                          </p:stCondLst>
                                        </p:cTn>
                                        <p:tgtEl>
                                          <p:spTgt spid="1049012">
                                            <p:txEl>
                                              <p:charRg st="24" end="27"/>
                                            </p:txEl>
                                          </p:spTgt>
                                        </p:tgtEl>
                                        <p:attrNameLst>
                                          <p:attrName>style.visibility</p:attrName>
                                        </p:attrNameLst>
                                      </p:cBhvr>
                                      <p:to>
                                        <p:strVal val="visible"/>
                                      </p:to>
                                    </p:set>
                                    <p:animEffect transition="in" filter="box(in)">
                                      <p:cBhvr>
                                        <p:cTn dur="500" id="16"/>
                                        <p:tgtEl>
                                          <p:spTgt spid="1049012">
                                            <p:txEl>
                                              <p:charRg st="24"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79" name=""/>
        <p:cNvGrpSpPr/>
        <p:nvPr/>
      </p:nvGrpSpPr>
      <p:grpSpPr>
        <a:xfrm rot="0">
          <a:off x="0" y="0"/>
          <a:ext cx="0" cy="0"/>
          <a:chOff x="0" y="0"/>
          <a:chExt cx="0" cy="0"/>
        </a:xfrm>
      </p:grpSpPr>
      <p:sp>
        <p:nvSpPr>
          <p:cNvPr id="1049016" name=""/>
          <p:cNvSpPr/>
          <p:nvPr>
            <p:ph type="title" sz="full" idx="0"/>
          </p:nvPr>
        </p:nvSpPr>
        <p:spPr>
          <a:xfrm rot="0">
            <a:off x="395287" y="44450"/>
            <a:ext cx="8604250" cy="8636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eaLnBrk="1" hangingPunct="1" latinLnBrk="1" lvl="0"/>
            <a:r>
              <a:rPr altLang="en-US" lang="zh-CN"/>
              <a:t>介质访问控制方法</a:t>
            </a:r>
          </a:p>
        </p:txBody>
      </p:sp>
      <p:sp>
        <p:nvSpPr>
          <p:cNvPr id="1049017" name=""/>
          <p:cNvSpPr/>
          <p:nvPr/>
        </p:nvSpPr>
        <p:spPr>
          <a:xfrm rot="0">
            <a:off x="323850" y="1196975"/>
            <a:ext cx="8569325" cy="4679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342900" lvl="0" marL="342900"/>
            <a:r>
              <a:rPr altLang="en-US" lang="zh-CN">
                <a:latin typeface="Arial" pitchFamily="34" charset="0"/>
              </a:rPr>
              <a:t>两类介质共享技术：</a:t>
            </a:r>
          </a:p>
          <a:p>
            <a:pPr indent="-445770" lvl="1" marL="742950"/>
            <a:r>
              <a:rPr altLang="zh-CN" lang="en-US">
                <a:latin typeface="Arial" pitchFamily="34" charset="0"/>
              </a:rPr>
              <a:t>静态分配（FDM</a:t>
            </a:r>
            <a:r>
              <a:rPr altLang="en-US" lang="zh-CN">
                <a:latin typeface="Arial" pitchFamily="34" charset="0"/>
              </a:rPr>
              <a:t>、</a:t>
            </a:r>
            <a:r>
              <a:rPr altLang="zh-CN" lang="en-US">
                <a:latin typeface="Arial" pitchFamily="34" charset="0"/>
              </a:rPr>
              <a:t>WDM</a:t>
            </a:r>
            <a:r>
              <a:rPr altLang="en-US" lang="zh-CN">
                <a:latin typeface="Arial" pitchFamily="34" charset="0"/>
              </a:rPr>
              <a:t>、</a:t>
            </a:r>
            <a:r>
              <a:rPr altLang="zh-CN" lang="en-US">
                <a:latin typeface="Arial" pitchFamily="34" charset="0"/>
              </a:rPr>
              <a:t>TDM</a:t>
            </a:r>
            <a:r>
              <a:rPr altLang="en-US" lang="zh-CN">
                <a:latin typeface="Arial" pitchFamily="34" charset="0"/>
              </a:rPr>
              <a:t>、</a:t>
            </a:r>
            <a:r>
              <a:rPr altLang="zh-CN" lang="en-US">
                <a:latin typeface="Arial" pitchFamily="34" charset="0"/>
              </a:rPr>
              <a:t>CDM</a:t>
            </a:r>
            <a:r>
              <a:rPr altLang="en-US" lang="zh-CN">
                <a:latin typeface="Arial" pitchFamily="34" charset="0"/>
              </a:rPr>
              <a:t>）</a:t>
            </a:r>
          </a:p>
          <a:p>
            <a:pPr indent="-457200" lvl="2" marL="1143000"/>
            <a:r>
              <a:rPr altLang="en-US" sz="2800" lang="zh-CN">
                <a:latin typeface="Arial" pitchFamily="34" charset="0"/>
              </a:rPr>
              <a:t>不适用于局域网</a:t>
            </a:r>
          </a:p>
          <a:p>
            <a:pPr indent="-445770" lvl="1" marL="742950"/>
            <a:r>
              <a:rPr altLang="en-US" lang="zh-CN">
                <a:latin typeface="Arial" pitchFamily="34" charset="0"/>
              </a:rPr>
              <a:t>动态分配（随机接入、受控接入）</a:t>
            </a:r>
          </a:p>
          <a:p>
            <a:pPr indent="-457200" lvl="2" marL="1143000"/>
            <a:r>
              <a:rPr altLang="zh-CN" sz="2800" lang="en-US">
                <a:solidFill>
                  <a:srgbClr val="FF0000"/>
                </a:solidFill>
                <a:latin typeface="Arial" pitchFamily="34" charset="0"/>
              </a:rPr>
              <a:t>CSMA/CD</a:t>
            </a:r>
            <a:r>
              <a:rPr altLang="en-US" sz="2800" lang="zh-CN">
                <a:latin typeface="Arial" pitchFamily="34" charset="0"/>
              </a:rPr>
              <a:t>、</a:t>
            </a:r>
            <a:r>
              <a:rPr altLang="zh-CN" sz="2800" lang="en-US">
                <a:latin typeface="Arial" pitchFamily="34" charset="0"/>
              </a:rPr>
              <a:t>Token-Passing</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83" name=""/>
        <p:cNvGrpSpPr/>
        <p:nvPr/>
      </p:nvGrpSpPr>
      <p:grpSpPr>
        <a:xfrm rot="0">
          <a:off x="0" y="0"/>
          <a:ext cx="0" cy="0"/>
          <a:chOff x="0" y="0"/>
          <a:chExt cx="0" cy="0"/>
        </a:xfrm>
      </p:grpSpPr>
      <p:sp>
        <p:nvSpPr>
          <p:cNvPr id="1049022" name=""/>
          <p:cNvSpPr/>
          <p:nvPr>
            <p:ph sz="full" idx="1"/>
          </p:nvPr>
        </p:nvSpPr>
        <p:spPr>
          <a:xfrm rot="0">
            <a:off x="323850" y="1196975"/>
            <a:ext cx="8540750" cy="47005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lvl="0">
              <a:buSzPct val="50000"/>
              <a:buFont typeface="Wingdings 2" pitchFamily="18" charset="2"/>
              <a:buChar char=""/>
            </a:pPr>
            <a:r>
              <a:rPr altLang="en-US" lang="zh-CN">
                <a:sym typeface="Wingdings 2" pitchFamily="18" charset="2"/>
              </a:rPr>
              <a:t>归结为四句话：</a:t>
            </a:r>
          </a:p>
          <a:p>
            <a:pPr lvl="1"/>
            <a:r>
              <a:rPr altLang="en-US" sz="2600" lang="zh-CN">
                <a:solidFill>
                  <a:srgbClr val="FF0000"/>
                </a:solidFill>
                <a:sym typeface="Wingdings 2" pitchFamily="18" charset="2"/>
              </a:rPr>
              <a:t>先听后发、边听边发、冲突停止、延迟重发。</a:t>
            </a:r>
          </a:p>
          <a:p>
            <a:pPr eaLnBrk="1" hangingPunct="1" latinLnBrk="1" lvl="0"/>
            <a:r>
              <a:rPr altLang="zh-CN" sz="2400" lang="en-US"/>
              <a:t>网络负载轻（40</a:t>
            </a:r>
            <a:r>
              <a:rPr altLang="en-US" sz="2400" lang="zh-CN"/>
              <a:t>％以内）时，有较好的性能</a:t>
            </a:r>
          </a:p>
          <a:p>
            <a:pPr eaLnBrk="1" hangingPunct="1" latinLnBrk="1" lvl="1"/>
            <a:r>
              <a:rPr altLang="en-US" lang="zh-CN"/>
              <a:t>延迟较小</a:t>
            </a:r>
          </a:p>
          <a:p>
            <a:pPr eaLnBrk="1" hangingPunct="1" latinLnBrk="1" lvl="0"/>
            <a:r>
              <a:rPr altLang="en-US" sz="2400" lang="zh-CN"/>
              <a:t>网络负载重时，性能急剧下降</a:t>
            </a:r>
          </a:p>
          <a:p>
            <a:pPr eaLnBrk="1" hangingPunct="1" latinLnBrk="1" lvl="1"/>
            <a:r>
              <a:rPr altLang="en-US" lang="zh-CN"/>
              <a:t>冲突数量增加</a:t>
            </a:r>
          </a:p>
          <a:p>
            <a:pPr eaLnBrk="1" hangingPunct="1" latinLnBrk="1" lvl="2"/>
            <a:r>
              <a:rPr altLang="en-US" lang="zh-CN"/>
              <a:t>各工作站需要频繁执行重发操作</a:t>
            </a:r>
          </a:p>
          <a:p>
            <a:pPr eaLnBrk="1" hangingPunct="1" latinLnBrk="1" lvl="2"/>
            <a:r>
              <a:rPr altLang="en-US" lang="zh-CN"/>
              <a:t>大量的重发操作反过来又使冲突率进一步增加</a:t>
            </a:r>
          </a:p>
          <a:p>
            <a:pPr eaLnBrk="1" hangingPunct="1" latinLnBrk="1" lvl="1"/>
            <a:r>
              <a:rPr altLang="en-US" lang="zh-CN"/>
              <a:t>网络延迟增大</a:t>
            </a:r>
          </a:p>
          <a:p>
            <a:pPr eaLnBrk="1" hangingPunct="1" latinLnBrk="1" lvl="1"/>
            <a:r>
              <a:rPr altLang="en-US" lang="zh-CN"/>
              <a:t>延迟时间不可预计（非确定性延迟）</a:t>
            </a:r>
          </a:p>
        </p:txBody>
      </p:sp>
      <p:sp>
        <p:nvSpPr>
          <p:cNvPr id="1049023"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eaLnBrk="1" hangingPunct="1" latinLnBrk="1" lvl="0"/>
            <a:r>
              <a:rPr altLang="zh-CN" sz="3600" lang="en-US"/>
              <a:t>CSMA/CD</a:t>
            </a:r>
            <a:r>
              <a:rPr altLang="en-US" sz="3600" lang="zh-CN"/>
              <a:t>的优缺点</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84" name=""/>
        <p:cNvGrpSpPr/>
        <p:nvPr/>
      </p:nvGrpSpPr>
      <p:grpSpPr>
        <a:xfrm rot="0">
          <a:off x="0" y="0"/>
          <a:ext cx="0" cy="0"/>
          <a:chOff x="0" y="0"/>
          <a:chExt cx="0" cy="0"/>
        </a:xfrm>
      </p:grpSpPr>
      <p:sp>
        <p:nvSpPr>
          <p:cNvPr id="1049024" name=""/>
          <p:cNvSpPr/>
          <p:nvPr>
            <p:ph sz="full" idx="1"/>
          </p:nvPr>
        </p:nvSpPr>
        <p:spPr>
          <a:xfrm rot="0">
            <a:off x="539750" y="1484312"/>
            <a:ext cx="8137525" cy="45354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lvl="0"/>
            <a:r>
              <a:rPr altLang="en-US" sz="2800" lang="zh-CN"/>
              <a:t>发生碰撞的站在停止发送数据后，要推迟（退避）一个随机时间才能再发送数据。</a:t>
            </a:r>
          </a:p>
          <a:p>
            <a:pPr lvl="1"/>
            <a:r>
              <a:rPr altLang="zh-CN" sz="2400" lang="en-US">
                <a:solidFill>
                  <a:srgbClr val="333399"/>
                </a:solidFill>
                <a:latin typeface="Arial" pitchFamily="34" charset="0"/>
              </a:rPr>
              <a:t>基本退避时间取为争用期 2</a:t>
            </a:r>
            <a:r>
              <a:rPr altLang="zh-CN" sz="2400" i="1" lang="en-US">
                <a:solidFill>
                  <a:srgbClr val="333399"/>
                </a:solidFill>
                <a:latin typeface="Arial" pitchFamily="34" charset="0"/>
                <a:sym typeface="Symbol" pitchFamily="18" charset="2"/>
              </a:rPr>
              <a:t></a:t>
            </a:r>
            <a:r>
              <a:rPr altLang="en-US" sz="2400" lang="zh-CN">
                <a:solidFill>
                  <a:srgbClr val="333399"/>
                </a:solidFill>
                <a:latin typeface="Arial" pitchFamily="34" charset="0"/>
              </a:rPr>
              <a:t>。</a:t>
            </a:r>
          </a:p>
          <a:p>
            <a:pPr lvl="1"/>
            <a:r>
              <a:rPr altLang="en-US" sz="2400" lang="zh-CN">
                <a:solidFill>
                  <a:srgbClr val="333399"/>
                </a:solidFill>
                <a:latin typeface="Arial" pitchFamily="34" charset="0"/>
              </a:rPr>
              <a:t>从整数集合</a:t>
            </a:r>
            <a:r>
              <a:rPr altLang="zh-CN" sz="2400" lang="en-US">
                <a:solidFill>
                  <a:srgbClr val="333399"/>
                </a:solidFill>
                <a:latin typeface="Arial" pitchFamily="34" charset="0"/>
              </a:rPr>
              <a:t>[0,1,…, (2</a:t>
            </a:r>
            <a:r>
              <a:rPr altLang="zh-CN" baseline="30000" sz="2400" i="1" lang="en-US">
                <a:solidFill>
                  <a:srgbClr val="333399"/>
                </a:solidFill>
                <a:latin typeface="Arial" pitchFamily="34" charset="0"/>
              </a:rPr>
              <a:t>k</a:t>
            </a:r>
            <a:r>
              <a:rPr altLang="zh-CN" sz="2400" i="1" lang="en-US">
                <a:solidFill>
                  <a:srgbClr val="333399"/>
                </a:solidFill>
                <a:latin typeface="Arial" pitchFamily="34" charset="0"/>
              </a:rPr>
              <a:t> </a:t>
            </a:r>
            <a:r>
              <a:rPr altLang="zh-CN" sz="2400" lang="en-US">
                <a:solidFill>
                  <a:srgbClr val="333399"/>
                </a:solidFill>
                <a:latin typeface="Arial" pitchFamily="34" charset="0"/>
                <a:sym typeface="Symbol" pitchFamily="18" charset="2"/>
              </a:rPr>
              <a:t></a:t>
            </a:r>
            <a:r>
              <a:rPr altLang="en-US" sz="2400" lang="zh-CN">
                <a:solidFill>
                  <a:srgbClr val="333399"/>
                </a:solidFill>
                <a:latin typeface="Arial" pitchFamily="34" charset="0"/>
              </a:rPr>
              <a:t>1)]中随机地取出一个数，记为 </a:t>
            </a:r>
            <a:r>
              <a:rPr altLang="zh-CN" sz="2400" i="1" lang="en-US">
                <a:solidFill>
                  <a:srgbClr val="333399"/>
                </a:solidFill>
                <a:latin typeface="Arial" pitchFamily="34" charset="0"/>
              </a:rPr>
              <a:t>r</a:t>
            </a:r>
            <a:r>
              <a:rPr altLang="en-US" sz="2400" lang="zh-CN">
                <a:solidFill>
                  <a:srgbClr val="333399"/>
                </a:solidFill>
                <a:latin typeface="Arial" pitchFamily="34" charset="0"/>
              </a:rPr>
              <a:t>。重传所需的时延就是 </a:t>
            </a:r>
            <a:r>
              <a:rPr altLang="zh-CN" sz="2400" i="1" lang="en-US">
                <a:solidFill>
                  <a:srgbClr val="333399"/>
                </a:solidFill>
                <a:latin typeface="Arial" pitchFamily="34" charset="0"/>
              </a:rPr>
              <a:t>r </a:t>
            </a:r>
            <a:r>
              <a:rPr altLang="en-US" sz="2400" lang="zh-CN">
                <a:solidFill>
                  <a:srgbClr val="333399"/>
                </a:solidFill>
                <a:latin typeface="Arial" pitchFamily="34" charset="0"/>
              </a:rPr>
              <a:t>倍的基本退避时间。</a:t>
            </a:r>
          </a:p>
          <a:p>
            <a:pPr lvl="1"/>
            <a:r>
              <a:rPr altLang="en-US" sz="2400" lang="zh-CN">
                <a:solidFill>
                  <a:srgbClr val="333399"/>
                </a:solidFill>
                <a:latin typeface="Arial" pitchFamily="34" charset="0"/>
              </a:rPr>
              <a:t>参数 </a:t>
            </a:r>
            <a:r>
              <a:rPr altLang="zh-CN" sz="2400" i="1" lang="en-US">
                <a:solidFill>
                  <a:srgbClr val="333399"/>
                </a:solidFill>
                <a:latin typeface="Arial" pitchFamily="34" charset="0"/>
              </a:rPr>
              <a:t>k</a:t>
            </a:r>
            <a:r>
              <a:rPr altLang="en-US" sz="2400" lang="zh-CN">
                <a:solidFill>
                  <a:srgbClr val="333399"/>
                </a:solidFill>
                <a:latin typeface="Arial" pitchFamily="34" charset="0"/>
              </a:rPr>
              <a:t> 按下面的公式计算：</a:t>
            </a:r>
          </a:p>
          <a:p>
            <a:pPr lvl="1">
              <a:buFont typeface="Wingdings" pitchFamily="2" charset="2"/>
              <a:buNone/>
            </a:pPr>
            <a:r>
              <a:rPr altLang="en-US" sz="2400" lang="zh-CN">
                <a:solidFill>
                  <a:srgbClr val="333399"/>
                </a:solidFill>
                <a:latin typeface="Arial" pitchFamily="34" charset="0"/>
              </a:rPr>
              <a:t>                 </a:t>
            </a:r>
            <a:r>
              <a:rPr altLang="zh-CN" sz="2400" i="1" lang="en-US">
                <a:solidFill>
                  <a:srgbClr val="333399"/>
                </a:solidFill>
                <a:latin typeface="Arial" pitchFamily="34" charset="0"/>
              </a:rPr>
              <a:t>k</a:t>
            </a:r>
            <a:r>
              <a:rPr altLang="en-US" sz="2400" lang="zh-CN">
                <a:solidFill>
                  <a:srgbClr val="333399"/>
                </a:solidFill>
                <a:latin typeface="Arial" pitchFamily="34" charset="0"/>
              </a:rPr>
              <a:t> = Min[重传次数</a:t>
            </a:r>
            <a:r>
              <a:rPr altLang="zh-CN" sz="2400" lang="en-US">
                <a:solidFill>
                  <a:srgbClr val="333399"/>
                </a:solidFill>
                <a:latin typeface="Arial" pitchFamily="34" charset="0"/>
              </a:rPr>
              <a:t>, 10]</a:t>
            </a:r>
          </a:p>
          <a:p>
            <a:pPr lvl="1"/>
            <a:r>
              <a:rPr altLang="en-US" sz="2400" lang="zh-CN">
                <a:solidFill>
                  <a:srgbClr val="333399"/>
                </a:solidFill>
                <a:latin typeface="Arial" pitchFamily="34" charset="0"/>
              </a:rPr>
              <a:t>当 </a:t>
            </a:r>
            <a:r>
              <a:rPr altLang="zh-CN" sz="2400" i="1" lang="en-US">
                <a:solidFill>
                  <a:srgbClr val="333399"/>
                </a:solidFill>
                <a:latin typeface="Arial" pitchFamily="34" charset="0"/>
              </a:rPr>
              <a:t>k </a:t>
            </a:r>
            <a:r>
              <a:rPr altLang="zh-CN" sz="2400" lang="en-US">
                <a:solidFill>
                  <a:srgbClr val="333399"/>
                </a:solidFill>
                <a:latin typeface="Arial" pitchFamily="34" charset="0"/>
                <a:sym typeface="Symbol" pitchFamily="18" charset="2"/>
              </a:rPr>
              <a:t> </a:t>
            </a:r>
            <a:r>
              <a:rPr altLang="en-US" sz="2400" lang="zh-CN">
                <a:solidFill>
                  <a:srgbClr val="333399"/>
                </a:solidFill>
                <a:latin typeface="Arial" pitchFamily="34" charset="0"/>
              </a:rPr>
              <a:t>10 时，参数 </a:t>
            </a:r>
            <a:r>
              <a:rPr altLang="zh-CN" sz="2400" i="1" lang="en-US">
                <a:solidFill>
                  <a:srgbClr val="333399"/>
                </a:solidFill>
                <a:latin typeface="Arial" pitchFamily="34" charset="0"/>
              </a:rPr>
              <a:t>k</a:t>
            </a:r>
            <a:r>
              <a:rPr altLang="en-US" sz="2400" lang="zh-CN">
                <a:solidFill>
                  <a:srgbClr val="333399"/>
                </a:solidFill>
                <a:latin typeface="Arial" pitchFamily="34" charset="0"/>
              </a:rPr>
              <a:t> 等于重传次数。</a:t>
            </a:r>
          </a:p>
          <a:p>
            <a:pPr lvl="1"/>
            <a:r>
              <a:rPr altLang="en-US" sz="2400" lang="zh-CN">
                <a:solidFill>
                  <a:srgbClr val="333399"/>
                </a:solidFill>
                <a:latin typeface="Arial" pitchFamily="34" charset="0"/>
              </a:rPr>
              <a:t>当重传达 </a:t>
            </a:r>
            <a:r>
              <a:rPr altLang="zh-CN" sz="2400" lang="en-US">
                <a:solidFill>
                  <a:srgbClr val="333399"/>
                </a:solidFill>
                <a:latin typeface="Arial" pitchFamily="34" charset="0"/>
              </a:rPr>
              <a:t>16 </a:t>
            </a:r>
            <a:r>
              <a:rPr altLang="en-US" sz="2400" lang="zh-CN">
                <a:solidFill>
                  <a:srgbClr val="333399"/>
                </a:solidFill>
                <a:latin typeface="Arial" pitchFamily="34" charset="0"/>
              </a:rPr>
              <a:t>次仍不能成功时即丢弃该帧，并向高层报告。</a:t>
            </a:r>
            <a:r>
              <a:rPr altLang="en-US" sz="2400" lang="zh-CN"/>
              <a:t> </a:t>
            </a:r>
          </a:p>
        </p:txBody>
      </p:sp>
      <p:sp>
        <p:nvSpPr>
          <p:cNvPr id="1049025" name=""/>
          <p:cNvSpPr/>
          <p:nvPr>
            <p:ph type="title" sz="full" idx="0"/>
          </p:nvPr>
        </p:nvSpPr>
        <p:spPr>
          <a:xfrm rot="0">
            <a:off x="468312" y="44450"/>
            <a:ext cx="6840537" cy="7921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lvl="0"/>
            <a:r>
              <a:rPr altLang="en-US" lang="zh-CN"/>
              <a:t>二进制指数类型退避算法</a:t>
            </a:r>
          </a:p>
        </p:txBody>
      </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9024">
                                            <p:txEl>
                                              <p:charRg st="37" end="53"/>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1049024">
                                            <p:txEl>
                                              <p:charRg st="53" end="111"/>
                                            </p:txEl>
                                          </p:spTgt>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0"/>
                                          </p:stCondLst>
                                        </p:cTn>
                                        <p:tgtEl>
                                          <p:spTgt spid="1049024">
                                            <p:txEl>
                                              <p:charRg st="111" end="126"/>
                                            </p:txEl>
                                          </p:spTgt>
                                        </p:tgtEl>
                                        <p:attrNameLst>
                                          <p:attrName>style.visibility</p:attrName>
                                        </p:attrNameLst>
                                      </p:cBhvr>
                                      <p:to>
                                        <p:strVal val="visible"/>
                                      </p:to>
                                    </p:set>
                                  </p:childTnLst>
                                </p:cTn>
                              </p:par>
                            </p:childTnLst>
                          </p:cTn>
                        </p:par>
                        <p:par>
                          <p:cTn fill="hold" id="15" nodeType="afterGroup">
                            <p:stCondLst>
                              <p:cond delay="0"/>
                            </p:stCondLst>
                            <p:childTnLst>
                              <p:par>
                                <p:cTn fill="hold" id="16" nodeType="afterEffect" presetClass="entr" presetID="1" presetSubtype="0">
                                  <p:stCondLst>
                                    <p:cond delay="0"/>
                                  </p:stCondLst>
                                  <p:childTnLst>
                                    <p:set>
                                      <p:cBhvr>
                                        <p:cTn dur="1" fill="hold" id="17">
                                          <p:stCondLst>
                                            <p:cond delay="0"/>
                                          </p:stCondLst>
                                        </p:cTn>
                                        <p:tgtEl>
                                          <p:spTgt spid="1049024">
                                            <p:txEl>
                                              <p:charRg st="126" end="161"/>
                                            </p:txEl>
                                          </p:spTgt>
                                        </p:tgtEl>
                                        <p:attrNameLst>
                                          <p:attrName>style.visibility</p:attrName>
                                        </p:attrNameLst>
                                      </p:cBhvr>
                                      <p:to>
                                        <p:strVal val="visible"/>
                                      </p:to>
                                    </p:set>
                                  </p:childTnLst>
                                </p:cTn>
                              </p:par>
                            </p:childTnLst>
                          </p:cTn>
                        </p:par>
                        <p:par>
                          <p:cTn fill="hold" id="18" nodeType="afterGroup">
                            <p:stCondLst>
                              <p:cond delay="0"/>
                            </p:stCondLst>
                            <p:childTnLst>
                              <p:par>
                                <p:cTn fill="hold" id="19" nodeType="afterEffect" presetClass="entr" presetID="1" presetSubtype="0">
                                  <p:stCondLst>
                                    <p:cond delay="0"/>
                                  </p:stCondLst>
                                  <p:childTnLst>
                                    <p:set>
                                      <p:cBhvr>
                                        <p:cTn dur="1" fill="hold" id="20">
                                          <p:stCondLst>
                                            <p:cond delay="0"/>
                                          </p:stCondLst>
                                        </p:cTn>
                                        <p:tgtEl>
                                          <p:spTgt spid="1049024">
                                            <p:txEl>
                                              <p:charRg st="161" end="185"/>
                                            </p:txEl>
                                          </p:spTgt>
                                        </p:tgtEl>
                                        <p:attrNameLst>
                                          <p:attrName>style.visibility</p:attrName>
                                        </p:attrNameLst>
                                      </p:cBhvr>
                                      <p:to>
                                        <p:strVal val="visible"/>
                                      </p:to>
                                    </p:se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1" presetSubtype="0">
                                  <p:stCondLst>
                                    <p:cond delay="0"/>
                                  </p:stCondLst>
                                  <p:childTnLst>
                                    <p:set>
                                      <p:cBhvr>
                                        <p:cTn dur="1" fill="hold" id="24">
                                          <p:stCondLst>
                                            <p:cond delay="0"/>
                                          </p:stCondLst>
                                        </p:cTn>
                                        <p:tgtEl>
                                          <p:spTgt spid="1049024">
                                            <p:txEl>
                                              <p:charRg st="185" end="2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87" name=""/>
        <p:cNvGrpSpPr/>
        <p:nvPr/>
      </p:nvGrpSpPr>
      <p:grpSpPr>
        <a:xfrm rot="0">
          <a:off x="0" y="0"/>
          <a:ext cx="0" cy="0"/>
          <a:chOff x="0" y="0"/>
          <a:chExt cx="0" cy="0"/>
        </a:xfrm>
      </p:grpSpPr>
      <p:sp>
        <p:nvSpPr>
          <p:cNvPr id="1049029" name=""/>
          <p:cNvSpPr/>
          <p:nvPr>
            <p:ph type="title" sz="full" idx="0"/>
          </p:nvPr>
        </p:nvSpPr>
        <p:spPr>
          <a:xfrm rot="0">
            <a:off x="2700337" y="1125537"/>
            <a:ext cx="5754687" cy="4318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eaLnBrk="1" hangingPunct="1" latinLnBrk="1" lvl="0"/>
            <a:r>
              <a:rPr altLang="en-US" lang="zh-CN"/>
              <a:t> </a:t>
            </a:r>
          </a:p>
        </p:txBody>
      </p:sp>
      <p:sp>
        <p:nvSpPr>
          <p:cNvPr id="1049030" name=""/>
          <p:cNvSpPr/>
          <p:nvPr/>
        </p:nvSpPr>
        <p:spPr>
          <a:xfrm rot="0">
            <a:off x="1976437" y="2660650"/>
            <a:ext cx="9144000" cy="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9031" name=""/>
          <p:cNvSpPr/>
          <p:nvPr/>
        </p:nvSpPr>
        <p:spPr>
          <a:xfrm rot="0">
            <a:off x="1976437" y="2660650"/>
            <a:ext cx="9144000" cy="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9032" name=""/>
          <p:cNvSpPr/>
          <p:nvPr/>
        </p:nvSpPr>
        <p:spPr>
          <a:xfrm rot="0">
            <a:off x="152400" y="3152775"/>
            <a:ext cx="8915400" cy="0"/>
          </a:xfrm>
          <a:prstGeom prst="line"/>
          <a:noFill/>
          <a:ln w="38100" cap="flat" cmpd="dbl">
            <a:solidFill>
              <a:schemeClr val="dk1">
                <a:alpha val="100000"/>
              </a:schemeClr>
            </a:solidFill>
            <a:prstDash val="dash"/>
            <a:round/>
          </a:ln>
        </p:spPr>
      </p:sp>
      <p:sp>
        <p:nvSpPr>
          <p:cNvPr id="1049033" name=""/>
          <p:cNvSpPr/>
          <p:nvPr/>
        </p:nvSpPr>
        <p:spPr>
          <a:xfrm rot="0">
            <a:off x="1554162" y="3387725"/>
            <a:ext cx="6413500" cy="495300"/>
          </a:xfrm>
          <a:prstGeom prst="rect"/>
          <a:solidFill>
            <a:srgbClr val="FFCCFF"/>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9034" name=""/>
          <p:cNvSpPr/>
          <p:nvPr/>
        </p:nvSpPr>
        <p:spPr>
          <a:xfrm rot="0">
            <a:off x="1547812" y="3387725"/>
            <a:ext cx="6419850" cy="488950"/>
          </a:xfrm>
          <a:prstGeom prst="rect"/>
          <a:noFill/>
          <a:ln w="2857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9035" name=""/>
          <p:cNvSpPr/>
          <p:nvPr/>
        </p:nvSpPr>
        <p:spPr>
          <a:xfrm rot="0">
            <a:off x="4256087" y="3492500"/>
            <a:ext cx="896937"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600" lang="en-US">
                <a:solidFill>
                  <a:srgbClr val="333399"/>
                </a:solidFill>
                <a:latin typeface="Times New Roman" pitchFamily="18" charset="0"/>
                <a:ea typeface="宋体" pitchFamily="2" charset="-122"/>
              </a:rPr>
              <a:t>MAC </a:t>
            </a:r>
            <a:r>
              <a:rPr altLang="en-US" sz="1600" lang="zh-CN">
                <a:solidFill>
                  <a:srgbClr val="333399"/>
                </a:solidFill>
                <a:latin typeface="Times New Roman" pitchFamily="18" charset="0"/>
                <a:ea typeface="宋体" pitchFamily="2" charset="-122"/>
              </a:rPr>
              <a:t>帧</a:t>
            </a:r>
          </a:p>
        </p:txBody>
      </p:sp>
      <p:sp>
        <p:nvSpPr>
          <p:cNvPr id="1049036" name=""/>
          <p:cNvSpPr/>
          <p:nvPr/>
        </p:nvSpPr>
        <p:spPr>
          <a:xfrm rot="0">
            <a:off x="8243887" y="3471862"/>
            <a:ext cx="790575"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Times New Roman" pitchFamily="18" charset="0"/>
                <a:ea typeface="宋体" pitchFamily="2" charset="-122"/>
              </a:rPr>
              <a:t>物理层</a:t>
            </a:r>
          </a:p>
        </p:txBody>
      </p:sp>
      <p:sp>
        <p:nvSpPr>
          <p:cNvPr id="1049037" name=""/>
          <p:cNvSpPr/>
          <p:nvPr/>
        </p:nvSpPr>
        <p:spPr>
          <a:xfrm rot="0">
            <a:off x="8213725" y="2543175"/>
            <a:ext cx="896937" cy="333375"/>
          </a:xfrm>
          <a:prstGeom prst="rect"/>
          <a:solidFill>
            <a:schemeClr val="lt1"/>
          </a:solid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600" lang="en-US">
                <a:solidFill>
                  <a:srgbClr val="333399"/>
                </a:solidFill>
                <a:latin typeface="Times New Roman" pitchFamily="18" charset="0"/>
                <a:ea typeface="宋体" pitchFamily="2" charset="-122"/>
              </a:rPr>
              <a:t>MAC </a:t>
            </a:r>
            <a:r>
              <a:rPr altLang="en-US" sz="1600" lang="zh-CN">
                <a:solidFill>
                  <a:srgbClr val="333399"/>
                </a:solidFill>
                <a:latin typeface="Times New Roman" pitchFamily="18" charset="0"/>
                <a:ea typeface="宋体" pitchFamily="2" charset="-122"/>
              </a:rPr>
              <a:t>层</a:t>
            </a:r>
          </a:p>
        </p:txBody>
      </p:sp>
      <p:sp>
        <p:nvSpPr>
          <p:cNvPr id="1049038" name=""/>
          <p:cNvSpPr/>
          <p:nvPr/>
        </p:nvSpPr>
        <p:spPr>
          <a:xfrm rot="0" flipH="1">
            <a:off x="1546225" y="2878137"/>
            <a:ext cx="1587" cy="514350"/>
          </a:xfrm>
          <a:prstGeom prst="line"/>
          <a:noFill/>
          <a:ln w="12700" cap="flat" cmpd="sng">
            <a:solidFill>
              <a:schemeClr val="dk1">
                <a:alpha val="100000"/>
              </a:schemeClr>
            </a:solidFill>
            <a:prstDash val="dash"/>
            <a:round/>
          </a:ln>
        </p:spPr>
      </p:sp>
      <p:sp>
        <p:nvSpPr>
          <p:cNvPr id="1049039" name=""/>
          <p:cNvSpPr/>
          <p:nvPr/>
        </p:nvSpPr>
        <p:spPr>
          <a:xfrm rot="0">
            <a:off x="7956550" y="2949575"/>
            <a:ext cx="11112" cy="431800"/>
          </a:xfrm>
          <a:prstGeom prst="line"/>
          <a:noFill/>
          <a:ln w="12700" cap="flat" cmpd="sng">
            <a:solidFill>
              <a:schemeClr val="dk1">
                <a:alpha val="100000"/>
              </a:schemeClr>
            </a:solidFill>
            <a:prstDash val="dash"/>
            <a:round/>
          </a:ln>
        </p:spPr>
      </p:sp>
      <p:sp>
        <p:nvSpPr>
          <p:cNvPr id="1049040" name=""/>
          <p:cNvSpPr/>
          <p:nvPr/>
        </p:nvSpPr>
        <p:spPr>
          <a:xfrm rot="0">
            <a:off x="8348662" y="1628775"/>
            <a:ext cx="615950"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600" lang="en-US">
                <a:solidFill>
                  <a:srgbClr val="333399"/>
                </a:solidFill>
                <a:latin typeface="Times New Roman" pitchFamily="18" charset="0"/>
                <a:ea typeface="宋体" pitchFamily="2" charset="-122"/>
              </a:rPr>
              <a:t>IP </a:t>
            </a:r>
            <a:r>
              <a:rPr altLang="en-US" sz="1600" lang="zh-CN">
                <a:solidFill>
                  <a:srgbClr val="333399"/>
                </a:solidFill>
                <a:latin typeface="Times New Roman" pitchFamily="18" charset="0"/>
                <a:ea typeface="宋体" pitchFamily="2" charset="-122"/>
              </a:rPr>
              <a:t>层</a:t>
            </a:r>
          </a:p>
        </p:txBody>
      </p:sp>
      <p:sp>
        <p:nvSpPr>
          <p:cNvPr id="1049041" name=""/>
          <p:cNvSpPr/>
          <p:nvPr/>
        </p:nvSpPr>
        <p:spPr>
          <a:xfrm rot="0">
            <a:off x="8196262" y="2162175"/>
            <a:ext cx="820737" cy="11112"/>
          </a:xfrm>
          <a:prstGeom prst="line"/>
          <a:noFill/>
          <a:ln w="12700" cap="flat" cmpd="sng">
            <a:solidFill>
              <a:schemeClr val="dk1">
                <a:alpha val="100000"/>
              </a:schemeClr>
            </a:solidFill>
            <a:prstDash val="lgDash"/>
            <a:round/>
          </a:ln>
        </p:spPr>
      </p:sp>
      <p:grpSp>
        <p:nvGrpSpPr>
          <p:cNvPr id="188" name=""/>
          <p:cNvGrpSpPr/>
          <p:nvPr/>
        </p:nvGrpSpPr>
        <p:grpSpPr>
          <a:xfrm rot="0">
            <a:off x="0" y="2439987"/>
            <a:ext cx="1524000" cy="479425"/>
            <a:chOff x="0" y="2383"/>
            <a:chExt cx="960" cy="302"/>
          </a:xfrm>
        </p:grpSpPr>
        <p:sp>
          <p:nvSpPr>
            <p:cNvPr id="1049042" name=""/>
            <p:cNvSpPr/>
            <p:nvPr/>
          </p:nvSpPr>
          <p:spPr>
            <a:xfrm rot="0">
              <a:off x="0" y="2383"/>
              <a:ext cx="686" cy="302"/>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lnSpc>
                  <a:spcPct val="80000"/>
                </a:lnSpc>
                <a:spcBef>
                  <a:spcPct val="0"/>
                </a:spcBef>
                <a:buFontTx/>
                <a:buNone/>
              </a:pPr>
              <a:r>
                <a:rPr altLang="en-US" sz="1600" lang="zh-CN">
                  <a:solidFill>
                    <a:srgbClr val="333399"/>
                  </a:solidFill>
                  <a:latin typeface="Times New Roman" pitchFamily="18" charset="0"/>
                  <a:ea typeface="宋体" pitchFamily="2" charset="-122"/>
                </a:rPr>
                <a:t>以太网 </a:t>
              </a:r>
              <a:r>
                <a:rPr altLang="zh-CN" sz="1600" lang="en-US">
                  <a:solidFill>
                    <a:srgbClr val="333399"/>
                  </a:solidFill>
                  <a:latin typeface="Times New Roman" pitchFamily="18" charset="0"/>
                  <a:ea typeface="宋体" pitchFamily="2" charset="-122"/>
                </a:rPr>
                <a:t>V2</a:t>
              </a:r>
            </a:p>
            <a:p>
              <a:pPr indent="0" lvl="0" marL="0">
                <a:lnSpc>
                  <a:spcPct val="80000"/>
                </a:lnSpc>
                <a:spcBef>
                  <a:spcPct val="0"/>
                </a:spcBef>
                <a:buFontTx/>
                <a:buNone/>
              </a:pPr>
              <a:r>
                <a:rPr altLang="zh-CN" sz="1600" lang="en-US">
                  <a:solidFill>
                    <a:srgbClr val="333399"/>
                  </a:solidFill>
                  <a:latin typeface="Times New Roman" pitchFamily="18" charset="0"/>
                  <a:ea typeface="宋体" pitchFamily="2" charset="-122"/>
                </a:rPr>
                <a:t>  MAC </a:t>
              </a:r>
              <a:r>
                <a:rPr altLang="en-US" sz="1600" lang="zh-CN">
                  <a:solidFill>
                    <a:srgbClr val="333399"/>
                  </a:solidFill>
                  <a:latin typeface="Times New Roman" pitchFamily="18" charset="0"/>
                  <a:ea typeface="宋体" pitchFamily="2" charset="-122"/>
                </a:rPr>
                <a:t>帧</a:t>
              </a:r>
            </a:p>
          </p:txBody>
        </p:sp>
        <p:sp>
          <p:nvSpPr>
            <p:cNvPr id="1049043" name=""/>
            <p:cNvSpPr/>
            <p:nvPr/>
          </p:nvSpPr>
          <p:spPr>
            <a:xfrm rot="0">
              <a:off x="624" y="2496"/>
              <a:ext cx="336" cy="96"/>
            </a:xfrm>
            <a:prstGeom prst="rightArrow">
              <a:avLst>
                <a:gd name="adj1" fmla="val 61112"/>
                <a:gd name="adj2" fmla="val 145833"/>
              </a:avLst>
            </a:prstGeom>
            <a:solidFill>
              <a:schemeClr val="accent1"/>
            </a:soli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grpSp>
        <p:nvGrpSpPr>
          <p:cNvPr id="189" name=""/>
          <p:cNvGrpSpPr/>
          <p:nvPr/>
        </p:nvGrpSpPr>
        <p:grpSpPr>
          <a:xfrm rot="0">
            <a:off x="1046162" y="2120900"/>
            <a:ext cx="6929437" cy="1412875"/>
            <a:chOff x="659" y="2182"/>
            <a:chExt cx="4365" cy="890"/>
          </a:xfrm>
        </p:grpSpPr>
        <p:sp>
          <p:nvSpPr>
            <p:cNvPr id="1049044" name=""/>
            <p:cNvSpPr/>
            <p:nvPr/>
          </p:nvSpPr>
          <p:spPr>
            <a:xfrm rot="16200000" flipH="1">
              <a:off x="2829" y="2808"/>
              <a:ext cx="384" cy="145"/>
            </a:xfrm>
            <a:prstGeom prst="rightArrow">
              <a:avLst>
                <a:gd name="adj1" fmla="val 50000"/>
                <a:gd name="adj2" fmla="val 132426"/>
              </a:avLst>
            </a:prstGeom>
            <a:solidFill>
              <a:schemeClr val="accent1"/>
            </a:soli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nvGrpSpPr>
            <p:cNvPr id="190" name=""/>
            <p:cNvGrpSpPr/>
            <p:nvPr/>
          </p:nvGrpSpPr>
          <p:grpSpPr>
            <a:xfrm rot="0">
              <a:off x="659" y="2182"/>
              <a:ext cx="4365" cy="506"/>
              <a:chOff x="659" y="2182"/>
              <a:chExt cx="4365" cy="506"/>
            </a:xfrm>
          </p:grpSpPr>
          <p:sp>
            <p:nvSpPr>
              <p:cNvPr id="1049045" name=""/>
              <p:cNvSpPr/>
              <p:nvPr/>
            </p:nvSpPr>
            <p:spPr>
              <a:xfrm rot="0">
                <a:off x="974" y="2400"/>
                <a:ext cx="4045" cy="288"/>
              </a:xfrm>
              <a:prstGeom prst="rect"/>
              <a:solidFill>
                <a:srgbClr val="FFD699"/>
              </a:solidFill>
              <a:ln w="19050"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9046" name=""/>
              <p:cNvSpPr/>
              <p:nvPr/>
            </p:nvSpPr>
            <p:spPr>
              <a:xfrm rot="0">
                <a:off x="1563" y="2400"/>
                <a:ext cx="0" cy="288"/>
              </a:xfrm>
              <a:prstGeom prst="line"/>
              <a:noFill/>
              <a:ln w="12700" cap="flat" cmpd="sng">
                <a:solidFill>
                  <a:schemeClr val="dk1">
                    <a:alpha val="100000"/>
                  </a:schemeClr>
                </a:solidFill>
                <a:prstDash val="solid"/>
                <a:round/>
              </a:ln>
            </p:spPr>
          </p:sp>
          <p:sp>
            <p:nvSpPr>
              <p:cNvPr id="1049047" name=""/>
              <p:cNvSpPr/>
              <p:nvPr/>
            </p:nvSpPr>
            <p:spPr>
              <a:xfrm rot="0">
                <a:off x="2139" y="2400"/>
                <a:ext cx="0" cy="288"/>
              </a:xfrm>
              <a:prstGeom prst="line"/>
              <a:noFill/>
              <a:ln w="12700" cap="flat" cmpd="sng">
                <a:solidFill>
                  <a:schemeClr val="dk1">
                    <a:alpha val="100000"/>
                  </a:schemeClr>
                </a:solidFill>
                <a:prstDash val="solid"/>
                <a:round/>
              </a:ln>
            </p:spPr>
          </p:sp>
          <p:sp>
            <p:nvSpPr>
              <p:cNvPr id="1049048" name=""/>
              <p:cNvSpPr/>
              <p:nvPr/>
            </p:nvSpPr>
            <p:spPr>
              <a:xfrm rot="0">
                <a:off x="2715" y="2400"/>
                <a:ext cx="0" cy="288"/>
              </a:xfrm>
              <a:prstGeom prst="line"/>
              <a:noFill/>
              <a:ln w="12700" cap="flat" cmpd="sng">
                <a:solidFill>
                  <a:schemeClr val="dk1">
                    <a:alpha val="100000"/>
                  </a:schemeClr>
                </a:solidFill>
                <a:prstDash val="solid"/>
                <a:round/>
              </a:ln>
            </p:spPr>
          </p:sp>
          <p:sp>
            <p:nvSpPr>
              <p:cNvPr id="1049049" name=""/>
              <p:cNvSpPr/>
              <p:nvPr/>
            </p:nvSpPr>
            <p:spPr>
              <a:xfrm rot="0">
                <a:off x="4683" y="2400"/>
                <a:ext cx="0" cy="288"/>
              </a:xfrm>
              <a:prstGeom prst="line"/>
              <a:noFill/>
              <a:ln w="12700" cap="flat" cmpd="sng">
                <a:solidFill>
                  <a:schemeClr val="dk1">
                    <a:alpha val="100000"/>
                  </a:schemeClr>
                </a:solidFill>
                <a:prstDash val="solid"/>
                <a:round/>
              </a:ln>
            </p:spPr>
          </p:sp>
          <p:sp>
            <p:nvSpPr>
              <p:cNvPr id="1049050" name=""/>
              <p:cNvSpPr/>
              <p:nvPr/>
            </p:nvSpPr>
            <p:spPr>
              <a:xfrm rot="0">
                <a:off x="963" y="2445"/>
                <a:ext cx="626" cy="21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Times New Roman" pitchFamily="18" charset="0"/>
                    <a:ea typeface="宋体" pitchFamily="2" charset="-122"/>
                  </a:rPr>
                  <a:t>目的地址</a:t>
                </a:r>
              </a:p>
            </p:txBody>
          </p:sp>
          <p:sp>
            <p:nvSpPr>
              <p:cNvPr id="1049051" name=""/>
              <p:cNvSpPr/>
              <p:nvPr/>
            </p:nvSpPr>
            <p:spPr>
              <a:xfrm rot="0">
                <a:off x="1609" y="2445"/>
                <a:ext cx="498" cy="21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Times New Roman" pitchFamily="18" charset="0"/>
                    <a:ea typeface="宋体" pitchFamily="2" charset="-122"/>
                  </a:rPr>
                  <a:t>源地址</a:t>
                </a:r>
              </a:p>
            </p:txBody>
          </p:sp>
          <p:sp>
            <p:nvSpPr>
              <p:cNvPr id="1049052" name=""/>
              <p:cNvSpPr/>
              <p:nvPr/>
            </p:nvSpPr>
            <p:spPr>
              <a:xfrm rot="0">
                <a:off x="2241" y="2445"/>
                <a:ext cx="370" cy="21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Times New Roman" pitchFamily="18" charset="0"/>
                    <a:ea typeface="宋体" pitchFamily="2" charset="-122"/>
                  </a:rPr>
                  <a:t>类型</a:t>
                </a:r>
              </a:p>
            </p:txBody>
          </p:sp>
          <p:sp>
            <p:nvSpPr>
              <p:cNvPr id="1049053" name=""/>
              <p:cNvSpPr/>
              <p:nvPr/>
            </p:nvSpPr>
            <p:spPr>
              <a:xfrm rot="0">
                <a:off x="3406" y="2445"/>
                <a:ext cx="626" cy="21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Times New Roman" pitchFamily="18" charset="0"/>
                    <a:ea typeface="宋体" pitchFamily="2" charset="-122"/>
                  </a:rPr>
                  <a:t>数        据</a:t>
                </a:r>
              </a:p>
            </p:txBody>
          </p:sp>
          <p:sp>
            <p:nvSpPr>
              <p:cNvPr id="1049054" name=""/>
              <p:cNvSpPr/>
              <p:nvPr/>
            </p:nvSpPr>
            <p:spPr>
              <a:xfrm rot="0">
                <a:off x="4683" y="2445"/>
                <a:ext cx="341" cy="21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600" lang="en-US">
                    <a:solidFill>
                      <a:srgbClr val="333399"/>
                    </a:solidFill>
                    <a:latin typeface="Times New Roman" pitchFamily="18" charset="0"/>
                    <a:ea typeface="宋体" pitchFamily="2" charset="-122"/>
                  </a:rPr>
                  <a:t>FCS</a:t>
                </a:r>
              </a:p>
            </p:txBody>
          </p:sp>
          <p:sp>
            <p:nvSpPr>
              <p:cNvPr id="1049055" name=""/>
              <p:cNvSpPr/>
              <p:nvPr/>
            </p:nvSpPr>
            <p:spPr>
              <a:xfrm rot="0">
                <a:off x="1193" y="2205"/>
                <a:ext cx="178" cy="21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600" lang="en-US">
                    <a:solidFill>
                      <a:srgbClr val="333399"/>
                    </a:solidFill>
                    <a:latin typeface="Times New Roman" pitchFamily="18" charset="0"/>
                    <a:ea typeface="宋体" pitchFamily="2" charset="-122"/>
                  </a:rPr>
                  <a:t>6</a:t>
                </a:r>
              </a:p>
            </p:txBody>
          </p:sp>
          <p:sp>
            <p:nvSpPr>
              <p:cNvPr id="1049056" name=""/>
              <p:cNvSpPr/>
              <p:nvPr/>
            </p:nvSpPr>
            <p:spPr>
              <a:xfrm rot="0">
                <a:off x="1810" y="2205"/>
                <a:ext cx="178" cy="21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600" lang="en-US">
                    <a:solidFill>
                      <a:srgbClr val="333399"/>
                    </a:solidFill>
                    <a:latin typeface="Times New Roman" pitchFamily="18" charset="0"/>
                    <a:ea typeface="宋体" pitchFamily="2" charset="-122"/>
                  </a:rPr>
                  <a:t>6</a:t>
                </a:r>
              </a:p>
            </p:txBody>
          </p:sp>
          <p:sp>
            <p:nvSpPr>
              <p:cNvPr id="1049057" name=""/>
              <p:cNvSpPr/>
              <p:nvPr/>
            </p:nvSpPr>
            <p:spPr>
              <a:xfrm rot="0">
                <a:off x="2379" y="2205"/>
                <a:ext cx="178" cy="21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600" lang="en-US">
                    <a:solidFill>
                      <a:srgbClr val="333399"/>
                    </a:solidFill>
                    <a:latin typeface="Times New Roman" pitchFamily="18" charset="0"/>
                    <a:ea typeface="宋体" pitchFamily="2" charset="-122"/>
                  </a:rPr>
                  <a:t>2</a:t>
                </a:r>
              </a:p>
            </p:txBody>
          </p:sp>
          <p:sp>
            <p:nvSpPr>
              <p:cNvPr id="1049058" name=""/>
              <p:cNvSpPr/>
              <p:nvPr/>
            </p:nvSpPr>
            <p:spPr>
              <a:xfrm rot="0">
                <a:off x="4786" y="2205"/>
                <a:ext cx="178" cy="21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600" lang="en-US">
                    <a:solidFill>
                      <a:srgbClr val="333399"/>
                    </a:solidFill>
                    <a:latin typeface="Times New Roman" pitchFamily="18" charset="0"/>
                    <a:ea typeface="宋体" pitchFamily="2" charset="-122"/>
                  </a:rPr>
                  <a:t>4</a:t>
                </a:r>
              </a:p>
            </p:txBody>
          </p:sp>
          <p:sp>
            <p:nvSpPr>
              <p:cNvPr id="1049059" name=""/>
              <p:cNvSpPr/>
              <p:nvPr/>
            </p:nvSpPr>
            <p:spPr>
              <a:xfrm rot="0">
                <a:off x="659" y="2182"/>
                <a:ext cx="370" cy="21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Times New Roman" pitchFamily="18" charset="0"/>
                    <a:ea typeface="宋体" pitchFamily="2" charset="-122"/>
                  </a:rPr>
                  <a:t>字节</a:t>
                </a:r>
              </a:p>
            </p:txBody>
          </p:sp>
          <p:sp>
            <p:nvSpPr>
              <p:cNvPr id="1049060" name=""/>
              <p:cNvSpPr txBox="1"/>
              <p:nvPr/>
            </p:nvSpPr>
            <p:spPr>
              <a:xfrm rot="0">
                <a:off x="3777" y="2185"/>
                <a:ext cx="633" cy="2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600" lang="en-US">
                    <a:solidFill>
                      <a:srgbClr val="333399"/>
                    </a:solidFill>
                    <a:latin typeface="Times New Roman" pitchFamily="18" charset="0"/>
                    <a:ea typeface="宋体" pitchFamily="2" charset="-122"/>
                  </a:rPr>
                  <a:t>46 ~ 1500</a:t>
                </a:r>
              </a:p>
            </p:txBody>
          </p:sp>
        </p:grpSp>
      </p:grpSp>
      <p:grpSp>
        <p:nvGrpSpPr>
          <p:cNvPr id="191" name=""/>
          <p:cNvGrpSpPr/>
          <p:nvPr/>
        </p:nvGrpSpPr>
        <p:grpSpPr>
          <a:xfrm rot="0">
            <a:off x="4310062" y="1628775"/>
            <a:ext cx="3124200" cy="990600"/>
            <a:chOff x="2715" y="1872"/>
            <a:chExt cx="1968" cy="624"/>
          </a:xfrm>
        </p:grpSpPr>
        <p:sp>
          <p:nvSpPr>
            <p:cNvPr id="1049061" name=""/>
            <p:cNvSpPr/>
            <p:nvPr/>
          </p:nvSpPr>
          <p:spPr>
            <a:xfrm rot="16200000" flipH="1">
              <a:off x="3507" y="2232"/>
              <a:ext cx="384" cy="145"/>
            </a:xfrm>
            <a:prstGeom prst="rightArrow">
              <a:avLst>
                <a:gd name="adj1" fmla="val 50000"/>
                <a:gd name="adj2" fmla="val 132426"/>
              </a:avLst>
            </a:prstGeom>
            <a:solidFill>
              <a:schemeClr val="accent1"/>
            </a:soli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9062" name=""/>
            <p:cNvSpPr/>
            <p:nvPr/>
          </p:nvSpPr>
          <p:spPr>
            <a:xfrm rot="0">
              <a:off x="2715" y="1872"/>
              <a:ext cx="1968" cy="240"/>
            </a:xfrm>
            <a:prstGeom prst="rect"/>
            <a:solidFill>
              <a:srgbClr val="CCECFF"/>
            </a:solidFill>
            <a:ln w="19050"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spcBef>
                  <a:spcPct val="0"/>
                </a:spcBef>
                <a:buFontTx/>
                <a:buNone/>
              </a:pPr>
              <a:r>
                <a:rPr altLang="zh-CN" sz="1600" lang="en-US">
                  <a:solidFill>
                    <a:srgbClr val="333399"/>
                  </a:solidFill>
                  <a:latin typeface="Times New Roman" pitchFamily="18" charset="0"/>
                  <a:ea typeface="宋体" pitchFamily="2" charset="-122"/>
                </a:rPr>
                <a:t>IP </a:t>
              </a:r>
              <a:r>
                <a:rPr altLang="en-US" sz="1600" lang="zh-CN">
                  <a:solidFill>
                    <a:srgbClr val="333399"/>
                  </a:solidFill>
                  <a:latin typeface="Times New Roman" pitchFamily="18" charset="0"/>
                  <a:ea typeface="宋体" pitchFamily="2" charset="-122"/>
                </a:rPr>
                <a:t>数据报</a:t>
              </a:r>
            </a:p>
          </p:txBody>
        </p:sp>
      </p:grpSp>
      <p:sp>
        <p:nvSpPr>
          <p:cNvPr id="1049063" name=""/>
          <p:cNvSpPr txBox="1"/>
          <p:nvPr/>
        </p:nvSpPr>
        <p:spPr>
          <a:xfrm rot="0">
            <a:off x="2124075" y="4076700"/>
            <a:ext cx="6594475" cy="1196975"/>
          </a:xfrm>
          <a:prstGeom prst="rect"/>
          <a:solidFill>
            <a:srgbClr val="CCECFF"/>
          </a:solidFill>
          <a:ln w="9525" cap="flat" cmpd="sng">
            <a:solidFill>
              <a:srgbClr val="333399">
                <a:alpha val="100000"/>
              </a:srgbClr>
            </a:solidFill>
            <a:prstDash val="solid"/>
            <a:round/>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en-US" sz="2400" lang="zh-CN">
                <a:solidFill>
                  <a:srgbClr val="333399"/>
                </a:solidFill>
                <a:latin typeface="Arial" pitchFamily="34" charset="0"/>
                <a:ea typeface="黑体" pitchFamily="49" charset="-122"/>
              </a:rPr>
              <a:t>当数据字段的长度小于 </a:t>
            </a:r>
            <a:r>
              <a:rPr altLang="zh-CN" sz="2400" lang="en-US">
                <a:solidFill>
                  <a:srgbClr val="333399"/>
                </a:solidFill>
                <a:latin typeface="Arial" pitchFamily="34" charset="0"/>
                <a:ea typeface="黑体" pitchFamily="49" charset="-122"/>
              </a:rPr>
              <a:t>46 </a:t>
            </a:r>
            <a:r>
              <a:rPr altLang="en-US" sz="2400" lang="zh-CN">
                <a:solidFill>
                  <a:srgbClr val="333399"/>
                </a:solidFill>
                <a:latin typeface="Arial" pitchFamily="34" charset="0"/>
                <a:ea typeface="黑体" pitchFamily="49" charset="-122"/>
              </a:rPr>
              <a:t>字节时，</a:t>
            </a:r>
          </a:p>
          <a:p>
            <a:pPr algn="ctr" eaLnBrk="1" hangingPunct="1" indent="0" latinLnBrk="1" lvl="0" marL="0">
              <a:spcBef>
                <a:spcPct val="0"/>
              </a:spcBef>
              <a:buFontTx/>
              <a:buNone/>
            </a:pPr>
            <a:r>
              <a:rPr altLang="en-US" sz="2400" lang="zh-CN">
                <a:solidFill>
                  <a:srgbClr val="333399"/>
                </a:solidFill>
                <a:latin typeface="Arial" pitchFamily="34" charset="0"/>
                <a:ea typeface="黑体" pitchFamily="49" charset="-122"/>
              </a:rPr>
              <a:t>应在数据字段的后面加入整数字节的填充字段，</a:t>
            </a:r>
          </a:p>
          <a:p>
            <a:pPr algn="ctr" eaLnBrk="1" hangingPunct="1" indent="0" latinLnBrk="1" lvl="0" marL="0">
              <a:spcBef>
                <a:spcPct val="0"/>
              </a:spcBef>
              <a:buFontTx/>
              <a:buNone/>
            </a:pPr>
            <a:r>
              <a:rPr altLang="en-US" sz="2400" lang="zh-CN">
                <a:solidFill>
                  <a:srgbClr val="333399"/>
                </a:solidFill>
                <a:latin typeface="Arial" pitchFamily="34" charset="0"/>
                <a:ea typeface="黑体" pitchFamily="49" charset="-122"/>
              </a:rPr>
              <a:t>以保证以太网的 </a:t>
            </a:r>
            <a:r>
              <a:rPr altLang="zh-CN" sz="2400" lang="en-US">
                <a:solidFill>
                  <a:srgbClr val="333399"/>
                </a:solidFill>
                <a:latin typeface="Arial" pitchFamily="34" charset="0"/>
                <a:ea typeface="黑体" pitchFamily="49" charset="-122"/>
              </a:rPr>
              <a:t>MAC </a:t>
            </a:r>
            <a:r>
              <a:rPr altLang="en-US" sz="2400" lang="zh-CN">
                <a:solidFill>
                  <a:srgbClr val="333399"/>
                </a:solidFill>
                <a:latin typeface="Arial" pitchFamily="34" charset="0"/>
                <a:ea typeface="黑体" pitchFamily="49" charset="-122"/>
              </a:rPr>
              <a:t>帧长不小于 </a:t>
            </a:r>
            <a:r>
              <a:rPr altLang="zh-CN" sz="2400" lang="en-US">
                <a:solidFill>
                  <a:srgbClr val="333399"/>
                </a:solidFill>
                <a:latin typeface="Arial" pitchFamily="34" charset="0"/>
                <a:ea typeface="黑体" pitchFamily="49" charset="-122"/>
              </a:rPr>
              <a:t>64 </a:t>
            </a:r>
            <a:r>
              <a:rPr altLang="en-US" sz="2400" lang="zh-CN">
                <a:solidFill>
                  <a:srgbClr val="333399"/>
                </a:solidFill>
                <a:latin typeface="Arial" pitchFamily="34" charset="0"/>
                <a:ea typeface="黑体" pitchFamily="49" charset="-122"/>
              </a:rPr>
              <a:t>字节。 </a:t>
            </a:r>
          </a:p>
        </p:txBody>
      </p:sp>
      <p:sp>
        <p:nvSpPr>
          <p:cNvPr id="1049064" name=""/>
          <p:cNvSpPr/>
          <p:nvPr/>
        </p:nvSpPr>
        <p:spPr>
          <a:xfrm rot="0">
            <a:off x="3917950" y="166687"/>
            <a:ext cx="6324600" cy="533400"/>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4000" lang="en-US">
                <a:solidFill>
                  <a:schemeClr val="lt1"/>
                </a:solidFill>
                <a:latin typeface="Arial" pitchFamily="34" charset="0"/>
                <a:ea typeface="宋体" pitchFamily="2" charset="-122"/>
              </a:rPr>
              <a:t>2</a:t>
            </a:r>
            <a:r>
              <a:rPr altLang="en-US" sz="4000" lang="zh-CN">
                <a:solidFill>
                  <a:schemeClr val="lt1"/>
                </a:solidFill>
                <a:latin typeface="Arial" pitchFamily="34" charset="0"/>
                <a:ea typeface="宋体" pitchFamily="2" charset="-122"/>
              </a:rPr>
              <a:t>、</a:t>
            </a:r>
            <a:r>
              <a:rPr altLang="zh-CN" sz="4000" lang="en-US">
                <a:solidFill>
                  <a:schemeClr val="lt1"/>
                </a:solidFill>
                <a:latin typeface="Arial" pitchFamily="34" charset="0"/>
                <a:ea typeface="宋体" pitchFamily="2" charset="-122"/>
              </a:rPr>
              <a:t>MAC</a:t>
            </a:r>
            <a:r>
              <a:rPr altLang="en-US" sz="4000" lang="zh-CN">
                <a:solidFill>
                  <a:schemeClr val="lt1"/>
                </a:solidFill>
                <a:latin typeface="Arial" pitchFamily="34" charset="0"/>
                <a:ea typeface="宋体" pitchFamily="2" charset="-122"/>
              </a:rPr>
              <a:t>帧格式</a:t>
            </a:r>
          </a:p>
        </p:txBody>
      </p:sp>
      <p:sp>
        <p:nvSpPr>
          <p:cNvPr id="1049065" name=""/>
          <p:cNvSpPr/>
          <p:nvPr/>
        </p:nvSpPr>
        <p:spPr>
          <a:xfrm rot="0">
            <a:off x="323850" y="3357562"/>
            <a:ext cx="1223962" cy="576262"/>
          </a:xfrm>
          <a:prstGeom prst="rect"/>
          <a:solidFill>
            <a:srgbClr val="FFD699"/>
          </a:solidFill>
          <a:ln w="25400" cap="flat" cmpd="sng">
            <a:solidFill>
              <a:srgbClr val="1E4D92">
                <a:alpha val="100000"/>
              </a:srgbClr>
            </a:solidFill>
            <a:prstDash val="dash"/>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zh-CN" b="1" lang="en-US">
                <a:latin typeface="Comic Sans MS" pitchFamily="66" charset="0"/>
                <a:ea typeface="幼圆" pitchFamily="49" charset="-122"/>
              </a:rPr>
              <a:t>8</a:t>
            </a:r>
            <a:r>
              <a:rPr altLang="en-US" b="1" lang="zh-CN">
                <a:latin typeface="Comic Sans MS" pitchFamily="66" charset="0"/>
                <a:ea typeface="幼圆" pitchFamily="49" charset="-122"/>
              </a:rPr>
              <a:t>字节</a:t>
            </a:r>
          </a:p>
        </p:txBody>
      </p:sp>
      <p:sp>
        <p:nvSpPr>
          <p:cNvPr id="1049066" name=""/>
          <p:cNvSpPr/>
          <p:nvPr/>
        </p:nvSpPr>
        <p:spPr>
          <a:xfrm rot="0">
            <a:off x="250825" y="4292600"/>
            <a:ext cx="1633537" cy="5857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b="1" sz="1600" lang="zh-CN">
                <a:latin typeface="楷体_GB2312" pitchFamily="49" charset="-122"/>
                <a:ea typeface="楷体_GB2312" pitchFamily="49" charset="-122"/>
              </a:rPr>
              <a:t>前导码与</a:t>
            </a:r>
          </a:p>
          <a:p>
            <a:pPr eaLnBrk="1" hangingPunct="1" indent="0" latinLnBrk="1" lvl="0" marL="0">
              <a:spcBef>
                <a:spcPct val="0"/>
              </a:spcBef>
              <a:buFontTx/>
              <a:buNone/>
            </a:pPr>
            <a:r>
              <a:rPr altLang="en-US" b="1" sz="1600" lang="zh-CN">
                <a:latin typeface="楷体_GB2312" pitchFamily="49" charset="-122"/>
                <a:ea typeface="楷体_GB2312" pitchFamily="49" charset="-122"/>
              </a:rPr>
              <a:t>帧前定界符字段</a:t>
            </a:r>
          </a:p>
        </p:txBody>
      </p:sp>
      <p:sp>
        <p:nvSpPr>
          <p:cNvPr id="1049067" name=""/>
          <p:cNvSpPr/>
          <p:nvPr/>
        </p:nvSpPr>
        <p:spPr>
          <a:xfrm rot="0">
            <a:off x="755650" y="3933825"/>
            <a:ext cx="287337" cy="358775"/>
          </a:xfrm>
          <a:prstGeom prst="downArrow">
            <a:avLst>
              <a:gd name="adj1" fmla="val 50000"/>
              <a:gd name="adj2" fmla="val 50002"/>
            </a:avLst>
          </a:prstGeom>
          <a:solidFill>
            <a:srgbClr val="D1D1D1"/>
          </a:solidFill>
          <a:ln w="25400" cap="flat" cmpd="sng">
            <a:solidFill>
              <a:srgbClr val="1E4D92">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en-US" lang="zh-CN">
              <a:solidFill>
                <a:srgbClr val="FFFFFF"/>
              </a:solidFill>
              <a:latin typeface="Comic Sans MS" pitchFamily="66" charset="0"/>
              <a:ea typeface="幼圆" pitchFamily="49" charset="-122"/>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3" grpId="0" uiExpand="0" build="whole"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92" name=""/>
        <p:cNvGrpSpPr/>
        <p:nvPr/>
      </p:nvGrpSpPr>
      <p:grpSpPr>
        <a:xfrm rot="0">
          <a:off x="0" y="0"/>
          <a:ext cx="0" cy="0"/>
          <a:chOff x="0" y="0"/>
          <a:chExt cx="0" cy="0"/>
        </a:xfrm>
      </p:grpSpPr>
      <p:sp>
        <p:nvSpPr>
          <p:cNvPr id="1049068" name=""/>
          <p:cNvSpPr/>
          <p:nvPr>
            <p:ph sz="full" idx="1"/>
          </p:nvPr>
        </p:nvSpPr>
        <p:spPr>
          <a:xfrm rot="0">
            <a:off x="396875" y="1484312"/>
            <a:ext cx="8229600" cy="38862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latinLnBrk="1" lvl="0"/>
            <a:r>
              <a:rPr altLang="en-US" sz="2400" lang="zh-CN"/>
              <a:t>现有五个站分别连接在三个局域网上， 并且用两个网桥连接起来，如下图所示。每一个网桥的两个端口号都标明在图上。在一开始，两个网桥中的转发表都是空的。以后有以下各站向其他的站发送了数据帧，即</a:t>
            </a:r>
            <a:r>
              <a:rPr altLang="zh-CN" sz="2400" lang="en-US"/>
              <a:t>H1</a:t>
            </a:r>
            <a:r>
              <a:rPr altLang="en-US" sz="2400" lang="zh-CN"/>
              <a:t>发送给</a:t>
            </a:r>
            <a:r>
              <a:rPr altLang="zh-CN" sz="2400" lang="en-US"/>
              <a:t>H5</a:t>
            </a:r>
            <a:r>
              <a:rPr altLang="en-US" sz="2400" lang="zh-CN"/>
              <a:t>，</a:t>
            </a:r>
            <a:r>
              <a:rPr altLang="zh-CN" sz="2400" lang="en-US"/>
              <a:t>H3</a:t>
            </a:r>
            <a:r>
              <a:rPr altLang="en-US" sz="2400" lang="zh-CN"/>
              <a:t>发送给</a:t>
            </a:r>
            <a:r>
              <a:rPr altLang="zh-CN" sz="2400" lang="en-US"/>
              <a:t>H2</a:t>
            </a:r>
            <a:r>
              <a:rPr altLang="en-US" sz="2400" lang="zh-CN"/>
              <a:t>，</a:t>
            </a:r>
            <a:r>
              <a:rPr altLang="zh-CN" sz="2400" lang="en-US"/>
              <a:t>H4</a:t>
            </a:r>
            <a:r>
              <a:rPr altLang="en-US" sz="2400" lang="zh-CN"/>
              <a:t>发送给</a:t>
            </a:r>
            <a:r>
              <a:rPr altLang="zh-CN" sz="2400" lang="en-US"/>
              <a:t>H3</a:t>
            </a:r>
            <a:r>
              <a:rPr altLang="en-US" sz="2400" lang="zh-CN"/>
              <a:t>，</a:t>
            </a:r>
            <a:r>
              <a:rPr altLang="zh-CN" sz="2400" lang="en-US"/>
              <a:t>H2</a:t>
            </a:r>
            <a:r>
              <a:rPr altLang="en-US" sz="2400" lang="zh-CN"/>
              <a:t>发送给</a:t>
            </a:r>
            <a:r>
              <a:rPr altLang="zh-CN" sz="2400" lang="en-US"/>
              <a:t>H1</a:t>
            </a:r>
            <a:r>
              <a:rPr altLang="en-US" sz="2400" lang="zh-CN"/>
              <a:t>。试将有关数据填写在下表中。</a:t>
            </a:r>
            <a:r>
              <a:rPr altLang="en-US" lang="zh-CN"/>
              <a:t> </a:t>
            </a:r>
          </a:p>
        </p:txBody>
      </p:sp>
      <p:grpSp>
        <p:nvGrpSpPr>
          <p:cNvPr id="193" name=""/>
          <p:cNvGrpSpPr/>
          <p:nvPr/>
        </p:nvGrpSpPr>
        <p:grpSpPr>
          <a:xfrm rot="0">
            <a:off x="1763712" y="3933825"/>
            <a:ext cx="5400675" cy="2232025"/>
            <a:chOff x="672" y="2112"/>
            <a:chExt cx="3176" cy="1344"/>
          </a:xfrm>
        </p:grpSpPr>
        <p:grpSp>
          <p:nvGrpSpPr>
            <p:cNvPr id="194" name=""/>
            <p:cNvGrpSpPr/>
            <p:nvPr/>
          </p:nvGrpSpPr>
          <p:grpSpPr>
            <a:xfrm rot="0">
              <a:off x="672" y="2112"/>
              <a:ext cx="1488" cy="1200"/>
              <a:chOff x="672" y="2112"/>
              <a:chExt cx="1488" cy="1200"/>
            </a:xfrm>
          </p:grpSpPr>
          <p:pic>
            <p:nvPicPr>
              <p:cNvPr id="2097191" name=""/>
              <p:cNvPicPr>
                <a:picLocks/>
              </p:cNvPicPr>
              <p:nvPr/>
            </p:nvPicPr>
            <p:blipFill>
              <a:blip xmlns:r="http://schemas.openxmlformats.org/officeDocument/2006/relationships" r:embed="rId1"/>
              <a:srcRect l="8333" t="63254" r="63890" b="7324"/>
              <a:stretch>
                <a:fillRect/>
              </a:stretch>
            </p:blipFill>
            <p:spPr>
              <a:xfrm rot="0">
                <a:off x="720" y="2352"/>
                <a:ext cx="1440" cy="960"/>
              </a:xfrm>
              <a:prstGeom prst="rect"/>
              <a:noFill/>
              <a:ln>
                <a:noFill/>
              </a:ln>
            </p:spPr>
          </p:pic>
          <p:sp>
            <p:nvSpPr>
              <p:cNvPr id="1049069" name=""/>
              <p:cNvSpPr txBox="1"/>
              <p:nvPr/>
            </p:nvSpPr>
            <p:spPr>
              <a:xfrm rot="0">
                <a:off x="672" y="2744"/>
                <a:ext cx="272" cy="212"/>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sz="1000" lang="en-US">
                    <a:solidFill>
                      <a:srgbClr val="000000"/>
                    </a:solidFill>
                    <a:latin typeface="Times New Roman" pitchFamily="18" charset="0"/>
                    <a:ea typeface="宋体" pitchFamily="2" charset="-122"/>
                  </a:rPr>
                  <a:t>H1</a:t>
                </a:r>
              </a:p>
            </p:txBody>
          </p:sp>
          <p:sp>
            <p:nvSpPr>
              <p:cNvPr id="1049070" name=""/>
              <p:cNvSpPr txBox="1"/>
              <p:nvPr/>
            </p:nvSpPr>
            <p:spPr>
              <a:xfrm rot="0">
                <a:off x="1008" y="2736"/>
                <a:ext cx="272" cy="212"/>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sz="1000" lang="en-US">
                    <a:solidFill>
                      <a:srgbClr val="000000"/>
                    </a:solidFill>
                    <a:latin typeface="Times New Roman" pitchFamily="18" charset="0"/>
                    <a:ea typeface="宋体" pitchFamily="2" charset="-122"/>
                  </a:rPr>
                  <a:t>H2</a:t>
                </a:r>
              </a:p>
            </p:txBody>
          </p:sp>
          <p:sp>
            <p:nvSpPr>
              <p:cNvPr id="1049071" name=""/>
              <p:cNvSpPr txBox="1"/>
              <p:nvPr/>
            </p:nvSpPr>
            <p:spPr>
              <a:xfrm rot="0">
                <a:off x="1680" y="2736"/>
                <a:ext cx="272" cy="212"/>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sz="1000" lang="en-US">
                    <a:solidFill>
                      <a:srgbClr val="000000"/>
                    </a:solidFill>
                    <a:latin typeface="Times New Roman" pitchFamily="18" charset="0"/>
                    <a:ea typeface="宋体" pitchFamily="2" charset="-122"/>
                  </a:rPr>
                  <a:t>H3</a:t>
                </a:r>
              </a:p>
            </p:txBody>
          </p:sp>
          <p:sp>
            <p:nvSpPr>
              <p:cNvPr id="1049072" name=""/>
              <p:cNvSpPr txBox="1"/>
              <p:nvPr/>
            </p:nvSpPr>
            <p:spPr>
              <a:xfrm rot="0">
                <a:off x="720" y="2487"/>
                <a:ext cx="596" cy="212"/>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en-US" sz="1000" lang="zh-CN">
                    <a:solidFill>
                      <a:srgbClr val="000000"/>
                    </a:solidFill>
                    <a:latin typeface="Times New Roman" pitchFamily="18" charset="0"/>
                    <a:ea typeface="宋体" pitchFamily="2" charset="-122"/>
                  </a:rPr>
                  <a:t>端口 </a:t>
                </a:r>
                <a:r>
                  <a:rPr altLang="zh-CN" sz="1600" lang="en-US">
                    <a:solidFill>
                      <a:srgbClr val="000000"/>
                    </a:solidFill>
                    <a:latin typeface="Times New Roman" pitchFamily="18" charset="0"/>
                    <a:ea typeface="宋体" pitchFamily="2" charset="-122"/>
                  </a:rPr>
                  <a:t>    1</a:t>
                </a:r>
              </a:p>
            </p:txBody>
          </p:sp>
          <p:sp>
            <p:nvSpPr>
              <p:cNvPr id="1049073" name=""/>
              <p:cNvSpPr txBox="1"/>
              <p:nvPr/>
            </p:nvSpPr>
            <p:spPr>
              <a:xfrm rot="0">
                <a:off x="1968" y="2496"/>
                <a:ext cx="180" cy="212"/>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sz="1000" lang="en-US">
                    <a:solidFill>
                      <a:srgbClr val="000000"/>
                    </a:solidFill>
                    <a:latin typeface="Times New Roman" pitchFamily="18" charset="0"/>
                    <a:ea typeface="宋体" pitchFamily="2" charset="-122"/>
                  </a:rPr>
                  <a:t>2</a:t>
                </a:r>
              </a:p>
            </p:txBody>
          </p:sp>
          <p:sp>
            <p:nvSpPr>
              <p:cNvPr id="1049074" name=""/>
              <p:cNvSpPr txBox="1"/>
              <p:nvPr/>
            </p:nvSpPr>
            <p:spPr>
              <a:xfrm rot="0">
                <a:off x="1488" y="2112"/>
                <a:ext cx="265" cy="212"/>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b="1" sz="1000" lang="en-US">
                    <a:solidFill>
                      <a:srgbClr val="000000"/>
                    </a:solidFill>
                    <a:latin typeface="Arial Unicode MS" pitchFamily="0" charset="1"/>
                    <a:ea typeface="宋体" pitchFamily="2" charset="-122"/>
                  </a:rPr>
                  <a:t>B1</a:t>
                </a:r>
              </a:p>
            </p:txBody>
          </p:sp>
        </p:grpSp>
        <p:grpSp>
          <p:nvGrpSpPr>
            <p:cNvPr id="195" name=""/>
            <p:cNvGrpSpPr/>
            <p:nvPr/>
          </p:nvGrpSpPr>
          <p:grpSpPr>
            <a:xfrm rot="0">
              <a:off x="2256" y="2120"/>
              <a:ext cx="1080" cy="596"/>
              <a:chOff x="2508" y="2112"/>
              <a:chExt cx="1080" cy="596"/>
            </a:xfrm>
          </p:grpSpPr>
          <p:pic>
            <p:nvPicPr>
              <p:cNvPr id="2097192" name=""/>
              <p:cNvPicPr>
                <a:picLocks/>
              </p:cNvPicPr>
              <p:nvPr/>
            </p:nvPicPr>
            <p:blipFill>
              <a:blip xmlns:r="http://schemas.openxmlformats.org/officeDocument/2006/relationships" r:embed="rId1"/>
              <a:srcRect l="15741" t="63254" r="65742" b="26448"/>
              <a:stretch>
                <a:fillRect/>
              </a:stretch>
            </p:blipFill>
            <p:spPr>
              <a:xfrm rot="0">
                <a:off x="2544" y="2352"/>
                <a:ext cx="960" cy="336"/>
              </a:xfrm>
              <a:prstGeom prst="rect"/>
              <a:noFill/>
              <a:ln>
                <a:noFill/>
              </a:ln>
            </p:spPr>
          </p:pic>
          <p:sp>
            <p:nvSpPr>
              <p:cNvPr id="1049075" name=""/>
              <p:cNvSpPr txBox="1"/>
              <p:nvPr/>
            </p:nvSpPr>
            <p:spPr>
              <a:xfrm rot="0">
                <a:off x="2508" y="2496"/>
                <a:ext cx="180" cy="212"/>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sz="1000" lang="en-US">
                    <a:solidFill>
                      <a:srgbClr val="000000"/>
                    </a:solidFill>
                    <a:latin typeface="Times New Roman" pitchFamily="18" charset="0"/>
                    <a:ea typeface="宋体" pitchFamily="2" charset="-122"/>
                  </a:rPr>
                  <a:t>1</a:t>
                </a:r>
              </a:p>
            </p:txBody>
          </p:sp>
          <p:sp>
            <p:nvSpPr>
              <p:cNvPr id="1049076" name=""/>
              <p:cNvSpPr txBox="1"/>
              <p:nvPr/>
            </p:nvSpPr>
            <p:spPr>
              <a:xfrm rot="0">
                <a:off x="3408" y="2496"/>
                <a:ext cx="180" cy="212"/>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sz="1000" lang="en-US">
                    <a:solidFill>
                      <a:srgbClr val="000000"/>
                    </a:solidFill>
                    <a:latin typeface="Times New Roman" pitchFamily="18" charset="0"/>
                    <a:ea typeface="宋体" pitchFamily="2" charset="-122"/>
                  </a:rPr>
                  <a:t>2</a:t>
                </a:r>
              </a:p>
            </p:txBody>
          </p:sp>
          <p:sp>
            <p:nvSpPr>
              <p:cNvPr id="1049077" name=""/>
              <p:cNvSpPr txBox="1"/>
              <p:nvPr/>
            </p:nvSpPr>
            <p:spPr>
              <a:xfrm rot="0">
                <a:off x="2951" y="2112"/>
                <a:ext cx="265" cy="212"/>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sz="1200" lang="en-US">
                    <a:solidFill>
                      <a:srgbClr val="000000"/>
                    </a:solidFill>
                    <a:latin typeface="Times New Roman" pitchFamily="18" charset="0"/>
                    <a:ea typeface="宋体" pitchFamily="2" charset="-122"/>
                  </a:rPr>
                  <a:t>B</a:t>
                </a:r>
                <a:r>
                  <a:rPr altLang="zh-CN" sz="1000" lang="en-US">
                    <a:solidFill>
                      <a:srgbClr val="000000"/>
                    </a:solidFill>
                    <a:latin typeface="Times New Roman" pitchFamily="18" charset="0"/>
                    <a:ea typeface="宋体" pitchFamily="2" charset="-122"/>
                  </a:rPr>
                  <a:t>2</a:t>
                </a:r>
              </a:p>
            </p:txBody>
          </p:sp>
        </p:grpSp>
        <p:sp>
          <p:nvSpPr>
            <p:cNvPr id="1049078" name=""/>
            <p:cNvSpPr/>
            <p:nvPr/>
          </p:nvSpPr>
          <p:spPr>
            <a:xfrm rot="0">
              <a:off x="2112" y="2720"/>
              <a:ext cx="480" cy="0"/>
            </a:xfrm>
            <a:prstGeom prst="line"/>
            <a:noFill/>
            <a:ln w="28575" cap="flat" cmpd="sng">
              <a:solidFill>
                <a:srgbClr val="000000">
                  <a:alpha val="100000"/>
                </a:srgbClr>
              </a:solidFill>
              <a:prstDash val="solid"/>
              <a:round/>
            </a:ln>
          </p:spPr>
        </p:sp>
        <p:sp>
          <p:nvSpPr>
            <p:cNvPr id="1049079" name=""/>
            <p:cNvSpPr/>
            <p:nvPr/>
          </p:nvSpPr>
          <p:spPr>
            <a:xfrm rot="0">
              <a:off x="2552" y="2632"/>
              <a:ext cx="0" cy="96"/>
            </a:xfrm>
            <a:prstGeom prst="line"/>
            <a:noFill/>
            <a:ln w="28575" cap="flat" cmpd="sng">
              <a:solidFill>
                <a:srgbClr val="000000">
                  <a:alpha val="100000"/>
                </a:srgbClr>
              </a:solidFill>
              <a:prstDash val="solid"/>
              <a:round/>
            </a:ln>
          </p:spPr>
        </p:sp>
        <p:grpSp>
          <p:nvGrpSpPr>
            <p:cNvPr id="196" name=""/>
            <p:cNvGrpSpPr/>
            <p:nvPr/>
          </p:nvGrpSpPr>
          <p:grpSpPr>
            <a:xfrm rot="0">
              <a:off x="2928" y="2688"/>
              <a:ext cx="720" cy="624"/>
              <a:chOff x="3504" y="2592"/>
              <a:chExt cx="720" cy="624"/>
            </a:xfrm>
          </p:grpSpPr>
          <p:pic>
            <p:nvPicPr>
              <p:cNvPr id="2097193" name=""/>
              <p:cNvPicPr>
                <a:picLocks/>
              </p:cNvPicPr>
              <p:nvPr/>
            </p:nvPicPr>
            <p:blipFill>
              <a:blip xmlns:r="http://schemas.openxmlformats.org/officeDocument/2006/relationships" r:embed="rId1"/>
              <a:srcRect l="8333" t="73552" r="78705" b="7324"/>
              <a:stretch>
                <a:fillRect/>
              </a:stretch>
            </p:blipFill>
            <p:spPr>
              <a:xfrm rot="0">
                <a:off x="3552" y="2592"/>
                <a:ext cx="672" cy="624"/>
              </a:xfrm>
              <a:prstGeom prst="rect"/>
              <a:noFill/>
              <a:ln>
                <a:noFill/>
              </a:ln>
            </p:spPr>
          </p:pic>
          <p:sp>
            <p:nvSpPr>
              <p:cNvPr id="1049080" name=""/>
              <p:cNvSpPr txBox="1"/>
              <p:nvPr/>
            </p:nvSpPr>
            <p:spPr>
              <a:xfrm rot="0">
                <a:off x="3504" y="2648"/>
                <a:ext cx="272" cy="212"/>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sz="1000" lang="en-US">
                    <a:solidFill>
                      <a:srgbClr val="000000"/>
                    </a:solidFill>
                    <a:latin typeface="Times New Roman" pitchFamily="18" charset="0"/>
                    <a:ea typeface="宋体" pitchFamily="2" charset="-122"/>
                  </a:rPr>
                  <a:t>H4</a:t>
                </a:r>
              </a:p>
            </p:txBody>
          </p:sp>
          <p:sp>
            <p:nvSpPr>
              <p:cNvPr id="1049081" name=""/>
              <p:cNvSpPr txBox="1"/>
              <p:nvPr/>
            </p:nvSpPr>
            <p:spPr>
              <a:xfrm rot="0">
                <a:off x="3840" y="2640"/>
                <a:ext cx="272" cy="212"/>
              </a:xfrm>
              <a:prstGeom prst="rect"/>
              <a:solidFill>
                <a:srgbClr val="FFFFFF"/>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sz="1000" lang="en-US">
                    <a:solidFill>
                      <a:srgbClr val="000000"/>
                    </a:solidFill>
                    <a:latin typeface="Times New Roman" pitchFamily="18" charset="0"/>
                    <a:ea typeface="宋体" pitchFamily="2" charset="-122"/>
                  </a:rPr>
                  <a:t>H5</a:t>
                </a:r>
              </a:p>
            </p:txBody>
          </p:sp>
        </p:grpSp>
        <p:sp>
          <p:nvSpPr>
            <p:cNvPr id="1049082" name=""/>
            <p:cNvSpPr/>
            <p:nvPr/>
          </p:nvSpPr>
          <p:spPr>
            <a:xfrm rot="0">
              <a:off x="3080" y="2640"/>
              <a:ext cx="0" cy="96"/>
            </a:xfrm>
            <a:prstGeom prst="line"/>
            <a:noFill/>
            <a:ln w="28575" cap="flat" cmpd="sng">
              <a:solidFill>
                <a:srgbClr val="000000">
                  <a:alpha val="100000"/>
                </a:srgbClr>
              </a:solidFill>
              <a:prstDash val="solid"/>
              <a:round/>
            </a:ln>
          </p:spPr>
        </p:sp>
        <p:sp>
          <p:nvSpPr>
            <p:cNvPr id="1049083" name=""/>
            <p:cNvSpPr txBox="1"/>
            <p:nvPr/>
          </p:nvSpPr>
          <p:spPr>
            <a:xfrm rot="0">
              <a:off x="672" y="3264"/>
              <a:ext cx="440" cy="19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b="1" sz="1000" lang="en-US">
                  <a:solidFill>
                    <a:srgbClr val="000000"/>
                  </a:solidFill>
                  <a:latin typeface="Times New Roman" pitchFamily="18" charset="0"/>
                  <a:ea typeface="宋体" pitchFamily="2" charset="-122"/>
                </a:rPr>
                <a:t>MAC1</a:t>
              </a:r>
            </a:p>
          </p:txBody>
        </p:sp>
        <p:sp>
          <p:nvSpPr>
            <p:cNvPr id="1049084" name=""/>
            <p:cNvSpPr txBox="1"/>
            <p:nvPr/>
          </p:nvSpPr>
          <p:spPr>
            <a:xfrm rot="0">
              <a:off x="1104" y="3264"/>
              <a:ext cx="440" cy="19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b="1" sz="1000" lang="en-US">
                  <a:solidFill>
                    <a:srgbClr val="000000"/>
                  </a:solidFill>
                  <a:latin typeface="Times New Roman" pitchFamily="18" charset="0"/>
                  <a:ea typeface="宋体" pitchFamily="2" charset="-122"/>
                </a:rPr>
                <a:t>MAC2</a:t>
              </a:r>
            </a:p>
          </p:txBody>
        </p:sp>
        <p:sp>
          <p:nvSpPr>
            <p:cNvPr id="1049085" name=""/>
            <p:cNvSpPr txBox="1"/>
            <p:nvPr/>
          </p:nvSpPr>
          <p:spPr>
            <a:xfrm rot="0">
              <a:off x="1728" y="3264"/>
              <a:ext cx="440" cy="19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b="1" sz="1000" lang="en-US">
                  <a:solidFill>
                    <a:srgbClr val="000000"/>
                  </a:solidFill>
                  <a:latin typeface="Times New Roman" pitchFamily="18" charset="0"/>
                  <a:ea typeface="宋体" pitchFamily="2" charset="-122"/>
                </a:rPr>
                <a:t>MAC3</a:t>
              </a:r>
            </a:p>
          </p:txBody>
        </p:sp>
        <p:sp>
          <p:nvSpPr>
            <p:cNvPr id="1049086" name=""/>
            <p:cNvSpPr txBox="1"/>
            <p:nvPr/>
          </p:nvSpPr>
          <p:spPr>
            <a:xfrm rot="0">
              <a:off x="2880" y="3264"/>
              <a:ext cx="440" cy="19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b="1" sz="1000" lang="en-US">
                  <a:solidFill>
                    <a:srgbClr val="000000"/>
                  </a:solidFill>
                  <a:latin typeface="Times New Roman" pitchFamily="18" charset="0"/>
                  <a:ea typeface="宋体" pitchFamily="2" charset="-122"/>
                </a:rPr>
                <a:t>MAC4</a:t>
              </a:r>
            </a:p>
          </p:txBody>
        </p:sp>
        <p:sp>
          <p:nvSpPr>
            <p:cNvPr id="1049087" name=""/>
            <p:cNvSpPr txBox="1"/>
            <p:nvPr/>
          </p:nvSpPr>
          <p:spPr>
            <a:xfrm rot="0">
              <a:off x="3408" y="3264"/>
              <a:ext cx="440" cy="19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eaLnBrk="1" hangingPunct="1" indent="0" latinLnBrk="1" lvl="0" marL="0">
                <a:spcBef>
                  <a:spcPct val="0"/>
                </a:spcBef>
                <a:buFontTx/>
                <a:buNone/>
              </a:pPr>
              <a:r>
                <a:rPr altLang="zh-CN" b="1" sz="1000" lang="en-US">
                  <a:solidFill>
                    <a:srgbClr val="000000"/>
                  </a:solidFill>
                  <a:latin typeface="Times New Roman" pitchFamily="18" charset="0"/>
                  <a:ea typeface="宋体" pitchFamily="2" charset="-122"/>
                </a:rPr>
                <a:t>MAC5</a:t>
              </a:r>
            </a:p>
          </p:txBody>
        </p:sp>
      </p:grpSp>
      <p:sp>
        <p:nvSpPr>
          <p:cNvPr id="1049088" name=""/>
          <p:cNvSpPr/>
          <p:nvPr/>
        </p:nvSpPr>
        <p:spPr>
          <a:xfrm rot="0">
            <a:off x="546100" y="228600"/>
            <a:ext cx="6324600" cy="533400"/>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r" indent="0" lvl="0" marL="0">
              <a:spcBef>
                <a:spcPct val="0"/>
              </a:spcBef>
              <a:buFontTx/>
              <a:buNone/>
            </a:pPr>
            <a:r>
              <a:rPr altLang="en-US" sz="4000" lang="zh-CN">
                <a:solidFill>
                  <a:schemeClr val="lt1"/>
                </a:solidFill>
                <a:latin typeface="Arial" pitchFamily="34" charset="0"/>
              </a:rPr>
              <a:t>练习</a:t>
            </a: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99" name=""/>
        <p:cNvGrpSpPr/>
        <p:nvPr/>
      </p:nvGrpSpPr>
      <p:grpSpPr>
        <a:xfrm rot="0">
          <a:off x="0" y="0"/>
          <a:ext cx="0" cy="0"/>
          <a:chOff x="0" y="0"/>
          <a:chExt cx="0" cy="0"/>
        </a:xfrm>
      </p:grpSpPr>
      <p:sp>
        <p:nvSpPr>
          <p:cNvPr id="1049091"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lvl="0"/>
            <a:r>
              <a:rPr altLang="en-US" lang="zh-CN"/>
              <a:t>第</a:t>
            </a:r>
            <a:r>
              <a:rPr altLang="zh-CN" lang="en-US"/>
              <a:t>4</a:t>
            </a:r>
            <a:r>
              <a:rPr altLang="en-US" lang="zh-CN"/>
              <a:t>章 重点分析</a:t>
            </a:r>
          </a:p>
        </p:txBody>
      </p:sp>
      <p:sp>
        <p:nvSpPr>
          <p:cNvPr id="1049092" name=""/>
          <p:cNvSpPr/>
          <p:nvPr>
            <p:ph sz="full" idx="1"/>
          </p:nvPr>
        </p:nvSpPr>
        <p:spPr>
          <a:xfrm rot="0">
            <a:off x="457200" y="1295400"/>
            <a:ext cx="8229600" cy="45815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lvl="0">
              <a:spcBef>
                <a:spcPct val="0"/>
              </a:spcBef>
              <a:buNone/>
            </a:pPr>
            <a:r>
              <a:rPr altLang="en-US" lang="zh-CN"/>
              <a:t>重点：</a:t>
            </a:r>
          </a:p>
          <a:p>
            <a:pPr lvl="0">
              <a:spcBef>
                <a:spcPct val="0"/>
              </a:spcBef>
              <a:buNone/>
            </a:pPr>
            <a:r>
              <a:rPr altLang="en-US" lang="zh-CN"/>
              <a:t>  	     </a:t>
            </a:r>
            <a:r>
              <a:rPr altLang="zh-CN" lang="en-US"/>
              <a:t>1</a:t>
            </a:r>
            <a:r>
              <a:rPr altLang="en-US" lang="zh-CN"/>
              <a:t>、分类的 </a:t>
            </a:r>
            <a:r>
              <a:rPr altLang="zh-CN" lang="en-US"/>
              <a:t>IP </a:t>
            </a:r>
            <a:r>
              <a:rPr altLang="en-US" lang="zh-CN"/>
              <a:t>地址	</a:t>
            </a:r>
          </a:p>
          <a:p>
            <a:pPr lvl="0">
              <a:spcBef>
                <a:spcPct val="0"/>
              </a:spcBef>
              <a:buNone/>
            </a:pPr>
            <a:r>
              <a:rPr altLang="zh-CN" lang="en-US"/>
              <a:t>        2</a:t>
            </a:r>
            <a:r>
              <a:rPr altLang="en-US" lang="zh-CN"/>
              <a:t>、</a:t>
            </a:r>
            <a:r>
              <a:rPr altLang="zh-CN" lang="en-US"/>
              <a:t>IP </a:t>
            </a:r>
            <a:r>
              <a:rPr altLang="en-US" lang="zh-CN"/>
              <a:t>地址与硬件地址</a:t>
            </a:r>
          </a:p>
          <a:p>
            <a:pPr lvl="0">
              <a:spcBef>
                <a:spcPct val="0"/>
              </a:spcBef>
              <a:buNone/>
            </a:pPr>
            <a:r>
              <a:rPr altLang="en-US" lang="zh-CN"/>
              <a:t>  		</a:t>
            </a:r>
            <a:r>
              <a:rPr altLang="zh-CN" lang="en-US"/>
              <a:t>3</a:t>
            </a:r>
            <a:r>
              <a:rPr altLang="en-US" lang="zh-CN"/>
              <a:t>、地址解析协议 </a:t>
            </a:r>
            <a:r>
              <a:rPr altLang="zh-CN" lang="en-US"/>
              <a:t>ARP</a:t>
            </a:r>
          </a:p>
          <a:p>
            <a:pPr lvl="0">
              <a:spcBef>
                <a:spcPct val="0"/>
              </a:spcBef>
              <a:buNone/>
            </a:pPr>
            <a:r>
              <a:rPr altLang="zh-CN" lang="en-US"/>
              <a:t>		4</a:t>
            </a:r>
            <a:r>
              <a:rPr altLang="en-US" lang="zh-CN"/>
              <a:t>、</a:t>
            </a:r>
            <a:r>
              <a:rPr altLang="zh-CN" lang="en-US"/>
              <a:t>IP </a:t>
            </a:r>
            <a:r>
              <a:rPr altLang="en-US" lang="zh-CN"/>
              <a:t>数据报的格式</a:t>
            </a:r>
          </a:p>
          <a:p>
            <a:pPr lvl="0">
              <a:spcBef>
                <a:spcPct val="0"/>
              </a:spcBef>
              <a:buNone/>
            </a:pPr>
            <a:r>
              <a:rPr altLang="en-US" lang="zh-CN"/>
              <a:t>  		</a:t>
            </a:r>
            <a:r>
              <a:rPr altLang="zh-CN" lang="en-US"/>
              <a:t>5</a:t>
            </a:r>
            <a:r>
              <a:rPr altLang="en-US" lang="zh-CN"/>
              <a:t>、</a:t>
            </a:r>
            <a:r>
              <a:rPr altLang="zh-CN" lang="en-US"/>
              <a:t>IP </a:t>
            </a:r>
            <a:r>
              <a:rPr altLang="en-US" lang="zh-CN"/>
              <a:t>层转发分组的流程</a:t>
            </a:r>
          </a:p>
          <a:p>
            <a:pPr lvl="0">
              <a:spcBef>
                <a:spcPct val="0"/>
              </a:spcBef>
              <a:buNone/>
            </a:pPr>
            <a:r>
              <a:rPr altLang="zh-CN" lang="en-US"/>
              <a:t>		6</a:t>
            </a:r>
            <a:r>
              <a:rPr altLang="en-US" lang="zh-CN"/>
              <a:t>、有关路由选择协议的几个基本概念</a:t>
            </a:r>
          </a:p>
          <a:p>
            <a:pPr lvl="0">
              <a:lnSpc>
                <a:spcPct val="80000"/>
              </a:lnSpc>
              <a:buNone/>
            </a:pPr>
            <a:r>
              <a:rPr altLang="en-US" lang="zh-CN"/>
              <a:t>		</a:t>
            </a:r>
            <a:r>
              <a:rPr altLang="zh-CN" lang="en-US"/>
              <a:t>7</a:t>
            </a:r>
            <a:r>
              <a:rPr altLang="en-US" lang="zh-CN"/>
              <a:t>、内部网关协议 </a:t>
            </a:r>
            <a:r>
              <a:rPr altLang="zh-CN" lang="en-US"/>
              <a:t>RIP</a:t>
            </a: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202" name=""/>
        <p:cNvGrpSpPr/>
        <p:nvPr/>
      </p:nvGrpSpPr>
      <p:grpSpPr>
        <a:xfrm rot="0">
          <a:off x="0" y="0"/>
          <a:ext cx="0" cy="0"/>
          <a:chOff x="0" y="0"/>
          <a:chExt cx="0" cy="0"/>
        </a:xfrm>
      </p:grpSpPr>
      <p:sp>
        <p:nvSpPr>
          <p:cNvPr id="1049096"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lvl="0"/>
            <a:r>
              <a:rPr altLang="en-US" lang="zh-CN"/>
              <a:t>难点分析</a:t>
            </a:r>
          </a:p>
        </p:txBody>
      </p:sp>
      <p:sp>
        <p:nvSpPr>
          <p:cNvPr id="1049097" name=""/>
          <p:cNvSpPr/>
          <p:nvPr>
            <p:ph sz="full" idx="1"/>
          </p:nvPr>
        </p:nvSpPr>
        <p:spPr>
          <a:xfrm rot="0">
            <a:off x="468312" y="1557337"/>
            <a:ext cx="8229600" cy="45815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lvl="0">
              <a:lnSpc>
                <a:spcPct val="80000"/>
              </a:lnSpc>
              <a:buNone/>
            </a:pPr>
            <a:r>
              <a:rPr altLang="en-US" lang="zh-CN"/>
              <a:t>难点：</a:t>
            </a:r>
          </a:p>
          <a:p>
            <a:pPr lvl="0">
              <a:lnSpc>
                <a:spcPct val="80000"/>
              </a:lnSpc>
              <a:buNone/>
            </a:pPr>
            <a:r>
              <a:rPr altLang="en-US" lang="zh-CN"/>
              <a:t>		  </a:t>
            </a:r>
            <a:r>
              <a:rPr altLang="zh-CN" lang="en-US"/>
              <a:t>1</a:t>
            </a:r>
            <a:r>
              <a:rPr altLang="en-US" lang="zh-CN"/>
              <a:t>、划分子网</a:t>
            </a:r>
          </a:p>
          <a:p>
            <a:pPr lvl="0">
              <a:lnSpc>
                <a:spcPct val="80000"/>
              </a:lnSpc>
              <a:buNone/>
            </a:pPr>
            <a:r>
              <a:rPr altLang="en-US" lang="zh-CN"/>
              <a:t>		  </a:t>
            </a:r>
            <a:r>
              <a:rPr altLang="zh-CN" lang="en-US"/>
              <a:t>2</a:t>
            </a:r>
            <a:r>
              <a:rPr altLang="en-US" lang="zh-CN"/>
              <a:t>、使用子网时分组转发</a:t>
            </a:r>
          </a:p>
          <a:p>
            <a:pPr lvl="0">
              <a:lnSpc>
                <a:spcPct val="80000"/>
              </a:lnSpc>
              <a:buNone/>
            </a:pPr>
            <a:r>
              <a:rPr altLang="en-US" lang="zh-CN"/>
              <a:t>		  </a:t>
            </a:r>
            <a:r>
              <a:rPr altLang="zh-CN" lang="en-US"/>
              <a:t>3</a:t>
            </a:r>
            <a:r>
              <a:rPr altLang="en-US" lang="zh-CN"/>
              <a:t>、无分类编址 </a:t>
            </a:r>
            <a:r>
              <a:rPr altLang="zh-CN" lang="en-US"/>
              <a:t>CIDR</a:t>
            </a:r>
            <a:r>
              <a:rPr altLang="en-US" lang="zh-CN"/>
              <a:t>（构造超网）</a:t>
            </a:r>
          </a:p>
          <a:p>
            <a:pPr lvl="0">
              <a:lnSpc>
                <a:spcPct val="80000"/>
              </a:lnSpc>
              <a:buNone/>
            </a:pPr>
            <a:r>
              <a:rPr altLang="zh-CN" lang="en-US"/>
              <a:t>		  4</a:t>
            </a:r>
            <a:r>
              <a:rPr altLang="en-US" lang="zh-CN"/>
              <a:t>、网络地址转换 </a:t>
            </a:r>
            <a:r>
              <a:rPr altLang="zh-CN" lang="en-US"/>
              <a:t>NAT</a:t>
            </a:r>
          </a:p>
          <a:p>
            <a:pPr lvl="0">
              <a:lnSpc>
                <a:spcPct val="80000"/>
              </a:lnSpc>
              <a:buNone/>
            </a:pPr>
            <a:endParaRPr altLang="zh-CN" lang="en-US"/>
          </a:p>
          <a:p>
            <a:pPr lvl="0">
              <a:lnSpc>
                <a:spcPct val="80000"/>
              </a:lnSpc>
              <a:buNone/>
            </a:pPr>
            <a:endParaRPr altLang="en-US" sz="2400" lang="zh-CN"/>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205" name=""/>
        <p:cNvGrpSpPr/>
        <p:nvPr/>
      </p:nvGrpSpPr>
      <p:grpSpPr>
        <a:xfrm rot="0">
          <a:off x="0" y="0"/>
          <a:ext cx="0" cy="0"/>
          <a:chOff x="0" y="0"/>
          <a:chExt cx="0" cy="0"/>
        </a:xfrm>
      </p:grpSpPr>
      <p:sp>
        <p:nvSpPr>
          <p:cNvPr id="1049101" name=""/>
          <p:cNvSpPr/>
          <p:nvPr/>
        </p:nvSpPr>
        <p:spPr>
          <a:xfrm rot="0" flipV="1">
            <a:off x="1716087" y="4438650"/>
            <a:ext cx="5305425" cy="0"/>
          </a:xfrm>
          <a:prstGeom prst="line"/>
          <a:noFill/>
          <a:ln w="12700" cap="flat" cmpd="sng">
            <a:solidFill>
              <a:schemeClr val="dk1">
                <a:alpha val="100000"/>
              </a:schemeClr>
            </a:solidFill>
            <a:prstDash val="solid"/>
            <a:round/>
            <a:headEnd type="triangle" w="sm" len="med"/>
            <a:tailEnd type="triangle" w="sm" len="med"/>
          </a:ln>
        </p:spPr>
      </p:sp>
      <p:sp>
        <p:nvSpPr>
          <p:cNvPr id="1049102" name=""/>
          <p:cNvSpPr/>
          <p:nvPr/>
        </p:nvSpPr>
        <p:spPr>
          <a:xfrm rot="0">
            <a:off x="3779837" y="4221162"/>
            <a:ext cx="815975" cy="638175"/>
          </a:xfrm>
          <a:prstGeom prst="rect"/>
          <a:solidFill>
            <a:schemeClr val="lt1"/>
          </a:solid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lnSpc>
                <a:spcPct val="90000"/>
              </a:lnSpc>
              <a:spcBef>
                <a:spcPct val="0"/>
              </a:spcBef>
              <a:buFontTx/>
              <a:buNone/>
            </a:pPr>
            <a:r>
              <a:rPr altLang="zh-CN" sz="2000" lang="en-US">
                <a:solidFill>
                  <a:srgbClr val="333399"/>
                </a:solidFill>
                <a:latin typeface="Arial" pitchFamily="34" charset="0"/>
                <a:ea typeface="黑体" pitchFamily="49" charset="-122"/>
              </a:rPr>
              <a:t>net-id</a:t>
            </a:r>
          </a:p>
          <a:p>
            <a:pPr indent="0" lvl="0" marL="0">
              <a:lnSpc>
                <a:spcPct val="90000"/>
              </a:lnSpc>
              <a:spcBef>
                <a:spcPct val="0"/>
              </a:spcBef>
              <a:buFontTx/>
              <a:buNone/>
            </a:pPr>
            <a:r>
              <a:rPr altLang="zh-CN" sz="2000" lang="en-US">
                <a:solidFill>
                  <a:srgbClr val="333399"/>
                </a:solidFill>
                <a:latin typeface="Arial" pitchFamily="34" charset="0"/>
                <a:ea typeface="黑体" pitchFamily="49" charset="-122"/>
              </a:rPr>
              <a:t>24 bit</a:t>
            </a:r>
          </a:p>
        </p:txBody>
      </p:sp>
      <p:sp>
        <p:nvSpPr>
          <p:cNvPr id="1049103" name=""/>
          <p:cNvSpPr/>
          <p:nvPr/>
        </p:nvSpPr>
        <p:spPr>
          <a:xfrm rot="0">
            <a:off x="1716087" y="3784600"/>
            <a:ext cx="7046912" cy="444500"/>
          </a:xfrm>
          <a:prstGeom prst="rect"/>
          <a:solidFill>
            <a:srgbClr val="FFFF99"/>
          </a:solidFill>
          <a:ln w="254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104" name=""/>
          <p:cNvSpPr/>
          <p:nvPr/>
        </p:nvSpPr>
        <p:spPr>
          <a:xfrm rot="0">
            <a:off x="3448050" y="2124075"/>
            <a:ext cx="5310187" cy="0"/>
          </a:xfrm>
          <a:prstGeom prst="line"/>
          <a:noFill/>
          <a:ln w="12700" cap="flat" cmpd="sng">
            <a:solidFill>
              <a:schemeClr val="dk1">
                <a:alpha val="100000"/>
              </a:schemeClr>
            </a:solidFill>
            <a:prstDash val="solid"/>
            <a:round/>
            <a:headEnd type="triangle" w="sm" len="med"/>
            <a:tailEnd type="triangle" w="sm" len="med"/>
          </a:ln>
        </p:spPr>
      </p:sp>
      <p:sp>
        <p:nvSpPr>
          <p:cNvPr id="1049105" name=""/>
          <p:cNvSpPr/>
          <p:nvPr/>
        </p:nvSpPr>
        <p:spPr>
          <a:xfrm rot="0">
            <a:off x="5340350" y="1916112"/>
            <a:ext cx="941387" cy="638175"/>
          </a:xfrm>
          <a:prstGeom prst="rect"/>
          <a:solidFill>
            <a:schemeClr val="lt1"/>
          </a:solid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lnSpc>
                <a:spcPct val="90000"/>
              </a:lnSpc>
              <a:spcBef>
                <a:spcPct val="0"/>
              </a:spcBef>
              <a:buFontTx/>
              <a:buNone/>
            </a:pPr>
            <a:r>
              <a:rPr altLang="zh-CN" sz="2000" lang="en-US">
                <a:solidFill>
                  <a:srgbClr val="333399"/>
                </a:solidFill>
                <a:latin typeface="Arial" pitchFamily="34" charset="0"/>
                <a:ea typeface="黑体" pitchFamily="49" charset="-122"/>
              </a:rPr>
              <a:t>host-id</a:t>
            </a:r>
          </a:p>
          <a:p>
            <a:pPr algn="ctr" indent="0" lvl="0" marL="0">
              <a:lnSpc>
                <a:spcPct val="90000"/>
              </a:lnSpc>
              <a:spcBef>
                <a:spcPct val="0"/>
              </a:spcBef>
              <a:buFontTx/>
              <a:buNone/>
            </a:pPr>
            <a:r>
              <a:rPr altLang="zh-CN" sz="2000" lang="en-US">
                <a:solidFill>
                  <a:srgbClr val="333399"/>
                </a:solidFill>
                <a:latin typeface="Arial" pitchFamily="34" charset="0"/>
                <a:ea typeface="黑体" pitchFamily="49" charset="-122"/>
              </a:rPr>
              <a:t>24 bit</a:t>
            </a:r>
          </a:p>
        </p:txBody>
      </p:sp>
      <p:sp>
        <p:nvSpPr>
          <p:cNvPr id="1049106" name=""/>
          <p:cNvSpPr/>
          <p:nvPr/>
        </p:nvSpPr>
        <p:spPr>
          <a:xfrm rot="0" flipV="1">
            <a:off x="1774825" y="3271837"/>
            <a:ext cx="3475037" cy="0"/>
          </a:xfrm>
          <a:prstGeom prst="line"/>
          <a:noFill/>
          <a:ln w="12700" cap="flat" cmpd="sng">
            <a:solidFill>
              <a:schemeClr val="dk1">
                <a:alpha val="100000"/>
              </a:schemeClr>
            </a:solidFill>
            <a:prstDash val="solid"/>
            <a:round/>
            <a:headEnd type="triangle" w="sm" len="med"/>
            <a:tailEnd type="triangle" w="sm" len="med"/>
          </a:ln>
        </p:spPr>
      </p:sp>
      <p:sp>
        <p:nvSpPr>
          <p:cNvPr id="1049107" name=""/>
          <p:cNvSpPr/>
          <p:nvPr/>
        </p:nvSpPr>
        <p:spPr>
          <a:xfrm rot="0">
            <a:off x="2898775" y="3067050"/>
            <a:ext cx="815975" cy="638175"/>
          </a:xfrm>
          <a:prstGeom prst="rect"/>
          <a:solidFill>
            <a:schemeClr val="lt1"/>
          </a:solid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lnSpc>
                <a:spcPct val="90000"/>
              </a:lnSpc>
              <a:spcBef>
                <a:spcPct val="0"/>
              </a:spcBef>
              <a:buFontTx/>
              <a:buNone/>
            </a:pPr>
            <a:r>
              <a:rPr altLang="zh-CN" sz="2000" lang="en-US">
                <a:solidFill>
                  <a:srgbClr val="333399"/>
                </a:solidFill>
                <a:latin typeface="Arial" pitchFamily="34" charset="0"/>
                <a:ea typeface="黑体" pitchFamily="49" charset="-122"/>
              </a:rPr>
              <a:t>net-id</a:t>
            </a:r>
          </a:p>
          <a:p>
            <a:pPr indent="0" lvl="0" marL="0">
              <a:lnSpc>
                <a:spcPct val="90000"/>
              </a:lnSpc>
              <a:spcBef>
                <a:spcPct val="0"/>
              </a:spcBef>
              <a:buFontTx/>
              <a:buNone/>
            </a:pPr>
            <a:r>
              <a:rPr altLang="zh-CN" sz="2000" lang="en-US">
                <a:solidFill>
                  <a:srgbClr val="333399"/>
                </a:solidFill>
                <a:latin typeface="Arial" pitchFamily="34" charset="0"/>
                <a:ea typeface="黑体" pitchFamily="49" charset="-122"/>
              </a:rPr>
              <a:t>16 bit</a:t>
            </a:r>
          </a:p>
        </p:txBody>
      </p:sp>
      <p:sp>
        <p:nvSpPr>
          <p:cNvPr id="1049108" name=""/>
          <p:cNvSpPr/>
          <p:nvPr/>
        </p:nvSpPr>
        <p:spPr>
          <a:xfrm rot="0">
            <a:off x="1684337" y="2124075"/>
            <a:ext cx="1763712" cy="0"/>
          </a:xfrm>
          <a:prstGeom prst="line"/>
          <a:noFill/>
          <a:ln w="12700" cap="flat" cmpd="sng">
            <a:solidFill>
              <a:schemeClr val="dk1">
                <a:alpha val="100000"/>
              </a:schemeClr>
            </a:solidFill>
            <a:prstDash val="solid"/>
            <a:round/>
            <a:headEnd type="triangle" w="sm" len="med"/>
            <a:tailEnd type="triangle" w="sm" len="med"/>
          </a:ln>
        </p:spPr>
      </p:sp>
      <p:sp>
        <p:nvSpPr>
          <p:cNvPr id="1049109" name=""/>
          <p:cNvSpPr/>
          <p:nvPr/>
        </p:nvSpPr>
        <p:spPr>
          <a:xfrm rot="0">
            <a:off x="2085975" y="1887537"/>
            <a:ext cx="815975" cy="638175"/>
          </a:xfrm>
          <a:prstGeom prst="rect"/>
          <a:solidFill>
            <a:schemeClr val="lt1"/>
          </a:solid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lnSpc>
                <a:spcPct val="90000"/>
              </a:lnSpc>
              <a:spcBef>
                <a:spcPct val="0"/>
              </a:spcBef>
              <a:buFontTx/>
              <a:buNone/>
            </a:pPr>
            <a:r>
              <a:rPr altLang="zh-CN" sz="2000" lang="en-US">
                <a:solidFill>
                  <a:srgbClr val="333399"/>
                </a:solidFill>
                <a:latin typeface="Arial" pitchFamily="34" charset="0"/>
                <a:ea typeface="黑体" pitchFamily="49" charset="-122"/>
              </a:rPr>
              <a:t>net-id</a:t>
            </a:r>
          </a:p>
          <a:p>
            <a:pPr algn="ctr" indent="0" lvl="0" marL="0">
              <a:lnSpc>
                <a:spcPct val="90000"/>
              </a:lnSpc>
              <a:spcBef>
                <a:spcPct val="0"/>
              </a:spcBef>
              <a:buFontTx/>
              <a:buNone/>
            </a:pPr>
            <a:r>
              <a:rPr altLang="zh-CN" sz="2000" lang="en-US">
                <a:solidFill>
                  <a:srgbClr val="333399"/>
                </a:solidFill>
                <a:latin typeface="Arial" pitchFamily="34" charset="0"/>
                <a:ea typeface="黑体" pitchFamily="49" charset="-122"/>
              </a:rPr>
              <a:t>8 bit</a:t>
            </a:r>
          </a:p>
        </p:txBody>
      </p:sp>
      <p:sp>
        <p:nvSpPr>
          <p:cNvPr id="1049110" name=""/>
          <p:cNvSpPr/>
          <p:nvPr/>
        </p:nvSpPr>
        <p:spPr>
          <a:xfrm rot="0">
            <a:off x="1687512" y="1479550"/>
            <a:ext cx="7085012" cy="442912"/>
          </a:xfrm>
          <a:prstGeom prst="rect"/>
          <a:solidFill>
            <a:srgbClr val="FFFF99"/>
          </a:solidFill>
          <a:ln w="1905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111" name=""/>
          <p:cNvSpPr/>
          <p:nvPr/>
        </p:nvSpPr>
        <p:spPr>
          <a:xfrm rot="0">
            <a:off x="1720850" y="2633662"/>
            <a:ext cx="7070725" cy="446087"/>
          </a:xfrm>
          <a:prstGeom prst="rect"/>
          <a:solidFill>
            <a:srgbClr val="FFFF99"/>
          </a:solidFill>
          <a:ln w="254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112" name=""/>
          <p:cNvSpPr/>
          <p:nvPr>
            <p:ph type="title" sz="full" idx="0"/>
          </p:nvPr>
        </p:nvSpPr>
        <p:spPr>
          <a:xfrm rot="0">
            <a:off x="2339975" y="44450"/>
            <a:ext cx="6624637" cy="9366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lvl="0"/>
            <a:r>
              <a:rPr altLang="zh-CN" sz="2800" lang="en-US"/>
              <a:t>IP</a:t>
            </a:r>
            <a:r>
              <a:rPr altLang="en-US" sz="2800" lang="zh-CN">
                <a:latin typeface="幼圆" pitchFamily="49" charset="-122"/>
              </a:rPr>
              <a:t> 地址中的网络号字段和主机号字段</a:t>
            </a:r>
            <a:r>
              <a:rPr altLang="en-US" sz="3600" lang="zh-CN"/>
              <a:t> </a:t>
            </a:r>
          </a:p>
        </p:txBody>
      </p:sp>
      <p:sp>
        <p:nvSpPr>
          <p:cNvPr id="1049113" name=""/>
          <p:cNvSpPr/>
          <p:nvPr/>
        </p:nvSpPr>
        <p:spPr>
          <a:xfrm rot="0">
            <a:off x="1725612" y="3798887"/>
            <a:ext cx="5300662" cy="423862"/>
          </a:xfrm>
          <a:prstGeom prst="rect"/>
          <a:solidFill>
            <a:srgbClr val="FFCCFF"/>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114" name=""/>
          <p:cNvSpPr/>
          <p:nvPr/>
        </p:nvSpPr>
        <p:spPr>
          <a:xfrm rot="0">
            <a:off x="1743075" y="2659062"/>
            <a:ext cx="3511550" cy="409575"/>
          </a:xfrm>
          <a:prstGeom prst="rect"/>
          <a:solidFill>
            <a:srgbClr val="FFCCFF"/>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115" name=""/>
          <p:cNvSpPr/>
          <p:nvPr/>
        </p:nvSpPr>
        <p:spPr>
          <a:xfrm rot="0">
            <a:off x="1711325" y="1503362"/>
            <a:ext cx="1730375" cy="406400"/>
          </a:xfrm>
          <a:prstGeom prst="rect"/>
          <a:solidFill>
            <a:srgbClr val="FFCCFF"/>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116" name=""/>
          <p:cNvSpPr/>
          <p:nvPr/>
        </p:nvSpPr>
        <p:spPr>
          <a:xfrm rot="0">
            <a:off x="1633537" y="1473200"/>
            <a:ext cx="322262" cy="395287"/>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0</a:t>
            </a:r>
          </a:p>
        </p:txBody>
      </p:sp>
      <p:sp>
        <p:nvSpPr>
          <p:cNvPr id="1049117" name=""/>
          <p:cNvSpPr/>
          <p:nvPr/>
        </p:nvSpPr>
        <p:spPr>
          <a:xfrm rot="0">
            <a:off x="508000" y="1501775"/>
            <a:ext cx="11842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A </a:t>
            </a:r>
            <a:r>
              <a:rPr altLang="en-US" sz="2000" lang="zh-CN">
                <a:solidFill>
                  <a:srgbClr val="333399"/>
                </a:solidFill>
                <a:latin typeface="Arial" pitchFamily="34" charset="0"/>
                <a:ea typeface="黑体" pitchFamily="49" charset="-122"/>
              </a:rPr>
              <a:t>类地址</a:t>
            </a:r>
          </a:p>
        </p:txBody>
      </p:sp>
      <p:sp>
        <p:nvSpPr>
          <p:cNvPr id="1049118" name=""/>
          <p:cNvSpPr/>
          <p:nvPr/>
        </p:nvSpPr>
        <p:spPr>
          <a:xfrm rot="0">
            <a:off x="1943100" y="1479550"/>
            <a:ext cx="0" cy="422275"/>
          </a:xfrm>
          <a:prstGeom prst="line"/>
          <a:noFill/>
          <a:ln w="19050" cap="flat" cmpd="sng">
            <a:solidFill>
              <a:schemeClr val="dk1">
                <a:alpha val="100000"/>
              </a:schemeClr>
            </a:solidFill>
            <a:prstDash val="dash"/>
            <a:round/>
          </a:ln>
        </p:spPr>
      </p:sp>
      <p:sp>
        <p:nvSpPr>
          <p:cNvPr id="1049119" name=""/>
          <p:cNvSpPr/>
          <p:nvPr/>
        </p:nvSpPr>
        <p:spPr>
          <a:xfrm rot="0">
            <a:off x="3448050" y="1479550"/>
            <a:ext cx="0" cy="450850"/>
          </a:xfrm>
          <a:prstGeom prst="line"/>
          <a:noFill/>
          <a:ln w="19050" cap="flat" cmpd="sng">
            <a:solidFill>
              <a:schemeClr val="dk1">
                <a:alpha val="100000"/>
              </a:schemeClr>
            </a:solidFill>
            <a:prstDash val="solid"/>
            <a:round/>
          </a:ln>
        </p:spPr>
      </p:sp>
      <p:sp>
        <p:nvSpPr>
          <p:cNvPr id="1049120" name=""/>
          <p:cNvSpPr/>
          <p:nvPr/>
        </p:nvSpPr>
        <p:spPr>
          <a:xfrm rot="0">
            <a:off x="1684337" y="1962150"/>
            <a:ext cx="0" cy="323850"/>
          </a:xfrm>
          <a:prstGeom prst="line"/>
          <a:noFill/>
          <a:ln w="12700" cap="flat" cmpd="sng">
            <a:solidFill>
              <a:schemeClr val="dk1">
                <a:alpha val="100000"/>
              </a:schemeClr>
            </a:solidFill>
            <a:prstDash val="solid"/>
            <a:round/>
          </a:ln>
        </p:spPr>
      </p:sp>
      <p:sp>
        <p:nvSpPr>
          <p:cNvPr id="1049121" name=""/>
          <p:cNvSpPr/>
          <p:nvPr/>
        </p:nvSpPr>
        <p:spPr>
          <a:xfrm rot="0">
            <a:off x="3448050" y="1962150"/>
            <a:ext cx="0" cy="323850"/>
          </a:xfrm>
          <a:prstGeom prst="line"/>
          <a:noFill/>
          <a:ln w="12700" cap="flat" cmpd="sng">
            <a:solidFill>
              <a:schemeClr val="dk1">
                <a:alpha val="100000"/>
              </a:schemeClr>
            </a:solidFill>
            <a:prstDash val="solid"/>
            <a:round/>
          </a:ln>
        </p:spPr>
      </p:sp>
      <p:sp>
        <p:nvSpPr>
          <p:cNvPr id="1049122" name=""/>
          <p:cNvSpPr/>
          <p:nvPr/>
        </p:nvSpPr>
        <p:spPr>
          <a:xfrm rot="0">
            <a:off x="8758238" y="1962150"/>
            <a:ext cx="0" cy="323850"/>
          </a:xfrm>
          <a:prstGeom prst="line"/>
          <a:noFill/>
          <a:ln w="12700" cap="flat" cmpd="sng">
            <a:solidFill>
              <a:schemeClr val="dk1">
                <a:alpha val="100000"/>
              </a:schemeClr>
            </a:solidFill>
            <a:prstDash val="solid"/>
            <a:round/>
          </a:ln>
        </p:spPr>
      </p:sp>
      <p:sp>
        <p:nvSpPr>
          <p:cNvPr id="1049123" name=""/>
          <p:cNvSpPr/>
          <p:nvPr/>
        </p:nvSpPr>
        <p:spPr>
          <a:xfrm rot="0" flipV="1">
            <a:off x="5262562" y="3271837"/>
            <a:ext cx="3475037" cy="3175"/>
          </a:xfrm>
          <a:prstGeom prst="line"/>
          <a:noFill/>
          <a:ln w="12700" cap="flat" cmpd="sng">
            <a:solidFill>
              <a:schemeClr val="dk1">
                <a:alpha val="100000"/>
              </a:schemeClr>
            </a:solidFill>
            <a:prstDash val="solid"/>
            <a:round/>
            <a:headEnd type="triangle" w="sm" len="med"/>
            <a:tailEnd type="triangle" w="sm" len="med"/>
          </a:ln>
        </p:spPr>
      </p:sp>
      <p:sp>
        <p:nvSpPr>
          <p:cNvPr id="1049124" name=""/>
          <p:cNvSpPr/>
          <p:nvPr/>
        </p:nvSpPr>
        <p:spPr>
          <a:xfrm rot="0">
            <a:off x="6484937" y="3094037"/>
            <a:ext cx="941387" cy="636587"/>
          </a:xfrm>
          <a:prstGeom prst="rect"/>
          <a:solidFill>
            <a:schemeClr val="lt1"/>
          </a:solid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lnSpc>
                <a:spcPct val="90000"/>
              </a:lnSpc>
              <a:spcBef>
                <a:spcPct val="0"/>
              </a:spcBef>
              <a:buFontTx/>
              <a:buNone/>
            </a:pPr>
            <a:r>
              <a:rPr altLang="zh-CN" sz="2000" lang="en-US">
                <a:solidFill>
                  <a:srgbClr val="333399"/>
                </a:solidFill>
                <a:latin typeface="Arial" pitchFamily="34" charset="0"/>
                <a:ea typeface="黑体" pitchFamily="49" charset="-122"/>
              </a:rPr>
              <a:t>host-id</a:t>
            </a:r>
          </a:p>
          <a:p>
            <a:pPr algn="ctr" indent="0" lvl="0" marL="0">
              <a:lnSpc>
                <a:spcPct val="90000"/>
              </a:lnSpc>
              <a:spcBef>
                <a:spcPct val="0"/>
              </a:spcBef>
              <a:buFontTx/>
              <a:buNone/>
            </a:pPr>
            <a:r>
              <a:rPr altLang="zh-CN" sz="2000" lang="en-US">
                <a:solidFill>
                  <a:srgbClr val="333399"/>
                </a:solidFill>
                <a:latin typeface="Arial" pitchFamily="34" charset="0"/>
                <a:ea typeface="黑体" pitchFamily="49" charset="-122"/>
              </a:rPr>
              <a:t>16 bit</a:t>
            </a:r>
          </a:p>
        </p:txBody>
      </p:sp>
      <p:sp>
        <p:nvSpPr>
          <p:cNvPr id="1049125" name=""/>
          <p:cNvSpPr/>
          <p:nvPr/>
        </p:nvSpPr>
        <p:spPr>
          <a:xfrm rot="0">
            <a:off x="1735137" y="3119437"/>
            <a:ext cx="0" cy="323850"/>
          </a:xfrm>
          <a:prstGeom prst="line"/>
          <a:noFill/>
          <a:ln w="12700" cap="flat" cmpd="sng">
            <a:solidFill>
              <a:schemeClr val="dk1">
                <a:alpha val="100000"/>
              </a:schemeClr>
            </a:solidFill>
            <a:prstDash val="solid"/>
            <a:round/>
          </a:ln>
        </p:spPr>
      </p:sp>
      <p:sp>
        <p:nvSpPr>
          <p:cNvPr id="1049126" name=""/>
          <p:cNvSpPr/>
          <p:nvPr/>
        </p:nvSpPr>
        <p:spPr>
          <a:xfrm rot="0">
            <a:off x="5262562" y="3119437"/>
            <a:ext cx="0" cy="323850"/>
          </a:xfrm>
          <a:prstGeom prst="line"/>
          <a:noFill/>
          <a:ln w="12700" cap="flat" cmpd="sng">
            <a:solidFill>
              <a:schemeClr val="dk1">
                <a:alpha val="100000"/>
              </a:schemeClr>
            </a:solidFill>
            <a:prstDash val="solid"/>
            <a:round/>
          </a:ln>
        </p:spPr>
      </p:sp>
      <p:sp>
        <p:nvSpPr>
          <p:cNvPr id="1049127" name=""/>
          <p:cNvSpPr/>
          <p:nvPr/>
        </p:nvSpPr>
        <p:spPr>
          <a:xfrm rot="0">
            <a:off x="8758238" y="3119437"/>
            <a:ext cx="0" cy="323850"/>
          </a:xfrm>
          <a:prstGeom prst="line"/>
          <a:noFill/>
          <a:ln w="12700" cap="flat" cmpd="sng">
            <a:solidFill>
              <a:schemeClr val="dk1">
                <a:alpha val="100000"/>
              </a:schemeClr>
            </a:solidFill>
            <a:prstDash val="solid"/>
            <a:round/>
          </a:ln>
        </p:spPr>
      </p:sp>
      <p:sp>
        <p:nvSpPr>
          <p:cNvPr id="1049128" name=""/>
          <p:cNvSpPr/>
          <p:nvPr/>
        </p:nvSpPr>
        <p:spPr>
          <a:xfrm rot="0">
            <a:off x="539750" y="2644775"/>
            <a:ext cx="11842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B </a:t>
            </a:r>
            <a:r>
              <a:rPr altLang="en-US" sz="2000" lang="zh-CN">
                <a:solidFill>
                  <a:srgbClr val="333399"/>
                </a:solidFill>
                <a:latin typeface="Arial" pitchFamily="34" charset="0"/>
                <a:ea typeface="黑体" pitchFamily="49" charset="-122"/>
              </a:rPr>
              <a:t>类地址</a:t>
            </a:r>
          </a:p>
        </p:txBody>
      </p:sp>
      <p:sp>
        <p:nvSpPr>
          <p:cNvPr id="1049129" name=""/>
          <p:cNvSpPr/>
          <p:nvPr/>
        </p:nvSpPr>
        <p:spPr>
          <a:xfrm rot="0">
            <a:off x="5262562" y="2643187"/>
            <a:ext cx="0" cy="433387"/>
          </a:xfrm>
          <a:prstGeom prst="line"/>
          <a:noFill/>
          <a:ln w="19050" cap="flat" cmpd="sng">
            <a:solidFill>
              <a:schemeClr val="dk1">
                <a:alpha val="100000"/>
              </a:schemeClr>
            </a:solidFill>
            <a:prstDash val="solid"/>
            <a:round/>
          </a:ln>
        </p:spPr>
      </p:sp>
      <p:sp>
        <p:nvSpPr>
          <p:cNvPr id="1049130" name=""/>
          <p:cNvSpPr/>
          <p:nvPr/>
        </p:nvSpPr>
        <p:spPr>
          <a:xfrm rot="0">
            <a:off x="520700" y="3794125"/>
            <a:ext cx="11969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C </a:t>
            </a:r>
            <a:r>
              <a:rPr altLang="en-US" sz="2000" lang="zh-CN">
                <a:solidFill>
                  <a:srgbClr val="333399"/>
                </a:solidFill>
                <a:latin typeface="Arial" pitchFamily="34" charset="0"/>
                <a:ea typeface="黑体" pitchFamily="49" charset="-122"/>
              </a:rPr>
              <a:t>类地址</a:t>
            </a:r>
          </a:p>
        </p:txBody>
      </p:sp>
      <p:sp>
        <p:nvSpPr>
          <p:cNvPr id="1049131" name=""/>
          <p:cNvSpPr/>
          <p:nvPr/>
        </p:nvSpPr>
        <p:spPr>
          <a:xfrm rot="0">
            <a:off x="2043112" y="3813175"/>
            <a:ext cx="322262"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0</a:t>
            </a:r>
          </a:p>
        </p:txBody>
      </p:sp>
      <p:sp>
        <p:nvSpPr>
          <p:cNvPr id="1049132" name=""/>
          <p:cNvSpPr/>
          <p:nvPr/>
        </p:nvSpPr>
        <p:spPr>
          <a:xfrm rot="0">
            <a:off x="1655762" y="3805237"/>
            <a:ext cx="485775" cy="393700"/>
          </a:xfrm>
          <a:prstGeom prst="rect"/>
          <a:noFill/>
          <a:ln>
            <a:noFill/>
          </a:ln>
        </p:spPr>
        <p:txBody>
          <a:bodyPr anchor="t" bIns="44450" lIns="90488" rIns="90488" tIns="4445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1</a:t>
            </a:r>
          </a:p>
        </p:txBody>
      </p:sp>
      <p:sp>
        <p:nvSpPr>
          <p:cNvPr id="1049133" name=""/>
          <p:cNvSpPr/>
          <p:nvPr/>
        </p:nvSpPr>
        <p:spPr>
          <a:xfrm rot="0">
            <a:off x="1851025" y="3813175"/>
            <a:ext cx="482600" cy="393700"/>
          </a:xfrm>
          <a:prstGeom prst="rect"/>
          <a:noFill/>
          <a:ln>
            <a:noFill/>
          </a:ln>
        </p:spPr>
        <p:txBody>
          <a:bodyPr anchor="t" bIns="44450" lIns="90488" rIns="90488" tIns="4445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1</a:t>
            </a:r>
          </a:p>
        </p:txBody>
      </p:sp>
      <p:sp>
        <p:nvSpPr>
          <p:cNvPr id="1049134" name=""/>
          <p:cNvSpPr/>
          <p:nvPr/>
        </p:nvSpPr>
        <p:spPr>
          <a:xfrm rot="0">
            <a:off x="2400300" y="3783012"/>
            <a:ext cx="0" cy="439737"/>
          </a:xfrm>
          <a:prstGeom prst="line"/>
          <a:noFill/>
          <a:ln w="19050" cap="flat" cmpd="sng">
            <a:solidFill>
              <a:schemeClr val="dk1">
                <a:alpha val="100000"/>
              </a:schemeClr>
            </a:solidFill>
            <a:prstDash val="dash"/>
            <a:round/>
          </a:ln>
        </p:spPr>
      </p:sp>
      <p:sp>
        <p:nvSpPr>
          <p:cNvPr id="1049135" name=""/>
          <p:cNvSpPr/>
          <p:nvPr/>
        </p:nvSpPr>
        <p:spPr>
          <a:xfrm rot="0">
            <a:off x="7045325" y="3778250"/>
            <a:ext cx="0" cy="441325"/>
          </a:xfrm>
          <a:prstGeom prst="line"/>
          <a:noFill/>
          <a:ln w="19050" cap="flat" cmpd="sng">
            <a:solidFill>
              <a:schemeClr val="dk1">
                <a:alpha val="100000"/>
              </a:schemeClr>
            </a:solidFill>
            <a:prstDash val="solid"/>
            <a:round/>
          </a:ln>
        </p:spPr>
      </p:sp>
      <p:sp>
        <p:nvSpPr>
          <p:cNvPr id="1049136" name=""/>
          <p:cNvSpPr/>
          <p:nvPr/>
        </p:nvSpPr>
        <p:spPr>
          <a:xfrm rot="0" flipV="1">
            <a:off x="7050087" y="4422775"/>
            <a:ext cx="1701800" cy="17462"/>
          </a:xfrm>
          <a:prstGeom prst="line"/>
          <a:noFill/>
          <a:ln w="12700" cap="flat" cmpd="sng">
            <a:solidFill>
              <a:schemeClr val="dk1">
                <a:alpha val="100000"/>
              </a:schemeClr>
            </a:solidFill>
            <a:prstDash val="solid"/>
            <a:round/>
            <a:headEnd type="triangle" w="sm" len="med"/>
            <a:tailEnd type="triangle" w="sm" len="med"/>
          </a:ln>
        </p:spPr>
      </p:sp>
      <p:grpSp>
        <p:nvGrpSpPr>
          <p:cNvPr id="206" name=""/>
          <p:cNvGrpSpPr/>
          <p:nvPr/>
        </p:nvGrpSpPr>
        <p:grpSpPr>
          <a:xfrm rot="0">
            <a:off x="7446962" y="4249737"/>
            <a:ext cx="984250" cy="638175"/>
            <a:chOff x="2832" y="3024"/>
            <a:chExt cx="427" cy="378"/>
          </a:xfrm>
        </p:grpSpPr>
        <p:sp>
          <p:nvSpPr>
            <p:cNvPr id="1049137" name=""/>
            <p:cNvSpPr/>
            <p:nvPr/>
          </p:nvSpPr>
          <p:spPr>
            <a:xfrm rot="0">
              <a:off x="2832" y="3072"/>
              <a:ext cx="426" cy="138"/>
            </a:xfrm>
            <a:prstGeom prst="rect"/>
            <a:solidFill>
              <a:schemeClr val="lt1"/>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138" name=""/>
            <p:cNvSpPr/>
            <p:nvPr/>
          </p:nvSpPr>
          <p:spPr>
            <a:xfrm rot="0">
              <a:off x="2850" y="3024"/>
              <a:ext cx="409" cy="378"/>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lnSpc>
                  <a:spcPct val="90000"/>
                </a:lnSpc>
                <a:spcBef>
                  <a:spcPct val="0"/>
                </a:spcBef>
                <a:buFontTx/>
                <a:buNone/>
              </a:pPr>
              <a:r>
                <a:rPr altLang="zh-CN" sz="2000" lang="en-US">
                  <a:solidFill>
                    <a:srgbClr val="333399"/>
                  </a:solidFill>
                  <a:latin typeface="Arial" pitchFamily="34" charset="0"/>
                  <a:ea typeface="黑体" pitchFamily="49" charset="-122"/>
                </a:rPr>
                <a:t>host-id</a:t>
              </a:r>
            </a:p>
            <a:p>
              <a:pPr algn="ctr" indent="0" lvl="0" marL="0">
                <a:lnSpc>
                  <a:spcPct val="90000"/>
                </a:lnSpc>
                <a:spcBef>
                  <a:spcPct val="0"/>
                </a:spcBef>
                <a:buFontTx/>
                <a:buNone/>
              </a:pPr>
              <a:r>
                <a:rPr altLang="zh-CN" sz="2000" lang="en-US">
                  <a:solidFill>
                    <a:srgbClr val="333399"/>
                  </a:solidFill>
                  <a:latin typeface="Arial" pitchFamily="34" charset="0"/>
                  <a:ea typeface="黑体" pitchFamily="49" charset="-122"/>
                </a:rPr>
                <a:t>8 bit</a:t>
              </a:r>
            </a:p>
          </p:txBody>
        </p:sp>
      </p:grpSp>
      <p:sp>
        <p:nvSpPr>
          <p:cNvPr id="1049139" name=""/>
          <p:cNvSpPr/>
          <p:nvPr/>
        </p:nvSpPr>
        <p:spPr>
          <a:xfrm rot="0">
            <a:off x="1716087" y="4286250"/>
            <a:ext cx="0" cy="323850"/>
          </a:xfrm>
          <a:prstGeom prst="line"/>
          <a:noFill/>
          <a:ln w="12700" cap="flat" cmpd="sng">
            <a:solidFill>
              <a:schemeClr val="dk1">
                <a:alpha val="100000"/>
              </a:schemeClr>
            </a:solidFill>
            <a:prstDash val="solid"/>
            <a:round/>
          </a:ln>
        </p:spPr>
      </p:sp>
      <p:sp>
        <p:nvSpPr>
          <p:cNvPr id="1049140" name=""/>
          <p:cNvSpPr/>
          <p:nvPr/>
        </p:nvSpPr>
        <p:spPr>
          <a:xfrm rot="0">
            <a:off x="7050087" y="4289425"/>
            <a:ext cx="0" cy="323850"/>
          </a:xfrm>
          <a:prstGeom prst="line"/>
          <a:noFill/>
          <a:ln w="12700" cap="flat" cmpd="sng">
            <a:solidFill>
              <a:schemeClr val="dk1">
                <a:alpha val="100000"/>
              </a:schemeClr>
            </a:solidFill>
            <a:prstDash val="solid"/>
            <a:round/>
          </a:ln>
        </p:spPr>
      </p:sp>
      <p:sp>
        <p:nvSpPr>
          <p:cNvPr id="1049141" name=""/>
          <p:cNvSpPr/>
          <p:nvPr/>
        </p:nvSpPr>
        <p:spPr>
          <a:xfrm rot="0">
            <a:off x="8739188" y="4270375"/>
            <a:ext cx="0" cy="323850"/>
          </a:xfrm>
          <a:prstGeom prst="line"/>
          <a:noFill/>
          <a:ln w="12700" cap="flat" cmpd="sng">
            <a:solidFill>
              <a:schemeClr val="dk1">
                <a:alpha val="100000"/>
              </a:schemeClr>
            </a:solidFill>
            <a:prstDash val="solid"/>
            <a:round/>
          </a:ln>
        </p:spPr>
      </p:sp>
      <p:sp>
        <p:nvSpPr>
          <p:cNvPr id="1049142" name=""/>
          <p:cNvSpPr/>
          <p:nvPr/>
        </p:nvSpPr>
        <p:spPr>
          <a:xfrm rot="0">
            <a:off x="1692275" y="4797425"/>
            <a:ext cx="7067550" cy="444500"/>
          </a:xfrm>
          <a:prstGeom prst="rect"/>
          <a:solidFill>
            <a:srgbClr val="CCECFF"/>
          </a:solidFill>
          <a:ln w="254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143" name=""/>
          <p:cNvSpPr/>
          <p:nvPr/>
        </p:nvSpPr>
        <p:spPr>
          <a:xfrm rot="0">
            <a:off x="484187" y="4808537"/>
            <a:ext cx="11969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D </a:t>
            </a:r>
            <a:r>
              <a:rPr altLang="en-US" sz="2000" lang="zh-CN">
                <a:solidFill>
                  <a:srgbClr val="333399"/>
                </a:solidFill>
                <a:latin typeface="Arial" pitchFamily="34" charset="0"/>
                <a:ea typeface="黑体" pitchFamily="49" charset="-122"/>
              </a:rPr>
              <a:t>类地址</a:t>
            </a:r>
          </a:p>
        </p:txBody>
      </p:sp>
      <p:sp>
        <p:nvSpPr>
          <p:cNvPr id="1049144" name=""/>
          <p:cNvSpPr/>
          <p:nvPr/>
        </p:nvSpPr>
        <p:spPr>
          <a:xfrm rot="0">
            <a:off x="2473325" y="4805362"/>
            <a:ext cx="0" cy="441325"/>
          </a:xfrm>
          <a:prstGeom prst="line"/>
          <a:noFill/>
          <a:ln w="19050" cap="flat" cmpd="sng">
            <a:solidFill>
              <a:schemeClr val="dk1">
                <a:alpha val="100000"/>
              </a:schemeClr>
            </a:solidFill>
            <a:prstDash val="dash"/>
            <a:round/>
          </a:ln>
        </p:spPr>
      </p:sp>
      <p:sp>
        <p:nvSpPr>
          <p:cNvPr id="1049145" name=""/>
          <p:cNvSpPr/>
          <p:nvPr/>
        </p:nvSpPr>
        <p:spPr>
          <a:xfrm rot="0">
            <a:off x="1628775" y="4795837"/>
            <a:ext cx="850900"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1</a:t>
            </a:r>
            <a:r>
              <a:rPr altLang="zh-CN" sz="1000" lang="en-US">
                <a:solidFill>
                  <a:srgbClr val="333399"/>
                </a:solidFill>
                <a:latin typeface="Arial" pitchFamily="34" charset="0"/>
                <a:ea typeface="黑体" pitchFamily="49" charset="-122"/>
              </a:rPr>
              <a:t> </a:t>
            </a:r>
            <a:r>
              <a:rPr altLang="zh-CN" sz="2000" lang="en-US">
                <a:solidFill>
                  <a:srgbClr val="333399"/>
                </a:solidFill>
                <a:latin typeface="Arial" pitchFamily="34" charset="0"/>
                <a:ea typeface="黑体" pitchFamily="49" charset="-122"/>
              </a:rPr>
              <a:t>1</a:t>
            </a:r>
            <a:r>
              <a:rPr altLang="zh-CN" sz="1000" lang="en-US">
                <a:solidFill>
                  <a:srgbClr val="333399"/>
                </a:solidFill>
                <a:latin typeface="Arial" pitchFamily="34" charset="0"/>
                <a:ea typeface="黑体" pitchFamily="49" charset="-122"/>
              </a:rPr>
              <a:t> </a:t>
            </a:r>
            <a:r>
              <a:rPr altLang="zh-CN" sz="2000" lang="en-US">
                <a:solidFill>
                  <a:srgbClr val="333399"/>
                </a:solidFill>
                <a:latin typeface="Arial" pitchFamily="34" charset="0"/>
                <a:ea typeface="黑体" pitchFamily="49" charset="-122"/>
              </a:rPr>
              <a:t>1</a:t>
            </a:r>
            <a:r>
              <a:rPr altLang="zh-CN" sz="1000" lang="en-US">
                <a:solidFill>
                  <a:srgbClr val="333399"/>
                </a:solidFill>
                <a:latin typeface="Arial" pitchFamily="34" charset="0"/>
                <a:ea typeface="黑体" pitchFamily="49" charset="-122"/>
              </a:rPr>
              <a:t> </a:t>
            </a:r>
            <a:r>
              <a:rPr altLang="zh-CN" sz="2000" lang="en-US">
                <a:solidFill>
                  <a:srgbClr val="333399"/>
                </a:solidFill>
                <a:latin typeface="Arial" pitchFamily="34" charset="0"/>
                <a:ea typeface="黑体" pitchFamily="49" charset="-122"/>
              </a:rPr>
              <a:t>0</a:t>
            </a:r>
          </a:p>
        </p:txBody>
      </p:sp>
      <p:sp>
        <p:nvSpPr>
          <p:cNvPr id="1049146" name=""/>
          <p:cNvSpPr/>
          <p:nvPr/>
        </p:nvSpPr>
        <p:spPr>
          <a:xfrm rot="0">
            <a:off x="4460875" y="4826000"/>
            <a:ext cx="1406525" cy="395287"/>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多 播 地 址</a:t>
            </a:r>
          </a:p>
        </p:txBody>
      </p:sp>
      <p:sp>
        <p:nvSpPr>
          <p:cNvPr id="1049147" name=""/>
          <p:cNvSpPr/>
          <p:nvPr/>
        </p:nvSpPr>
        <p:spPr>
          <a:xfrm rot="0">
            <a:off x="1703387" y="5438775"/>
            <a:ext cx="7053262" cy="444500"/>
          </a:xfrm>
          <a:prstGeom prst="rect"/>
          <a:solidFill>
            <a:srgbClr val="CCECFF"/>
          </a:solidFill>
          <a:ln w="254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148" name=""/>
          <p:cNvSpPr/>
          <p:nvPr/>
        </p:nvSpPr>
        <p:spPr>
          <a:xfrm rot="0">
            <a:off x="523875" y="5448300"/>
            <a:ext cx="1182687" cy="392112"/>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E </a:t>
            </a:r>
            <a:r>
              <a:rPr altLang="en-US" sz="2000" lang="zh-CN">
                <a:solidFill>
                  <a:srgbClr val="333399"/>
                </a:solidFill>
                <a:latin typeface="Arial" pitchFamily="34" charset="0"/>
                <a:ea typeface="黑体" pitchFamily="49" charset="-122"/>
              </a:rPr>
              <a:t>类地址</a:t>
            </a:r>
          </a:p>
        </p:txBody>
      </p:sp>
      <p:sp>
        <p:nvSpPr>
          <p:cNvPr id="1049149" name=""/>
          <p:cNvSpPr/>
          <p:nvPr/>
        </p:nvSpPr>
        <p:spPr>
          <a:xfrm rot="0">
            <a:off x="3919537" y="5459412"/>
            <a:ext cx="23780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保 留 为 今 后 使 用</a:t>
            </a:r>
          </a:p>
        </p:txBody>
      </p:sp>
      <p:sp>
        <p:nvSpPr>
          <p:cNvPr id="1049150" name=""/>
          <p:cNvSpPr/>
          <p:nvPr/>
        </p:nvSpPr>
        <p:spPr>
          <a:xfrm rot="0">
            <a:off x="2655887" y="5464175"/>
            <a:ext cx="0" cy="441325"/>
          </a:xfrm>
          <a:prstGeom prst="line"/>
          <a:noFill/>
          <a:ln w="19050" cap="flat" cmpd="sng">
            <a:solidFill>
              <a:schemeClr val="dk1">
                <a:alpha val="100000"/>
              </a:schemeClr>
            </a:solidFill>
            <a:prstDash val="dash"/>
            <a:round/>
          </a:ln>
        </p:spPr>
      </p:sp>
      <p:sp>
        <p:nvSpPr>
          <p:cNvPr id="1049151" name=""/>
          <p:cNvSpPr/>
          <p:nvPr/>
        </p:nvSpPr>
        <p:spPr>
          <a:xfrm rot="0">
            <a:off x="1631950" y="5445125"/>
            <a:ext cx="1028700"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1</a:t>
            </a:r>
            <a:r>
              <a:rPr altLang="zh-CN" sz="1000" lang="en-US">
                <a:solidFill>
                  <a:srgbClr val="333399"/>
                </a:solidFill>
                <a:latin typeface="Arial" pitchFamily="34" charset="0"/>
                <a:ea typeface="黑体" pitchFamily="49" charset="-122"/>
              </a:rPr>
              <a:t> </a:t>
            </a:r>
            <a:r>
              <a:rPr altLang="zh-CN" sz="2000" lang="en-US">
                <a:solidFill>
                  <a:srgbClr val="333399"/>
                </a:solidFill>
                <a:latin typeface="Arial" pitchFamily="34" charset="0"/>
                <a:ea typeface="黑体" pitchFamily="49" charset="-122"/>
              </a:rPr>
              <a:t>1</a:t>
            </a:r>
            <a:r>
              <a:rPr altLang="zh-CN" sz="1000" lang="en-US">
                <a:solidFill>
                  <a:srgbClr val="333399"/>
                </a:solidFill>
                <a:latin typeface="Arial" pitchFamily="34" charset="0"/>
                <a:ea typeface="黑体" pitchFamily="49" charset="-122"/>
              </a:rPr>
              <a:t> </a:t>
            </a:r>
            <a:r>
              <a:rPr altLang="zh-CN" sz="2000" lang="en-US">
                <a:solidFill>
                  <a:srgbClr val="333399"/>
                </a:solidFill>
                <a:latin typeface="Arial" pitchFamily="34" charset="0"/>
                <a:ea typeface="黑体" pitchFamily="49" charset="-122"/>
              </a:rPr>
              <a:t>1</a:t>
            </a:r>
            <a:r>
              <a:rPr altLang="zh-CN" sz="1000" lang="en-US">
                <a:solidFill>
                  <a:srgbClr val="333399"/>
                </a:solidFill>
                <a:latin typeface="Arial" pitchFamily="34" charset="0"/>
                <a:ea typeface="黑体" pitchFamily="49" charset="-122"/>
              </a:rPr>
              <a:t> </a:t>
            </a:r>
            <a:r>
              <a:rPr altLang="zh-CN" sz="2000" lang="en-US">
                <a:solidFill>
                  <a:srgbClr val="333399"/>
                </a:solidFill>
                <a:latin typeface="Arial" pitchFamily="34" charset="0"/>
                <a:ea typeface="黑体" pitchFamily="49" charset="-122"/>
              </a:rPr>
              <a:t>1</a:t>
            </a:r>
            <a:r>
              <a:rPr altLang="zh-CN" sz="1000" lang="en-US">
                <a:solidFill>
                  <a:srgbClr val="333399"/>
                </a:solidFill>
                <a:latin typeface="Arial" pitchFamily="34" charset="0"/>
                <a:ea typeface="黑体" pitchFamily="49" charset="-122"/>
              </a:rPr>
              <a:t> </a:t>
            </a:r>
            <a:r>
              <a:rPr altLang="zh-CN" sz="2000" lang="en-US">
                <a:solidFill>
                  <a:srgbClr val="333399"/>
                </a:solidFill>
                <a:latin typeface="Arial" pitchFamily="34" charset="0"/>
                <a:ea typeface="黑体" pitchFamily="49" charset="-122"/>
              </a:rPr>
              <a:t>0</a:t>
            </a:r>
          </a:p>
        </p:txBody>
      </p:sp>
      <p:sp>
        <p:nvSpPr>
          <p:cNvPr id="1049152" name=""/>
          <p:cNvSpPr/>
          <p:nvPr/>
        </p:nvSpPr>
        <p:spPr>
          <a:xfrm rot="0">
            <a:off x="1854200" y="2628900"/>
            <a:ext cx="322262"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0</a:t>
            </a:r>
          </a:p>
        </p:txBody>
      </p:sp>
      <p:sp>
        <p:nvSpPr>
          <p:cNvPr id="1049153" name=""/>
          <p:cNvSpPr/>
          <p:nvPr/>
        </p:nvSpPr>
        <p:spPr>
          <a:xfrm rot="0">
            <a:off x="1662112" y="2628900"/>
            <a:ext cx="484187" cy="393700"/>
          </a:xfrm>
          <a:prstGeom prst="rect"/>
          <a:noFill/>
          <a:ln>
            <a:noFill/>
          </a:ln>
        </p:spPr>
        <p:txBody>
          <a:bodyPr anchor="t" bIns="44450" lIns="90488" rIns="90488" tIns="4445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1</a:t>
            </a:r>
          </a:p>
        </p:txBody>
      </p:sp>
      <p:sp>
        <p:nvSpPr>
          <p:cNvPr id="1049154" name=""/>
          <p:cNvSpPr/>
          <p:nvPr/>
        </p:nvSpPr>
        <p:spPr>
          <a:xfrm rot="0">
            <a:off x="2212975" y="2625725"/>
            <a:ext cx="0" cy="441325"/>
          </a:xfrm>
          <a:prstGeom prst="line"/>
          <a:noFill/>
          <a:ln w="19050" cap="flat" cmpd="sng">
            <a:solidFill>
              <a:schemeClr val="dk1">
                <a:alpha val="100000"/>
              </a:schemeClr>
            </a:solidFill>
            <a:prstDash val="dash"/>
            <a:round/>
          </a:ln>
        </p:spPr>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207" name=""/>
        <p:cNvGrpSpPr/>
        <p:nvPr/>
      </p:nvGrpSpPr>
      <p:grpSpPr>
        <a:xfrm rot="0">
          <a:off x="0" y="0"/>
          <a:ext cx="0" cy="0"/>
          <a:chOff x="0" y="0"/>
          <a:chExt cx="0" cy="0"/>
        </a:xfrm>
      </p:grpSpPr>
      <p:sp>
        <p:nvSpPr>
          <p:cNvPr id="1049155"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lvl="0"/>
            <a:endParaRPr altLang="en-US" lang="zh-CN"/>
          </a:p>
        </p:txBody>
      </p:sp>
      <p:sp>
        <p:nvSpPr>
          <p:cNvPr id="1049156" name=""/>
          <p:cNvSpPr txBox="1"/>
          <p:nvPr/>
        </p:nvSpPr>
        <p:spPr>
          <a:xfrm rot="0">
            <a:off x="2506662" y="1806575"/>
            <a:ext cx="3217862" cy="5191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800" lang="en-US">
                <a:solidFill>
                  <a:srgbClr val="333399"/>
                </a:solidFill>
                <a:latin typeface="Arial" pitchFamily="34" charset="0"/>
                <a:ea typeface="黑体" pitchFamily="49" charset="-122"/>
              </a:rPr>
              <a:t>IP </a:t>
            </a:r>
            <a:r>
              <a:rPr altLang="en-US" sz="2800" lang="zh-CN">
                <a:solidFill>
                  <a:srgbClr val="333399"/>
                </a:solidFill>
                <a:latin typeface="Arial" pitchFamily="34" charset="0"/>
                <a:ea typeface="黑体" pitchFamily="49" charset="-122"/>
              </a:rPr>
              <a:t>地址的使用范围</a:t>
            </a:r>
            <a:r>
              <a:rPr altLang="en-US" sz="2800" lang="zh-CN">
                <a:solidFill>
                  <a:srgbClr val="333399"/>
                </a:solidFill>
                <a:latin typeface="Tahoma" pitchFamily="34" charset="0"/>
                <a:ea typeface="宋体" pitchFamily="2" charset="-122"/>
              </a:rPr>
              <a:t> </a:t>
            </a:r>
          </a:p>
        </p:txBody>
      </p:sp>
      <p:sp>
        <p:nvSpPr>
          <p:cNvPr id="1049157" name=""/>
          <p:cNvSpPr txBox="1"/>
          <p:nvPr/>
        </p:nvSpPr>
        <p:spPr>
          <a:xfrm rot="0">
            <a:off x="179387" y="2420937"/>
            <a:ext cx="8569325" cy="302895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400" lang="zh-CN">
                <a:solidFill>
                  <a:srgbClr val="333399"/>
                </a:solidFill>
                <a:latin typeface="Arial" pitchFamily="34" charset="0"/>
                <a:ea typeface="黑体" pitchFamily="49" charset="-122"/>
              </a:rPr>
              <a:t>网络     最大                  第一个       最后一个            每个网络</a:t>
            </a:r>
          </a:p>
          <a:p>
            <a:pPr eaLnBrk="1" hangingPunct="1" indent="0" latinLnBrk="1" lvl="0" marL="0">
              <a:spcBef>
                <a:spcPct val="0"/>
              </a:spcBef>
              <a:buFontTx/>
              <a:buNone/>
            </a:pPr>
            <a:r>
              <a:rPr altLang="en-US" sz="2400" lang="zh-CN">
                <a:solidFill>
                  <a:srgbClr val="333399"/>
                </a:solidFill>
                <a:latin typeface="Arial" pitchFamily="34" charset="0"/>
                <a:ea typeface="黑体" pitchFamily="49" charset="-122"/>
              </a:rPr>
              <a:t>类别   网络数                可用的         可用的              中最大的</a:t>
            </a:r>
          </a:p>
          <a:p>
            <a:pPr eaLnBrk="1" hangingPunct="1" indent="0" latinLnBrk="1" lvl="0" marL="0">
              <a:spcBef>
                <a:spcPct val="0"/>
              </a:spcBef>
              <a:spcAft>
                <a:spcPct val="70000"/>
              </a:spcAft>
              <a:buFontTx/>
              <a:buNone/>
            </a:pPr>
            <a:r>
              <a:rPr altLang="en-US" sz="2400" lang="zh-CN">
                <a:solidFill>
                  <a:srgbClr val="333399"/>
                </a:solidFill>
                <a:latin typeface="Arial" pitchFamily="34" charset="0"/>
                <a:ea typeface="黑体" pitchFamily="49" charset="-122"/>
              </a:rPr>
              <a:t>                                     网络号         网络号                 主机数</a:t>
            </a:r>
          </a:p>
          <a:p>
            <a:pPr eaLnBrk="1" hangingPunct="1" indent="0" latinLnBrk="1" lvl="0" marL="0">
              <a:spcBef>
                <a:spcPct val="25000"/>
              </a:spcBef>
              <a:buFontTx/>
              <a:buNone/>
            </a:pPr>
            <a:r>
              <a:rPr altLang="en-US" sz="2400" lang="zh-CN">
                <a:solidFill>
                  <a:srgbClr val="333399"/>
                </a:solidFill>
                <a:latin typeface="Arial" pitchFamily="34" charset="0"/>
                <a:ea typeface="黑体" pitchFamily="49" charset="-122"/>
              </a:rPr>
              <a:t> </a:t>
            </a:r>
            <a:r>
              <a:rPr altLang="zh-CN" sz="2400" lang="en-US">
                <a:solidFill>
                  <a:srgbClr val="333399"/>
                </a:solidFill>
                <a:latin typeface="Arial" pitchFamily="34" charset="0"/>
                <a:ea typeface="黑体" pitchFamily="49" charset="-122"/>
              </a:rPr>
              <a:t>A      126 (2</a:t>
            </a:r>
            <a:r>
              <a:rPr altLang="zh-CN" baseline="30000" sz="2400" lang="en-US">
                <a:solidFill>
                  <a:srgbClr val="333399"/>
                </a:solidFill>
                <a:latin typeface="Arial" pitchFamily="34" charset="0"/>
                <a:ea typeface="黑体" pitchFamily="49" charset="-122"/>
              </a:rPr>
              <a:t>7</a:t>
            </a:r>
            <a:r>
              <a:rPr altLang="zh-CN" sz="2400" lang="en-US">
                <a:solidFill>
                  <a:srgbClr val="333399"/>
                </a:solidFill>
                <a:latin typeface="Arial" pitchFamily="34" charset="0"/>
                <a:ea typeface="黑体" pitchFamily="49" charset="-122"/>
              </a:rPr>
              <a:t> – 2)            1              126               16,777,214</a:t>
            </a:r>
          </a:p>
          <a:p>
            <a:pPr eaLnBrk="1" hangingPunct="1" indent="0" latinLnBrk="1" lvl="0" marL="0">
              <a:spcBef>
                <a:spcPct val="50000"/>
              </a:spcBef>
              <a:buFontTx/>
              <a:buNone/>
            </a:pPr>
            <a:r>
              <a:rPr altLang="zh-CN" sz="2400" lang="en-US">
                <a:solidFill>
                  <a:srgbClr val="333399"/>
                </a:solidFill>
                <a:latin typeface="Arial" pitchFamily="34" charset="0"/>
                <a:ea typeface="黑体" pitchFamily="49" charset="-122"/>
              </a:rPr>
              <a:t> B      16,383(2</a:t>
            </a:r>
            <a:r>
              <a:rPr altLang="zh-CN" baseline="30000" sz="2400" lang="en-US">
                <a:solidFill>
                  <a:srgbClr val="333399"/>
                </a:solidFill>
                <a:latin typeface="Arial" pitchFamily="34" charset="0"/>
                <a:ea typeface="黑体" pitchFamily="49" charset="-122"/>
              </a:rPr>
              <a:t>14</a:t>
            </a:r>
            <a:r>
              <a:rPr altLang="zh-CN" sz="2400" lang="en-US">
                <a:solidFill>
                  <a:srgbClr val="333399"/>
                </a:solidFill>
                <a:latin typeface="Arial" pitchFamily="34" charset="0"/>
                <a:ea typeface="黑体" pitchFamily="49" charset="-122"/>
              </a:rPr>
              <a:t>-1)          128.1       191.255                 65,534</a:t>
            </a:r>
          </a:p>
          <a:p>
            <a:pPr eaLnBrk="1" hangingPunct="1" indent="0" latinLnBrk="1" lvl="0" marL="0">
              <a:spcBef>
                <a:spcPct val="50000"/>
              </a:spcBef>
              <a:buFontTx/>
              <a:buNone/>
            </a:pPr>
            <a:r>
              <a:rPr altLang="zh-CN" sz="2400" lang="en-US">
                <a:solidFill>
                  <a:srgbClr val="333399"/>
                </a:solidFill>
                <a:latin typeface="Arial" pitchFamily="34" charset="0"/>
                <a:ea typeface="黑体" pitchFamily="49" charset="-122"/>
              </a:rPr>
              <a:t> C      2,097,151 (2</a:t>
            </a:r>
            <a:r>
              <a:rPr altLang="zh-CN" baseline="30000" sz="2400" lang="en-US">
                <a:solidFill>
                  <a:srgbClr val="333399"/>
                </a:solidFill>
                <a:latin typeface="Arial" pitchFamily="34" charset="0"/>
                <a:ea typeface="黑体" pitchFamily="49" charset="-122"/>
              </a:rPr>
              <a:t>21</a:t>
            </a:r>
            <a:r>
              <a:rPr altLang="zh-CN" sz="2400" lang="en-US">
                <a:solidFill>
                  <a:srgbClr val="333399"/>
                </a:solidFill>
                <a:latin typeface="Arial" pitchFamily="34" charset="0"/>
                <a:ea typeface="黑体" pitchFamily="49" charset="-122"/>
              </a:rPr>
              <a:t>-1)    192.0.1   223.255.255                 254</a:t>
            </a:r>
          </a:p>
        </p:txBody>
      </p:sp>
      <p:sp>
        <p:nvSpPr>
          <p:cNvPr id="1049158" name=""/>
          <p:cNvSpPr/>
          <p:nvPr/>
        </p:nvSpPr>
        <p:spPr>
          <a:xfrm rot="0">
            <a:off x="179387" y="3716337"/>
            <a:ext cx="8713788" cy="0"/>
          </a:xfrm>
          <a:prstGeom prst="line"/>
          <a:noFill/>
          <a:ln w="28575" cap="flat" cmpd="sng">
            <a:solidFill>
              <a:schemeClr val="lt2">
                <a:alpha val="100000"/>
              </a:schemeClr>
            </a:solidFill>
            <a:prstDash val="solid"/>
            <a:round/>
          </a:ln>
        </p:spPr>
      </p:sp>
      <p:sp>
        <p:nvSpPr>
          <p:cNvPr id="1049159" name=""/>
          <p:cNvSpPr/>
          <p:nvPr/>
        </p:nvSpPr>
        <p:spPr>
          <a:xfrm rot="16200000">
            <a:off x="-684212" y="4005262"/>
            <a:ext cx="3311525" cy="0"/>
          </a:xfrm>
          <a:prstGeom prst="line"/>
          <a:noFill/>
          <a:ln w="19050" cap="flat" cmpd="sng">
            <a:solidFill>
              <a:schemeClr val="lt2">
                <a:alpha val="100000"/>
              </a:schemeClr>
            </a:solidFill>
            <a:prstDash val="solid"/>
            <a:round/>
          </a:ln>
        </p:spPr>
      </p:sp>
      <p:sp>
        <p:nvSpPr>
          <p:cNvPr id="1049160" name=""/>
          <p:cNvSpPr/>
          <p:nvPr/>
        </p:nvSpPr>
        <p:spPr>
          <a:xfrm rot="16200000">
            <a:off x="1620838" y="4005262"/>
            <a:ext cx="3311525" cy="0"/>
          </a:xfrm>
          <a:prstGeom prst="line"/>
          <a:noFill/>
          <a:ln w="19050" cap="flat" cmpd="sng">
            <a:solidFill>
              <a:schemeClr val="lt2">
                <a:alpha val="100000"/>
              </a:schemeClr>
            </a:solidFill>
            <a:prstDash val="solid"/>
            <a:round/>
          </a:ln>
        </p:spPr>
      </p:sp>
      <p:sp>
        <p:nvSpPr>
          <p:cNvPr id="1049161" name=""/>
          <p:cNvSpPr/>
          <p:nvPr/>
        </p:nvSpPr>
        <p:spPr>
          <a:xfrm rot="16200000">
            <a:off x="3203575" y="4005262"/>
            <a:ext cx="3311525" cy="0"/>
          </a:xfrm>
          <a:prstGeom prst="line"/>
          <a:noFill/>
          <a:ln w="19050" cap="flat" cmpd="sng">
            <a:solidFill>
              <a:schemeClr val="lt2">
                <a:alpha val="100000"/>
              </a:schemeClr>
            </a:solidFill>
            <a:prstDash val="solid"/>
            <a:round/>
          </a:ln>
        </p:spPr>
      </p:sp>
      <p:sp>
        <p:nvSpPr>
          <p:cNvPr id="1049162" name=""/>
          <p:cNvSpPr/>
          <p:nvPr/>
        </p:nvSpPr>
        <p:spPr>
          <a:xfrm rot="16200000">
            <a:off x="5076825" y="3981449"/>
            <a:ext cx="3311525" cy="0"/>
          </a:xfrm>
          <a:prstGeom prst="line"/>
          <a:noFill/>
          <a:ln w="19050" cap="flat" cmpd="sng">
            <a:solidFill>
              <a:schemeClr val="lt2">
                <a:alpha val="100000"/>
              </a:schemeClr>
            </a:solidFill>
            <a:prstDash val="solid"/>
            <a:round/>
          </a:ln>
        </p:spPr>
      </p:sp>
      <p:sp>
        <p:nvSpPr>
          <p:cNvPr id="1049163" name=""/>
          <p:cNvSpPr/>
          <p:nvPr/>
        </p:nvSpPr>
        <p:spPr>
          <a:xfrm rot="0">
            <a:off x="179387" y="2349500"/>
            <a:ext cx="8713788" cy="0"/>
          </a:xfrm>
          <a:prstGeom prst="line"/>
          <a:noFill/>
          <a:ln w="28575" cap="flat" cmpd="sng">
            <a:solidFill>
              <a:schemeClr val="lt2">
                <a:alpha val="100000"/>
              </a:schemeClr>
            </a:solidFill>
            <a:prstDash val="solid"/>
            <a:round/>
          </a:ln>
        </p:spPr>
      </p:sp>
      <p:sp>
        <p:nvSpPr>
          <p:cNvPr id="1049164" name=""/>
          <p:cNvSpPr/>
          <p:nvPr/>
        </p:nvSpPr>
        <p:spPr>
          <a:xfrm rot="0">
            <a:off x="179387" y="5661025"/>
            <a:ext cx="8713788" cy="0"/>
          </a:xfrm>
          <a:prstGeom prst="line"/>
          <a:noFill/>
          <a:ln w="28575" cap="flat" cmpd="sng">
            <a:solidFill>
              <a:schemeClr val="lt2">
                <a:alpha val="100000"/>
              </a:schemeClr>
            </a:solidFill>
            <a:prstDash val="solid"/>
            <a:round/>
          </a:ln>
        </p:spPr>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609" name=""/>
          <p:cNvSpPr/>
          <p:nvPr/>
        </p:nvSpPr>
        <p:spPr>
          <a:xfrm rot="0">
            <a:off x="900112" y="1916112"/>
            <a:ext cx="2447925" cy="0"/>
          </a:xfrm>
          <a:prstGeom prst="line"/>
          <a:noFill/>
          <a:ln w="28575" cap="flat" cmpd="sng">
            <a:solidFill>
              <a:srgbClr val="000000">
                <a:alpha val="100000"/>
              </a:srgbClr>
            </a:solidFill>
            <a:prstDash val="solid"/>
            <a:round/>
          </a:ln>
        </p:spPr>
      </p:sp>
      <p:sp>
        <p:nvSpPr>
          <p:cNvPr id="1048610"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r>
              <a:rPr altLang="en-US" lang="zh-CN"/>
              <a:t>常见的几种计算机连网方法</a:t>
            </a:r>
          </a:p>
        </p:txBody>
      </p:sp>
      <p:pic>
        <p:nvPicPr>
          <p:cNvPr id="2097158" name=""/>
          <p:cNvPicPr>
            <a:picLocks/>
          </p:cNvPicPr>
          <p:nvPr/>
        </p:nvPicPr>
        <p:blipFill>
          <a:blip xmlns:r="http://schemas.openxmlformats.org/officeDocument/2006/relationships" r:embed="rId1"/>
          <a:srcRect l="0" t="0" r="0" b="0"/>
          <a:stretch>
            <a:fillRect/>
          </a:stretch>
        </p:blipFill>
        <p:spPr>
          <a:xfrm rot="0">
            <a:off x="3203575" y="1557337"/>
            <a:ext cx="496887" cy="514350"/>
          </a:xfrm>
          <a:prstGeom prst="rect"/>
          <a:noFill/>
          <a:ln>
            <a:noFill/>
          </a:ln>
        </p:spPr>
      </p:pic>
      <p:pic>
        <p:nvPicPr>
          <p:cNvPr id="2097159" name=""/>
          <p:cNvPicPr>
            <a:picLocks/>
          </p:cNvPicPr>
          <p:nvPr/>
        </p:nvPicPr>
        <p:blipFill>
          <a:blip xmlns:r="http://schemas.openxmlformats.org/officeDocument/2006/relationships" r:embed="rId1"/>
          <a:srcRect l="0" t="0" r="0" b="0"/>
          <a:stretch>
            <a:fillRect/>
          </a:stretch>
        </p:blipFill>
        <p:spPr>
          <a:xfrm rot="0">
            <a:off x="619125" y="1557337"/>
            <a:ext cx="496887" cy="514350"/>
          </a:xfrm>
          <a:prstGeom prst="rect"/>
          <a:noFill/>
          <a:ln>
            <a:noFill/>
          </a:ln>
        </p:spPr>
      </p:pic>
      <p:grpSp>
        <p:nvGrpSpPr>
          <p:cNvPr id="93" name=""/>
          <p:cNvGrpSpPr/>
          <p:nvPr/>
        </p:nvGrpSpPr>
        <p:grpSpPr>
          <a:xfrm rot="0">
            <a:off x="4787900" y="1509712"/>
            <a:ext cx="3816350" cy="623887"/>
            <a:chOff x="3016" y="951"/>
            <a:chExt cx="2404" cy="393"/>
          </a:xfrm>
        </p:grpSpPr>
        <p:sp>
          <p:nvSpPr>
            <p:cNvPr id="1048611" name=""/>
            <p:cNvSpPr/>
            <p:nvPr/>
          </p:nvSpPr>
          <p:spPr>
            <a:xfrm rot="0">
              <a:off x="3016" y="1344"/>
              <a:ext cx="2404" cy="0"/>
            </a:xfrm>
            <a:prstGeom prst="line"/>
            <a:noFill/>
            <a:ln w="28575" cap="flat" cmpd="sng">
              <a:solidFill>
                <a:srgbClr val="000000">
                  <a:alpha val="100000"/>
                </a:srgbClr>
              </a:solidFill>
              <a:prstDash val="solid"/>
              <a:round/>
            </a:ln>
          </p:spPr>
        </p:sp>
        <p:grpSp>
          <p:nvGrpSpPr>
            <p:cNvPr id="94" name=""/>
            <p:cNvGrpSpPr/>
            <p:nvPr/>
          </p:nvGrpSpPr>
          <p:grpSpPr>
            <a:xfrm rot="0">
              <a:off x="3107" y="951"/>
              <a:ext cx="313" cy="393"/>
              <a:chOff x="3107" y="951"/>
              <a:chExt cx="313" cy="393"/>
            </a:xfrm>
          </p:grpSpPr>
          <p:sp>
            <p:nvSpPr>
              <p:cNvPr id="1048612" name=""/>
              <p:cNvSpPr/>
              <p:nvPr/>
            </p:nvSpPr>
            <p:spPr>
              <a:xfrm rot="16200000">
                <a:off x="3151" y="1230"/>
                <a:ext cx="227" cy="0"/>
              </a:xfrm>
              <a:prstGeom prst="line"/>
              <a:noFill/>
              <a:ln w="28575" cap="flat" cmpd="sng">
                <a:solidFill>
                  <a:srgbClr val="000000">
                    <a:alpha val="100000"/>
                  </a:srgbClr>
                </a:solidFill>
                <a:prstDash val="solid"/>
                <a:round/>
              </a:ln>
            </p:spPr>
          </p:sp>
          <p:pic>
            <p:nvPicPr>
              <p:cNvPr id="2097160" name=""/>
              <p:cNvPicPr>
                <a:picLocks/>
              </p:cNvPicPr>
              <p:nvPr/>
            </p:nvPicPr>
            <p:blipFill>
              <a:blip xmlns:r="http://schemas.openxmlformats.org/officeDocument/2006/relationships" r:embed="rId1"/>
              <a:srcRect l="0" t="0" r="0" b="0"/>
              <a:stretch>
                <a:fillRect/>
              </a:stretch>
            </p:blipFill>
            <p:spPr>
              <a:xfrm rot="0">
                <a:off x="3107" y="951"/>
                <a:ext cx="313" cy="324"/>
              </a:xfrm>
              <a:prstGeom prst="rect"/>
              <a:noFill/>
              <a:ln>
                <a:noFill/>
              </a:ln>
            </p:spPr>
          </p:pic>
        </p:grpSp>
        <p:grpSp>
          <p:nvGrpSpPr>
            <p:cNvPr id="95" name=""/>
            <p:cNvGrpSpPr/>
            <p:nvPr/>
          </p:nvGrpSpPr>
          <p:grpSpPr>
            <a:xfrm rot="0">
              <a:off x="3713" y="951"/>
              <a:ext cx="313" cy="393"/>
              <a:chOff x="3816" y="951"/>
              <a:chExt cx="313" cy="393"/>
            </a:xfrm>
          </p:grpSpPr>
          <p:sp>
            <p:nvSpPr>
              <p:cNvPr id="1048613" name=""/>
              <p:cNvSpPr/>
              <p:nvPr/>
            </p:nvSpPr>
            <p:spPr>
              <a:xfrm rot="16200000">
                <a:off x="3856" y="1230"/>
                <a:ext cx="227" cy="0"/>
              </a:xfrm>
              <a:prstGeom prst="line"/>
              <a:noFill/>
              <a:ln w="28575" cap="flat" cmpd="sng">
                <a:solidFill>
                  <a:srgbClr val="000000">
                    <a:alpha val="100000"/>
                  </a:srgbClr>
                </a:solidFill>
                <a:prstDash val="solid"/>
                <a:round/>
              </a:ln>
            </p:spPr>
          </p:sp>
          <p:pic>
            <p:nvPicPr>
              <p:cNvPr id="2097161" name=""/>
              <p:cNvPicPr>
                <a:picLocks/>
              </p:cNvPicPr>
              <p:nvPr/>
            </p:nvPicPr>
            <p:blipFill>
              <a:blip xmlns:r="http://schemas.openxmlformats.org/officeDocument/2006/relationships" r:embed="rId1"/>
              <a:srcRect l="0" t="0" r="0" b="0"/>
              <a:stretch>
                <a:fillRect/>
              </a:stretch>
            </p:blipFill>
            <p:spPr>
              <a:xfrm rot="0">
                <a:off x="3816" y="951"/>
                <a:ext cx="313" cy="324"/>
              </a:xfrm>
              <a:prstGeom prst="rect"/>
              <a:noFill/>
              <a:ln>
                <a:noFill/>
              </a:ln>
            </p:spPr>
          </p:pic>
        </p:grpSp>
        <p:grpSp>
          <p:nvGrpSpPr>
            <p:cNvPr id="96" name=""/>
            <p:cNvGrpSpPr/>
            <p:nvPr/>
          </p:nvGrpSpPr>
          <p:grpSpPr>
            <a:xfrm rot="0">
              <a:off x="4319" y="951"/>
              <a:ext cx="313" cy="393"/>
              <a:chOff x="4274" y="951"/>
              <a:chExt cx="313" cy="393"/>
            </a:xfrm>
          </p:grpSpPr>
          <p:sp>
            <p:nvSpPr>
              <p:cNvPr id="1048614" name=""/>
              <p:cNvSpPr/>
              <p:nvPr/>
            </p:nvSpPr>
            <p:spPr>
              <a:xfrm rot="16200000">
                <a:off x="4310" y="1230"/>
                <a:ext cx="227" cy="0"/>
              </a:xfrm>
              <a:prstGeom prst="line"/>
              <a:noFill/>
              <a:ln w="28575" cap="flat" cmpd="sng">
                <a:solidFill>
                  <a:srgbClr val="000000">
                    <a:alpha val="100000"/>
                  </a:srgbClr>
                </a:solidFill>
                <a:prstDash val="solid"/>
                <a:round/>
              </a:ln>
            </p:spPr>
          </p:sp>
          <p:pic>
            <p:nvPicPr>
              <p:cNvPr id="2097162" name=""/>
              <p:cNvPicPr>
                <a:picLocks/>
              </p:cNvPicPr>
              <p:nvPr/>
            </p:nvPicPr>
            <p:blipFill>
              <a:blip xmlns:r="http://schemas.openxmlformats.org/officeDocument/2006/relationships" r:embed="rId1"/>
              <a:srcRect l="0" t="0" r="0" b="0"/>
              <a:stretch>
                <a:fillRect/>
              </a:stretch>
            </p:blipFill>
            <p:spPr>
              <a:xfrm rot="0">
                <a:off x="4274" y="951"/>
                <a:ext cx="313" cy="324"/>
              </a:xfrm>
              <a:prstGeom prst="rect"/>
              <a:noFill/>
              <a:ln>
                <a:noFill/>
              </a:ln>
            </p:spPr>
          </p:pic>
        </p:grpSp>
        <p:grpSp>
          <p:nvGrpSpPr>
            <p:cNvPr id="97" name=""/>
            <p:cNvGrpSpPr/>
            <p:nvPr/>
          </p:nvGrpSpPr>
          <p:grpSpPr>
            <a:xfrm rot="0">
              <a:off x="4926" y="951"/>
              <a:ext cx="313" cy="393"/>
              <a:chOff x="4926" y="951"/>
              <a:chExt cx="313" cy="393"/>
            </a:xfrm>
          </p:grpSpPr>
          <p:sp>
            <p:nvSpPr>
              <p:cNvPr id="1048615" name=""/>
              <p:cNvSpPr/>
              <p:nvPr/>
            </p:nvSpPr>
            <p:spPr>
              <a:xfrm rot="16200000">
                <a:off x="4958" y="1230"/>
                <a:ext cx="227" cy="0"/>
              </a:xfrm>
              <a:prstGeom prst="line"/>
              <a:noFill/>
              <a:ln w="28575" cap="flat" cmpd="sng">
                <a:solidFill>
                  <a:srgbClr val="000000">
                    <a:alpha val="100000"/>
                  </a:srgbClr>
                </a:solidFill>
                <a:prstDash val="solid"/>
                <a:round/>
              </a:ln>
            </p:spPr>
          </p:sp>
          <p:pic>
            <p:nvPicPr>
              <p:cNvPr id="2097163" name=""/>
              <p:cNvPicPr>
                <a:picLocks/>
              </p:cNvPicPr>
              <p:nvPr/>
            </p:nvPicPr>
            <p:blipFill>
              <a:blip xmlns:r="http://schemas.openxmlformats.org/officeDocument/2006/relationships" r:embed="rId1"/>
              <a:srcRect l="0" t="0" r="0" b="0"/>
              <a:stretch>
                <a:fillRect/>
              </a:stretch>
            </p:blipFill>
            <p:spPr>
              <a:xfrm rot="0">
                <a:off x="4926" y="951"/>
                <a:ext cx="313" cy="324"/>
              </a:xfrm>
              <a:prstGeom prst="rect"/>
              <a:noFill/>
              <a:ln>
                <a:noFill/>
              </a:ln>
            </p:spPr>
          </p:pic>
        </p:grpSp>
      </p:grpSp>
      <p:grpSp>
        <p:nvGrpSpPr>
          <p:cNvPr id="98" name=""/>
          <p:cNvGrpSpPr/>
          <p:nvPr/>
        </p:nvGrpSpPr>
        <p:grpSpPr>
          <a:xfrm rot="0">
            <a:off x="5148262" y="3357562"/>
            <a:ext cx="3016250" cy="2673350"/>
            <a:chOff x="3243" y="2115"/>
            <a:chExt cx="1900" cy="1684"/>
          </a:xfrm>
        </p:grpSpPr>
        <p:sp>
          <p:nvSpPr>
            <p:cNvPr id="1048616" name=""/>
            <p:cNvSpPr/>
            <p:nvPr/>
          </p:nvSpPr>
          <p:spPr>
            <a:xfrm rot="0">
              <a:off x="3471" y="2251"/>
              <a:ext cx="1496" cy="1496"/>
            </a:xfrm>
            <a:prstGeom prst="ellipse"/>
            <a:noFill/>
            <a:ln w="28575" cap="flat" cmpd="sng">
              <a:solidFill>
                <a:srgbClr val="00000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pic>
          <p:nvPicPr>
            <p:cNvPr id="2097164" name=""/>
            <p:cNvPicPr>
              <a:picLocks/>
            </p:cNvPicPr>
            <p:nvPr/>
          </p:nvPicPr>
          <p:blipFill>
            <a:blip xmlns:r="http://schemas.openxmlformats.org/officeDocument/2006/relationships" r:embed="rId1"/>
            <a:srcRect l="0" t="0" r="0" b="0"/>
            <a:stretch>
              <a:fillRect/>
            </a:stretch>
          </p:blipFill>
          <p:spPr>
            <a:xfrm rot="0">
              <a:off x="4241" y="3475"/>
              <a:ext cx="313" cy="324"/>
            </a:xfrm>
            <a:prstGeom prst="rect"/>
            <a:noFill/>
            <a:ln>
              <a:noFill/>
            </a:ln>
          </p:spPr>
        </p:pic>
        <p:pic>
          <p:nvPicPr>
            <p:cNvPr id="2097165" name=""/>
            <p:cNvPicPr>
              <a:picLocks/>
            </p:cNvPicPr>
            <p:nvPr/>
          </p:nvPicPr>
          <p:blipFill>
            <a:blip xmlns:r="http://schemas.openxmlformats.org/officeDocument/2006/relationships" r:embed="rId1"/>
            <a:srcRect l="0" t="0" r="0" b="0"/>
            <a:stretch>
              <a:fillRect/>
            </a:stretch>
          </p:blipFill>
          <p:spPr>
            <a:xfrm rot="0">
              <a:off x="4830" y="2931"/>
              <a:ext cx="313" cy="324"/>
            </a:xfrm>
            <a:prstGeom prst="rect"/>
            <a:noFill/>
            <a:ln>
              <a:noFill/>
            </a:ln>
          </p:spPr>
        </p:pic>
        <p:pic>
          <p:nvPicPr>
            <p:cNvPr id="2097166" name=""/>
            <p:cNvPicPr>
              <a:picLocks/>
            </p:cNvPicPr>
            <p:nvPr/>
          </p:nvPicPr>
          <p:blipFill>
            <a:blip xmlns:r="http://schemas.openxmlformats.org/officeDocument/2006/relationships" r:embed="rId1"/>
            <a:srcRect l="0" t="0" r="0" b="0"/>
            <a:stretch>
              <a:fillRect/>
            </a:stretch>
          </p:blipFill>
          <p:spPr>
            <a:xfrm rot="0">
              <a:off x="4468" y="2115"/>
              <a:ext cx="313" cy="324"/>
            </a:xfrm>
            <a:prstGeom prst="rect"/>
            <a:noFill/>
            <a:ln>
              <a:noFill/>
            </a:ln>
          </p:spPr>
        </p:pic>
        <p:pic>
          <p:nvPicPr>
            <p:cNvPr id="2097167" name=""/>
            <p:cNvPicPr>
              <a:picLocks/>
            </p:cNvPicPr>
            <p:nvPr/>
          </p:nvPicPr>
          <p:blipFill>
            <a:blip xmlns:r="http://schemas.openxmlformats.org/officeDocument/2006/relationships" r:embed="rId1"/>
            <a:srcRect l="0" t="0" r="0" b="0"/>
            <a:stretch>
              <a:fillRect/>
            </a:stretch>
          </p:blipFill>
          <p:spPr>
            <a:xfrm rot="0">
              <a:off x="3606" y="2160"/>
              <a:ext cx="313" cy="324"/>
            </a:xfrm>
            <a:prstGeom prst="rect"/>
            <a:noFill/>
            <a:ln>
              <a:noFill/>
            </a:ln>
          </p:spPr>
        </p:pic>
        <p:pic>
          <p:nvPicPr>
            <p:cNvPr id="2097168" name=""/>
            <p:cNvPicPr>
              <a:picLocks/>
            </p:cNvPicPr>
            <p:nvPr/>
          </p:nvPicPr>
          <p:blipFill>
            <a:blip xmlns:r="http://schemas.openxmlformats.org/officeDocument/2006/relationships" r:embed="rId1"/>
            <a:srcRect l="0" t="0" r="0" b="0"/>
            <a:stretch>
              <a:fillRect/>
            </a:stretch>
          </p:blipFill>
          <p:spPr>
            <a:xfrm rot="0">
              <a:off x="3606" y="3385"/>
              <a:ext cx="313" cy="324"/>
            </a:xfrm>
            <a:prstGeom prst="rect"/>
            <a:noFill/>
            <a:ln>
              <a:noFill/>
            </a:ln>
          </p:spPr>
        </p:pic>
        <p:pic>
          <p:nvPicPr>
            <p:cNvPr id="2097169" name=""/>
            <p:cNvPicPr>
              <a:picLocks/>
            </p:cNvPicPr>
            <p:nvPr/>
          </p:nvPicPr>
          <p:blipFill>
            <a:blip xmlns:r="http://schemas.openxmlformats.org/officeDocument/2006/relationships" r:embed="rId1"/>
            <a:srcRect l="0" t="0" r="0" b="0"/>
            <a:stretch>
              <a:fillRect/>
            </a:stretch>
          </p:blipFill>
          <p:spPr>
            <a:xfrm rot="0">
              <a:off x="3243" y="2750"/>
              <a:ext cx="313" cy="324"/>
            </a:xfrm>
            <a:prstGeom prst="rect"/>
            <a:noFill/>
            <a:ln>
              <a:noFill/>
            </a:ln>
          </p:spPr>
        </p:pic>
      </p:grpSp>
      <p:sp>
        <p:nvSpPr>
          <p:cNvPr id="1048617" name=""/>
          <p:cNvSpPr txBox="1"/>
          <p:nvPr/>
        </p:nvSpPr>
        <p:spPr>
          <a:xfrm rot="0">
            <a:off x="827087" y="2282825"/>
            <a:ext cx="2470150" cy="6413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1800" lang="zh-CN">
                <a:solidFill>
                  <a:srgbClr val="3333CC"/>
                </a:solidFill>
                <a:latin typeface="Times New Roman" pitchFamily="18" charset="0"/>
                <a:ea typeface="黑体" pitchFamily="49" charset="-122"/>
              </a:rPr>
              <a:t>点对点连接</a:t>
            </a:r>
          </a:p>
          <a:p>
            <a:pPr eaLnBrk="1" hangingPunct="1" indent="0" latinLnBrk="1" lvl="0" marL="0">
              <a:spcBef>
                <a:spcPct val="0"/>
              </a:spcBef>
              <a:buFontTx/>
              <a:buNone/>
            </a:pPr>
            <a:r>
              <a:rPr altLang="en-US" sz="1800" lang="zh-CN">
                <a:solidFill>
                  <a:srgbClr val="3333CC"/>
                </a:solidFill>
                <a:latin typeface="Times New Roman" pitchFamily="18" charset="0"/>
                <a:ea typeface="黑体" pitchFamily="49" charset="-122"/>
              </a:rPr>
              <a:t>（这是最简单的网络）</a:t>
            </a:r>
          </a:p>
        </p:txBody>
      </p:sp>
      <p:sp>
        <p:nvSpPr>
          <p:cNvPr id="1048618" name=""/>
          <p:cNvSpPr txBox="1"/>
          <p:nvPr/>
        </p:nvSpPr>
        <p:spPr>
          <a:xfrm rot="0">
            <a:off x="6227762" y="2349500"/>
            <a:ext cx="869950" cy="3667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1800" lang="zh-CN">
                <a:solidFill>
                  <a:srgbClr val="3333CC"/>
                </a:solidFill>
                <a:latin typeface="Times New Roman" pitchFamily="18" charset="0"/>
                <a:ea typeface="黑体" pitchFamily="49" charset="-122"/>
              </a:rPr>
              <a:t>总线网</a:t>
            </a:r>
          </a:p>
        </p:txBody>
      </p:sp>
      <p:sp>
        <p:nvSpPr>
          <p:cNvPr id="1048619" name=""/>
          <p:cNvSpPr txBox="1"/>
          <p:nvPr/>
        </p:nvSpPr>
        <p:spPr>
          <a:xfrm rot="0">
            <a:off x="1476375" y="6165850"/>
            <a:ext cx="869950" cy="3667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1800" lang="zh-CN">
                <a:solidFill>
                  <a:srgbClr val="3333CC"/>
                </a:solidFill>
                <a:latin typeface="Times New Roman" pitchFamily="18" charset="0"/>
                <a:ea typeface="黑体" pitchFamily="49" charset="-122"/>
              </a:rPr>
              <a:t>星形网</a:t>
            </a:r>
          </a:p>
        </p:txBody>
      </p:sp>
      <p:grpSp>
        <p:nvGrpSpPr>
          <p:cNvPr id="99" name=""/>
          <p:cNvGrpSpPr/>
          <p:nvPr/>
        </p:nvGrpSpPr>
        <p:grpSpPr>
          <a:xfrm rot="0">
            <a:off x="539750" y="3213100"/>
            <a:ext cx="2944812" cy="2746375"/>
            <a:chOff x="340" y="2024"/>
            <a:chExt cx="1855" cy="1730"/>
          </a:xfrm>
        </p:grpSpPr>
        <p:sp>
          <p:nvSpPr>
            <p:cNvPr id="1048620" name=""/>
            <p:cNvSpPr/>
            <p:nvPr/>
          </p:nvSpPr>
          <p:spPr>
            <a:xfrm rot="0">
              <a:off x="1338" y="2931"/>
              <a:ext cx="680" cy="363"/>
            </a:xfrm>
            <a:prstGeom prst="line"/>
            <a:noFill/>
            <a:ln w="28575" cap="flat" cmpd="sng">
              <a:solidFill>
                <a:srgbClr val="000000">
                  <a:alpha val="100000"/>
                </a:srgbClr>
              </a:solidFill>
              <a:prstDash val="solid"/>
              <a:round/>
            </a:ln>
          </p:spPr>
        </p:sp>
        <p:sp>
          <p:nvSpPr>
            <p:cNvPr id="1048621" name=""/>
            <p:cNvSpPr/>
            <p:nvPr/>
          </p:nvSpPr>
          <p:spPr>
            <a:xfrm rot="0">
              <a:off x="476" y="2568"/>
              <a:ext cx="816" cy="363"/>
            </a:xfrm>
            <a:prstGeom prst="line"/>
            <a:noFill/>
            <a:ln w="28575" cap="flat" cmpd="sng">
              <a:solidFill>
                <a:srgbClr val="000000">
                  <a:alpha val="100000"/>
                </a:srgbClr>
              </a:solidFill>
              <a:prstDash val="solid"/>
              <a:round/>
            </a:ln>
          </p:spPr>
        </p:sp>
        <p:sp>
          <p:nvSpPr>
            <p:cNvPr id="1048622" name=""/>
            <p:cNvSpPr/>
            <p:nvPr/>
          </p:nvSpPr>
          <p:spPr>
            <a:xfrm rot="0">
              <a:off x="1202" y="2251"/>
              <a:ext cx="45" cy="680"/>
            </a:xfrm>
            <a:prstGeom prst="line"/>
            <a:noFill/>
            <a:ln w="28575" cap="flat" cmpd="sng">
              <a:solidFill>
                <a:srgbClr val="000000">
                  <a:alpha val="100000"/>
                </a:srgbClr>
              </a:solidFill>
              <a:prstDash val="solid"/>
              <a:round/>
            </a:ln>
          </p:spPr>
        </p:sp>
        <p:sp>
          <p:nvSpPr>
            <p:cNvPr id="1048623" name=""/>
            <p:cNvSpPr/>
            <p:nvPr/>
          </p:nvSpPr>
          <p:spPr>
            <a:xfrm rot="0" flipH="1">
              <a:off x="1338" y="2432"/>
              <a:ext cx="635" cy="454"/>
            </a:xfrm>
            <a:prstGeom prst="line"/>
            <a:noFill/>
            <a:ln w="28575" cap="flat" cmpd="sng">
              <a:solidFill>
                <a:srgbClr val="000000">
                  <a:alpha val="100000"/>
                </a:srgbClr>
              </a:solidFill>
              <a:prstDash val="solid"/>
              <a:round/>
            </a:ln>
          </p:spPr>
        </p:sp>
        <p:sp>
          <p:nvSpPr>
            <p:cNvPr id="1048624" name=""/>
            <p:cNvSpPr/>
            <p:nvPr/>
          </p:nvSpPr>
          <p:spPr>
            <a:xfrm rot="0" flipV="1">
              <a:off x="567" y="2931"/>
              <a:ext cx="635" cy="454"/>
            </a:xfrm>
            <a:prstGeom prst="line"/>
            <a:noFill/>
            <a:ln w="28575" cap="flat" cmpd="sng">
              <a:solidFill>
                <a:srgbClr val="000000">
                  <a:alpha val="100000"/>
                </a:srgbClr>
              </a:solidFill>
              <a:prstDash val="solid"/>
              <a:round/>
            </a:ln>
          </p:spPr>
        </p:sp>
        <p:sp>
          <p:nvSpPr>
            <p:cNvPr id="1048625" name=""/>
            <p:cNvSpPr/>
            <p:nvPr/>
          </p:nvSpPr>
          <p:spPr>
            <a:xfrm rot="0" flipV="1">
              <a:off x="1202" y="2931"/>
              <a:ext cx="45" cy="726"/>
            </a:xfrm>
            <a:prstGeom prst="line"/>
            <a:noFill/>
            <a:ln w="28575" cap="flat" cmpd="sng">
              <a:solidFill>
                <a:srgbClr val="000000">
                  <a:alpha val="100000"/>
                </a:srgbClr>
              </a:solidFill>
              <a:prstDash val="solid"/>
              <a:round/>
            </a:ln>
          </p:spPr>
        </p:sp>
        <p:pic>
          <p:nvPicPr>
            <p:cNvPr id="2097170" name=""/>
            <p:cNvPicPr>
              <a:picLocks/>
            </p:cNvPicPr>
            <p:nvPr/>
          </p:nvPicPr>
          <p:blipFill>
            <a:blip xmlns:r="http://schemas.openxmlformats.org/officeDocument/2006/relationships" r:embed="rId2"/>
            <a:srcRect l="0" t="0" r="0" b="0"/>
            <a:stretch>
              <a:fillRect/>
            </a:stretch>
          </p:blipFill>
          <p:spPr>
            <a:xfrm rot="0">
              <a:off x="1066" y="2819"/>
              <a:ext cx="358" cy="138"/>
            </a:xfrm>
            <a:prstGeom prst="rect"/>
            <a:noFill/>
            <a:ln>
              <a:noFill/>
            </a:ln>
          </p:spPr>
        </p:pic>
        <p:pic>
          <p:nvPicPr>
            <p:cNvPr id="2097171" name=""/>
            <p:cNvPicPr>
              <a:picLocks/>
            </p:cNvPicPr>
            <p:nvPr/>
          </p:nvPicPr>
          <p:blipFill>
            <a:blip xmlns:r="http://schemas.openxmlformats.org/officeDocument/2006/relationships" r:embed="rId1"/>
            <a:srcRect l="0" t="0" r="0" b="0"/>
            <a:stretch>
              <a:fillRect/>
            </a:stretch>
          </p:blipFill>
          <p:spPr>
            <a:xfrm rot="0">
              <a:off x="1066" y="2024"/>
              <a:ext cx="313" cy="324"/>
            </a:xfrm>
            <a:prstGeom prst="rect"/>
            <a:noFill/>
            <a:ln>
              <a:noFill/>
            </a:ln>
          </p:spPr>
        </p:pic>
        <p:pic>
          <p:nvPicPr>
            <p:cNvPr id="2097172" name=""/>
            <p:cNvPicPr>
              <a:picLocks/>
            </p:cNvPicPr>
            <p:nvPr/>
          </p:nvPicPr>
          <p:blipFill>
            <a:blip xmlns:r="http://schemas.openxmlformats.org/officeDocument/2006/relationships" r:embed="rId1"/>
            <a:srcRect l="0" t="0" r="0" b="0"/>
            <a:stretch>
              <a:fillRect/>
            </a:stretch>
          </p:blipFill>
          <p:spPr>
            <a:xfrm rot="0">
              <a:off x="1882" y="3113"/>
              <a:ext cx="313" cy="324"/>
            </a:xfrm>
            <a:prstGeom prst="rect"/>
            <a:noFill/>
            <a:ln>
              <a:noFill/>
            </a:ln>
          </p:spPr>
        </p:pic>
        <p:pic>
          <p:nvPicPr>
            <p:cNvPr id="2097173" name=""/>
            <p:cNvPicPr>
              <a:picLocks/>
            </p:cNvPicPr>
            <p:nvPr/>
          </p:nvPicPr>
          <p:blipFill>
            <a:blip xmlns:r="http://schemas.openxmlformats.org/officeDocument/2006/relationships" r:embed="rId1"/>
            <a:srcRect l="0" t="0" r="0" b="0"/>
            <a:stretch>
              <a:fillRect/>
            </a:stretch>
          </p:blipFill>
          <p:spPr>
            <a:xfrm rot="0">
              <a:off x="1066" y="3430"/>
              <a:ext cx="313" cy="324"/>
            </a:xfrm>
            <a:prstGeom prst="rect"/>
            <a:noFill/>
            <a:ln>
              <a:noFill/>
            </a:ln>
          </p:spPr>
        </p:pic>
        <p:pic>
          <p:nvPicPr>
            <p:cNvPr id="2097174" name=""/>
            <p:cNvPicPr>
              <a:picLocks/>
            </p:cNvPicPr>
            <p:nvPr/>
          </p:nvPicPr>
          <p:blipFill>
            <a:blip xmlns:r="http://schemas.openxmlformats.org/officeDocument/2006/relationships" r:embed="rId1"/>
            <a:srcRect l="0" t="0" r="0" b="0"/>
            <a:stretch>
              <a:fillRect/>
            </a:stretch>
          </p:blipFill>
          <p:spPr>
            <a:xfrm rot="0">
              <a:off x="385" y="3203"/>
              <a:ext cx="313" cy="324"/>
            </a:xfrm>
            <a:prstGeom prst="rect"/>
            <a:noFill/>
            <a:ln>
              <a:noFill/>
            </a:ln>
          </p:spPr>
        </p:pic>
        <p:pic>
          <p:nvPicPr>
            <p:cNvPr id="2097175" name=""/>
            <p:cNvPicPr>
              <a:picLocks/>
            </p:cNvPicPr>
            <p:nvPr/>
          </p:nvPicPr>
          <p:blipFill>
            <a:blip xmlns:r="http://schemas.openxmlformats.org/officeDocument/2006/relationships" r:embed="rId1"/>
            <a:srcRect l="0" t="0" r="0" b="0"/>
            <a:stretch>
              <a:fillRect/>
            </a:stretch>
          </p:blipFill>
          <p:spPr>
            <a:xfrm rot="0">
              <a:off x="340" y="2387"/>
              <a:ext cx="313" cy="324"/>
            </a:xfrm>
            <a:prstGeom prst="rect"/>
            <a:noFill/>
            <a:ln>
              <a:noFill/>
            </a:ln>
          </p:spPr>
        </p:pic>
        <p:pic>
          <p:nvPicPr>
            <p:cNvPr id="2097176" name=""/>
            <p:cNvPicPr>
              <a:picLocks/>
            </p:cNvPicPr>
            <p:nvPr/>
          </p:nvPicPr>
          <p:blipFill>
            <a:blip xmlns:r="http://schemas.openxmlformats.org/officeDocument/2006/relationships" r:embed="rId1"/>
            <a:srcRect l="0" t="0" r="0" b="0"/>
            <a:stretch>
              <a:fillRect/>
            </a:stretch>
          </p:blipFill>
          <p:spPr>
            <a:xfrm rot="0">
              <a:off x="1837" y="2205"/>
              <a:ext cx="313" cy="324"/>
            </a:xfrm>
            <a:prstGeom prst="rect"/>
            <a:noFill/>
            <a:ln>
              <a:noFill/>
            </a:ln>
          </p:spPr>
        </p:pic>
        <p:sp>
          <p:nvSpPr>
            <p:cNvPr id="1048626" name=""/>
            <p:cNvSpPr txBox="1"/>
            <p:nvPr/>
          </p:nvSpPr>
          <p:spPr>
            <a:xfrm rot="0">
              <a:off x="1470" y="2795"/>
              <a:ext cx="548"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1800" lang="zh-CN">
                  <a:solidFill>
                    <a:srgbClr val="3333CC"/>
                  </a:solidFill>
                  <a:latin typeface="Times New Roman" pitchFamily="18" charset="0"/>
                  <a:ea typeface="黑体" pitchFamily="49" charset="-122"/>
                </a:rPr>
                <a:t>集线器</a:t>
              </a:r>
            </a:p>
          </p:txBody>
        </p:sp>
      </p:grpSp>
      <p:sp>
        <p:nvSpPr>
          <p:cNvPr id="1048627" name=""/>
          <p:cNvSpPr txBox="1"/>
          <p:nvPr/>
        </p:nvSpPr>
        <p:spPr>
          <a:xfrm rot="0">
            <a:off x="6300787" y="6237287"/>
            <a:ext cx="869950" cy="3667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1800" lang="zh-CN">
                <a:solidFill>
                  <a:srgbClr val="3333CC"/>
                </a:solidFill>
                <a:latin typeface="Times New Roman" pitchFamily="18" charset="0"/>
                <a:ea typeface="黑体" pitchFamily="49" charset="-122"/>
              </a:rPr>
              <a:t>环形网</a:t>
            </a:r>
          </a:p>
        </p:txBody>
      </p:sp>
      <p:sp>
        <p:nvSpPr>
          <p:cNvPr id="1048628" name=""/>
          <p:cNvSpPr/>
          <p:nvPr/>
        </p:nvSpPr>
        <p:spPr>
          <a:xfrm rot="0">
            <a:off x="0" y="3141662"/>
            <a:ext cx="9144000" cy="0"/>
          </a:xfrm>
          <a:prstGeom prst="line"/>
          <a:noFill/>
          <a:ln w="9525" cap="flat" cmpd="sng">
            <a:solidFill>
              <a:srgbClr val="3333CC">
                <a:alpha val="100000"/>
              </a:srgbClr>
            </a:solidFill>
            <a:prstDash val="dash"/>
            <a:round/>
          </a:ln>
        </p:spPr>
      </p:sp>
      <p:sp>
        <p:nvSpPr>
          <p:cNvPr id="1048629" name=""/>
          <p:cNvSpPr/>
          <p:nvPr/>
        </p:nvSpPr>
        <p:spPr>
          <a:xfrm rot="16200000">
            <a:off x="1512887" y="4113212"/>
            <a:ext cx="5543550" cy="0"/>
          </a:xfrm>
          <a:prstGeom prst="line"/>
          <a:noFill/>
          <a:ln w="9525" cap="flat" cmpd="sng">
            <a:solidFill>
              <a:srgbClr val="3333CC">
                <a:alpha val="100000"/>
              </a:srgbClr>
            </a:solidFill>
            <a:prstDash val="dash"/>
            <a:round/>
          </a:ln>
        </p:spPr>
      </p:sp>
      <p:sp>
        <p:nvSpPr>
          <p:cNvPr id="1048630" name=""/>
          <p:cNvSpPr/>
          <p:nvPr/>
        </p:nvSpPr>
        <p:spPr>
          <a:xfrm rot="0">
            <a:off x="-34925" y="1341437"/>
            <a:ext cx="9144000" cy="0"/>
          </a:xfrm>
          <a:prstGeom prst="line"/>
          <a:noFill/>
          <a:ln w="9525" cap="flat" cmpd="sng">
            <a:solidFill>
              <a:srgbClr val="3333CC">
                <a:alpha val="100000"/>
              </a:srgbClr>
            </a:solidFill>
            <a:prstDash val="solid"/>
            <a:round/>
          </a:ln>
        </p:spPr>
      </p:sp>
    </p:spTree>
  </p:cSld>
  <p:clrMapOvr>
    <a:masterClrMapping/>
  </p:clrMapOvr>
  <p:transition spd="fast" advClick="1">
    <p:cover dir="r"/>
  </p:transition>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208" name=""/>
        <p:cNvGrpSpPr/>
        <p:nvPr/>
      </p:nvGrpSpPr>
      <p:grpSpPr>
        <a:xfrm rot="0">
          <a:off x="0" y="0"/>
          <a:ext cx="0" cy="0"/>
          <a:chOff x="0" y="0"/>
          <a:chExt cx="0" cy="0"/>
        </a:xfrm>
      </p:grpSpPr>
      <p:graphicFrame>
        <p:nvGraphicFramePr>
          <p:cNvPr id="4194304" name=""/>
          <p:cNvGraphicFramePr>
            <a:graphicFrameLocks/>
          </p:cNvGraphicFramePr>
          <p:nvPr/>
        </p:nvGraphicFramePr>
        <p:xfrm rot="0">
          <a:off x="179387" y="1341437"/>
          <a:ext cx="8713788" cy="4937125"/>
        </p:xfrm>
        <a:graphic>
          <a:graphicData uri="http://schemas.openxmlformats.org/drawingml/2006/table">
            <a:tbl>
              <a:tblPr/>
              <a:tblGrid>
                <a:gridCol w="1308100"/>
                <a:gridCol w="1743075"/>
                <a:gridCol w="1377950"/>
                <a:gridCol w="1525587"/>
                <a:gridCol w="2759075"/>
              </a:tblGrid>
              <a:tr h="822325">
                <a:tc>
                  <a:txBody>
                    <a:bodyPr/>
                    <a:p>
                      <a:pPr algn="ctr" lvl="0">
                        <a:spcBef>
                          <a:spcPct val="20000"/>
                        </a:spcBef>
                        <a:buFont typeface="Wingdings" pitchFamily="2" charset="2"/>
                        <a:buNone/>
                      </a:pPr>
                      <a:r>
                        <a:rPr altLang="zh-CN" b="1" sz="2400" lang="en-US">
                          <a:solidFill>
                            <a:schemeClr val="dk1"/>
                          </a:solidFill>
                          <a:latin typeface="Times New Roman" pitchFamily="18" charset="0"/>
                          <a:ea typeface="幼圆" pitchFamily="49" charset="-122"/>
                        </a:rPr>
                        <a:t>Net-id</a:t>
                      </a:r>
                    </a:p>
                  </a:txBody>
                  <a:tcPr marL="91440" marR="91440" marT="45675" marB="45675"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zh-CN" b="1" sz="2400" lang="en-US">
                          <a:solidFill>
                            <a:schemeClr val="dk1"/>
                          </a:solidFill>
                          <a:latin typeface="Times New Roman" pitchFamily="18" charset="0"/>
                          <a:ea typeface="幼圆" pitchFamily="49" charset="-122"/>
                        </a:rPr>
                        <a:t>Host-id</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chemeClr val="dk1"/>
                          </a:solidFill>
                          <a:latin typeface="Times New Roman" pitchFamily="18" charset="0"/>
                          <a:ea typeface="幼圆" pitchFamily="49" charset="-122"/>
                        </a:rPr>
                        <a:t>源地址使用</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chemeClr val="dk1"/>
                          </a:solidFill>
                          <a:latin typeface="Times New Roman" pitchFamily="18" charset="0"/>
                          <a:ea typeface="幼圆" pitchFamily="49" charset="-122"/>
                        </a:rPr>
                        <a:t>目的地址使用</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chemeClr val="dk1"/>
                          </a:solidFill>
                          <a:latin typeface="Times New Roman" pitchFamily="18" charset="0"/>
                          <a:ea typeface="幼圆" pitchFamily="49" charset="-122"/>
                        </a:rPr>
                        <a:t>代表的意思</a:t>
                      </a:r>
                    </a:p>
                  </a:txBody>
                  <a:tcPr marL="91440" marR="91440" marT="45675" marB="45675"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823912">
                <a:tc>
                  <a:txBody>
                    <a:bodyPr/>
                    <a:p>
                      <a:pPr algn="ctr" lvl="0">
                        <a:spcBef>
                          <a:spcPct val="20000"/>
                        </a:spcBef>
                        <a:buFont typeface="Wingdings" pitchFamily="2" charset="2"/>
                        <a:buNone/>
                      </a:pPr>
                      <a:r>
                        <a:rPr altLang="zh-CN" b="1" sz="2400" lang="en-US">
                          <a:solidFill>
                            <a:schemeClr val="dk1"/>
                          </a:solidFill>
                          <a:latin typeface="Times New Roman" pitchFamily="18" charset="0"/>
                          <a:ea typeface="幼圆" pitchFamily="49" charset="-122"/>
                        </a:rPr>
                        <a:t>0</a:t>
                      </a:r>
                    </a:p>
                  </a:txBody>
                  <a:tcPr marL="91440" marR="91440" marT="45675" marB="45675"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zh-CN" b="1" sz="2400" lang="en-US">
                          <a:solidFill>
                            <a:schemeClr val="dk1"/>
                          </a:solidFill>
                          <a:latin typeface="Times New Roman" pitchFamily="18" charset="0"/>
                          <a:ea typeface="幼圆" pitchFamily="49" charset="-122"/>
                        </a:rPr>
                        <a:t>0</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可以</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不可</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在本网络上的本主机</a:t>
                      </a:r>
                    </a:p>
                  </a:txBody>
                  <a:tcPr marL="91440" marR="91440" marT="45675" marB="45675"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822325">
                <a:tc>
                  <a:txBody>
                    <a:bodyPr/>
                    <a:p>
                      <a:pPr algn="ctr" lvl="0">
                        <a:spcBef>
                          <a:spcPct val="20000"/>
                        </a:spcBef>
                        <a:buFont typeface="Wingdings" pitchFamily="2" charset="2"/>
                        <a:buNone/>
                      </a:pPr>
                      <a:r>
                        <a:rPr altLang="zh-CN" b="1" sz="2400" lang="en-US">
                          <a:solidFill>
                            <a:schemeClr val="dk1"/>
                          </a:solidFill>
                          <a:latin typeface="Times New Roman" pitchFamily="18" charset="0"/>
                          <a:ea typeface="幼圆" pitchFamily="49" charset="-122"/>
                        </a:rPr>
                        <a:t>0</a:t>
                      </a:r>
                    </a:p>
                  </a:txBody>
                  <a:tcPr marL="91440" marR="91440" marT="45675" marB="45675"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zh-CN" b="1" sz="2400" lang="en-US">
                          <a:solidFill>
                            <a:schemeClr val="dk1"/>
                          </a:solidFill>
                          <a:latin typeface="Times New Roman" pitchFamily="18" charset="0"/>
                          <a:ea typeface="幼圆" pitchFamily="49" charset="-122"/>
                        </a:rPr>
                        <a:t>Host-id</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FF0000"/>
                          </a:solidFill>
                          <a:latin typeface="Times New Roman" pitchFamily="18" charset="0"/>
                          <a:ea typeface="幼圆" pitchFamily="49" charset="-122"/>
                        </a:rPr>
                        <a:t>不可</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FF0000"/>
                          </a:solidFill>
                          <a:latin typeface="Times New Roman" pitchFamily="18" charset="0"/>
                          <a:ea typeface="幼圆" pitchFamily="49" charset="-122"/>
                        </a:rPr>
                        <a:t>可以</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在本网络上的某个主机</a:t>
                      </a:r>
                    </a:p>
                  </a:txBody>
                  <a:tcPr marL="91440" marR="91440" marT="45675" marB="45675"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822325">
                <a:tc>
                  <a:txBody>
                    <a:bodyPr/>
                    <a:p>
                      <a:pPr algn="ctr" lvl="0">
                        <a:spcBef>
                          <a:spcPct val="20000"/>
                        </a:spcBef>
                        <a:buFont typeface="Wingdings" pitchFamily="2" charset="2"/>
                        <a:buNone/>
                      </a:pPr>
                      <a:r>
                        <a:rPr altLang="en-US" b="1" sz="2400" lang="zh-CN">
                          <a:solidFill>
                            <a:schemeClr val="dk1"/>
                          </a:solidFill>
                          <a:latin typeface="Times New Roman" pitchFamily="18" charset="0"/>
                          <a:ea typeface="幼圆" pitchFamily="49" charset="-122"/>
                        </a:rPr>
                        <a:t>全</a:t>
                      </a:r>
                      <a:r>
                        <a:rPr altLang="zh-CN" b="1" sz="2400" lang="en-US">
                          <a:solidFill>
                            <a:schemeClr val="dk1"/>
                          </a:solidFill>
                          <a:latin typeface="Times New Roman" pitchFamily="18" charset="0"/>
                          <a:ea typeface="幼圆" pitchFamily="49" charset="-122"/>
                        </a:rPr>
                        <a:t>1</a:t>
                      </a:r>
                    </a:p>
                  </a:txBody>
                  <a:tcPr marL="91440" marR="91440" marT="45675" marB="45675"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chemeClr val="dk1"/>
                          </a:solidFill>
                          <a:latin typeface="Times New Roman" pitchFamily="18" charset="0"/>
                          <a:ea typeface="幼圆" pitchFamily="49" charset="-122"/>
                        </a:rPr>
                        <a:t>全</a:t>
                      </a:r>
                      <a:r>
                        <a:rPr altLang="zh-CN" b="1" sz="2400" lang="en-US">
                          <a:solidFill>
                            <a:schemeClr val="dk1"/>
                          </a:solidFill>
                          <a:latin typeface="Times New Roman" pitchFamily="18" charset="0"/>
                          <a:ea typeface="幼圆" pitchFamily="49" charset="-122"/>
                        </a:rPr>
                        <a:t>1</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不可</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可以</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只在本网络上进行广播</a:t>
                      </a:r>
                    </a:p>
                  </a:txBody>
                  <a:tcPr marL="91440" marR="91440" marT="45675" marB="45675"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823912">
                <a:tc>
                  <a:txBody>
                    <a:bodyPr/>
                    <a:p>
                      <a:pPr algn="ctr" lvl="0">
                        <a:spcBef>
                          <a:spcPct val="20000"/>
                        </a:spcBef>
                        <a:buFont typeface="Wingdings" pitchFamily="2" charset="2"/>
                        <a:buNone/>
                      </a:pPr>
                      <a:r>
                        <a:rPr altLang="zh-CN" b="1" sz="2400" lang="en-US">
                          <a:solidFill>
                            <a:schemeClr val="dk1"/>
                          </a:solidFill>
                          <a:latin typeface="Times New Roman" pitchFamily="18" charset="0"/>
                          <a:ea typeface="幼圆" pitchFamily="49" charset="-122"/>
                        </a:rPr>
                        <a:t>Net-id</a:t>
                      </a:r>
                    </a:p>
                  </a:txBody>
                  <a:tcPr marL="91440" marR="91440" marT="45675" marB="45675"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chemeClr val="dk1"/>
                          </a:solidFill>
                          <a:latin typeface="Times New Roman" pitchFamily="18" charset="0"/>
                          <a:ea typeface="幼圆" pitchFamily="49" charset="-122"/>
                        </a:rPr>
                        <a:t>全</a:t>
                      </a:r>
                      <a:r>
                        <a:rPr altLang="zh-CN" b="1" sz="2400" lang="en-US">
                          <a:solidFill>
                            <a:schemeClr val="dk1"/>
                          </a:solidFill>
                          <a:latin typeface="Times New Roman" pitchFamily="18" charset="0"/>
                          <a:ea typeface="幼圆" pitchFamily="49" charset="-122"/>
                        </a:rPr>
                        <a:t>1</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不可</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可以</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对</a:t>
                      </a:r>
                      <a:r>
                        <a:rPr altLang="zh-CN" b="1" sz="2400" lang="en-US">
                          <a:solidFill>
                            <a:srgbClr val="000000"/>
                          </a:solidFill>
                          <a:latin typeface="Times New Roman" pitchFamily="18" charset="0"/>
                          <a:ea typeface="幼圆" pitchFamily="49" charset="-122"/>
                        </a:rPr>
                        <a:t>net-id</a:t>
                      </a:r>
                      <a:r>
                        <a:rPr altLang="en-US" b="1" sz="2400" lang="zh-CN">
                          <a:solidFill>
                            <a:srgbClr val="000000"/>
                          </a:solidFill>
                          <a:latin typeface="Times New Roman" pitchFamily="18" charset="0"/>
                          <a:ea typeface="幼圆" pitchFamily="49" charset="-122"/>
                        </a:rPr>
                        <a:t>上所有主机进行广播</a:t>
                      </a:r>
                    </a:p>
                  </a:txBody>
                  <a:tcPr marL="91440" marR="91440" marT="45675" marB="45675"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822325">
                <a:tc>
                  <a:txBody>
                    <a:bodyPr/>
                    <a:p>
                      <a:pPr algn="ctr" lvl="0">
                        <a:spcBef>
                          <a:spcPct val="20000"/>
                        </a:spcBef>
                        <a:buFont typeface="Wingdings" pitchFamily="2" charset="2"/>
                        <a:buNone/>
                      </a:pPr>
                      <a:r>
                        <a:rPr altLang="zh-CN" b="1" sz="2400" lang="en-US">
                          <a:solidFill>
                            <a:schemeClr val="dk1"/>
                          </a:solidFill>
                          <a:latin typeface="Times New Roman" pitchFamily="18" charset="0"/>
                          <a:ea typeface="幼圆" pitchFamily="49" charset="-122"/>
                        </a:rPr>
                        <a:t>127</a:t>
                      </a:r>
                    </a:p>
                  </a:txBody>
                  <a:tcPr marL="91440" marR="91440" marT="45675" marB="45675"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chemeClr val="dk1"/>
                          </a:solidFill>
                          <a:latin typeface="Times New Roman" pitchFamily="18" charset="0"/>
                          <a:ea typeface="幼圆" pitchFamily="49" charset="-122"/>
                        </a:rPr>
                        <a:t>任何数</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可以</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可以</a:t>
                      </a:r>
                    </a:p>
                  </a:txBody>
                  <a:tcPr marL="91440" marR="91440" marT="45675" marB="45675"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lvl="0">
                        <a:spcBef>
                          <a:spcPct val="20000"/>
                        </a:spcBef>
                        <a:buFont typeface="Wingdings" pitchFamily="2" charset="2"/>
                        <a:buNone/>
                      </a:pPr>
                      <a:r>
                        <a:rPr altLang="en-US" b="1" sz="2400" lang="zh-CN">
                          <a:solidFill>
                            <a:srgbClr val="000000"/>
                          </a:solidFill>
                          <a:latin typeface="Times New Roman" pitchFamily="18" charset="0"/>
                          <a:ea typeface="幼圆" pitchFamily="49" charset="-122"/>
                        </a:rPr>
                        <a:t>本地软件环回测试用</a:t>
                      </a:r>
                    </a:p>
                  </a:txBody>
                  <a:tcPr marL="91440" marR="91440" marT="45675" marB="45675"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211" name=""/>
        <p:cNvGrpSpPr/>
        <p:nvPr/>
      </p:nvGrpSpPr>
      <p:grpSpPr>
        <a:xfrm rot="0">
          <a:off x="0" y="0"/>
          <a:ext cx="0" cy="0"/>
          <a:chOff x="0" y="0"/>
          <a:chExt cx="0" cy="0"/>
        </a:xfrm>
      </p:grpSpPr>
      <p:sp>
        <p:nvSpPr>
          <p:cNvPr id="1049210" name=""/>
          <p:cNvSpPr/>
          <p:nvPr/>
        </p:nvSpPr>
        <p:spPr>
          <a:xfrm rot="0">
            <a:off x="0" y="0"/>
            <a:ext cx="9144000" cy="3500437"/>
          </a:xfrm>
          <a:prstGeom prst="rect"/>
          <a:solidFill>
            <a:srgbClr val="FFFF99"/>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grpSp>
        <p:nvGrpSpPr>
          <p:cNvPr id="212" name=""/>
          <p:cNvGrpSpPr/>
          <p:nvPr/>
        </p:nvGrpSpPr>
        <p:grpSpPr>
          <a:xfrm rot="0">
            <a:off x="3703637" y="4505325"/>
            <a:ext cx="1590675" cy="409575"/>
            <a:chOff x="249" y="663"/>
            <a:chExt cx="1002" cy="258"/>
          </a:xfrm>
        </p:grpSpPr>
        <p:sp>
          <p:nvSpPr>
            <p:cNvPr id="1049211" name=""/>
            <p:cNvSpPr/>
            <p:nvPr/>
          </p:nvSpPr>
          <p:spPr>
            <a:xfrm rot="0" flipH="1">
              <a:off x="249" y="709"/>
              <a:ext cx="138" cy="139"/>
            </a:xfrm>
            <a:prstGeom prst="rightArrow">
              <a:avLst>
                <a:gd name="adj1" fmla="val 50000"/>
                <a:gd name="adj2" fmla="val 25000"/>
              </a:avLst>
            </a:prstGeom>
            <a:solidFill>
              <a:srgbClr val="FFCCFF"/>
            </a:soli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212" name=""/>
            <p:cNvSpPr txBox="1"/>
            <p:nvPr/>
          </p:nvSpPr>
          <p:spPr>
            <a:xfrm rot="0" flipH="1">
              <a:off x="386" y="663"/>
              <a:ext cx="865" cy="258"/>
            </a:xfrm>
            <a:prstGeom prst="rect"/>
            <a:solidFill>
              <a:srgbClr val="FFCCFF"/>
            </a:solidFill>
            <a:ln w="12700"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ARP </a:t>
              </a:r>
              <a:r>
                <a:rPr altLang="en-US" sz="2000" lang="zh-CN">
                  <a:solidFill>
                    <a:srgbClr val="333399"/>
                  </a:solidFill>
                  <a:latin typeface="Arial" pitchFamily="34" charset="0"/>
                </a:rPr>
                <a:t>响应</a:t>
              </a:r>
            </a:p>
          </p:txBody>
        </p:sp>
      </p:grpSp>
      <p:sp>
        <p:nvSpPr>
          <p:cNvPr id="1049213" name=""/>
          <p:cNvSpPr/>
          <p:nvPr/>
        </p:nvSpPr>
        <p:spPr>
          <a:xfrm rot="5400000">
            <a:off x="1776413" y="2311399"/>
            <a:ext cx="587375" cy="0"/>
          </a:xfrm>
          <a:prstGeom prst="line"/>
          <a:noFill/>
          <a:ln w="38100" cap="flat" cmpd="sng">
            <a:solidFill>
              <a:srgbClr val="333399">
                <a:alpha val="100000"/>
              </a:srgbClr>
            </a:solidFill>
            <a:prstDash val="solid"/>
            <a:round/>
          </a:ln>
        </p:spPr>
      </p:sp>
      <p:sp>
        <p:nvSpPr>
          <p:cNvPr id="1049214" name=""/>
          <p:cNvSpPr/>
          <p:nvPr/>
        </p:nvSpPr>
        <p:spPr>
          <a:xfrm rot="5400000">
            <a:off x="3791744" y="2302668"/>
            <a:ext cx="588962" cy="0"/>
          </a:xfrm>
          <a:prstGeom prst="line"/>
          <a:noFill/>
          <a:ln w="38100" cap="flat" cmpd="sng">
            <a:solidFill>
              <a:srgbClr val="333399">
                <a:alpha val="100000"/>
              </a:srgbClr>
            </a:solidFill>
            <a:prstDash val="solid"/>
            <a:round/>
          </a:ln>
        </p:spPr>
      </p:sp>
      <p:sp>
        <p:nvSpPr>
          <p:cNvPr id="1049215" name=""/>
          <p:cNvSpPr/>
          <p:nvPr/>
        </p:nvSpPr>
        <p:spPr>
          <a:xfrm rot="5400000">
            <a:off x="5524500" y="2311399"/>
            <a:ext cx="587375" cy="0"/>
          </a:xfrm>
          <a:prstGeom prst="line"/>
          <a:noFill/>
          <a:ln w="38100" cap="flat" cmpd="sng">
            <a:solidFill>
              <a:srgbClr val="333399">
                <a:alpha val="100000"/>
              </a:srgbClr>
            </a:solidFill>
            <a:prstDash val="solid"/>
            <a:round/>
          </a:ln>
        </p:spPr>
      </p:sp>
      <p:sp>
        <p:nvSpPr>
          <p:cNvPr id="1049216" name=""/>
          <p:cNvSpPr/>
          <p:nvPr/>
        </p:nvSpPr>
        <p:spPr>
          <a:xfrm rot="5400000">
            <a:off x="7567613" y="2311399"/>
            <a:ext cx="587375" cy="0"/>
          </a:xfrm>
          <a:prstGeom prst="line"/>
          <a:noFill/>
          <a:ln w="38100" cap="flat" cmpd="sng">
            <a:solidFill>
              <a:srgbClr val="333399">
                <a:alpha val="100000"/>
              </a:srgbClr>
            </a:solidFill>
            <a:prstDash val="solid"/>
            <a:round/>
          </a:ln>
        </p:spPr>
      </p:sp>
      <p:sp>
        <p:nvSpPr>
          <p:cNvPr id="1049217" name=""/>
          <p:cNvSpPr/>
          <p:nvPr/>
        </p:nvSpPr>
        <p:spPr>
          <a:xfrm rot="5400000">
            <a:off x="468313" y="2311399"/>
            <a:ext cx="587375" cy="0"/>
          </a:xfrm>
          <a:prstGeom prst="line"/>
          <a:noFill/>
          <a:ln w="38100" cap="flat" cmpd="sng">
            <a:solidFill>
              <a:srgbClr val="333399">
                <a:alpha val="100000"/>
              </a:srgbClr>
            </a:solidFill>
            <a:prstDash val="solid"/>
            <a:round/>
          </a:ln>
        </p:spPr>
      </p:sp>
      <p:pic>
        <p:nvPicPr>
          <p:cNvPr id="2097194" name=""/>
          <p:cNvPicPr>
            <a:picLocks/>
          </p:cNvPicPr>
          <p:nvPr/>
        </p:nvPicPr>
        <p:blipFill>
          <a:blip xmlns:r="http://schemas.openxmlformats.org/officeDocument/2006/relationships" r:embed="rId1"/>
          <a:srcRect l="0" t="0" r="0" b="0"/>
          <a:stretch>
            <a:fillRect/>
          </a:stretch>
        </p:blipFill>
        <p:spPr>
          <a:xfrm rot="0">
            <a:off x="508000" y="2459037"/>
            <a:ext cx="503237" cy="514350"/>
          </a:xfrm>
          <a:prstGeom prst="rect"/>
          <a:noFill/>
          <a:ln>
            <a:noFill/>
          </a:ln>
        </p:spPr>
      </p:pic>
      <p:pic>
        <p:nvPicPr>
          <p:cNvPr id="2097195" name=""/>
          <p:cNvPicPr>
            <a:picLocks/>
          </p:cNvPicPr>
          <p:nvPr/>
        </p:nvPicPr>
        <p:blipFill>
          <a:blip xmlns:r="http://schemas.openxmlformats.org/officeDocument/2006/relationships" r:embed="rId1"/>
          <a:srcRect l="0" t="0" r="0" b="0"/>
          <a:stretch>
            <a:fillRect/>
          </a:stretch>
        </p:blipFill>
        <p:spPr>
          <a:xfrm rot="0">
            <a:off x="3844925" y="2459037"/>
            <a:ext cx="501650" cy="514350"/>
          </a:xfrm>
          <a:prstGeom prst="rect"/>
          <a:noFill/>
          <a:ln>
            <a:noFill/>
          </a:ln>
        </p:spPr>
      </p:pic>
      <p:pic>
        <p:nvPicPr>
          <p:cNvPr id="2097196" name=""/>
          <p:cNvPicPr>
            <a:picLocks/>
          </p:cNvPicPr>
          <p:nvPr/>
        </p:nvPicPr>
        <p:blipFill>
          <a:blip xmlns:r="http://schemas.openxmlformats.org/officeDocument/2006/relationships" r:embed="rId1"/>
          <a:srcRect l="0" t="0" r="0" b="0"/>
          <a:stretch>
            <a:fillRect/>
          </a:stretch>
        </p:blipFill>
        <p:spPr>
          <a:xfrm rot="0">
            <a:off x="5564187" y="2459037"/>
            <a:ext cx="503237" cy="514350"/>
          </a:xfrm>
          <a:prstGeom prst="rect"/>
          <a:noFill/>
          <a:ln>
            <a:noFill/>
          </a:ln>
        </p:spPr>
      </p:pic>
      <p:pic>
        <p:nvPicPr>
          <p:cNvPr id="2097197" name=""/>
          <p:cNvPicPr>
            <a:picLocks/>
          </p:cNvPicPr>
          <p:nvPr/>
        </p:nvPicPr>
        <p:blipFill>
          <a:blip xmlns:r="http://schemas.openxmlformats.org/officeDocument/2006/relationships" r:embed="rId1"/>
          <a:srcRect l="0" t="0" r="0" b="0"/>
          <a:stretch>
            <a:fillRect/>
          </a:stretch>
        </p:blipFill>
        <p:spPr>
          <a:xfrm rot="0">
            <a:off x="7621587" y="2459037"/>
            <a:ext cx="503237" cy="514350"/>
          </a:xfrm>
          <a:prstGeom prst="rect"/>
          <a:noFill/>
          <a:ln>
            <a:noFill/>
          </a:ln>
        </p:spPr>
      </p:pic>
      <p:sp>
        <p:nvSpPr>
          <p:cNvPr id="1049218" name=""/>
          <p:cNvSpPr/>
          <p:nvPr/>
        </p:nvSpPr>
        <p:spPr>
          <a:xfrm rot="0">
            <a:off x="0" y="2017712"/>
            <a:ext cx="8583612" cy="20637"/>
          </a:xfrm>
          <a:prstGeom prst="line"/>
          <a:noFill/>
          <a:ln w="38100" cap="flat" cmpd="sng">
            <a:solidFill>
              <a:srgbClr val="333399">
                <a:alpha val="100000"/>
              </a:srgbClr>
            </a:solidFill>
            <a:prstDash val="solid"/>
            <a:round/>
          </a:ln>
        </p:spPr>
      </p:sp>
      <p:sp>
        <p:nvSpPr>
          <p:cNvPr id="1049219" name=""/>
          <p:cNvSpPr txBox="1"/>
          <p:nvPr/>
        </p:nvSpPr>
        <p:spPr>
          <a:xfrm rot="0">
            <a:off x="2268537" y="2528887"/>
            <a:ext cx="35560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A</a:t>
            </a:r>
          </a:p>
        </p:txBody>
      </p:sp>
      <p:sp>
        <p:nvSpPr>
          <p:cNvPr id="1049220" name=""/>
          <p:cNvSpPr txBox="1"/>
          <p:nvPr/>
        </p:nvSpPr>
        <p:spPr>
          <a:xfrm rot="0">
            <a:off x="4257675" y="2405062"/>
            <a:ext cx="35401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Y</a:t>
            </a:r>
          </a:p>
        </p:txBody>
      </p:sp>
      <p:sp>
        <p:nvSpPr>
          <p:cNvPr id="1049221" name=""/>
          <p:cNvSpPr txBox="1"/>
          <p:nvPr/>
        </p:nvSpPr>
        <p:spPr>
          <a:xfrm rot="0">
            <a:off x="941387" y="2405062"/>
            <a:ext cx="35401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X</a:t>
            </a:r>
          </a:p>
        </p:txBody>
      </p:sp>
      <p:sp>
        <p:nvSpPr>
          <p:cNvPr id="1049222" name=""/>
          <p:cNvSpPr txBox="1"/>
          <p:nvPr/>
        </p:nvSpPr>
        <p:spPr>
          <a:xfrm rot="0">
            <a:off x="5997575" y="2528887"/>
            <a:ext cx="35401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B</a:t>
            </a:r>
          </a:p>
        </p:txBody>
      </p:sp>
      <p:sp>
        <p:nvSpPr>
          <p:cNvPr id="1049223" name=""/>
          <p:cNvSpPr txBox="1"/>
          <p:nvPr/>
        </p:nvSpPr>
        <p:spPr>
          <a:xfrm rot="0">
            <a:off x="8047037" y="2405062"/>
            <a:ext cx="34131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Z</a:t>
            </a:r>
          </a:p>
        </p:txBody>
      </p:sp>
      <p:sp>
        <p:nvSpPr>
          <p:cNvPr id="1049224" name=""/>
          <p:cNvSpPr txBox="1"/>
          <p:nvPr/>
        </p:nvSpPr>
        <p:spPr>
          <a:xfrm rot="0">
            <a:off x="822325" y="3500437"/>
            <a:ext cx="2460625" cy="758825"/>
          </a:xfrm>
          <a:prstGeom prst="rect"/>
          <a:solidFill>
            <a:srgbClr val="CCECFF"/>
          </a:solidFill>
          <a:ln w="9525" cap="flat" cmpd="sng">
            <a:solidFill>
              <a:schemeClr val="lt2">
                <a:alpha val="100000"/>
              </a:schemeClr>
            </a:solidFill>
            <a:prstDash val="solid"/>
            <a:round/>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lnSpc>
                <a:spcPct val="90000"/>
              </a:lnSpc>
              <a:spcBef>
                <a:spcPct val="0"/>
              </a:spcBef>
              <a:buFontTx/>
              <a:buNone/>
            </a:pPr>
            <a:r>
              <a:rPr altLang="en-US" sz="2400" lang="zh-CN">
                <a:solidFill>
                  <a:srgbClr val="333399"/>
                </a:solidFill>
                <a:latin typeface="Arial" pitchFamily="34" charset="0"/>
              </a:rPr>
              <a:t>主机 </a:t>
            </a:r>
            <a:r>
              <a:rPr altLang="zh-CN" sz="2400" lang="en-US">
                <a:solidFill>
                  <a:srgbClr val="333399"/>
                </a:solidFill>
                <a:latin typeface="Arial" pitchFamily="34" charset="0"/>
              </a:rPr>
              <a:t>B </a:t>
            </a:r>
            <a:r>
              <a:rPr altLang="en-US" sz="2400" lang="zh-CN">
                <a:solidFill>
                  <a:srgbClr val="333399"/>
                </a:solidFill>
                <a:latin typeface="Arial" pitchFamily="34" charset="0"/>
              </a:rPr>
              <a:t>向 </a:t>
            </a:r>
            <a:r>
              <a:rPr altLang="zh-CN" sz="2400" lang="en-US">
                <a:solidFill>
                  <a:srgbClr val="333399"/>
                </a:solidFill>
                <a:latin typeface="Arial" pitchFamily="34" charset="0"/>
              </a:rPr>
              <a:t>A </a:t>
            </a:r>
            <a:r>
              <a:rPr altLang="en-US" sz="2400" lang="zh-CN">
                <a:solidFill>
                  <a:srgbClr val="333399"/>
                </a:solidFill>
                <a:latin typeface="Arial" pitchFamily="34" charset="0"/>
              </a:rPr>
              <a:t>发送</a:t>
            </a:r>
          </a:p>
          <a:p>
            <a:pPr algn="ctr" indent="0" lvl="0" marL="0">
              <a:lnSpc>
                <a:spcPct val="90000"/>
              </a:lnSpc>
              <a:spcBef>
                <a:spcPct val="0"/>
              </a:spcBef>
              <a:buFontTx/>
              <a:buNone/>
            </a:pPr>
            <a:r>
              <a:rPr altLang="zh-CN" sz="2400" lang="en-US">
                <a:solidFill>
                  <a:srgbClr val="333399"/>
                </a:solidFill>
                <a:latin typeface="Arial" pitchFamily="34" charset="0"/>
              </a:rPr>
              <a:t>ARP </a:t>
            </a:r>
            <a:r>
              <a:rPr altLang="en-US" sz="2400" lang="zh-CN">
                <a:solidFill>
                  <a:srgbClr val="333399"/>
                </a:solidFill>
                <a:latin typeface="Arial" pitchFamily="34" charset="0"/>
              </a:rPr>
              <a:t>响应分组 </a:t>
            </a:r>
          </a:p>
        </p:txBody>
      </p:sp>
      <p:sp>
        <p:nvSpPr>
          <p:cNvPr id="1049225" name=""/>
          <p:cNvSpPr txBox="1"/>
          <p:nvPr/>
        </p:nvSpPr>
        <p:spPr>
          <a:xfrm rot="0">
            <a:off x="227012" y="219075"/>
            <a:ext cx="2393950" cy="758825"/>
          </a:xfrm>
          <a:prstGeom prst="rect"/>
          <a:solidFill>
            <a:srgbClr val="CCECFF"/>
          </a:solidFill>
          <a:ln w="9525" cap="flat" cmpd="sng">
            <a:solidFill>
              <a:schemeClr val="lt2">
                <a:alpha val="100000"/>
              </a:schemeClr>
            </a:solidFill>
            <a:prstDash val="solid"/>
            <a:round/>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lnSpc>
                <a:spcPct val="90000"/>
              </a:lnSpc>
              <a:spcBef>
                <a:spcPct val="0"/>
              </a:spcBef>
              <a:buFontTx/>
              <a:buNone/>
            </a:pPr>
            <a:r>
              <a:rPr altLang="en-US" sz="2400" lang="zh-CN">
                <a:solidFill>
                  <a:srgbClr val="333399"/>
                </a:solidFill>
                <a:latin typeface="Arial" pitchFamily="34" charset="0"/>
              </a:rPr>
              <a:t>主机 </a:t>
            </a:r>
            <a:r>
              <a:rPr altLang="zh-CN" sz="2400" lang="en-US">
                <a:solidFill>
                  <a:srgbClr val="333399"/>
                </a:solidFill>
                <a:latin typeface="Arial" pitchFamily="34" charset="0"/>
              </a:rPr>
              <a:t>A </a:t>
            </a:r>
            <a:r>
              <a:rPr altLang="en-US" sz="2400" lang="zh-CN">
                <a:solidFill>
                  <a:srgbClr val="333399"/>
                </a:solidFill>
                <a:latin typeface="Arial" pitchFamily="34" charset="0"/>
              </a:rPr>
              <a:t>广播发送</a:t>
            </a:r>
          </a:p>
          <a:p>
            <a:pPr algn="ctr" indent="0" lvl="0" marL="0">
              <a:lnSpc>
                <a:spcPct val="90000"/>
              </a:lnSpc>
              <a:spcBef>
                <a:spcPct val="0"/>
              </a:spcBef>
              <a:buFontTx/>
              <a:buNone/>
            </a:pPr>
            <a:r>
              <a:rPr altLang="zh-CN" sz="2400" lang="en-US">
                <a:solidFill>
                  <a:srgbClr val="333399"/>
                </a:solidFill>
                <a:latin typeface="Arial" pitchFamily="34" charset="0"/>
              </a:rPr>
              <a:t>ARP </a:t>
            </a:r>
            <a:r>
              <a:rPr altLang="en-US" sz="2400" lang="zh-CN">
                <a:solidFill>
                  <a:srgbClr val="333399"/>
                </a:solidFill>
                <a:latin typeface="Arial" pitchFamily="34" charset="0"/>
              </a:rPr>
              <a:t>请求分组 </a:t>
            </a:r>
          </a:p>
        </p:txBody>
      </p:sp>
      <p:sp>
        <p:nvSpPr>
          <p:cNvPr id="1049226" name=""/>
          <p:cNvSpPr txBox="1"/>
          <p:nvPr/>
        </p:nvSpPr>
        <p:spPr>
          <a:xfrm rot="0">
            <a:off x="2540000" y="1473200"/>
            <a:ext cx="1298575" cy="409575"/>
          </a:xfrm>
          <a:prstGeom prst="rect"/>
          <a:solidFill>
            <a:srgbClr val="FFCCFF"/>
          </a:solidFill>
          <a:ln w="12700"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ARP </a:t>
            </a:r>
            <a:r>
              <a:rPr altLang="en-US" sz="2000" lang="zh-CN">
                <a:solidFill>
                  <a:srgbClr val="333399"/>
                </a:solidFill>
                <a:latin typeface="Arial" pitchFamily="34" charset="0"/>
              </a:rPr>
              <a:t>请求</a:t>
            </a:r>
          </a:p>
        </p:txBody>
      </p:sp>
      <p:sp>
        <p:nvSpPr>
          <p:cNvPr id="1049227" name=""/>
          <p:cNvSpPr/>
          <p:nvPr/>
        </p:nvSpPr>
        <p:spPr>
          <a:xfrm rot="0">
            <a:off x="3849687" y="1570037"/>
            <a:ext cx="217487" cy="204787"/>
          </a:xfrm>
          <a:prstGeom prst="rightArrow">
            <a:avLst>
              <a:gd name="adj1" fmla="val 50000"/>
              <a:gd name="adj2" fmla="val 26550"/>
            </a:avLst>
          </a:prstGeom>
          <a:solidFill>
            <a:srgbClr val="FFCCFF"/>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228" name=""/>
          <p:cNvSpPr txBox="1"/>
          <p:nvPr/>
        </p:nvSpPr>
        <p:spPr>
          <a:xfrm rot="0">
            <a:off x="4464050" y="1473200"/>
            <a:ext cx="1298575" cy="409575"/>
          </a:xfrm>
          <a:prstGeom prst="rect"/>
          <a:solidFill>
            <a:srgbClr val="FFCCFF"/>
          </a:solidFill>
          <a:ln w="12700" cap="flat" cmpd="sng">
            <a:solidFill>
              <a:schemeClr val="dk1">
                <a:alpha val="100000"/>
              </a:schemeClr>
            </a:solidFill>
            <a:prstDash val="solid"/>
            <a:round/>
          </a:ln>
          <a:effectLst>
            <a:outerShdw algn="ctr" dir="2699999" dist="35921" kx="0" sx="100000" sy="100000">
              <a:schemeClr val="dk2">
                <a:alpha val="100000"/>
              </a:schemeClr>
            </a:outerShdw>
          </a:effectLst>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ARP </a:t>
            </a:r>
            <a:r>
              <a:rPr altLang="en-US" sz="2000" lang="zh-CN">
                <a:solidFill>
                  <a:srgbClr val="333399"/>
                </a:solidFill>
                <a:latin typeface="Arial" pitchFamily="34" charset="0"/>
              </a:rPr>
              <a:t>请求</a:t>
            </a:r>
          </a:p>
        </p:txBody>
      </p:sp>
      <p:sp>
        <p:nvSpPr>
          <p:cNvPr id="1049229" name=""/>
          <p:cNvSpPr/>
          <p:nvPr/>
        </p:nvSpPr>
        <p:spPr>
          <a:xfrm rot="0">
            <a:off x="5743575" y="1595437"/>
            <a:ext cx="217487" cy="220662"/>
          </a:xfrm>
          <a:prstGeom prst="rightArrow">
            <a:avLst>
              <a:gd name="adj1" fmla="val 50000"/>
              <a:gd name="adj2" fmla="val 25000"/>
            </a:avLst>
          </a:prstGeom>
          <a:solidFill>
            <a:srgbClr val="FFCCFF"/>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230" name=""/>
          <p:cNvSpPr txBox="1"/>
          <p:nvPr/>
        </p:nvSpPr>
        <p:spPr>
          <a:xfrm rot="0">
            <a:off x="6350000" y="1473200"/>
            <a:ext cx="1298575" cy="409575"/>
          </a:xfrm>
          <a:prstGeom prst="rect"/>
          <a:solidFill>
            <a:srgbClr val="FFCCFF"/>
          </a:solidFill>
          <a:ln w="12700" cap="flat" cmpd="sng">
            <a:solidFill>
              <a:schemeClr val="dk1">
                <a:alpha val="100000"/>
              </a:schemeClr>
            </a:solidFill>
            <a:prstDash val="solid"/>
            <a:round/>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ARP </a:t>
            </a:r>
            <a:r>
              <a:rPr altLang="en-US" sz="2000" lang="zh-CN">
                <a:solidFill>
                  <a:srgbClr val="333399"/>
                </a:solidFill>
                <a:latin typeface="Arial" pitchFamily="34" charset="0"/>
              </a:rPr>
              <a:t>请求</a:t>
            </a:r>
          </a:p>
        </p:txBody>
      </p:sp>
      <p:sp>
        <p:nvSpPr>
          <p:cNvPr id="1049231" name=""/>
          <p:cNvSpPr/>
          <p:nvPr/>
        </p:nvSpPr>
        <p:spPr>
          <a:xfrm rot="0">
            <a:off x="7650162" y="1558925"/>
            <a:ext cx="217487" cy="220662"/>
          </a:xfrm>
          <a:prstGeom prst="rightArrow">
            <a:avLst>
              <a:gd name="adj1" fmla="val 50000"/>
              <a:gd name="adj2" fmla="val 25000"/>
            </a:avLst>
          </a:prstGeom>
          <a:solidFill>
            <a:srgbClr val="FFCCFF"/>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grpSp>
        <p:nvGrpSpPr>
          <p:cNvPr id="213" name=""/>
          <p:cNvGrpSpPr/>
          <p:nvPr/>
        </p:nvGrpSpPr>
        <p:grpSpPr>
          <a:xfrm rot="0">
            <a:off x="395287" y="1485900"/>
            <a:ext cx="1590675" cy="409575"/>
            <a:chOff x="249" y="663"/>
            <a:chExt cx="1002" cy="258"/>
          </a:xfrm>
        </p:grpSpPr>
        <p:sp>
          <p:nvSpPr>
            <p:cNvPr id="1049232" name=""/>
            <p:cNvSpPr/>
            <p:nvPr/>
          </p:nvSpPr>
          <p:spPr>
            <a:xfrm rot="0" flipH="1">
              <a:off x="249" y="709"/>
              <a:ext cx="138" cy="139"/>
            </a:xfrm>
            <a:prstGeom prst="rightArrow">
              <a:avLst>
                <a:gd name="adj1" fmla="val 50000"/>
                <a:gd name="adj2" fmla="val 25000"/>
              </a:avLst>
            </a:prstGeom>
            <a:solidFill>
              <a:srgbClr val="FFCCFF"/>
            </a:soli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233" name=""/>
            <p:cNvSpPr txBox="1"/>
            <p:nvPr/>
          </p:nvSpPr>
          <p:spPr>
            <a:xfrm rot="0" flipH="1">
              <a:off x="386" y="663"/>
              <a:ext cx="865" cy="258"/>
            </a:xfrm>
            <a:prstGeom prst="rect"/>
            <a:solidFill>
              <a:srgbClr val="FFCCFF"/>
            </a:solidFill>
            <a:ln w="12700" cap="flat" cmpd="sng">
              <a:solidFill>
                <a:schemeClr val="dk1">
                  <a:alpha val="100000"/>
                </a:schemeClr>
              </a:solidFill>
              <a:prstDash val="solid"/>
              <a:round/>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ARP </a:t>
              </a:r>
              <a:r>
                <a:rPr altLang="en-US" sz="2000" lang="zh-CN">
                  <a:solidFill>
                    <a:srgbClr val="333399"/>
                  </a:solidFill>
                  <a:latin typeface="Arial" pitchFamily="34" charset="0"/>
                </a:rPr>
                <a:t>请求</a:t>
              </a:r>
            </a:p>
          </p:txBody>
        </p:sp>
      </p:grpSp>
      <p:sp>
        <p:nvSpPr>
          <p:cNvPr id="1049234" name=""/>
          <p:cNvSpPr txBox="1"/>
          <p:nvPr/>
        </p:nvSpPr>
        <p:spPr>
          <a:xfrm rot="0">
            <a:off x="2106612" y="2241550"/>
            <a:ext cx="124142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209.0.0.5</a:t>
            </a:r>
          </a:p>
        </p:txBody>
      </p:sp>
      <p:sp>
        <p:nvSpPr>
          <p:cNvPr id="1049235" name=""/>
          <p:cNvSpPr txBox="1"/>
          <p:nvPr/>
        </p:nvSpPr>
        <p:spPr>
          <a:xfrm rot="0">
            <a:off x="5778500" y="2135187"/>
            <a:ext cx="124142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209.0.0.6</a:t>
            </a:r>
          </a:p>
        </p:txBody>
      </p:sp>
      <p:sp>
        <p:nvSpPr>
          <p:cNvPr id="1049236" name=""/>
          <p:cNvSpPr txBox="1"/>
          <p:nvPr/>
        </p:nvSpPr>
        <p:spPr>
          <a:xfrm rot="0">
            <a:off x="971550" y="2960687"/>
            <a:ext cx="2414587"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00-00-C0-15-AD-18</a:t>
            </a:r>
          </a:p>
        </p:txBody>
      </p:sp>
      <p:sp>
        <p:nvSpPr>
          <p:cNvPr id="1049237" name=""/>
          <p:cNvSpPr txBox="1"/>
          <p:nvPr/>
        </p:nvSpPr>
        <p:spPr>
          <a:xfrm rot="0">
            <a:off x="4716462" y="5948362"/>
            <a:ext cx="2414587"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08-00-2B-00-EE-0A</a:t>
            </a:r>
          </a:p>
        </p:txBody>
      </p:sp>
      <p:sp>
        <p:nvSpPr>
          <p:cNvPr id="1049238" name=""/>
          <p:cNvSpPr/>
          <p:nvPr/>
        </p:nvSpPr>
        <p:spPr>
          <a:xfrm rot="0">
            <a:off x="3049587" y="592137"/>
            <a:ext cx="5921375" cy="661987"/>
          </a:xfrm>
          <a:prstGeom prst="wedgeRoundRectCallout">
            <a:avLst>
              <a:gd name="adj1" fmla="val -51181"/>
              <a:gd name="adj2" fmla="val 85972"/>
              <a:gd name="adj3" fmla="val 16667"/>
            </a:avLst>
          </a:prstGeom>
          <a:solidFill>
            <a:srgbClr val="FFCCFF"/>
          </a:solidFill>
          <a:ln w="9525" cap="flat" cmpd="sng">
            <a:solidFill>
              <a:schemeClr val="dk1">
                <a:alpha val="100000"/>
              </a:schemeClr>
            </a:solidFill>
            <a:prstDash val="solid"/>
            <a:round/>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spcBef>
                <a:spcPct val="0"/>
              </a:spcBef>
              <a:buFontTx/>
              <a:buNone/>
            </a:pPr>
            <a:endParaRPr altLang="zh-CN" sz="2000" lang="zh-CN">
              <a:solidFill>
                <a:srgbClr val="333399"/>
              </a:solidFill>
              <a:latin typeface="Arial" pitchFamily="34" charset="0"/>
            </a:endParaRPr>
          </a:p>
        </p:txBody>
      </p:sp>
      <p:sp>
        <p:nvSpPr>
          <p:cNvPr id="1049239" name=""/>
          <p:cNvSpPr txBox="1"/>
          <p:nvPr/>
        </p:nvSpPr>
        <p:spPr>
          <a:xfrm rot="0">
            <a:off x="3121025" y="558800"/>
            <a:ext cx="5643562" cy="7016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rPr>
              <a:t>我是 </a:t>
            </a:r>
            <a:r>
              <a:rPr altLang="zh-CN" sz="2000" lang="en-US">
                <a:solidFill>
                  <a:srgbClr val="333399"/>
                </a:solidFill>
                <a:latin typeface="Arial" pitchFamily="34" charset="0"/>
              </a:rPr>
              <a:t>209.0.0.5</a:t>
            </a:r>
            <a:r>
              <a:rPr altLang="en-US" sz="2000" lang="zh-CN">
                <a:solidFill>
                  <a:srgbClr val="333399"/>
                </a:solidFill>
                <a:latin typeface="Arial" pitchFamily="34" charset="0"/>
              </a:rPr>
              <a:t>，硬件地址是 </a:t>
            </a:r>
            <a:r>
              <a:rPr altLang="zh-CN" sz="2000" lang="en-US">
                <a:solidFill>
                  <a:srgbClr val="333399"/>
                </a:solidFill>
                <a:latin typeface="Arial" pitchFamily="34" charset="0"/>
              </a:rPr>
              <a:t>00-00-C0-15-AD-18</a:t>
            </a:r>
          </a:p>
          <a:p>
            <a:pPr indent="0" lvl="0" marL="0">
              <a:spcBef>
                <a:spcPct val="0"/>
              </a:spcBef>
              <a:buFontTx/>
              <a:buNone/>
            </a:pPr>
            <a:r>
              <a:rPr altLang="en-US" sz="2000" lang="zh-CN">
                <a:solidFill>
                  <a:srgbClr val="333399"/>
                </a:solidFill>
                <a:latin typeface="Arial" pitchFamily="34" charset="0"/>
              </a:rPr>
              <a:t>我想知道主机 </a:t>
            </a:r>
            <a:r>
              <a:rPr altLang="zh-CN" sz="2000" lang="en-US">
                <a:solidFill>
                  <a:srgbClr val="333399"/>
                </a:solidFill>
                <a:latin typeface="Arial" pitchFamily="34" charset="0"/>
              </a:rPr>
              <a:t>209.0.0.6 </a:t>
            </a:r>
            <a:r>
              <a:rPr altLang="en-US" sz="2000" lang="zh-CN">
                <a:solidFill>
                  <a:srgbClr val="333399"/>
                </a:solidFill>
                <a:latin typeface="Arial" pitchFamily="34" charset="0"/>
              </a:rPr>
              <a:t>的硬件地址</a:t>
            </a:r>
          </a:p>
        </p:txBody>
      </p:sp>
      <p:sp>
        <p:nvSpPr>
          <p:cNvPr id="1049240" name=""/>
          <p:cNvSpPr/>
          <p:nvPr/>
        </p:nvSpPr>
        <p:spPr>
          <a:xfrm rot="0">
            <a:off x="4859337" y="3644900"/>
            <a:ext cx="3892550" cy="727075"/>
          </a:xfrm>
          <a:prstGeom prst="wedgeRoundRectCallout">
            <a:avLst>
              <a:gd name="adj1" fmla="val -44574"/>
              <a:gd name="adj2" fmla="val 81657"/>
              <a:gd name="adj3" fmla="val 16667"/>
            </a:avLst>
          </a:prstGeom>
          <a:solidFill>
            <a:srgbClr val="FFCCFF"/>
          </a:solidFill>
          <a:ln w="9525" cap="flat" cmpd="sng">
            <a:solidFill>
              <a:schemeClr val="dk1">
                <a:alpha val="100000"/>
              </a:schemeClr>
            </a:solidFill>
            <a:prstDash val="solid"/>
            <a:round/>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spcBef>
                <a:spcPct val="0"/>
              </a:spcBef>
              <a:buFontTx/>
              <a:buNone/>
            </a:pPr>
            <a:endParaRPr altLang="zh-CN" b="1" sz="2000" lang="zh-CN">
              <a:solidFill>
                <a:srgbClr val="333399"/>
              </a:solidFill>
              <a:latin typeface="Arial" pitchFamily="34" charset="0"/>
            </a:endParaRPr>
          </a:p>
        </p:txBody>
      </p:sp>
      <p:sp>
        <p:nvSpPr>
          <p:cNvPr id="1049241" name=""/>
          <p:cNvSpPr txBox="1"/>
          <p:nvPr/>
        </p:nvSpPr>
        <p:spPr>
          <a:xfrm rot="0">
            <a:off x="4922837" y="3644900"/>
            <a:ext cx="3897312" cy="701675"/>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rPr>
              <a:t>我是 </a:t>
            </a:r>
            <a:r>
              <a:rPr altLang="zh-CN" sz="2000" lang="en-US">
                <a:solidFill>
                  <a:srgbClr val="333399"/>
                </a:solidFill>
                <a:latin typeface="Arial" pitchFamily="34" charset="0"/>
              </a:rPr>
              <a:t>209.0.0.6</a:t>
            </a:r>
          </a:p>
          <a:p>
            <a:pPr indent="0" lvl="0" marL="0">
              <a:spcBef>
                <a:spcPct val="0"/>
              </a:spcBef>
              <a:buFontTx/>
              <a:buNone/>
            </a:pPr>
            <a:r>
              <a:rPr altLang="en-US" sz="2000" lang="zh-CN">
                <a:solidFill>
                  <a:srgbClr val="333399"/>
                </a:solidFill>
                <a:latin typeface="Arial" pitchFamily="34" charset="0"/>
              </a:rPr>
              <a:t>硬件地址是 </a:t>
            </a:r>
            <a:r>
              <a:rPr altLang="zh-CN" sz="2000" lang="en-US">
                <a:solidFill>
                  <a:srgbClr val="333399"/>
                </a:solidFill>
                <a:latin typeface="Arial" pitchFamily="34" charset="0"/>
              </a:rPr>
              <a:t>08-00-2B-00-EE-0A</a:t>
            </a:r>
          </a:p>
        </p:txBody>
      </p:sp>
      <p:pic>
        <p:nvPicPr>
          <p:cNvPr id="2097198" name=""/>
          <p:cNvPicPr>
            <a:picLocks/>
          </p:cNvPicPr>
          <p:nvPr/>
        </p:nvPicPr>
        <p:blipFill>
          <a:blip xmlns:r="http://schemas.openxmlformats.org/officeDocument/2006/relationships" r:embed="rId1"/>
          <a:srcRect l="0" t="0" r="0" b="0"/>
          <a:stretch>
            <a:fillRect/>
          </a:stretch>
        </p:blipFill>
        <p:spPr>
          <a:xfrm rot="0">
            <a:off x="1820862" y="2459037"/>
            <a:ext cx="503237" cy="514350"/>
          </a:xfrm>
          <a:prstGeom prst="rect"/>
          <a:noFill/>
          <a:ln>
            <a:noFill/>
          </a:ln>
        </p:spPr>
      </p:pic>
      <p:sp>
        <p:nvSpPr>
          <p:cNvPr id="1049242" name=""/>
          <p:cNvSpPr/>
          <p:nvPr/>
        </p:nvSpPr>
        <p:spPr>
          <a:xfrm rot="5400000">
            <a:off x="1797050" y="5332412"/>
            <a:ext cx="587375" cy="0"/>
          </a:xfrm>
          <a:prstGeom prst="line"/>
          <a:noFill/>
          <a:ln w="38100" cap="flat" cmpd="sng">
            <a:solidFill>
              <a:srgbClr val="333399">
                <a:alpha val="100000"/>
              </a:srgbClr>
            </a:solidFill>
            <a:prstDash val="solid"/>
            <a:round/>
          </a:ln>
        </p:spPr>
      </p:sp>
      <p:sp>
        <p:nvSpPr>
          <p:cNvPr id="1049243" name=""/>
          <p:cNvSpPr/>
          <p:nvPr/>
        </p:nvSpPr>
        <p:spPr>
          <a:xfrm rot="5400000">
            <a:off x="3812381" y="5323681"/>
            <a:ext cx="588962" cy="0"/>
          </a:xfrm>
          <a:prstGeom prst="line"/>
          <a:noFill/>
          <a:ln w="38100" cap="flat" cmpd="sng">
            <a:solidFill>
              <a:srgbClr val="333399">
                <a:alpha val="100000"/>
              </a:srgbClr>
            </a:solidFill>
            <a:prstDash val="solid"/>
            <a:round/>
          </a:ln>
        </p:spPr>
      </p:sp>
      <p:sp>
        <p:nvSpPr>
          <p:cNvPr id="1049244" name=""/>
          <p:cNvSpPr/>
          <p:nvPr/>
        </p:nvSpPr>
        <p:spPr>
          <a:xfrm rot="5400000">
            <a:off x="5545138" y="5332412"/>
            <a:ext cx="587375" cy="0"/>
          </a:xfrm>
          <a:prstGeom prst="line"/>
          <a:noFill/>
          <a:ln w="38100" cap="flat" cmpd="sng">
            <a:solidFill>
              <a:srgbClr val="333399">
                <a:alpha val="100000"/>
              </a:srgbClr>
            </a:solidFill>
            <a:prstDash val="solid"/>
            <a:round/>
          </a:ln>
        </p:spPr>
      </p:sp>
      <p:sp>
        <p:nvSpPr>
          <p:cNvPr id="1049245" name=""/>
          <p:cNvSpPr/>
          <p:nvPr/>
        </p:nvSpPr>
        <p:spPr>
          <a:xfrm rot="5400000">
            <a:off x="7588250" y="5332412"/>
            <a:ext cx="587375" cy="0"/>
          </a:xfrm>
          <a:prstGeom prst="line"/>
          <a:noFill/>
          <a:ln w="38100" cap="flat" cmpd="sng">
            <a:solidFill>
              <a:srgbClr val="333399">
                <a:alpha val="100000"/>
              </a:srgbClr>
            </a:solidFill>
            <a:prstDash val="solid"/>
            <a:round/>
          </a:ln>
        </p:spPr>
      </p:sp>
      <p:sp>
        <p:nvSpPr>
          <p:cNvPr id="1049246" name=""/>
          <p:cNvSpPr/>
          <p:nvPr/>
        </p:nvSpPr>
        <p:spPr>
          <a:xfrm rot="5400000">
            <a:off x="488950" y="5332412"/>
            <a:ext cx="587375" cy="0"/>
          </a:xfrm>
          <a:prstGeom prst="line"/>
          <a:noFill/>
          <a:ln w="38100" cap="flat" cmpd="sng">
            <a:solidFill>
              <a:srgbClr val="333399">
                <a:alpha val="100000"/>
              </a:srgbClr>
            </a:solidFill>
            <a:prstDash val="solid"/>
            <a:round/>
          </a:ln>
        </p:spPr>
      </p:sp>
      <p:pic>
        <p:nvPicPr>
          <p:cNvPr id="2097199" name=""/>
          <p:cNvPicPr>
            <a:picLocks/>
          </p:cNvPicPr>
          <p:nvPr/>
        </p:nvPicPr>
        <p:blipFill>
          <a:blip xmlns:r="http://schemas.openxmlformats.org/officeDocument/2006/relationships" r:embed="rId1"/>
          <a:srcRect l="0" t="0" r="0" b="0"/>
          <a:stretch>
            <a:fillRect/>
          </a:stretch>
        </p:blipFill>
        <p:spPr>
          <a:xfrm rot="0">
            <a:off x="528637" y="5480050"/>
            <a:ext cx="503237" cy="514350"/>
          </a:xfrm>
          <a:prstGeom prst="rect"/>
          <a:noFill/>
          <a:ln>
            <a:noFill/>
          </a:ln>
        </p:spPr>
      </p:pic>
      <p:pic>
        <p:nvPicPr>
          <p:cNvPr id="2097200" name=""/>
          <p:cNvPicPr>
            <a:picLocks/>
          </p:cNvPicPr>
          <p:nvPr/>
        </p:nvPicPr>
        <p:blipFill>
          <a:blip xmlns:r="http://schemas.openxmlformats.org/officeDocument/2006/relationships" r:embed="rId1"/>
          <a:srcRect l="0" t="0" r="0" b="0"/>
          <a:stretch>
            <a:fillRect/>
          </a:stretch>
        </p:blipFill>
        <p:spPr>
          <a:xfrm rot="0">
            <a:off x="3865562" y="5480050"/>
            <a:ext cx="501650" cy="514350"/>
          </a:xfrm>
          <a:prstGeom prst="rect"/>
          <a:noFill/>
          <a:ln>
            <a:noFill/>
          </a:ln>
        </p:spPr>
      </p:pic>
      <p:pic>
        <p:nvPicPr>
          <p:cNvPr id="2097201" name=""/>
          <p:cNvPicPr>
            <a:picLocks/>
          </p:cNvPicPr>
          <p:nvPr/>
        </p:nvPicPr>
        <p:blipFill>
          <a:blip xmlns:r="http://schemas.openxmlformats.org/officeDocument/2006/relationships" r:embed="rId1"/>
          <a:srcRect l="0" t="0" r="0" b="0"/>
          <a:stretch>
            <a:fillRect/>
          </a:stretch>
        </p:blipFill>
        <p:spPr>
          <a:xfrm rot="0">
            <a:off x="5584825" y="5480050"/>
            <a:ext cx="503237" cy="514350"/>
          </a:xfrm>
          <a:prstGeom prst="rect"/>
          <a:noFill/>
          <a:ln>
            <a:noFill/>
          </a:ln>
        </p:spPr>
      </p:pic>
      <p:pic>
        <p:nvPicPr>
          <p:cNvPr id="2097202" name=""/>
          <p:cNvPicPr>
            <a:picLocks/>
          </p:cNvPicPr>
          <p:nvPr/>
        </p:nvPicPr>
        <p:blipFill>
          <a:blip xmlns:r="http://schemas.openxmlformats.org/officeDocument/2006/relationships" r:embed="rId1"/>
          <a:srcRect l="0" t="0" r="0" b="0"/>
          <a:stretch>
            <a:fillRect/>
          </a:stretch>
        </p:blipFill>
        <p:spPr>
          <a:xfrm rot="0">
            <a:off x="7642225" y="5480050"/>
            <a:ext cx="503237" cy="514350"/>
          </a:xfrm>
          <a:prstGeom prst="rect"/>
          <a:noFill/>
          <a:ln>
            <a:noFill/>
          </a:ln>
        </p:spPr>
      </p:pic>
      <p:sp>
        <p:nvSpPr>
          <p:cNvPr id="1049247" name=""/>
          <p:cNvSpPr/>
          <p:nvPr/>
        </p:nvSpPr>
        <p:spPr>
          <a:xfrm rot="0">
            <a:off x="20637" y="5038725"/>
            <a:ext cx="8583612" cy="20637"/>
          </a:xfrm>
          <a:prstGeom prst="line"/>
          <a:noFill/>
          <a:ln w="38100" cap="flat" cmpd="sng">
            <a:solidFill>
              <a:srgbClr val="333399">
                <a:alpha val="100000"/>
              </a:srgbClr>
            </a:solidFill>
            <a:prstDash val="solid"/>
            <a:round/>
          </a:ln>
        </p:spPr>
      </p:sp>
      <p:sp>
        <p:nvSpPr>
          <p:cNvPr id="1049248" name=""/>
          <p:cNvSpPr txBox="1"/>
          <p:nvPr/>
        </p:nvSpPr>
        <p:spPr>
          <a:xfrm rot="0">
            <a:off x="2289175" y="5549900"/>
            <a:ext cx="35560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A</a:t>
            </a:r>
          </a:p>
        </p:txBody>
      </p:sp>
      <p:sp>
        <p:nvSpPr>
          <p:cNvPr id="1049249" name=""/>
          <p:cNvSpPr txBox="1"/>
          <p:nvPr/>
        </p:nvSpPr>
        <p:spPr>
          <a:xfrm rot="0">
            <a:off x="4278312" y="5426075"/>
            <a:ext cx="35401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Y</a:t>
            </a:r>
          </a:p>
        </p:txBody>
      </p:sp>
      <p:sp>
        <p:nvSpPr>
          <p:cNvPr id="1049250" name=""/>
          <p:cNvSpPr txBox="1"/>
          <p:nvPr/>
        </p:nvSpPr>
        <p:spPr>
          <a:xfrm rot="0">
            <a:off x="962025" y="5426075"/>
            <a:ext cx="35401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X</a:t>
            </a:r>
          </a:p>
        </p:txBody>
      </p:sp>
      <p:sp>
        <p:nvSpPr>
          <p:cNvPr id="1049251" name=""/>
          <p:cNvSpPr txBox="1"/>
          <p:nvPr/>
        </p:nvSpPr>
        <p:spPr>
          <a:xfrm rot="0">
            <a:off x="6018212" y="5549900"/>
            <a:ext cx="35401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B</a:t>
            </a:r>
          </a:p>
        </p:txBody>
      </p:sp>
      <p:sp>
        <p:nvSpPr>
          <p:cNvPr id="1049252" name=""/>
          <p:cNvSpPr txBox="1"/>
          <p:nvPr/>
        </p:nvSpPr>
        <p:spPr>
          <a:xfrm rot="0">
            <a:off x="8067675" y="5426075"/>
            <a:ext cx="34131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Z</a:t>
            </a:r>
          </a:p>
        </p:txBody>
      </p:sp>
      <p:sp>
        <p:nvSpPr>
          <p:cNvPr id="1049253" name=""/>
          <p:cNvSpPr txBox="1"/>
          <p:nvPr/>
        </p:nvSpPr>
        <p:spPr>
          <a:xfrm rot="0">
            <a:off x="2127250" y="5262562"/>
            <a:ext cx="124142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209.0.0.5</a:t>
            </a:r>
          </a:p>
        </p:txBody>
      </p:sp>
      <p:sp>
        <p:nvSpPr>
          <p:cNvPr id="1049254" name=""/>
          <p:cNvSpPr txBox="1"/>
          <p:nvPr/>
        </p:nvSpPr>
        <p:spPr>
          <a:xfrm rot="0">
            <a:off x="5799137" y="5156200"/>
            <a:ext cx="124142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209.0.0.6</a:t>
            </a:r>
          </a:p>
        </p:txBody>
      </p:sp>
      <p:sp>
        <p:nvSpPr>
          <p:cNvPr id="1049255" name=""/>
          <p:cNvSpPr txBox="1"/>
          <p:nvPr/>
        </p:nvSpPr>
        <p:spPr>
          <a:xfrm rot="0">
            <a:off x="1182687" y="5981700"/>
            <a:ext cx="2414587"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rPr>
              <a:t>00-00-C0-15-AD-18</a:t>
            </a:r>
          </a:p>
        </p:txBody>
      </p:sp>
      <p:pic>
        <p:nvPicPr>
          <p:cNvPr id="2097203" name=""/>
          <p:cNvPicPr>
            <a:picLocks/>
          </p:cNvPicPr>
          <p:nvPr/>
        </p:nvPicPr>
        <p:blipFill>
          <a:blip xmlns:r="http://schemas.openxmlformats.org/officeDocument/2006/relationships" r:embed="rId1"/>
          <a:srcRect l="0" t="0" r="0" b="0"/>
          <a:stretch>
            <a:fillRect/>
          </a:stretch>
        </p:blipFill>
        <p:spPr>
          <a:xfrm rot="0">
            <a:off x="1841500" y="5480050"/>
            <a:ext cx="503237" cy="514350"/>
          </a:xfrm>
          <a:prstGeom prst="rect"/>
          <a:noFill/>
          <a:ln>
            <a:noFill/>
          </a:ln>
        </p:spPr>
      </p:pic>
      <p:sp>
        <p:nvSpPr>
          <p:cNvPr id="1049256" name=""/>
          <p:cNvSpPr/>
          <p:nvPr/>
        </p:nvSpPr>
        <p:spPr bwMode="auto">
          <a:xfrm rot="0">
            <a:off x="2052637" y="2095500"/>
            <a:ext cx="1943100" cy="687387"/>
          </a:xfrm>
          <a:custGeom>
            <a:avLst/>
            <a:gdLst>
              <a:gd name="l" fmla="*/ 0 w 1224"/>
              <a:gd name="t" fmla="*/ 0 h 433"/>
              <a:gd name="r" fmla="*/ 1224 w 1224"/>
              <a:gd name="b" fmla="*/ 433 h 433"/>
            </a:gdLst>
            <a:ahLst/>
            <a:rect l="l" t="t"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ap="flat" cmpd="sng">
            <a:solidFill>
              <a:schemeClr val="hlink">
                <a:alpha val="100000"/>
              </a:schemeClr>
            </a:solidFill>
            <a:prstDash val="solid"/>
            <a:round/>
            <a:tailEnd type="triangle" w="med" len="lg"/>
          </a:ln>
        </p:spPr>
      </p:sp>
      <p:sp>
        <p:nvSpPr>
          <p:cNvPr id="1049257" name=""/>
          <p:cNvSpPr/>
          <p:nvPr/>
        </p:nvSpPr>
        <p:spPr bwMode="auto">
          <a:xfrm rot="0">
            <a:off x="2051050" y="2095500"/>
            <a:ext cx="3673475" cy="687387"/>
          </a:xfrm>
          <a:custGeom>
            <a:avLst/>
            <a:gdLst>
              <a:gd name="l" fmla="*/ 0 w 1224"/>
              <a:gd name="t" fmla="*/ 0 h 433"/>
              <a:gd name="r" fmla="*/ 1224 w 1224"/>
              <a:gd name="b" fmla="*/ 433 h 433"/>
            </a:gdLst>
            <a:ahLst/>
            <a:rect l="l" t="t"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ap="flat" cmpd="sng">
            <a:solidFill>
              <a:schemeClr val="hlink">
                <a:alpha val="100000"/>
              </a:schemeClr>
            </a:solidFill>
            <a:prstDash val="solid"/>
            <a:round/>
            <a:tailEnd type="triangle" w="med" len="lg"/>
          </a:ln>
        </p:spPr>
      </p:sp>
      <p:sp>
        <p:nvSpPr>
          <p:cNvPr id="1049258" name=""/>
          <p:cNvSpPr/>
          <p:nvPr/>
        </p:nvSpPr>
        <p:spPr bwMode="auto">
          <a:xfrm rot="0">
            <a:off x="2051050" y="2095500"/>
            <a:ext cx="5834062" cy="687387"/>
          </a:xfrm>
          <a:custGeom>
            <a:avLst/>
            <a:gdLst>
              <a:gd name="l" fmla="*/ 0 w 1224"/>
              <a:gd name="t" fmla="*/ 0 h 433"/>
              <a:gd name="r" fmla="*/ 1224 w 1224"/>
              <a:gd name="b" fmla="*/ 433 h 433"/>
            </a:gdLst>
            <a:ahLst/>
            <a:rect l="l" t="t"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ap="flat" cmpd="sng">
            <a:solidFill>
              <a:schemeClr val="hlink">
                <a:alpha val="100000"/>
              </a:schemeClr>
            </a:solidFill>
            <a:prstDash val="solid"/>
            <a:round/>
            <a:tailEnd type="triangle" w="med" len="lg"/>
          </a:ln>
        </p:spPr>
      </p:sp>
      <p:sp>
        <p:nvSpPr>
          <p:cNvPr id="1049259" name=""/>
          <p:cNvSpPr/>
          <p:nvPr/>
        </p:nvSpPr>
        <p:spPr bwMode="auto">
          <a:xfrm rot="0" flipH="1">
            <a:off x="684212" y="2095500"/>
            <a:ext cx="1366837" cy="687387"/>
          </a:xfrm>
          <a:custGeom>
            <a:avLst/>
            <a:gdLst>
              <a:gd name="l" fmla="*/ 0 w 1224"/>
              <a:gd name="t" fmla="*/ 0 h 433"/>
              <a:gd name="r" fmla="*/ 1224 w 1224"/>
              <a:gd name="b" fmla="*/ 433 h 433"/>
            </a:gdLst>
            <a:ahLst/>
            <a:rect l="l" t="t"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ap="flat" cmpd="sng">
            <a:solidFill>
              <a:schemeClr val="hlink">
                <a:alpha val="100000"/>
              </a:schemeClr>
            </a:solidFill>
            <a:prstDash val="solid"/>
            <a:round/>
            <a:tailEnd type="triangle" w="med" len="lg"/>
          </a:ln>
        </p:spPr>
      </p:sp>
      <p:sp>
        <p:nvSpPr>
          <p:cNvPr id="1049260" name=""/>
          <p:cNvSpPr/>
          <p:nvPr/>
        </p:nvSpPr>
        <p:spPr bwMode="auto">
          <a:xfrm rot="0" flipH="1">
            <a:off x="2051050" y="5118100"/>
            <a:ext cx="3673475" cy="687387"/>
          </a:xfrm>
          <a:custGeom>
            <a:avLst/>
            <a:gdLst>
              <a:gd name="l" fmla="*/ 0 w 1224"/>
              <a:gd name="t" fmla="*/ 0 h 433"/>
              <a:gd name="r" fmla="*/ 1224 w 1224"/>
              <a:gd name="b" fmla="*/ 433 h 433"/>
            </a:gdLst>
            <a:ahLst/>
            <a:rect l="l" t="t"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ap="flat" cmpd="sng">
            <a:solidFill>
              <a:schemeClr val="hlink">
                <a:alpha val="100000"/>
              </a:schemeClr>
            </a:solidFill>
            <a:prstDash val="solid"/>
            <a:round/>
            <a:tailEnd type="triangle" w="med" len="lg"/>
          </a:ln>
        </p:spPr>
      </p:sp>
      <p:sp>
        <p:nvSpPr>
          <p:cNvPr id="1049261" name=""/>
          <p:cNvSpPr txBox="1"/>
          <p:nvPr/>
        </p:nvSpPr>
        <p:spPr>
          <a:xfrm rot="0">
            <a:off x="1841500" y="6378575"/>
            <a:ext cx="6283325" cy="479425"/>
          </a:xfrm>
          <a:prstGeom prst="rect"/>
          <a:solidFill>
            <a:schemeClr val="lt1"/>
          </a:solidFill>
          <a:ln w="25400" cap="flat" cmpd="sng">
            <a:solidFill>
              <a:srgbClr val="FFFFFF">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en-US" b="1" lang="zh-CN">
                <a:solidFill>
                  <a:srgbClr val="FF0000"/>
                </a:solidFill>
              </a:rPr>
              <a:t>主机</a:t>
            </a:r>
            <a:r>
              <a:rPr altLang="zh-CN" b="1" lang="en-US">
                <a:solidFill>
                  <a:srgbClr val="FF0000"/>
                </a:solidFill>
              </a:rPr>
              <a:t>A</a:t>
            </a:r>
            <a:r>
              <a:rPr altLang="en-US" b="1" lang="zh-CN">
                <a:solidFill>
                  <a:srgbClr val="FF0000"/>
                </a:solidFill>
              </a:rPr>
              <a:t>自动运行</a:t>
            </a:r>
            <a:r>
              <a:rPr altLang="zh-CN" b="1" lang="en-US">
                <a:solidFill>
                  <a:srgbClr val="FF0000"/>
                </a:solidFill>
              </a:rPr>
              <a:t>ARP </a:t>
            </a:r>
            <a:r>
              <a:rPr altLang="en-US" b="1" lang="zh-CN">
                <a:solidFill>
                  <a:srgbClr val="FF0000"/>
                </a:solidFill>
              </a:rPr>
              <a:t>查找主机</a:t>
            </a:r>
            <a:r>
              <a:rPr altLang="zh-CN" b="1" lang="en-US">
                <a:solidFill>
                  <a:srgbClr val="FF0000"/>
                </a:solidFill>
              </a:rPr>
              <a:t>B</a:t>
            </a:r>
            <a:r>
              <a:rPr altLang="en-US" b="1" lang="zh-CN">
                <a:solidFill>
                  <a:srgbClr val="FF0000"/>
                </a:solidFill>
              </a:rPr>
              <a:t>的硬件地址</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mph" presetID="35" presetSubtype="0" repeatCount="3000">
                                  <p:stCondLst>
                                    <p:cond delay="0"/>
                                  </p:stCondLst>
                                  <p:childTnLst>
                                    <p:anim calcmode="discrete" valueType="str">
                                      <p:cBhvr>
                                        <p:cTn dur="1000" fill="hold" id="6"/>
                                        <p:tgtEl>
                                          <p:spTgt spid="1049225"/>
                                        </p:tgtEl>
                                        <p:attrNameLst>
                                          <p:attrName>style.visibility</p:attrName>
                                        </p:attrNameLst>
                                      </p:cBhvr>
                                      <p:tavLst>
                                        <p:tav tm="0">
                                          <p:val>
                                            <p:strVal val="hidden"/>
                                          </p:val>
                                        </p:tav>
                                        <p:tav tm="50000">
                                          <p:val>
                                            <p:strVal val="visible"/>
                                          </p:val>
                                        </p:tav>
                                      </p:tavLst>
                                    </p:anim>
                                  </p:childTnLst>
                                </p:cTn>
                              </p:par>
                            </p:childTnLst>
                          </p:cTn>
                        </p:par>
                        <p:par>
                          <p:cTn fill="hold" id="7" nodeType="afterGroup">
                            <p:stCondLst>
                              <p:cond delay="3000"/>
                            </p:stCondLst>
                            <p:childTnLst>
                              <p:par>
                                <p:cTn fill="hold" id="8" nodeType="afterEffect" presetClass="entr" presetID="22" presetSubtype="8">
                                  <p:stCondLst>
                                    <p:cond delay="0"/>
                                  </p:stCondLst>
                                  <p:childTnLst>
                                    <p:set>
                                      <p:cBhvr>
                                        <p:cTn dur="1" fill="hold" id="9">
                                          <p:stCondLst>
                                            <p:cond delay="0"/>
                                          </p:stCondLst>
                                        </p:cTn>
                                        <p:tgtEl>
                                          <p:spTgt spid="1049256"/>
                                        </p:tgtEl>
                                        <p:attrNameLst>
                                          <p:attrName>style.visibility</p:attrName>
                                        </p:attrNameLst>
                                      </p:cBhvr>
                                      <p:to>
                                        <p:strVal val="visible"/>
                                      </p:to>
                                    </p:set>
                                    <p:animEffect transition="in" filter="wipe(left)">
                                      <p:cBhvr>
                                        <p:cTn dur="1000" id="10"/>
                                        <p:tgtEl>
                                          <p:spTgt spid="1049256"/>
                                        </p:tgtEl>
                                      </p:cBhvr>
                                    </p:animEffect>
                                  </p:childTnLst>
                                </p:cTn>
                              </p:par>
                              <p:par>
                                <p:cTn fill="hold" id="11" nodeType="withEffect" presetClass="entr" presetID="22" presetSubtype="8">
                                  <p:stCondLst>
                                    <p:cond delay="0"/>
                                  </p:stCondLst>
                                  <p:childTnLst>
                                    <p:set>
                                      <p:cBhvr>
                                        <p:cTn dur="1" fill="hold" id="12">
                                          <p:stCondLst>
                                            <p:cond delay="0"/>
                                          </p:stCondLst>
                                        </p:cTn>
                                        <p:tgtEl>
                                          <p:spTgt spid="1049258"/>
                                        </p:tgtEl>
                                        <p:attrNameLst>
                                          <p:attrName>style.visibility</p:attrName>
                                        </p:attrNameLst>
                                      </p:cBhvr>
                                      <p:to>
                                        <p:strVal val="visible"/>
                                      </p:to>
                                    </p:set>
                                    <p:animEffect transition="in" filter="wipe(left)">
                                      <p:cBhvr>
                                        <p:cTn dur="1000" id="13"/>
                                        <p:tgtEl>
                                          <p:spTgt spid="1049258"/>
                                        </p:tgtEl>
                                      </p:cBhvr>
                                    </p:animEffect>
                                  </p:childTnLst>
                                </p:cTn>
                              </p:par>
                              <p:par>
                                <p:cTn fill="hold" id="14" nodeType="withEffect" presetClass="entr" presetID="22" presetSubtype="2">
                                  <p:stCondLst>
                                    <p:cond delay="0"/>
                                  </p:stCondLst>
                                  <p:childTnLst>
                                    <p:set>
                                      <p:cBhvr>
                                        <p:cTn dur="1" fill="hold" id="15">
                                          <p:stCondLst>
                                            <p:cond delay="0"/>
                                          </p:stCondLst>
                                        </p:cTn>
                                        <p:tgtEl>
                                          <p:spTgt spid="1049259"/>
                                        </p:tgtEl>
                                        <p:attrNameLst>
                                          <p:attrName>style.visibility</p:attrName>
                                        </p:attrNameLst>
                                      </p:cBhvr>
                                      <p:to>
                                        <p:strVal val="visible"/>
                                      </p:to>
                                    </p:set>
                                    <p:animEffect transition="in" filter="wipe(right)">
                                      <p:cBhvr>
                                        <p:cTn dur="1000" id="16"/>
                                        <p:tgtEl>
                                          <p:spTgt spid="1049259"/>
                                        </p:tgtEl>
                                      </p:cBhvr>
                                    </p:animEffect>
                                  </p:childTnLst>
                                </p:cTn>
                              </p:par>
                              <p:par>
                                <p:cTn fill="hold" id="17" nodeType="withEffect" presetClass="entr" presetID="22" presetSubtype="8">
                                  <p:stCondLst>
                                    <p:cond delay="0"/>
                                  </p:stCondLst>
                                  <p:childTnLst>
                                    <p:set>
                                      <p:cBhvr>
                                        <p:cTn dur="1" fill="hold" id="18">
                                          <p:stCondLst>
                                            <p:cond delay="0"/>
                                          </p:stCondLst>
                                        </p:cTn>
                                        <p:tgtEl>
                                          <p:spTgt spid="1049257"/>
                                        </p:tgtEl>
                                        <p:attrNameLst>
                                          <p:attrName>style.visibility</p:attrName>
                                        </p:attrNameLst>
                                      </p:cBhvr>
                                      <p:to>
                                        <p:strVal val="visible"/>
                                      </p:to>
                                    </p:set>
                                    <p:animEffect transition="in" filter="wipe(left)">
                                      <p:cBhvr>
                                        <p:cTn dur="1000" id="19"/>
                                        <p:tgtEl>
                                          <p:spTgt spid="1049257"/>
                                        </p:tgtEl>
                                      </p:cBhvr>
                                    </p:animEffect>
                                  </p:childTnLst>
                                </p:cTn>
                              </p:par>
                            </p:childTnLst>
                          </p:cTn>
                        </p:par>
                        <p:par>
                          <p:cTn fill="hold" id="20" nodeType="afterGroup">
                            <p:stCondLst>
                              <p:cond delay="4000"/>
                            </p:stCondLst>
                            <p:childTnLst>
                              <p:par>
                                <p:cTn fill="hold" grpId="0" id="21" nodeType="afterEffect" presetClass="emph" presetID="35" presetSubtype="0" repeatCount="3000">
                                  <p:stCondLst>
                                    <p:cond delay="500"/>
                                  </p:stCondLst>
                                  <p:childTnLst>
                                    <p:anim calcmode="discrete" valueType="str">
                                      <p:cBhvr>
                                        <p:cTn dur="1000" fill="hold" id="22"/>
                                        <p:tgtEl>
                                          <p:spTgt spid="1049224"/>
                                        </p:tgtEl>
                                        <p:attrNameLst>
                                          <p:attrName>style.visibility</p:attrName>
                                        </p:attrNameLst>
                                      </p:cBhvr>
                                      <p:tavLst>
                                        <p:tav tm="0">
                                          <p:val>
                                            <p:strVal val="hidden"/>
                                          </p:val>
                                        </p:tav>
                                        <p:tav tm="50000">
                                          <p:val>
                                            <p:strVal val="visible"/>
                                          </p:val>
                                        </p:tav>
                                      </p:tavLst>
                                    </p:anim>
                                  </p:childTnLst>
                                </p:cTn>
                              </p:par>
                            </p:childTnLst>
                          </p:cTn>
                        </p:par>
                        <p:par>
                          <p:cTn fill="hold" id="23" nodeType="afterGroup">
                            <p:stCondLst>
                              <p:cond delay="7500"/>
                            </p:stCondLst>
                            <p:childTnLst>
                              <p:par>
                                <p:cTn fill="hold" id="24" nodeType="afterEffect" presetClass="entr" presetID="22" presetSubtype="2">
                                  <p:stCondLst>
                                    <p:cond delay="0"/>
                                  </p:stCondLst>
                                  <p:childTnLst>
                                    <p:set>
                                      <p:cBhvr>
                                        <p:cTn dur="1" fill="hold" id="25">
                                          <p:stCondLst>
                                            <p:cond delay="0"/>
                                          </p:stCondLst>
                                        </p:cTn>
                                        <p:tgtEl>
                                          <p:spTgt spid="1049260"/>
                                        </p:tgtEl>
                                        <p:attrNameLst>
                                          <p:attrName>style.visibility</p:attrName>
                                        </p:attrNameLst>
                                      </p:cBhvr>
                                      <p:to>
                                        <p:strVal val="visible"/>
                                      </p:to>
                                    </p:set>
                                    <p:animEffect transition="in" filter="wipe(right)">
                                      <p:cBhvr>
                                        <p:cTn dur="1000" id="26"/>
                                        <p:tgtEl>
                                          <p:spTgt spid="1049260"/>
                                        </p:tgtEl>
                                      </p:cBhvr>
                                    </p:animEffect>
                                  </p:childTnLst>
                                </p:cTn>
                              </p:par>
                            </p:childTnLst>
                          </p:cTn>
                        </p:par>
                        <p:par>
                          <p:cTn fill="hold" id="27" nodeType="afterGroup">
                            <p:stCondLst>
                              <p:cond delay="8500"/>
                            </p:stCondLst>
                            <p:childTnLst>
                              <p:par>
                                <p:cTn fill="hold" grpId="0" id="28" nodeType="afterEffect" presetClass="emph" presetID="35" presetSubtype="0" repeatCount="3000">
                                  <p:stCondLst>
                                    <p:cond delay="0"/>
                                  </p:stCondLst>
                                  <p:childTnLst>
                                    <p:anim calcmode="discrete" valueType="str">
                                      <p:cBhvr>
                                        <p:cTn dur="1000" fill="hold" id="29"/>
                                        <p:tgtEl>
                                          <p:spTgt spid="10492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4" grpId="0" uiExpand="0" build="whole" animBg="1"/>
      <p:bldP spid="1049225" grpId="0" uiExpand="0" build="whole" animBg="1"/>
      <p:bldP spid="1049237" grpId="0" uiExpand="0" build="whole"/>
    </p:bldLst>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216" name=""/>
        <p:cNvGrpSpPr/>
        <p:nvPr/>
      </p:nvGrpSpPr>
      <p:grpSpPr>
        <a:xfrm rot="0">
          <a:off x="0" y="0"/>
          <a:ext cx="0" cy="0"/>
          <a:chOff x="0" y="0"/>
          <a:chExt cx="0" cy="0"/>
        </a:xfrm>
      </p:grpSpPr>
      <p:sp>
        <p:nvSpPr>
          <p:cNvPr id="1049265"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r>
              <a:rPr altLang="en-US" lang="zh-CN"/>
              <a:t>练习</a:t>
            </a:r>
          </a:p>
        </p:txBody>
      </p:sp>
      <p:sp>
        <p:nvSpPr>
          <p:cNvPr id="1049266" name=""/>
          <p:cNvSpPr/>
          <p:nvPr>
            <p:ph sz="full" idx="1"/>
          </p:nvPr>
        </p:nvSpPr>
        <p:spPr>
          <a:xfrm rot="0">
            <a:off x="457200" y="1295400"/>
            <a:ext cx="8229600" cy="5348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r>
              <a:rPr altLang="zh-CN" lang="zh-CN"/>
              <a:t>主机</a:t>
            </a:r>
            <a:r>
              <a:rPr altLang="zh-CN" lang="en-US"/>
              <a:t>A</a:t>
            </a:r>
            <a:r>
              <a:rPr altLang="zh-CN" lang="zh-CN"/>
              <a:t>向主机</a:t>
            </a:r>
            <a:r>
              <a:rPr altLang="zh-CN" lang="en-US"/>
              <a:t>H</a:t>
            </a:r>
            <a:r>
              <a:rPr altLang="zh-CN" lang="zh-CN"/>
              <a:t>发送数据帧</a:t>
            </a:r>
            <a:r>
              <a:rPr altLang="zh-CN" lang="en-US"/>
              <a:t>F1</a:t>
            </a:r>
            <a:r>
              <a:rPr altLang="zh-CN" lang="zh-CN"/>
              <a:t>，经过网桥</a:t>
            </a:r>
            <a:r>
              <a:rPr altLang="zh-CN" lang="en-US"/>
              <a:t>B</a:t>
            </a:r>
            <a:r>
              <a:rPr altLang="zh-CN" lang="zh-CN"/>
              <a:t>后变成</a:t>
            </a:r>
            <a:r>
              <a:rPr altLang="zh-CN" lang="en-US"/>
              <a:t>F2</a:t>
            </a:r>
            <a:r>
              <a:rPr altLang="zh-CN" lang="zh-CN"/>
              <a:t>，再经过路由器</a:t>
            </a:r>
            <a:r>
              <a:rPr altLang="zh-CN" lang="en-US"/>
              <a:t>R</a:t>
            </a:r>
            <a:r>
              <a:rPr altLang="zh-CN" lang="zh-CN"/>
              <a:t>后变成</a:t>
            </a:r>
            <a:r>
              <a:rPr altLang="zh-CN" lang="en-US"/>
              <a:t>F3</a:t>
            </a:r>
            <a:r>
              <a:rPr altLang="zh-CN" lang="zh-CN"/>
              <a:t>。</a:t>
            </a:r>
          </a:p>
          <a:p>
            <a:endParaRPr altLang="zh-CN" lang="en-US"/>
          </a:p>
          <a:p>
            <a:endParaRPr altLang="zh-CN" lang="en-US"/>
          </a:p>
          <a:p>
            <a:endParaRPr altLang="zh-CN" lang="en-US"/>
          </a:p>
          <a:p>
            <a:endParaRPr altLang="zh-CN" lang="en-US"/>
          </a:p>
          <a:p>
            <a:endParaRPr altLang="zh-CN" lang="en-US"/>
          </a:p>
          <a:p>
            <a:r>
              <a:rPr altLang="zh-CN" lang="zh-CN"/>
              <a:t>试问：在数据帧</a:t>
            </a:r>
            <a:r>
              <a:rPr altLang="zh-CN" lang="en-US"/>
              <a:t>F1</a:t>
            </a:r>
            <a:r>
              <a:rPr altLang="zh-CN" lang="zh-CN"/>
              <a:t>、</a:t>
            </a:r>
            <a:r>
              <a:rPr altLang="zh-CN" lang="en-US"/>
              <a:t>F2</a:t>
            </a:r>
            <a:r>
              <a:rPr altLang="zh-CN" lang="zh-CN"/>
              <a:t>、</a:t>
            </a:r>
            <a:r>
              <a:rPr altLang="zh-CN" lang="en-US"/>
              <a:t>F3</a:t>
            </a:r>
            <a:r>
              <a:rPr altLang="zh-CN" lang="zh-CN"/>
              <a:t>中，这四个地址分别是什么？</a:t>
            </a:r>
          </a:p>
        </p:txBody>
      </p:sp>
      <p:pic>
        <p:nvPicPr>
          <p:cNvPr id="2097204" name=""/>
          <p:cNvPicPr>
            <a:picLocks/>
          </p:cNvPicPr>
          <p:nvPr/>
        </p:nvPicPr>
        <p:blipFill>
          <a:blip xmlns:r="http://schemas.openxmlformats.org/officeDocument/2006/relationships" r:embed="rId1"/>
          <a:srcRect l="0" t="0" r="0" b="0"/>
          <a:stretch>
            <a:fillRect/>
          </a:stretch>
        </p:blipFill>
        <p:spPr>
          <a:xfrm rot="0">
            <a:off x="1547812" y="2420937"/>
            <a:ext cx="5761037" cy="2673350"/>
          </a:xfrm>
          <a:prstGeom prst="rect"/>
          <a:noFill/>
          <a:ln>
            <a:noFill/>
          </a:ln>
        </p:spPr>
      </p:pic>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217" name=""/>
        <p:cNvGrpSpPr/>
        <p:nvPr/>
      </p:nvGrpSpPr>
      <p:grpSpPr>
        <a:xfrm rot="0">
          <a:off x="0" y="0"/>
          <a:ext cx="0" cy="0"/>
          <a:chOff x="0" y="0"/>
          <a:chExt cx="0" cy="0"/>
        </a:xfrm>
      </p:grpSpPr>
      <p:sp>
        <p:nvSpPr>
          <p:cNvPr id="1049267" name=""/>
          <p:cNvSpPr/>
          <p:nvPr/>
        </p:nvSpPr>
        <p:spPr>
          <a:xfrm rot="0">
            <a:off x="646112" y="2033587"/>
            <a:ext cx="434975" cy="118745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lnSpc>
                <a:spcPct val="90000"/>
              </a:lnSpc>
              <a:spcBef>
                <a:spcPct val="0"/>
              </a:spcBef>
              <a:buFontTx/>
              <a:buNone/>
            </a:pPr>
            <a:r>
              <a:rPr altLang="en-US" sz="2000" lang="zh-CN">
                <a:solidFill>
                  <a:srgbClr val="333399"/>
                </a:solidFill>
                <a:latin typeface="Arial" pitchFamily="34" charset="0"/>
                <a:ea typeface="黑体" pitchFamily="49" charset="-122"/>
              </a:rPr>
              <a:t>固</a:t>
            </a:r>
          </a:p>
          <a:p>
            <a:pPr indent="0" lvl="0" marL="0">
              <a:lnSpc>
                <a:spcPct val="90000"/>
              </a:lnSpc>
              <a:spcBef>
                <a:spcPct val="0"/>
              </a:spcBef>
              <a:buFontTx/>
              <a:buNone/>
            </a:pPr>
            <a:r>
              <a:rPr altLang="en-US" sz="2000" lang="zh-CN">
                <a:solidFill>
                  <a:srgbClr val="333399"/>
                </a:solidFill>
                <a:latin typeface="Arial" pitchFamily="34" charset="0"/>
                <a:ea typeface="黑体" pitchFamily="49" charset="-122"/>
              </a:rPr>
              <a:t>定</a:t>
            </a:r>
          </a:p>
          <a:p>
            <a:pPr indent="0" lvl="0" marL="0">
              <a:lnSpc>
                <a:spcPct val="90000"/>
              </a:lnSpc>
              <a:spcBef>
                <a:spcPct val="0"/>
              </a:spcBef>
              <a:buFontTx/>
              <a:buNone/>
            </a:pPr>
            <a:r>
              <a:rPr altLang="en-US" sz="2000" lang="zh-CN">
                <a:solidFill>
                  <a:srgbClr val="333399"/>
                </a:solidFill>
                <a:latin typeface="Arial" pitchFamily="34" charset="0"/>
                <a:ea typeface="黑体" pitchFamily="49" charset="-122"/>
              </a:rPr>
              <a:t>部</a:t>
            </a:r>
          </a:p>
          <a:p>
            <a:pPr indent="0" lvl="0" marL="0">
              <a:lnSpc>
                <a:spcPct val="90000"/>
              </a:lnSpc>
              <a:spcBef>
                <a:spcPct val="0"/>
              </a:spcBef>
              <a:buFontTx/>
              <a:buNone/>
            </a:pPr>
            <a:r>
              <a:rPr altLang="en-US" sz="2000" lang="zh-CN">
                <a:solidFill>
                  <a:srgbClr val="333399"/>
                </a:solidFill>
                <a:latin typeface="Arial" pitchFamily="34" charset="0"/>
                <a:ea typeface="黑体" pitchFamily="49" charset="-122"/>
              </a:rPr>
              <a:t>分</a:t>
            </a:r>
          </a:p>
        </p:txBody>
      </p:sp>
      <p:sp>
        <p:nvSpPr>
          <p:cNvPr id="1049268" name=""/>
          <p:cNvSpPr/>
          <p:nvPr/>
        </p:nvSpPr>
        <p:spPr>
          <a:xfrm rot="0">
            <a:off x="503237" y="3689350"/>
            <a:ext cx="688975" cy="6985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可变</a:t>
            </a:r>
          </a:p>
          <a:p>
            <a:pPr indent="0" lvl="0" marL="0">
              <a:spcBef>
                <a:spcPct val="0"/>
              </a:spcBef>
              <a:buFontTx/>
              <a:buNone/>
            </a:pPr>
            <a:r>
              <a:rPr altLang="en-US" sz="2000" lang="zh-CN">
                <a:solidFill>
                  <a:srgbClr val="333399"/>
                </a:solidFill>
                <a:latin typeface="Arial" pitchFamily="34" charset="0"/>
                <a:ea typeface="黑体" pitchFamily="49" charset="-122"/>
              </a:rPr>
              <a:t>部分</a:t>
            </a:r>
          </a:p>
        </p:txBody>
      </p:sp>
      <p:sp>
        <p:nvSpPr>
          <p:cNvPr id="1049269" name=""/>
          <p:cNvSpPr/>
          <p:nvPr/>
        </p:nvSpPr>
        <p:spPr>
          <a:xfrm rot="0">
            <a:off x="2333625" y="5946775"/>
            <a:ext cx="5419725" cy="0"/>
          </a:xfrm>
          <a:prstGeom prst="line"/>
          <a:noFill/>
          <a:ln w="12700" cap="flat" cmpd="sng">
            <a:solidFill>
              <a:schemeClr val="dk1">
                <a:alpha val="100000"/>
              </a:schemeClr>
            </a:solidFill>
            <a:prstDash val="solid"/>
            <a:round/>
            <a:headEnd type="triangle" w="sm" len="med"/>
            <a:tailEnd type="triangle" w="sm" len="med"/>
          </a:ln>
        </p:spPr>
      </p:sp>
      <p:sp>
        <p:nvSpPr>
          <p:cNvPr id="1049270" name=""/>
          <p:cNvSpPr/>
          <p:nvPr/>
        </p:nvSpPr>
        <p:spPr>
          <a:xfrm rot="0">
            <a:off x="1485900" y="5334000"/>
            <a:ext cx="822325" cy="192087"/>
          </a:xfrm>
          <a:prstGeom prst="leftArrow">
            <a:avLst>
              <a:gd name="adj1" fmla="val 50000"/>
              <a:gd name="adj2" fmla="val 107025"/>
            </a:avLst>
          </a:prstGeom>
          <a:gradFill rotWithShape="0">
            <a:gsLst>
              <a:gs pos="0">
                <a:srgbClr val="939393">
                  <a:alpha val="100000"/>
                </a:srgbClr>
              </a:gs>
              <a:gs pos="100000">
                <a:srgbClr val="DDDDDD">
                  <a:alpha val="100000"/>
                </a:srgbClr>
              </a:gs>
            </a:gsLst>
            <a:lin ang="0" scaled="1"/>
          </a:gra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271" name=""/>
          <p:cNvSpPr/>
          <p:nvPr/>
        </p:nvSpPr>
        <p:spPr>
          <a:xfrm rot="0">
            <a:off x="3128962" y="1631950"/>
            <a:ext cx="1966912" cy="434975"/>
          </a:xfrm>
          <a:prstGeom prst="rect"/>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272" name=""/>
          <p:cNvSpPr/>
          <p:nvPr/>
        </p:nvSpPr>
        <p:spPr>
          <a:xfrm rot="0">
            <a:off x="2303462" y="5256212"/>
            <a:ext cx="1439862" cy="449262"/>
          </a:xfrm>
          <a:prstGeom prst="rect"/>
          <a:solidFill>
            <a:srgbClr val="CCECFF"/>
          </a:soli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273" name=""/>
          <p:cNvSpPr/>
          <p:nvPr/>
        </p:nvSpPr>
        <p:spPr>
          <a:xfrm rot="0">
            <a:off x="1171575" y="1622425"/>
            <a:ext cx="7864475" cy="2643187"/>
          </a:xfrm>
          <a:prstGeom prst="rect"/>
          <a:solidFill>
            <a:srgbClr val="CCECFF"/>
          </a:solidFill>
          <a:ln w="254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274" name=""/>
          <p:cNvSpPr/>
          <p:nvPr/>
        </p:nvSpPr>
        <p:spPr>
          <a:xfrm rot="0">
            <a:off x="1185862" y="4276725"/>
            <a:ext cx="7832725" cy="681037"/>
          </a:xfrm>
          <a:prstGeom prst="rect"/>
          <a:solidFill>
            <a:srgbClr val="FFFF99"/>
          </a:solidFill>
          <a:ln w="12700"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275" name=""/>
          <p:cNvSpPr/>
          <p:nvPr/>
        </p:nvSpPr>
        <p:spPr>
          <a:xfrm rot="0">
            <a:off x="1166812" y="2073275"/>
            <a:ext cx="7878762" cy="0"/>
          </a:xfrm>
          <a:prstGeom prst="line"/>
          <a:noFill/>
          <a:ln w="12700" cap="flat" cmpd="sng">
            <a:solidFill>
              <a:schemeClr val="dk1">
                <a:alpha val="100000"/>
              </a:schemeClr>
            </a:solidFill>
            <a:prstDash val="solid"/>
            <a:round/>
          </a:ln>
        </p:spPr>
      </p:sp>
      <p:sp>
        <p:nvSpPr>
          <p:cNvPr id="1049276" name=""/>
          <p:cNvSpPr/>
          <p:nvPr/>
        </p:nvSpPr>
        <p:spPr>
          <a:xfrm rot="0">
            <a:off x="1166812" y="2516187"/>
            <a:ext cx="7878762" cy="0"/>
          </a:xfrm>
          <a:prstGeom prst="line"/>
          <a:noFill/>
          <a:ln w="12700" cap="flat" cmpd="sng">
            <a:solidFill>
              <a:schemeClr val="dk1">
                <a:alpha val="100000"/>
              </a:schemeClr>
            </a:solidFill>
            <a:prstDash val="solid"/>
            <a:round/>
          </a:ln>
        </p:spPr>
      </p:sp>
      <p:sp>
        <p:nvSpPr>
          <p:cNvPr id="1049277" name=""/>
          <p:cNvSpPr/>
          <p:nvPr/>
        </p:nvSpPr>
        <p:spPr>
          <a:xfrm rot="0">
            <a:off x="1166812" y="2960687"/>
            <a:ext cx="7878762" cy="0"/>
          </a:xfrm>
          <a:prstGeom prst="line"/>
          <a:noFill/>
          <a:ln w="12700" cap="flat" cmpd="sng">
            <a:solidFill>
              <a:schemeClr val="dk1">
                <a:alpha val="100000"/>
              </a:schemeClr>
            </a:solidFill>
            <a:prstDash val="solid"/>
            <a:round/>
          </a:ln>
        </p:spPr>
      </p:sp>
      <p:sp>
        <p:nvSpPr>
          <p:cNvPr id="1049278" name=""/>
          <p:cNvSpPr/>
          <p:nvPr/>
        </p:nvSpPr>
        <p:spPr>
          <a:xfrm rot="0">
            <a:off x="1166812" y="3398837"/>
            <a:ext cx="7878762" cy="0"/>
          </a:xfrm>
          <a:prstGeom prst="line"/>
          <a:noFill/>
          <a:ln w="12700" cap="flat" cmpd="sng">
            <a:solidFill>
              <a:schemeClr val="dk1">
                <a:alpha val="100000"/>
              </a:schemeClr>
            </a:solidFill>
            <a:prstDash val="solid"/>
            <a:round/>
          </a:ln>
        </p:spPr>
      </p:sp>
      <p:sp>
        <p:nvSpPr>
          <p:cNvPr id="1049279" name=""/>
          <p:cNvSpPr/>
          <p:nvPr/>
        </p:nvSpPr>
        <p:spPr>
          <a:xfrm rot="0">
            <a:off x="1166812" y="3843337"/>
            <a:ext cx="7878762" cy="0"/>
          </a:xfrm>
          <a:prstGeom prst="line"/>
          <a:noFill/>
          <a:ln w="12700" cap="flat" cmpd="sng">
            <a:solidFill>
              <a:schemeClr val="dk1">
                <a:alpha val="100000"/>
              </a:schemeClr>
            </a:solidFill>
            <a:prstDash val="solid"/>
            <a:round/>
          </a:ln>
        </p:spPr>
      </p:sp>
      <p:sp>
        <p:nvSpPr>
          <p:cNvPr id="1049280" name=""/>
          <p:cNvSpPr/>
          <p:nvPr/>
        </p:nvSpPr>
        <p:spPr>
          <a:xfrm rot="0">
            <a:off x="2135187" y="1630362"/>
            <a:ext cx="0" cy="442912"/>
          </a:xfrm>
          <a:prstGeom prst="line"/>
          <a:noFill/>
          <a:ln w="12700" cap="flat" cmpd="sng">
            <a:solidFill>
              <a:schemeClr val="dk1">
                <a:alpha val="100000"/>
              </a:schemeClr>
            </a:solidFill>
            <a:prstDash val="solid"/>
            <a:round/>
          </a:ln>
        </p:spPr>
      </p:sp>
      <p:sp>
        <p:nvSpPr>
          <p:cNvPr id="1049281" name=""/>
          <p:cNvSpPr/>
          <p:nvPr/>
        </p:nvSpPr>
        <p:spPr>
          <a:xfrm rot="0">
            <a:off x="3119437" y="1630362"/>
            <a:ext cx="0" cy="442912"/>
          </a:xfrm>
          <a:prstGeom prst="line"/>
          <a:noFill/>
          <a:ln w="12700" cap="flat" cmpd="sng">
            <a:solidFill>
              <a:schemeClr val="dk1">
                <a:alpha val="100000"/>
              </a:schemeClr>
            </a:solidFill>
            <a:prstDash val="solid"/>
            <a:round/>
          </a:ln>
        </p:spPr>
      </p:sp>
      <p:sp>
        <p:nvSpPr>
          <p:cNvPr id="1049282" name=""/>
          <p:cNvSpPr/>
          <p:nvPr/>
        </p:nvSpPr>
        <p:spPr>
          <a:xfrm rot="0">
            <a:off x="3119437" y="2525712"/>
            <a:ext cx="0" cy="431800"/>
          </a:xfrm>
          <a:prstGeom prst="line"/>
          <a:noFill/>
          <a:ln w="12700" cap="flat" cmpd="sng">
            <a:solidFill>
              <a:schemeClr val="dk1">
                <a:alpha val="100000"/>
              </a:schemeClr>
            </a:solidFill>
            <a:prstDash val="solid"/>
            <a:round/>
          </a:ln>
        </p:spPr>
      </p:sp>
      <p:sp>
        <p:nvSpPr>
          <p:cNvPr id="1049283" name=""/>
          <p:cNvSpPr/>
          <p:nvPr/>
        </p:nvSpPr>
        <p:spPr>
          <a:xfrm rot="0">
            <a:off x="5092700" y="1630362"/>
            <a:ext cx="0" cy="1327150"/>
          </a:xfrm>
          <a:prstGeom prst="line"/>
          <a:noFill/>
          <a:ln w="12700" cap="flat" cmpd="sng">
            <a:solidFill>
              <a:schemeClr val="dk1">
                <a:alpha val="100000"/>
              </a:schemeClr>
            </a:solidFill>
            <a:prstDash val="solid"/>
            <a:round/>
          </a:ln>
        </p:spPr>
      </p:sp>
      <p:sp>
        <p:nvSpPr>
          <p:cNvPr id="1049284" name=""/>
          <p:cNvSpPr/>
          <p:nvPr/>
        </p:nvSpPr>
        <p:spPr>
          <a:xfrm rot="0" flipV="1">
            <a:off x="7064375" y="3838575"/>
            <a:ext cx="0" cy="441325"/>
          </a:xfrm>
          <a:prstGeom prst="line"/>
          <a:noFill/>
          <a:ln w="12700" cap="flat" cmpd="sng">
            <a:solidFill>
              <a:schemeClr val="dk1">
                <a:alpha val="100000"/>
              </a:schemeClr>
            </a:solidFill>
            <a:prstDash val="solid"/>
            <a:round/>
          </a:ln>
        </p:spPr>
      </p:sp>
      <p:sp>
        <p:nvSpPr>
          <p:cNvPr id="1049285" name=""/>
          <p:cNvSpPr/>
          <p:nvPr/>
        </p:nvSpPr>
        <p:spPr>
          <a:xfrm rot="0">
            <a:off x="5894387" y="2082800"/>
            <a:ext cx="0" cy="433387"/>
          </a:xfrm>
          <a:prstGeom prst="line"/>
          <a:noFill/>
          <a:ln w="12700" cap="flat" cmpd="sng">
            <a:solidFill>
              <a:schemeClr val="dk1">
                <a:alpha val="100000"/>
              </a:schemeClr>
            </a:solidFill>
            <a:prstDash val="solid"/>
            <a:round/>
          </a:ln>
        </p:spPr>
      </p:sp>
      <p:sp>
        <p:nvSpPr>
          <p:cNvPr id="1049286" name=""/>
          <p:cNvSpPr/>
          <p:nvPr/>
        </p:nvSpPr>
        <p:spPr>
          <a:xfrm rot="0">
            <a:off x="1114425" y="1243012"/>
            <a:ext cx="322262"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0</a:t>
            </a:r>
          </a:p>
        </p:txBody>
      </p:sp>
      <p:sp>
        <p:nvSpPr>
          <p:cNvPr id="1049287" name=""/>
          <p:cNvSpPr/>
          <p:nvPr/>
        </p:nvSpPr>
        <p:spPr>
          <a:xfrm rot="0">
            <a:off x="2049462" y="1243012"/>
            <a:ext cx="322262"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4</a:t>
            </a:r>
          </a:p>
        </p:txBody>
      </p:sp>
      <p:sp>
        <p:nvSpPr>
          <p:cNvPr id="1049288" name=""/>
          <p:cNvSpPr/>
          <p:nvPr/>
        </p:nvSpPr>
        <p:spPr>
          <a:xfrm rot="0">
            <a:off x="3044825" y="1243012"/>
            <a:ext cx="322262"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8</a:t>
            </a:r>
          </a:p>
        </p:txBody>
      </p:sp>
      <p:sp>
        <p:nvSpPr>
          <p:cNvPr id="1049289" name=""/>
          <p:cNvSpPr/>
          <p:nvPr/>
        </p:nvSpPr>
        <p:spPr>
          <a:xfrm rot="0">
            <a:off x="4995862" y="1243012"/>
            <a:ext cx="463550"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16</a:t>
            </a:r>
          </a:p>
        </p:txBody>
      </p:sp>
      <p:sp>
        <p:nvSpPr>
          <p:cNvPr id="1049290" name=""/>
          <p:cNvSpPr/>
          <p:nvPr/>
        </p:nvSpPr>
        <p:spPr>
          <a:xfrm rot="0">
            <a:off x="5792787" y="1243012"/>
            <a:ext cx="461962"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19</a:t>
            </a:r>
          </a:p>
        </p:txBody>
      </p:sp>
      <p:sp>
        <p:nvSpPr>
          <p:cNvPr id="1049291" name=""/>
          <p:cNvSpPr/>
          <p:nvPr/>
        </p:nvSpPr>
        <p:spPr>
          <a:xfrm rot="0">
            <a:off x="6967537" y="1243012"/>
            <a:ext cx="463550"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24</a:t>
            </a:r>
          </a:p>
        </p:txBody>
      </p:sp>
      <p:sp>
        <p:nvSpPr>
          <p:cNvPr id="1049292" name=""/>
          <p:cNvSpPr/>
          <p:nvPr/>
        </p:nvSpPr>
        <p:spPr>
          <a:xfrm rot="0">
            <a:off x="8680450" y="1243012"/>
            <a:ext cx="463550"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31</a:t>
            </a:r>
          </a:p>
        </p:txBody>
      </p:sp>
      <p:sp>
        <p:nvSpPr>
          <p:cNvPr id="1049293" name=""/>
          <p:cNvSpPr/>
          <p:nvPr/>
        </p:nvSpPr>
        <p:spPr>
          <a:xfrm rot="0">
            <a:off x="1263650" y="1657350"/>
            <a:ext cx="75882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版 本</a:t>
            </a:r>
          </a:p>
        </p:txBody>
      </p:sp>
      <p:sp>
        <p:nvSpPr>
          <p:cNvPr id="1049294" name=""/>
          <p:cNvSpPr/>
          <p:nvPr/>
        </p:nvSpPr>
        <p:spPr>
          <a:xfrm rot="0">
            <a:off x="5151437" y="2133600"/>
            <a:ext cx="6889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标志</a:t>
            </a:r>
          </a:p>
        </p:txBody>
      </p:sp>
      <p:sp>
        <p:nvSpPr>
          <p:cNvPr id="1049295" name=""/>
          <p:cNvSpPr/>
          <p:nvPr/>
        </p:nvSpPr>
        <p:spPr>
          <a:xfrm rot="0">
            <a:off x="1460500" y="2538412"/>
            <a:ext cx="140652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生 存 时 间</a:t>
            </a:r>
          </a:p>
        </p:txBody>
      </p:sp>
      <p:sp>
        <p:nvSpPr>
          <p:cNvPr id="1049296" name=""/>
          <p:cNvSpPr/>
          <p:nvPr/>
        </p:nvSpPr>
        <p:spPr>
          <a:xfrm rot="0">
            <a:off x="3590925" y="2538412"/>
            <a:ext cx="969962"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协    议</a:t>
            </a:r>
          </a:p>
        </p:txBody>
      </p:sp>
      <p:sp>
        <p:nvSpPr>
          <p:cNvPr id="1049297" name=""/>
          <p:cNvSpPr/>
          <p:nvPr/>
        </p:nvSpPr>
        <p:spPr>
          <a:xfrm rot="0">
            <a:off x="2605087" y="2133600"/>
            <a:ext cx="9683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标    识</a:t>
            </a:r>
          </a:p>
        </p:txBody>
      </p:sp>
      <p:sp>
        <p:nvSpPr>
          <p:cNvPr id="1049298" name=""/>
          <p:cNvSpPr/>
          <p:nvPr/>
        </p:nvSpPr>
        <p:spPr>
          <a:xfrm rot="0">
            <a:off x="3338512" y="1657350"/>
            <a:ext cx="140652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服 务 类 型</a:t>
            </a:r>
          </a:p>
        </p:txBody>
      </p:sp>
      <p:sp>
        <p:nvSpPr>
          <p:cNvPr id="1049299" name=""/>
          <p:cNvSpPr/>
          <p:nvPr/>
        </p:nvSpPr>
        <p:spPr>
          <a:xfrm rot="0">
            <a:off x="6542087" y="1657350"/>
            <a:ext cx="1360487"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总   长   度</a:t>
            </a:r>
          </a:p>
        </p:txBody>
      </p:sp>
      <p:sp>
        <p:nvSpPr>
          <p:cNvPr id="1049300" name=""/>
          <p:cNvSpPr/>
          <p:nvPr/>
        </p:nvSpPr>
        <p:spPr>
          <a:xfrm rot="0">
            <a:off x="6813550" y="2133600"/>
            <a:ext cx="13620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片   偏   移</a:t>
            </a:r>
          </a:p>
        </p:txBody>
      </p:sp>
      <p:sp>
        <p:nvSpPr>
          <p:cNvPr id="1049301" name=""/>
          <p:cNvSpPr/>
          <p:nvPr/>
        </p:nvSpPr>
        <p:spPr>
          <a:xfrm rot="0">
            <a:off x="7537450" y="3867150"/>
            <a:ext cx="9683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填    充</a:t>
            </a:r>
          </a:p>
        </p:txBody>
      </p:sp>
      <p:sp>
        <p:nvSpPr>
          <p:cNvPr id="1049302" name=""/>
          <p:cNvSpPr/>
          <p:nvPr/>
        </p:nvSpPr>
        <p:spPr>
          <a:xfrm rot="0">
            <a:off x="5961062" y="2538412"/>
            <a:ext cx="22891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首   部   检   验   和</a:t>
            </a:r>
          </a:p>
        </p:txBody>
      </p:sp>
      <p:sp>
        <p:nvSpPr>
          <p:cNvPr id="1049303" name=""/>
          <p:cNvSpPr/>
          <p:nvPr/>
        </p:nvSpPr>
        <p:spPr>
          <a:xfrm rot="0">
            <a:off x="4451350" y="2997200"/>
            <a:ext cx="13620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源   地   址</a:t>
            </a:r>
          </a:p>
        </p:txBody>
      </p:sp>
      <p:sp>
        <p:nvSpPr>
          <p:cNvPr id="1049304" name=""/>
          <p:cNvSpPr/>
          <p:nvPr/>
        </p:nvSpPr>
        <p:spPr>
          <a:xfrm rot="0">
            <a:off x="4195762" y="3438525"/>
            <a:ext cx="182562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目   的   地   址</a:t>
            </a:r>
          </a:p>
        </p:txBody>
      </p:sp>
      <p:sp>
        <p:nvSpPr>
          <p:cNvPr id="1049305" name=""/>
          <p:cNvSpPr/>
          <p:nvPr/>
        </p:nvSpPr>
        <p:spPr>
          <a:xfrm rot="0">
            <a:off x="2263775" y="3867150"/>
            <a:ext cx="41179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可   选   字   段  （长   度   可   变）</a:t>
            </a:r>
          </a:p>
        </p:txBody>
      </p:sp>
      <p:sp>
        <p:nvSpPr>
          <p:cNvPr id="1049306" name=""/>
          <p:cNvSpPr/>
          <p:nvPr/>
        </p:nvSpPr>
        <p:spPr>
          <a:xfrm rot="0">
            <a:off x="468312" y="1228725"/>
            <a:ext cx="6889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比特</a:t>
            </a:r>
          </a:p>
        </p:txBody>
      </p:sp>
      <p:sp>
        <p:nvSpPr>
          <p:cNvPr id="1049307" name=""/>
          <p:cNvSpPr/>
          <p:nvPr/>
        </p:nvSpPr>
        <p:spPr>
          <a:xfrm rot="0">
            <a:off x="2038350" y="1638300"/>
            <a:ext cx="11969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首部长度</a:t>
            </a:r>
          </a:p>
        </p:txBody>
      </p:sp>
      <p:grpSp>
        <p:nvGrpSpPr>
          <p:cNvPr id="218" name=""/>
          <p:cNvGrpSpPr/>
          <p:nvPr/>
        </p:nvGrpSpPr>
        <p:grpSpPr>
          <a:xfrm rot="0">
            <a:off x="1104900" y="4008437"/>
            <a:ext cx="131762" cy="69850"/>
            <a:chOff x="833" y="3024"/>
            <a:chExt cx="78" cy="51"/>
          </a:xfrm>
        </p:grpSpPr>
        <p:sp>
          <p:nvSpPr>
            <p:cNvPr id="1049308" name=""/>
            <p:cNvSpPr/>
            <p:nvPr/>
          </p:nvSpPr>
          <p:spPr>
            <a:xfrm rot="0">
              <a:off x="833" y="3024"/>
              <a:ext cx="78" cy="51"/>
            </a:xfrm>
            <a:prstGeom prst="rect"/>
            <a:solidFill>
              <a:schemeClr val="lt1"/>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09" name=""/>
            <p:cNvSpPr/>
            <p:nvPr/>
          </p:nvSpPr>
          <p:spPr>
            <a:xfrm rot="0">
              <a:off x="839" y="3030"/>
              <a:ext cx="68" cy="0"/>
            </a:xfrm>
            <a:prstGeom prst="line"/>
            <a:noFill/>
            <a:ln w="25400" cap="flat" cmpd="sng">
              <a:solidFill>
                <a:schemeClr val="dk1">
                  <a:alpha val="100000"/>
                </a:schemeClr>
              </a:solidFill>
              <a:prstDash val="solid"/>
              <a:round/>
            </a:ln>
          </p:spPr>
        </p:sp>
        <p:sp>
          <p:nvSpPr>
            <p:cNvPr id="1049310" name=""/>
            <p:cNvSpPr/>
            <p:nvPr/>
          </p:nvSpPr>
          <p:spPr>
            <a:xfrm rot="0">
              <a:off x="839" y="3075"/>
              <a:ext cx="68" cy="0"/>
            </a:xfrm>
            <a:prstGeom prst="line"/>
            <a:noFill/>
            <a:ln w="25400" cap="flat" cmpd="sng">
              <a:solidFill>
                <a:schemeClr val="dk1">
                  <a:alpha val="100000"/>
                </a:schemeClr>
              </a:solidFill>
              <a:prstDash val="solid"/>
              <a:round/>
            </a:ln>
          </p:spPr>
        </p:sp>
      </p:grpSp>
      <p:grpSp>
        <p:nvGrpSpPr>
          <p:cNvPr id="219" name=""/>
          <p:cNvGrpSpPr/>
          <p:nvPr/>
        </p:nvGrpSpPr>
        <p:grpSpPr>
          <a:xfrm rot="0">
            <a:off x="8972550" y="4017962"/>
            <a:ext cx="131762" cy="66675"/>
            <a:chOff x="5432" y="3030"/>
            <a:chExt cx="78" cy="51"/>
          </a:xfrm>
        </p:grpSpPr>
        <p:sp>
          <p:nvSpPr>
            <p:cNvPr id="1049311" name=""/>
            <p:cNvSpPr/>
            <p:nvPr/>
          </p:nvSpPr>
          <p:spPr>
            <a:xfrm rot="0">
              <a:off x="5432" y="3030"/>
              <a:ext cx="78" cy="51"/>
            </a:xfrm>
            <a:prstGeom prst="rect"/>
            <a:solidFill>
              <a:schemeClr val="lt1"/>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12" name=""/>
            <p:cNvSpPr/>
            <p:nvPr/>
          </p:nvSpPr>
          <p:spPr>
            <a:xfrm rot="0">
              <a:off x="5438" y="3036"/>
              <a:ext cx="68" cy="0"/>
            </a:xfrm>
            <a:prstGeom prst="line"/>
            <a:noFill/>
            <a:ln w="25400" cap="flat" cmpd="sng">
              <a:solidFill>
                <a:schemeClr val="dk1">
                  <a:alpha val="100000"/>
                </a:schemeClr>
              </a:solidFill>
              <a:prstDash val="solid"/>
              <a:round/>
            </a:ln>
          </p:spPr>
        </p:sp>
        <p:sp>
          <p:nvSpPr>
            <p:cNvPr id="1049313" name=""/>
            <p:cNvSpPr/>
            <p:nvPr/>
          </p:nvSpPr>
          <p:spPr>
            <a:xfrm rot="0">
              <a:off x="5438" y="3081"/>
              <a:ext cx="68" cy="0"/>
            </a:xfrm>
            <a:prstGeom prst="line"/>
            <a:noFill/>
            <a:ln w="25400" cap="flat" cmpd="sng">
              <a:solidFill>
                <a:schemeClr val="dk1">
                  <a:alpha val="100000"/>
                </a:schemeClr>
              </a:solidFill>
              <a:prstDash val="solid"/>
              <a:round/>
            </a:ln>
          </p:spPr>
        </p:sp>
      </p:grpSp>
      <p:sp>
        <p:nvSpPr>
          <p:cNvPr id="1049314" name=""/>
          <p:cNvSpPr/>
          <p:nvPr/>
        </p:nvSpPr>
        <p:spPr>
          <a:xfrm rot="0">
            <a:off x="3846512" y="4410075"/>
            <a:ext cx="2908300" cy="393700"/>
          </a:xfrm>
          <a:prstGeom prst="rect"/>
          <a:noFill/>
          <a:ln>
            <a:noFill/>
          </a:ln>
        </p:spPr>
        <p:txBody>
          <a:bodyPr anchor="t" bIns="44450" lIns="90488" rIns="90488" tIns="4445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数       据       部       分</a:t>
            </a:r>
          </a:p>
        </p:txBody>
      </p:sp>
      <p:sp>
        <p:nvSpPr>
          <p:cNvPr id="1049315" name=""/>
          <p:cNvSpPr/>
          <p:nvPr/>
        </p:nvSpPr>
        <p:spPr>
          <a:xfrm rot="0">
            <a:off x="3743325" y="5256212"/>
            <a:ext cx="3983037" cy="449262"/>
          </a:xfrm>
          <a:prstGeom prst="rect"/>
          <a:solidFill>
            <a:srgbClr val="FFFF99"/>
          </a:soli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16" name=""/>
          <p:cNvSpPr/>
          <p:nvPr/>
        </p:nvSpPr>
        <p:spPr>
          <a:xfrm rot="0">
            <a:off x="4313237" y="5273675"/>
            <a:ext cx="3095625" cy="393700"/>
          </a:xfrm>
          <a:prstGeom prst="rect"/>
          <a:noFill/>
          <a:ln>
            <a:noFill/>
          </a:ln>
        </p:spPr>
        <p:txBody>
          <a:bodyPr anchor="t" bIns="44450" lIns="90488" rIns="90488" tIns="4445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数       据       部       分</a:t>
            </a:r>
          </a:p>
        </p:txBody>
      </p:sp>
      <p:sp>
        <p:nvSpPr>
          <p:cNvPr id="1049317" name=""/>
          <p:cNvSpPr/>
          <p:nvPr/>
        </p:nvSpPr>
        <p:spPr>
          <a:xfrm rot="0">
            <a:off x="2519362" y="5273675"/>
            <a:ext cx="89852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首   部</a:t>
            </a:r>
          </a:p>
        </p:txBody>
      </p:sp>
      <p:sp>
        <p:nvSpPr>
          <p:cNvPr id="1049318" name=""/>
          <p:cNvSpPr/>
          <p:nvPr/>
        </p:nvSpPr>
        <p:spPr>
          <a:xfrm rot="0">
            <a:off x="860425" y="5224462"/>
            <a:ext cx="688975" cy="39370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传送</a:t>
            </a:r>
          </a:p>
        </p:txBody>
      </p:sp>
      <p:sp>
        <p:nvSpPr>
          <p:cNvPr id="1049319" name=""/>
          <p:cNvSpPr/>
          <p:nvPr/>
        </p:nvSpPr>
        <p:spPr>
          <a:xfrm rot="0">
            <a:off x="4314825" y="5741987"/>
            <a:ext cx="1252537" cy="393700"/>
          </a:xfrm>
          <a:prstGeom prst="rect"/>
          <a:solidFill>
            <a:schemeClr val="lt1"/>
          </a:solid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IP </a:t>
            </a:r>
            <a:r>
              <a:rPr altLang="en-US" sz="2000" lang="zh-CN">
                <a:solidFill>
                  <a:srgbClr val="333399"/>
                </a:solidFill>
                <a:latin typeface="Arial" pitchFamily="34" charset="0"/>
                <a:ea typeface="黑体" pitchFamily="49" charset="-122"/>
              </a:rPr>
              <a:t>数据报</a:t>
            </a:r>
          </a:p>
        </p:txBody>
      </p:sp>
      <p:grpSp>
        <p:nvGrpSpPr>
          <p:cNvPr id="220" name=""/>
          <p:cNvGrpSpPr/>
          <p:nvPr/>
        </p:nvGrpSpPr>
        <p:grpSpPr>
          <a:xfrm rot="0">
            <a:off x="211137" y="1601787"/>
            <a:ext cx="434975" cy="2663825"/>
            <a:chOff x="111" y="845"/>
            <a:chExt cx="274" cy="1678"/>
          </a:xfrm>
        </p:grpSpPr>
        <p:sp>
          <p:nvSpPr>
            <p:cNvPr id="1049320" name=""/>
            <p:cNvSpPr/>
            <p:nvPr/>
          </p:nvSpPr>
          <p:spPr>
            <a:xfrm rot="0">
              <a:off x="249" y="845"/>
              <a:ext cx="0" cy="1678"/>
            </a:xfrm>
            <a:prstGeom prst="line"/>
            <a:noFill/>
            <a:ln w="28575" cap="flat" cmpd="sng">
              <a:solidFill>
                <a:schemeClr val="lt2">
                  <a:alpha val="100000"/>
                </a:schemeClr>
              </a:solidFill>
              <a:prstDash val="solid"/>
              <a:round/>
              <a:headEnd type="triangle" w="med" len="lg"/>
              <a:tailEnd type="triangle" w="med" len="lg"/>
            </a:ln>
          </p:spPr>
        </p:sp>
        <p:sp>
          <p:nvSpPr>
            <p:cNvPr id="1049321" name=""/>
            <p:cNvSpPr/>
            <p:nvPr/>
          </p:nvSpPr>
          <p:spPr>
            <a:xfrm rot="0">
              <a:off x="111" y="1389"/>
              <a:ext cx="274" cy="440"/>
            </a:xfrm>
            <a:prstGeom prst="rect"/>
            <a:solidFill>
              <a:schemeClr val="lt1"/>
            </a:solid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首</a:t>
              </a:r>
            </a:p>
            <a:p>
              <a:pPr indent="0" lvl="0" marL="0">
                <a:spcBef>
                  <a:spcPct val="0"/>
                </a:spcBef>
                <a:buFontTx/>
                <a:buNone/>
              </a:pPr>
              <a:r>
                <a:rPr altLang="en-US" sz="2000" lang="zh-CN">
                  <a:solidFill>
                    <a:srgbClr val="333399"/>
                  </a:solidFill>
                  <a:latin typeface="Arial" pitchFamily="34" charset="0"/>
                  <a:ea typeface="黑体" pitchFamily="49" charset="-122"/>
                </a:rPr>
                <a:t>部</a:t>
              </a:r>
            </a:p>
          </p:txBody>
        </p:sp>
      </p:grpSp>
      <p:grpSp>
        <p:nvGrpSpPr>
          <p:cNvPr id="221" name=""/>
          <p:cNvGrpSpPr/>
          <p:nvPr/>
        </p:nvGrpSpPr>
        <p:grpSpPr>
          <a:xfrm rot="0">
            <a:off x="1150937" y="1601787"/>
            <a:ext cx="7896225" cy="4102100"/>
            <a:chOff x="703" y="845"/>
            <a:chExt cx="4974" cy="2584"/>
          </a:xfrm>
        </p:grpSpPr>
        <p:sp>
          <p:nvSpPr>
            <p:cNvPr id="1049322" name=""/>
            <p:cNvSpPr/>
            <p:nvPr/>
          </p:nvSpPr>
          <p:spPr>
            <a:xfrm rot="0">
              <a:off x="703" y="845"/>
              <a:ext cx="4974" cy="1678"/>
            </a:xfrm>
            <a:prstGeom prst="rect"/>
            <a:noFill/>
            <a:ln w="57150" cap="flat" cmpd="sng">
              <a:solidFill>
                <a:srgbClr val="FF000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23" name=""/>
            <p:cNvSpPr/>
            <p:nvPr/>
          </p:nvSpPr>
          <p:spPr>
            <a:xfrm rot="0">
              <a:off x="1426" y="3145"/>
              <a:ext cx="915" cy="284"/>
            </a:xfrm>
            <a:prstGeom prst="rect"/>
            <a:noFill/>
            <a:ln w="38100" cap="flat" cmpd="sng">
              <a:solidFill>
                <a:srgbClr val="FF0000">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grpSp>
      <p:sp>
        <p:nvSpPr>
          <p:cNvPr id="1049324" name=""/>
          <p:cNvSpPr/>
          <p:nvPr/>
        </p:nvSpPr>
        <p:spPr>
          <a:xfrm rot="0">
            <a:off x="984250" y="1673225"/>
            <a:ext cx="166687" cy="2160587"/>
          </a:xfrm>
          <a:prstGeom prst="leftBrace"/>
          <a:noFill/>
          <a:ln w="28575" cap="flat" cmpd="sng">
            <a:solidFill>
              <a:schemeClr val="lt2">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grpSp>
        <p:nvGrpSpPr>
          <p:cNvPr id="222" name=""/>
          <p:cNvGrpSpPr/>
          <p:nvPr/>
        </p:nvGrpSpPr>
        <p:grpSpPr>
          <a:xfrm rot="0">
            <a:off x="1646237" y="5791200"/>
            <a:ext cx="1208087" cy="855662"/>
            <a:chOff x="1037" y="3475"/>
            <a:chExt cx="761" cy="539"/>
          </a:xfrm>
        </p:grpSpPr>
        <p:sp>
          <p:nvSpPr>
            <p:cNvPr id="1049325" name=""/>
            <p:cNvSpPr/>
            <p:nvPr/>
          </p:nvSpPr>
          <p:spPr>
            <a:xfrm rot="0" flipV="1">
              <a:off x="1428" y="3475"/>
              <a:ext cx="0" cy="317"/>
            </a:xfrm>
            <a:prstGeom prst="line"/>
            <a:noFill/>
            <a:ln w="38100" cap="flat" cmpd="sng">
              <a:solidFill>
                <a:schemeClr val="accent2">
                  <a:alpha val="100000"/>
                </a:schemeClr>
              </a:solidFill>
              <a:prstDash val="solid"/>
              <a:round/>
              <a:tailEnd type="triangle" w="med" len="lg"/>
            </a:ln>
            <a:effectLst>
              <a:outerShdw algn="b" dir="5400000" dist="23000" kx="0" sx="100000" sy="100000">
                <a:srgbClr val="000000">
                  <a:alpha val="34999"/>
                </a:srgbClr>
              </a:outerShdw>
            </a:effectLst>
          </p:spPr>
        </p:sp>
        <p:sp>
          <p:nvSpPr>
            <p:cNvPr id="1049326" name=""/>
            <p:cNvSpPr/>
            <p:nvPr/>
          </p:nvSpPr>
          <p:spPr>
            <a:xfrm rot="0">
              <a:off x="1037" y="3764"/>
              <a:ext cx="761" cy="25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chemeClr val="lt2"/>
                  </a:solidFill>
                  <a:latin typeface="Times New Roman" pitchFamily="18" charset="0"/>
                </a:rPr>
                <a:t>发送在前</a:t>
              </a:r>
            </a:p>
          </p:txBody>
        </p:sp>
      </p:grpSp>
      <p:sp>
        <p:nvSpPr>
          <p:cNvPr id="1049327" name=""/>
          <p:cNvSpPr txBox="1"/>
          <p:nvPr/>
        </p:nvSpPr>
        <p:spPr>
          <a:xfrm rot="0">
            <a:off x="2605087" y="188912"/>
            <a:ext cx="6307137" cy="646112"/>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spcBef>
                <a:spcPct val="0"/>
              </a:spcBef>
              <a:buFontTx/>
              <a:buNone/>
            </a:pPr>
            <a:r>
              <a:rPr altLang="zh-CN" b="1" sz="3600" lang="en-US">
                <a:solidFill>
                  <a:schemeClr val="lt1"/>
                </a:solidFill>
                <a:latin typeface="Arial" pitchFamily="34" charset="0"/>
              </a:rPr>
              <a:t>IP</a:t>
            </a:r>
            <a:r>
              <a:rPr altLang="en-US" b="1" sz="3600" lang="zh-CN">
                <a:solidFill>
                  <a:schemeClr val="lt1"/>
                </a:solidFill>
                <a:latin typeface="Arial" pitchFamily="34" charset="0"/>
              </a:rPr>
              <a:t>数据报的格式</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221"/>
                                        </p:tgtEl>
                                        <p:attrNameLst>
                                          <p:attrName>style.visibility</p:attrName>
                                        </p:attrNameLst>
                                      </p:cBhvr>
                                      <p:to>
                                        <p:strVal val="visible"/>
                                      </p:to>
                                    </p:set>
                                  </p:childTnLst>
                                </p:cTn>
                              </p:par>
                            </p:childTnLst>
                          </p:cTn>
                        </p:par>
                        <p:par>
                          <p:cTn fill="hold" id="7" nodeType="afterGroup">
                            <p:stCondLst>
                              <p:cond delay="0"/>
                            </p:stCondLst>
                            <p:childTnLst>
                              <p:par>
                                <p:cTn fill="hold" id="8" nodeType="afterEffect" presetClass="emph" presetID="35" presetSubtype="0" repeatCount="2000">
                                  <p:stCondLst>
                                    <p:cond delay="500"/>
                                  </p:stCondLst>
                                  <p:childTnLst>
                                    <p:anim calcmode="discrete" valueType="str">
                                      <p:cBhvr>
                                        <p:cTn dur="1000" fill="hold" id="9"/>
                                        <p:tgtEl>
                                          <p:spTgt spid="221"/>
                                        </p:tgtEl>
                                        <p:attrNameLst>
                                          <p:attrName>style.visibility</p:attrName>
                                        </p:attrNameLst>
                                      </p:cBhvr>
                                      <p:tavLst>
                                        <p:tav tm="0">
                                          <p:val>
                                            <p:strVal val="hidden"/>
                                          </p:val>
                                        </p:tav>
                                        <p:tav tm="50000">
                                          <p:val>
                                            <p:strVal val="visible"/>
                                          </p:val>
                                        </p:tav>
                                      </p:tavLst>
                                    </p:anim>
                                  </p:childTnLst>
                                </p:cTn>
                              </p:par>
                              <p:par>
                                <p:cTn fill="hold" id="10" nodeType="withEffect" presetClass="emph" presetID="35" presetSubtype="0" repeatCount="2000">
                                  <p:stCondLst>
                                    <p:cond delay="500"/>
                                  </p:stCondLst>
                                  <p:childTnLst>
                                    <p:anim calcmode="discrete" valueType="str">
                                      <p:cBhvr>
                                        <p:cTn dur="1000" fill="hold" id="11"/>
                                        <p:tgtEl>
                                          <p:spTgt spid="22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223" name=""/>
        <p:cNvGrpSpPr/>
        <p:nvPr/>
      </p:nvGrpSpPr>
      <p:grpSpPr>
        <a:xfrm rot="0">
          <a:off x="0" y="0"/>
          <a:ext cx="0" cy="0"/>
          <a:chOff x="0" y="0"/>
          <a:chExt cx="0" cy="0"/>
        </a:xfrm>
      </p:grpSpPr>
      <p:sp>
        <p:nvSpPr>
          <p:cNvPr id="1049328" name=""/>
          <p:cNvSpPr/>
          <p:nvPr/>
        </p:nvSpPr>
        <p:spPr>
          <a:xfrm rot="0">
            <a:off x="2765425" y="2239962"/>
            <a:ext cx="4830762" cy="463550"/>
          </a:xfrm>
          <a:prstGeom prst="rect"/>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29" name=""/>
          <p:cNvSpPr txBox="1"/>
          <p:nvPr/>
        </p:nvSpPr>
        <p:spPr>
          <a:xfrm rot="0">
            <a:off x="571500" y="5840412"/>
            <a:ext cx="1416050" cy="4000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偏移 </a:t>
            </a:r>
            <a:r>
              <a:rPr altLang="zh-CN" sz="2000" lang="en-US">
                <a:solidFill>
                  <a:srgbClr val="333399"/>
                </a:solidFill>
                <a:latin typeface="Arial" pitchFamily="34" charset="0"/>
                <a:ea typeface="黑体" pitchFamily="49" charset="-122"/>
              </a:rPr>
              <a:t>= ???</a:t>
            </a:r>
          </a:p>
        </p:txBody>
      </p:sp>
      <p:sp>
        <p:nvSpPr>
          <p:cNvPr id="1049330" name=""/>
          <p:cNvSpPr/>
          <p:nvPr/>
        </p:nvSpPr>
        <p:spPr>
          <a:xfrm rot="0">
            <a:off x="1887537" y="2239962"/>
            <a:ext cx="5708650" cy="463550"/>
          </a:xfrm>
          <a:prstGeom prst="rect"/>
          <a:solidFill>
            <a:srgbClr val="CCECFF"/>
          </a:solidFill>
          <a:ln w="1905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31" name=""/>
          <p:cNvSpPr/>
          <p:nvPr/>
        </p:nvSpPr>
        <p:spPr>
          <a:xfrm rot="0">
            <a:off x="2941637" y="2239962"/>
            <a:ext cx="0" cy="463550"/>
          </a:xfrm>
          <a:prstGeom prst="line"/>
          <a:noFill/>
          <a:ln w="9525" cap="flat" cmpd="sng">
            <a:solidFill>
              <a:schemeClr val="dk1">
                <a:alpha val="100000"/>
              </a:schemeClr>
            </a:solidFill>
            <a:prstDash val="solid"/>
            <a:round/>
          </a:ln>
        </p:spPr>
      </p:sp>
      <p:sp>
        <p:nvSpPr>
          <p:cNvPr id="1049332" name=""/>
          <p:cNvSpPr/>
          <p:nvPr/>
        </p:nvSpPr>
        <p:spPr>
          <a:xfrm rot="0">
            <a:off x="3117850" y="2239962"/>
            <a:ext cx="0" cy="463550"/>
          </a:xfrm>
          <a:prstGeom prst="line"/>
          <a:noFill/>
          <a:ln w="9525" cap="flat" cmpd="sng">
            <a:solidFill>
              <a:schemeClr val="dk1">
                <a:alpha val="100000"/>
              </a:schemeClr>
            </a:solidFill>
            <a:prstDash val="solid"/>
            <a:round/>
          </a:ln>
        </p:spPr>
      </p:sp>
      <p:sp>
        <p:nvSpPr>
          <p:cNvPr id="1049333" name=""/>
          <p:cNvSpPr/>
          <p:nvPr/>
        </p:nvSpPr>
        <p:spPr>
          <a:xfrm rot="0">
            <a:off x="3294062" y="2239962"/>
            <a:ext cx="0" cy="463550"/>
          </a:xfrm>
          <a:prstGeom prst="line"/>
          <a:noFill/>
          <a:ln w="9525" cap="flat" cmpd="sng">
            <a:solidFill>
              <a:schemeClr val="dk1">
                <a:alpha val="100000"/>
              </a:schemeClr>
            </a:solidFill>
            <a:prstDash val="solid"/>
            <a:round/>
          </a:ln>
        </p:spPr>
      </p:sp>
      <p:sp>
        <p:nvSpPr>
          <p:cNvPr id="1049334" name=""/>
          <p:cNvSpPr/>
          <p:nvPr/>
        </p:nvSpPr>
        <p:spPr>
          <a:xfrm rot="0">
            <a:off x="7419975" y="2239962"/>
            <a:ext cx="0" cy="463550"/>
          </a:xfrm>
          <a:prstGeom prst="line"/>
          <a:noFill/>
          <a:ln w="9525" cap="flat" cmpd="sng">
            <a:solidFill>
              <a:schemeClr val="dk1">
                <a:alpha val="100000"/>
              </a:schemeClr>
            </a:solidFill>
            <a:prstDash val="solid"/>
            <a:round/>
          </a:ln>
        </p:spPr>
      </p:sp>
      <p:sp>
        <p:nvSpPr>
          <p:cNvPr id="1049335" name=""/>
          <p:cNvSpPr/>
          <p:nvPr/>
        </p:nvSpPr>
        <p:spPr>
          <a:xfrm rot="0">
            <a:off x="1011237" y="4192587"/>
            <a:ext cx="1754187" cy="463550"/>
          </a:xfrm>
          <a:prstGeom prst="rect"/>
          <a:solidFill>
            <a:srgbClr val="CCECFF"/>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36" name=""/>
          <p:cNvSpPr/>
          <p:nvPr/>
        </p:nvSpPr>
        <p:spPr>
          <a:xfrm rot="0">
            <a:off x="1185862" y="4192587"/>
            <a:ext cx="0" cy="463550"/>
          </a:xfrm>
          <a:prstGeom prst="line"/>
          <a:noFill/>
          <a:ln w="9525" cap="flat" cmpd="sng">
            <a:solidFill>
              <a:schemeClr val="dk1">
                <a:alpha val="100000"/>
              </a:schemeClr>
            </a:solidFill>
            <a:prstDash val="solid"/>
            <a:round/>
          </a:ln>
        </p:spPr>
      </p:sp>
      <p:sp>
        <p:nvSpPr>
          <p:cNvPr id="1049337" name=""/>
          <p:cNvSpPr/>
          <p:nvPr/>
        </p:nvSpPr>
        <p:spPr>
          <a:xfrm rot="0">
            <a:off x="1362075" y="4192587"/>
            <a:ext cx="0" cy="463550"/>
          </a:xfrm>
          <a:prstGeom prst="line"/>
          <a:noFill/>
          <a:ln w="9525" cap="flat" cmpd="sng">
            <a:solidFill>
              <a:schemeClr val="dk1">
                <a:alpha val="100000"/>
              </a:schemeClr>
            </a:solidFill>
            <a:prstDash val="solid"/>
            <a:round/>
          </a:ln>
        </p:spPr>
      </p:sp>
      <p:sp>
        <p:nvSpPr>
          <p:cNvPr id="1049338" name=""/>
          <p:cNvSpPr/>
          <p:nvPr/>
        </p:nvSpPr>
        <p:spPr>
          <a:xfrm rot="0">
            <a:off x="1538287" y="4192587"/>
            <a:ext cx="0" cy="463550"/>
          </a:xfrm>
          <a:prstGeom prst="line"/>
          <a:noFill/>
          <a:ln w="9525" cap="flat" cmpd="sng">
            <a:solidFill>
              <a:schemeClr val="dk1">
                <a:alpha val="100000"/>
              </a:schemeClr>
            </a:solidFill>
            <a:prstDash val="solid"/>
            <a:round/>
          </a:ln>
        </p:spPr>
      </p:sp>
      <p:sp>
        <p:nvSpPr>
          <p:cNvPr id="1049339" name=""/>
          <p:cNvSpPr/>
          <p:nvPr/>
        </p:nvSpPr>
        <p:spPr>
          <a:xfrm rot="0">
            <a:off x="2589212" y="4192587"/>
            <a:ext cx="0" cy="463550"/>
          </a:xfrm>
          <a:prstGeom prst="line"/>
          <a:noFill/>
          <a:ln w="9525" cap="flat" cmpd="sng">
            <a:solidFill>
              <a:schemeClr val="dk1">
                <a:alpha val="100000"/>
              </a:schemeClr>
            </a:solidFill>
            <a:prstDash val="solid"/>
            <a:round/>
          </a:ln>
        </p:spPr>
      </p:sp>
      <p:sp>
        <p:nvSpPr>
          <p:cNvPr id="1049340" name=""/>
          <p:cNvSpPr txBox="1"/>
          <p:nvPr/>
        </p:nvSpPr>
        <p:spPr>
          <a:xfrm rot="0">
            <a:off x="7620000" y="2133600"/>
            <a:ext cx="1331912" cy="6715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偏移 </a:t>
            </a:r>
            <a:r>
              <a:rPr altLang="zh-CN" sz="2000" lang="en-US">
                <a:solidFill>
                  <a:srgbClr val="333399"/>
                </a:solidFill>
                <a:latin typeface="Arial" pitchFamily="34" charset="0"/>
                <a:ea typeface="黑体" pitchFamily="49" charset="-122"/>
              </a:rPr>
              <a:t>= 0/8</a:t>
            </a:r>
          </a:p>
          <a:p>
            <a:pPr indent="0" lvl="0" marL="0">
              <a:lnSpc>
                <a:spcPct val="90000"/>
              </a:lnSpc>
              <a:spcBef>
                <a:spcPct val="0"/>
              </a:spcBef>
              <a:buFontTx/>
              <a:buNone/>
            </a:pPr>
            <a:r>
              <a:rPr altLang="zh-CN" sz="2000" lang="en-US">
                <a:solidFill>
                  <a:srgbClr val="333399"/>
                </a:solidFill>
                <a:latin typeface="Arial" pitchFamily="34" charset="0"/>
                <a:ea typeface="黑体" pitchFamily="49" charset="-122"/>
              </a:rPr>
              <a:t>= 0</a:t>
            </a:r>
          </a:p>
        </p:txBody>
      </p:sp>
      <p:sp>
        <p:nvSpPr>
          <p:cNvPr id="1049341" name=""/>
          <p:cNvSpPr txBox="1"/>
          <p:nvPr/>
        </p:nvSpPr>
        <p:spPr>
          <a:xfrm rot="0">
            <a:off x="3960812" y="5840412"/>
            <a:ext cx="1416050" cy="4000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偏移 </a:t>
            </a:r>
            <a:r>
              <a:rPr altLang="zh-CN" sz="2000" lang="en-US">
                <a:solidFill>
                  <a:srgbClr val="333399"/>
                </a:solidFill>
                <a:latin typeface="Arial" pitchFamily="34" charset="0"/>
                <a:ea typeface="黑体" pitchFamily="49" charset="-122"/>
              </a:rPr>
              <a:t>= ???</a:t>
            </a:r>
          </a:p>
        </p:txBody>
      </p:sp>
      <p:sp>
        <p:nvSpPr>
          <p:cNvPr id="1049342" name=""/>
          <p:cNvSpPr txBox="1"/>
          <p:nvPr/>
        </p:nvSpPr>
        <p:spPr>
          <a:xfrm rot="0">
            <a:off x="6670675" y="5840412"/>
            <a:ext cx="1416050" cy="4000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偏移 </a:t>
            </a:r>
            <a:r>
              <a:rPr altLang="zh-CN" sz="2000" lang="en-US">
                <a:solidFill>
                  <a:srgbClr val="333399"/>
                </a:solidFill>
                <a:latin typeface="Arial" pitchFamily="34" charset="0"/>
                <a:ea typeface="黑体" pitchFamily="49" charset="-122"/>
              </a:rPr>
              <a:t>= ???</a:t>
            </a:r>
          </a:p>
        </p:txBody>
      </p:sp>
      <p:sp>
        <p:nvSpPr>
          <p:cNvPr id="1049343" name=""/>
          <p:cNvSpPr/>
          <p:nvPr/>
        </p:nvSpPr>
        <p:spPr>
          <a:xfrm rot="0" flipV="1">
            <a:off x="7493000" y="2703512"/>
            <a:ext cx="0" cy="369887"/>
          </a:xfrm>
          <a:prstGeom prst="line"/>
          <a:noFill/>
          <a:ln w="9525" cap="flat" cmpd="sng">
            <a:solidFill>
              <a:schemeClr val="dk1">
                <a:alpha val="100000"/>
              </a:schemeClr>
            </a:solidFill>
            <a:prstDash val="solid"/>
            <a:round/>
            <a:tailEnd type="triangle" w="sm" len="med"/>
          </a:ln>
        </p:spPr>
      </p:sp>
      <p:sp>
        <p:nvSpPr>
          <p:cNvPr id="1049344" name=""/>
          <p:cNvSpPr/>
          <p:nvPr/>
        </p:nvSpPr>
        <p:spPr>
          <a:xfrm rot="0" flipV="1">
            <a:off x="2849562" y="2703512"/>
            <a:ext cx="0" cy="369887"/>
          </a:xfrm>
          <a:prstGeom prst="line"/>
          <a:noFill/>
          <a:ln w="9525" cap="flat" cmpd="sng">
            <a:solidFill>
              <a:schemeClr val="dk1">
                <a:alpha val="100000"/>
              </a:schemeClr>
            </a:solidFill>
            <a:prstDash val="solid"/>
            <a:round/>
            <a:tailEnd type="triangle" w="sm" len="med"/>
          </a:ln>
        </p:spPr>
      </p:sp>
      <p:sp>
        <p:nvSpPr>
          <p:cNvPr id="1049345" name=""/>
          <p:cNvSpPr/>
          <p:nvPr/>
        </p:nvSpPr>
        <p:spPr>
          <a:xfrm rot="0" flipV="1">
            <a:off x="2678112" y="4656137"/>
            <a:ext cx="0" cy="369887"/>
          </a:xfrm>
          <a:prstGeom prst="line"/>
          <a:noFill/>
          <a:ln w="9525" cap="flat" cmpd="sng">
            <a:solidFill>
              <a:schemeClr val="dk1">
                <a:alpha val="100000"/>
              </a:schemeClr>
            </a:solidFill>
            <a:prstDash val="solid"/>
            <a:round/>
            <a:tailEnd type="triangle" w="sm" len="med"/>
          </a:ln>
        </p:spPr>
      </p:sp>
      <p:sp>
        <p:nvSpPr>
          <p:cNvPr id="1049346" name=""/>
          <p:cNvSpPr/>
          <p:nvPr/>
        </p:nvSpPr>
        <p:spPr>
          <a:xfrm rot="0" flipV="1">
            <a:off x="4170362" y="4656137"/>
            <a:ext cx="0" cy="369887"/>
          </a:xfrm>
          <a:prstGeom prst="line"/>
          <a:noFill/>
          <a:ln w="9525" cap="flat" cmpd="sng">
            <a:solidFill>
              <a:schemeClr val="dk1">
                <a:alpha val="100000"/>
              </a:schemeClr>
            </a:solidFill>
            <a:prstDash val="solid"/>
            <a:round/>
            <a:tailEnd type="triangle" w="sm" len="med"/>
          </a:ln>
        </p:spPr>
      </p:sp>
      <p:sp>
        <p:nvSpPr>
          <p:cNvPr id="1049347" name=""/>
          <p:cNvSpPr/>
          <p:nvPr/>
        </p:nvSpPr>
        <p:spPr>
          <a:xfrm rot="0" flipV="1">
            <a:off x="5751512" y="4656137"/>
            <a:ext cx="0" cy="369887"/>
          </a:xfrm>
          <a:prstGeom prst="line"/>
          <a:noFill/>
          <a:ln w="9525" cap="flat" cmpd="sng">
            <a:solidFill>
              <a:schemeClr val="dk1">
                <a:alpha val="100000"/>
              </a:schemeClr>
            </a:solidFill>
            <a:prstDash val="solid"/>
            <a:round/>
            <a:tailEnd type="triangle" w="sm" len="med"/>
          </a:ln>
        </p:spPr>
      </p:sp>
      <p:sp>
        <p:nvSpPr>
          <p:cNvPr id="1049348" name=""/>
          <p:cNvSpPr/>
          <p:nvPr/>
        </p:nvSpPr>
        <p:spPr>
          <a:xfrm rot="0" flipV="1">
            <a:off x="7316787" y="4656137"/>
            <a:ext cx="0" cy="369887"/>
          </a:xfrm>
          <a:prstGeom prst="line"/>
          <a:noFill/>
          <a:ln w="9525" cap="flat" cmpd="sng">
            <a:solidFill>
              <a:schemeClr val="dk1">
                <a:alpha val="100000"/>
              </a:schemeClr>
            </a:solidFill>
            <a:prstDash val="solid"/>
            <a:round/>
            <a:tailEnd type="triangle" w="sm" len="med"/>
          </a:ln>
        </p:spPr>
      </p:sp>
      <p:sp>
        <p:nvSpPr>
          <p:cNvPr id="1049349" name=""/>
          <p:cNvSpPr/>
          <p:nvPr/>
        </p:nvSpPr>
        <p:spPr>
          <a:xfrm rot="0" flipV="1">
            <a:off x="8474075" y="4656137"/>
            <a:ext cx="0" cy="369887"/>
          </a:xfrm>
          <a:prstGeom prst="line"/>
          <a:noFill/>
          <a:ln w="9525" cap="flat" cmpd="sng">
            <a:solidFill>
              <a:schemeClr val="dk1">
                <a:alpha val="100000"/>
              </a:schemeClr>
            </a:solidFill>
            <a:prstDash val="solid"/>
            <a:round/>
            <a:tailEnd type="triangle" w="sm" len="med"/>
          </a:ln>
        </p:spPr>
      </p:sp>
      <p:sp>
        <p:nvSpPr>
          <p:cNvPr id="1049350" name=""/>
          <p:cNvSpPr txBox="1"/>
          <p:nvPr/>
        </p:nvSpPr>
        <p:spPr>
          <a:xfrm rot="0">
            <a:off x="3783012" y="4932362"/>
            <a:ext cx="60801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a:t>
            </a:r>
          </a:p>
        </p:txBody>
      </p:sp>
      <p:sp>
        <p:nvSpPr>
          <p:cNvPr id="1049351" name=""/>
          <p:cNvSpPr txBox="1"/>
          <p:nvPr/>
        </p:nvSpPr>
        <p:spPr>
          <a:xfrm rot="0">
            <a:off x="6943725" y="4932362"/>
            <a:ext cx="612775" cy="4000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a:t>
            </a:r>
          </a:p>
        </p:txBody>
      </p:sp>
      <p:sp>
        <p:nvSpPr>
          <p:cNvPr id="1049352" name=""/>
          <p:cNvSpPr txBox="1"/>
          <p:nvPr/>
        </p:nvSpPr>
        <p:spPr>
          <a:xfrm rot="0">
            <a:off x="8086725" y="4910137"/>
            <a:ext cx="612775" cy="4000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a:t>
            </a:r>
          </a:p>
        </p:txBody>
      </p:sp>
      <p:sp>
        <p:nvSpPr>
          <p:cNvPr id="1049353" name=""/>
          <p:cNvSpPr txBox="1"/>
          <p:nvPr/>
        </p:nvSpPr>
        <p:spPr>
          <a:xfrm rot="0">
            <a:off x="5360987" y="4910137"/>
            <a:ext cx="612775" cy="4000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a:t>
            </a:r>
          </a:p>
        </p:txBody>
      </p:sp>
      <p:sp>
        <p:nvSpPr>
          <p:cNvPr id="1049354" name=""/>
          <p:cNvSpPr txBox="1"/>
          <p:nvPr/>
        </p:nvSpPr>
        <p:spPr>
          <a:xfrm rot="0">
            <a:off x="2290762" y="4910137"/>
            <a:ext cx="60801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a:t>
            </a:r>
          </a:p>
        </p:txBody>
      </p:sp>
      <p:sp>
        <p:nvSpPr>
          <p:cNvPr id="1049355" name=""/>
          <p:cNvSpPr txBox="1"/>
          <p:nvPr/>
        </p:nvSpPr>
        <p:spPr>
          <a:xfrm rot="0">
            <a:off x="7119937" y="2957512"/>
            <a:ext cx="749300" cy="396875"/>
          </a:xfrm>
          <a:prstGeom prst="rect"/>
          <a:solidFill>
            <a:schemeClr val="lt1"/>
          </a:solid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2199</a:t>
            </a:r>
          </a:p>
        </p:txBody>
      </p:sp>
      <p:sp>
        <p:nvSpPr>
          <p:cNvPr id="1049356" name=""/>
          <p:cNvSpPr txBox="1"/>
          <p:nvPr/>
        </p:nvSpPr>
        <p:spPr>
          <a:xfrm rot="0">
            <a:off x="563562" y="2060575"/>
            <a:ext cx="1200150" cy="7016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spcBef>
                <a:spcPct val="0"/>
              </a:spcBef>
              <a:buFontTx/>
              <a:buNone/>
            </a:pPr>
            <a:r>
              <a:rPr altLang="en-US" sz="2000" lang="zh-CN">
                <a:solidFill>
                  <a:srgbClr val="333399"/>
                </a:solidFill>
                <a:latin typeface="Arial" pitchFamily="34" charset="0"/>
                <a:ea typeface="黑体" pitchFamily="49" charset="-122"/>
              </a:rPr>
              <a:t>需分片的</a:t>
            </a:r>
          </a:p>
          <a:p>
            <a:pPr algn="ctr" indent="0" lvl="0" marL="0">
              <a:spcBef>
                <a:spcPct val="0"/>
              </a:spcBef>
              <a:buFontTx/>
              <a:buNone/>
            </a:pPr>
            <a:r>
              <a:rPr altLang="en-US" sz="2000" lang="zh-CN">
                <a:solidFill>
                  <a:srgbClr val="333399"/>
                </a:solidFill>
                <a:latin typeface="Arial" pitchFamily="34" charset="0"/>
                <a:ea typeface="黑体" pitchFamily="49" charset="-122"/>
              </a:rPr>
              <a:t>数据报</a:t>
            </a:r>
          </a:p>
        </p:txBody>
      </p:sp>
      <p:sp>
        <p:nvSpPr>
          <p:cNvPr id="1049357" name=""/>
          <p:cNvSpPr/>
          <p:nvPr/>
        </p:nvSpPr>
        <p:spPr>
          <a:xfrm rot="0">
            <a:off x="1908175" y="2257425"/>
            <a:ext cx="854075" cy="407987"/>
          </a:xfrm>
          <a:prstGeom prst="rect"/>
          <a:solidFill>
            <a:srgbClr val="FFCCFF"/>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58" name=""/>
          <p:cNvSpPr txBox="1"/>
          <p:nvPr/>
        </p:nvSpPr>
        <p:spPr>
          <a:xfrm rot="0">
            <a:off x="835025" y="5395912"/>
            <a:ext cx="140970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数据报片 </a:t>
            </a:r>
            <a:r>
              <a:rPr altLang="zh-CN" sz="2000" lang="en-US">
                <a:solidFill>
                  <a:srgbClr val="333399"/>
                </a:solidFill>
                <a:latin typeface="Arial" pitchFamily="34" charset="0"/>
                <a:ea typeface="黑体" pitchFamily="49" charset="-122"/>
              </a:rPr>
              <a:t>1</a:t>
            </a:r>
          </a:p>
        </p:txBody>
      </p:sp>
      <p:sp>
        <p:nvSpPr>
          <p:cNvPr id="1049359" name=""/>
          <p:cNvSpPr txBox="1"/>
          <p:nvPr/>
        </p:nvSpPr>
        <p:spPr>
          <a:xfrm rot="0">
            <a:off x="1979612" y="2192337"/>
            <a:ext cx="69215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首部</a:t>
            </a:r>
          </a:p>
        </p:txBody>
      </p:sp>
      <p:sp>
        <p:nvSpPr>
          <p:cNvPr id="1049360" name=""/>
          <p:cNvSpPr/>
          <p:nvPr/>
        </p:nvSpPr>
        <p:spPr>
          <a:xfrm rot="0">
            <a:off x="2765425" y="2239962"/>
            <a:ext cx="0" cy="463550"/>
          </a:xfrm>
          <a:prstGeom prst="line"/>
          <a:noFill/>
          <a:ln w="9525" cap="flat" cmpd="sng">
            <a:solidFill>
              <a:schemeClr val="dk1">
                <a:alpha val="100000"/>
              </a:schemeClr>
            </a:solidFill>
            <a:prstDash val="solid"/>
            <a:round/>
          </a:ln>
        </p:spPr>
      </p:sp>
      <p:sp>
        <p:nvSpPr>
          <p:cNvPr id="1049361" name=""/>
          <p:cNvSpPr/>
          <p:nvPr/>
        </p:nvSpPr>
        <p:spPr>
          <a:xfrm rot="0">
            <a:off x="133350" y="4192587"/>
            <a:ext cx="877887" cy="46355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62" name=""/>
          <p:cNvSpPr/>
          <p:nvPr/>
        </p:nvSpPr>
        <p:spPr>
          <a:xfrm rot="0">
            <a:off x="4522787" y="2239962"/>
            <a:ext cx="0" cy="463550"/>
          </a:xfrm>
          <a:prstGeom prst="line"/>
          <a:noFill/>
          <a:ln w="9525" cap="flat" cmpd="sng">
            <a:solidFill>
              <a:schemeClr val="dk1">
                <a:alpha val="100000"/>
              </a:schemeClr>
            </a:solidFill>
            <a:prstDash val="solid"/>
            <a:round/>
          </a:ln>
        </p:spPr>
      </p:sp>
      <p:sp>
        <p:nvSpPr>
          <p:cNvPr id="1049363" name=""/>
          <p:cNvSpPr/>
          <p:nvPr/>
        </p:nvSpPr>
        <p:spPr>
          <a:xfrm rot="0">
            <a:off x="6278562" y="2239962"/>
            <a:ext cx="0" cy="463550"/>
          </a:xfrm>
          <a:prstGeom prst="line"/>
          <a:noFill/>
          <a:ln w="9525" cap="flat" cmpd="sng">
            <a:solidFill>
              <a:schemeClr val="dk1">
                <a:alpha val="100000"/>
              </a:schemeClr>
            </a:solidFill>
            <a:prstDash val="solid"/>
            <a:round/>
          </a:ln>
        </p:spPr>
      </p:sp>
      <p:sp>
        <p:nvSpPr>
          <p:cNvPr id="1049364" name=""/>
          <p:cNvSpPr/>
          <p:nvPr/>
        </p:nvSpPr>
        <p:spPr>
          <a:xfrm rot="0" flipV="1">
            <a:off x="1011237" y="2703512"/>
            <a:ext cx="1754187" cy="1489075"/>
          </a:xfrm>
          <a:prstGeom prst="line"/>
          <a:noFill/>
          <a:ln w="9525" cap="flat" cmpd="sng">
            <a:solidFill>
              <a:schemeClr val="folHlink">
                <a:alpha val="100000"/>
              </a:schemeClr>
            </a:solidFill>
            <a:prstDash val="dash"/>
            <a:round/>
            <a:headEnd type="triangle" w="sm" len="med"/>
          </a:ln>
        </p:spPr>
      </p:sp>
      <p:sp>
        <p:nvSpPr>
          <p:cNvPr id="1049365" name=""/>
          <p:cNvSpPr/>
          <p:nvPr/>
        </p:nvSpPr>
        <p:spPr>
          <a:xfrm rot="0" flipV="1">
            <a:off x="2765425" y="2703512"/>
            <a:ext cx="1757362" cy="1489075"/>
          </a:xfrm>
          <a:prstGeom prst="line"/>
          <a:noFill/>
          <a:ln w="9525" cap="flat" cmpd="sng">
            <a:solidFill>
              <a:schemeClr val="folHlink">
                <a:alpha val="100000"/>
              </a:schemeClr>
            </a:solidFill>
            <a:prstDash val="dash"/>
            <a:round/>
            <a:headEnd type="triangle" w="sm" len="med"/>
          </a:ln>
        </p:spPr>
      </p:sp>
      <p:sp>
        <p:nvSpPr>
          <p:cNvPr id="1049366" name=""/>
          <p:cNvSpPr/>
          <p:nvPr/>
        </p:nvSpPr>
        <p:spPr>
          <a:xfrm rot="0">
            <a:off x="4084637" y="4192587"/>
            <a:ext cx="1754187" cy="463550"/>
          </a:xfrm>
          <a:prstGeom prst="rect"/>
          <a:solidFill>
            <a:srgbClr val="CCECFF"/>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67" name=""/>
          <p:cNvSpPr/>
          <p:nvPr/>
        </p:nvSpPr>
        <p:spPr>
          <a:xfrm rot="0">
            <a:off x="4259262" y="4192587"/>
            <a:ext cx="0" cy="463550"/>
          </a:xfrm>
          <a:prstGeom prst="line"/>
          <a:noFill/>
          <a:ln w="9525" cap="flat" cmpd="sng">
            <a:solidFill>
              <a:schemeClr val="dk1">
                <a:alpha val="100000"/>
              </a:schemeClr>
            </a:solidFill>
            <a:prstDash val="solid"/>
            <a:round/>
          </a:ln>
        </p:spPr>
      </p:sp>
      <p:sp>
        <p:nvSpPr>
          <p:cNvPr id="1049368" name=""/>
          <p:cNvSpPr/>
          <p:nvPr/>
        </p:nvSpPr>
        <p:spPr>
          <a:xfrm rot="0">
            <a:off x="4433887" y="4192587"/>
            <a:ext cx="0" cy="463550"/>
          </a:xfrm>
          <a:prstGeom prst="line"/>
          <a:noFill/>
          <a:ln w="9525" cap="flat" cmpd="sng">
            <a:solidFill>
              <a:schemeClr val="dk1">
                <a:alpha val="100000"/>
              </a:schemeClr>
            </a:solidFill>
            <a:prstDash val="solid"/>
            <a:round/>
          </a:ln>
        </p:spPr>
      </p:sp>
      <p:sp>
        <p:nvSpPr>
          <p:cNvPr id="1049369" name=""/>
          <p:cNvSpPr/>
          <p:nvPr/>
        </p:nvSpPr>
        <p:spPr>
          <a:xfrm rot="0">
            <a:off x="4610100" y="4192587"/>
            <a:ext cx="0" cy="463550"/>
          </a:xfrm>
          <a:prstGeom prst="line"/>
          <a:noFill/>
          <a:ln w="9525" cap="flat" cmpd="sng">
            <a:solidFill>
              <a:schemeClr val="dk1">
                <a:alpha val="100000"/>
              </a:schemeClr>
            </a:solidFill>
            <a:prstDash val="solid"/>
            <a:round/>
          </a:ln>
        </p:spPr>
      </p:sp>
      <p:sp>
        <p:nvSpPr>
          <p:cNvPr id="1049370" name=""/>
          <p:cNvSpPr/>
          <p:nvPr/>
        </p:nvSpPr>
        <p:spPr>
          <a:xfrm rot="0">
            <a:off x="5662612" y="4192587"/>
            <a:ext cx="0" cy="463550"/>
          </a:xfrm>
          <a:prstGeom prst="line"/>
          <a:noFill/>
          <a:ln w="9525" cap="flat" cmpd="sng">
            <a:solidFill>
              <a:schemeClr val="dk1">
                <a:alpha val="100000"/>
              </a:schemeClr>
            </a:solidFill>
            <a:prstDash val="solid"/>
            <a:round/>
          </a:ln>
        </p:spPr>
      </p:sp>
      <p:sp>
        <p:nvSpPr>
          <p:cNvPr id="1049371" name=""/>
          <p:cNvSpPr/>
          <p:nvPr/>
        </p:nvSpPr>
        <p:spPr>
          <a:xfrm rot="0">
            <a:off x="3206750" y="4192587"/>
            <a:ext cx="877887" cy="46355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72" name=""/>
          <p:cNvSpPr/>
          <p:nvPr/>
        </p:nvSpPr>
        <p:spPr>
          <a:xfrm rot="0" flipV="1">
            <a:off x="4084637" y="2703512"/>
            <a:ext cx="438150" cy="1489075"/>
          </a:xfrm>
          <a:prstGeom prst="line"/>
          <a:noFill/>
          <a:ln w="9525" cap="flat" cmpd="sng">
            <a:solidFill>
              <a:schemeClr val="folHlink">
                <a:alpha val="100000"/>
              </a:schemeClr>
            </a:solidFill>
            <a:prstDash val="dash"/>
            <a:round/>
            <a:headEnd type="triangle" w="sm" len="med"/>
          </a:ln>
        </p:spPr>
      </p:sp>
      <p:sp>
        <p:nvSpPr>
          <p:cNvPr id="1049373" name=""/>
          <p:cNvSpPr/>
          <p:nvPr/>
        </p:nvSpPr>
        <p:spPr>
          <a:xfrm rot="0" flipV="1">
            <a:off x="5838825" y="2703512"/>
            <a:ext cx="439737" cy="1489075"/>
          </a:xfrm>
          <a:prstGeom prst="line"/>
          <a:noFill/>
          <a:ln w="9525" cap="flat" cmpd="sng">
            <a:solidFill>
              <a:schemeClr val="folHlink">
                <a:alpha val="100000"/>
              </a:schemeClr>
            </a:solidFill>
            <a:prstDash val="dash"/>
            <a:round/>
            <a:headEnd type="triangle" w="sm" len="med"/>
          </a:ln>
        </p:spPr>
      </p:sp>
      <p:sp>
        <p:nvSpPr>
          <p:cNvPr id="1049374" name=""/>
          <p:cNvSpPr/>
          <p:nvPr/>
        </p:nvSpPr>
        <p:spPr>
          <a:xfrm rot="0">
            <a:off x="7243762" y="4192587"/>
            <a:ext cx="1317625" cy="463550"/>
          </a:xfrm>
          <a:prstGeom prst="rect"/>
          <a:solidFill>
            <a:srgbClr val="CCECFF"/>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75" name=""/>
          <p:cNvSpPr/>
          <p:nvPr/>
        </p:nvSpPr>
        <p:spPr>
          <a:xfrm rot="0">
            <a:off x="7419975" y="4192587"/>
            <a:ext cx="0" cy="463550"/>
          </a:xfrm>
          <a:prstGeom prst="line"/>
          <a:noFill/>
          <a:ln w="9525" cap="flat" cmpd="sng">
            <a:solidFill>
              <a:schemeClr val="dk1">
                <a:alpha val="100000"/>
              </a:schemeClr>
            </a:solidFill>
            <a:prstDash val="solid"/>
            <a:round/>
          </a:ln>
        </p:spPr>
      </p:sp>
      <p:sp>
        <p:nvSpPr>
          <p:cNvPr id="1049376" name=""/>
          <p:cNvSpPr/>
          <p:nvPr/>
        </p:nvSpPr>
        <p:spPr>
          <a:xfrm rot="0">
            <a:off x="7596187" y="4192587"/>
            <a:ext cx="0" cy="463550"/>
          </a:xfrm>
          <a:prstGeom prst="line"/>
          <a:noFill/>
          <a:ln w="9525" cap="flat" cmpd="sng">
            <a:solidFill>
              <a:schemeClr val="dk1">
                <a:alpha val="100000"/>
              </a:schemeClr>
            </a:solidFill>
            <a:prstDash val="solid"/>
            <a:round/>
          </a:ln>
        </p:spPr>
      </p:sp>
      <p:sp>
        <p:nvSpPr>
          <p:cNvPr id="1049377" name=""/>
          <p:cNvSpPr/>
          <p:nvPr/>
        </p:nvSpPr>
        <p:spPr>
          <a:xfrm rot="0">
            <a:off x="7772400" y="4192587"/>
            <a:ext cx="0" cy="463550"/>
          </a:xfrm>
          <a:prstGeom prst="line"/>
          <a:noFill/>
          <a:ln w="9525" cap="flat" cmpd="sng">
            <a:solidFill>
              <a:schemeClr val="dk1">
                <a:alpha val="100000"/>
              </a:schemeClr>
            </a:solidFill>
            <a:prstDash val="solid"/>
            <a:round/>
          </a:ln>
        </p:spPr>
      </p:sp>
      <p:sp>
        <p:nvSpPr>
          <p:cNvPr id="1049378" name=""/>
          <p:cNvSpPr/>
          <p:nvPr/>
        </p:nvSpPr>
        <p:spPr>
          <a:xfrm rot="0">
            <a:off x="8386762" y="4192587"/>
            <a:ext cx="0" cy="463550"/>
          </a:xfrm>
          <a:prstGeom prst="line"/>
          <a:noFill/>
          <a:ln w="9525" cap="flat" cmpd="sng">
            <a:solidFill>
              <a:schemeClr val="dk1">
                <a:alpha val="100000"/>
              </a:schemeClr>
            </a:solidFill>
            <a:prstDash val="solid"/>
            <a:round/>
          </a:ln>
        </p:spPr>
      </p:sp>
      <p:sp>
        <p:nvSpPr>
          <p:cNvPr id="1049379" name=""/>
          <p:cNvSpPr/>
          <p:nvPr/>
        </p:nvSpPr>
        <p:spPr>
          <a:xfrm rot="0">
            <a:off x="6367462" y="4192587"/>
            <a:ext cx="876300" cy="46355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380" name=""/>
          <p:cNvSpPr/>
          <p:nvPr/>
        </p:nvSpPr>
        <p:spPr>
          <a:xfrm rot="0" flipH="1" flipV="1">
            <a:off x="7596187" y="2703512"/>
            <a:ext cx="965200" cy="1489075"/>
          </a:xfrm>
          <a:prstGeom prst="line"/>
          <a:noFill/>
          <a:ln w="9525" cap="flat" cmpd="sng">
            <a:solidFill>
              <a:schemeClr val="folHlink">
                <a:alpha val="100000"/>
              </a:schemeClr>
            </a:solidFill>
            <a:prstDash val="dash"/>
            <a:round/>
            <a:headEnd type="triangle" w="sm" len="med"/>
          </a:ln>
        </p:spPr>
      </p:sp>
      <p:sp>
        <p:nvSpPr>
          <p:cNvPr id="1049381" name=""/>
          <p:cNvSpPr/>
          <p:nvPr/>
        </p:nvSpPr>
        <p:spPr>
          <a:xfrm rot="0" flipH="1" flipV="1">
            <a:off x="6278562" y="2703512"/>
            <a:ext cx="965200" cy="1489075"/>
          </a:xfrm>
          <a:prstGeom prst="line"/>
          <a:noFill/>
          <a:ln w="9525" cap="flat" cmpd="sng">
            <a:solidFill>
              <a:schemeClr val="folHlink">
                <a:alpha val="100000"/>
              </a:schemeClr>
            </a:solidFill>
            <a:prstDash val="dash"/>
            <a:round/>
            <a:headEnd type="triangle" w="sm" len="med"/>
          </a:ln>
        </p:spPr>
      </p:sp>
      <p:sp>
        <p:nvSpPr>
          <p:cNvPr id="1049382" name=""/>
          <p:cNvSpPr/>
          <p:nvPr/>
        </p:nvSpPr>
        <p:spPr>
          <a:xfrm rot="0">
            <a:off x="2749550" y="2014537"/>
            <a:ext cx="4829175" cy="0"/>
          </a:xfrm>
          <a:prstGeom prst="line"/>
          <a:noFill/>
          <a:ln w="9525" cap="flat" cmpd="sng">
            <a:solidFill>
              <a:schemeClr val="dk1">
                <a:alpha val="100000"/>
              </a:schemeClr>
            </a:solidFill>
            <a:prstDash val="solid"/>
            <a:round/>
            <a:headEnd type="triangle" w="sm" len="med"/>
            <a:tailEnd type="triangle" w="sm" len="med"/>
          </a:ln>
        </p:spPr>
      </p:sp>
      <p:sp>
        <p:nvSpPr>
          <p:cNvPr id="1049383" name=""/>
          <p:cNvSpPr txBox="1"/>
          <p:nvPr/>
        </p:nvSpPr>
        <p:spPr>
          <a:xfrm rot="0">
            <a:off x="3646487" y="1808162"/>
            <a:ext cx="2667000" cy="396875"/>
          </a:xfrm>
          <a:prstGeom prst="rect"/>
          <a:solidFill>
            <a:schemeClr val="lt1"/>
          </a:solid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数据部分共 </a:t>
            </a:r>
            <a:r>
              <a:rPr altLang="zh-CN" sz="2000" lang="en-US">
                <a:solidFill>
                  <a:srgbClr val="333399"/>
                </a:solidFill>
                <a:latin typeface="Arial" pitchFamily="34" charset="0"/>
                <a:ea typeface="黑体" pitchFamily="49" charset="-122"/>
              </a:rPr>
              <a:t>2200 </a:t>
            </a:r>
            <a:r>
              <a:rPr altLang="en-US" sz="2000" lang="zh-CN">
                <a:solidFill>
                  <a:srgbClr val="333399"/>
                </a:solidFill>
                <a:latin typeface="Arial" pitchFamily="34" charset="0"/>
                <a:ea typeface="黑体" pitchFamily="49" charset="-122"/>
              </a:rPr>
              <a:t>字节</a:t>
            </a:r>
          </a:p>
        </p:txBody>
      </p:sp>
      <p:sp>
        <p:nvSpPr>
          <p:cNvPr id="1049384" name=""/>
          <p:cNvSpPr txBox="1"/>
          <p:nvPr/>
        </p:nvSpPr>
        <p:spPr>
          <a:xfrm rot="0">
            <a:off x="133350" y="4192587"/>
            <a:ext cx="904875" cy="395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首部 </a:t>
            </a:r>
            <a:r>
              <a:rPr altLang="zh-CN" sz="2000" lang="en-US">
                <a:solidFill>
                  <a:srgbClr val="333399"/>
                </a:solidFill>
                <a:latin typeface="Arial" pitchFamily="34" charset="0"/>
                <a:ea typeface="黑体" pitchFamily="49" charset="-122"/>
              </a:rPr>
              <a:t>1</a:t>
            </a:r>
          </a:p>
        </p:txBody>
      </p:sp>
      <p:sp>
        <p:nvSpPr>
          <p:cNvPr id="1049385" name=""/>
          <p:cNvSpPr txBox="1"/>
          <p:nvPr/>
        </p:nvSpPr>
        <p:spPr>
          <a:xfrm rot="0">
            <a:off x="3176587" y="4192587"/>
            <a:ext cx="904875" cy="395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首部 </a:t>
            </a:r>
            <a:r>
              <a:rPr altLang="zh-CN" sz="2000" lang="en-US">
                <a:solidFill>
                  <a:srgbClr val="333399"/>
                </a:solidFill>
                <a:latin typeface="Arial" pitchFamily="34" charset="0"/>
                <a:ea typeface="黑体" pitchFamily="49" charset="-122"/>
              </a:rPr>
              <a:t>2</a:t>
            </a:r>
          </a:p>
        </p:txBody>
      </p:sp>
      <p:sp>
        <p:nvSpPr>
          <p:cNvPr id="1049386" name=""/>
          <p:cNvSpPr txBox="1"/>
          <p:nvPr/>
        </p:nvSpPr>
        <p:spPr>
          <a:xfrm rot="0">
            <a:off x="6337300" y="4192587"/>
            <a:ext cx="903287" cy="395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首部 </a:t>
            </a:r>
            <a:r>
              <a:rPr altLang="zh-CN" sz="2000" lang="en-US">
                <a:solidFill>
                  <a:srgbClr val="333399"/>
                </a:solidFill>
                <a:latin typeface="Arial" pitchFamily="34" charset="0"/>
                <a:ea typeface="黑体" pitchFamily="49" charset="-122"/>
              </a:rPr>
              <a:t>3</a:t>
            </a:r>
          </a:p>
        </p:txBody>
      </p:sp>
      <p:sp>
        <p:nvSpPr>
          <p:cNvPr id="1049387" name=""/>
          <p:cNvSpPr/>
          <p:nvPr/>
        </p:nvSpPr>
        <p:spPr>
          <a:xfrm rot="0" flipV="1">
            <a:off x="1093787" y="4656137"/>
            <a:ext cx="0" cy="369887"/>
          </a:xfrm>
          <a:prstGeom prst="line"/>
          <a:noFill/>
          <a:ln w="9525" cap="flat" cmpd="sng">
            <a:solidFill>
              <a:schemeClr val="dk1">
                <a:alpha val="100000"/>
              </a:schemeClr>
            </a:solidFill>
            <a:prstDash val="solid"/>
            <a:round/>
            <a:tailEnd type="triangle" w="sm" len="med"/>
          </a:ln>
        </p:spPr>
      </p:sp>
      <p:sp>
        <p:nvSpPr>
          <p:cNvPr id="1049388" name=""/>
          <p:cNvSpPr txBox="1"/>
          <p:nvPr/>
        </p:nvSpPr>
        <p:spPr>
          <a:xfrm rot="0">
            <a:off x="336550" y="4949825"/>
            <a:ext cx="903287"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字节 </a:t>
            </a:r>
            <a:r>
              <a:rPr altLang="zh-CN" sz="2000" lang="en-US">
                <a:solidFill>
                  <a:srgbClr val="333399"/>
                </a:solidFill>
                <a:latin typeface="Arial" pitchFamily="34" charset="0"/>
                <a:ea typeface="黑体" pitchFamily="49" charset="-122"/>
              </a:rPr>
              <a:t>0</a:t>
            </a:r>
          </a:p>
        </p:txBody>
      </p:sp>
      <p:sp>
        <p:nvSpPr>
          <p:cNvPr id="1049389" name=""/>
          <p:cNvSpPr txBox="1"/>
          <p:nvPr/>
        </p:nvSpPr>
        <p:spPr>
          <a:xfrm rot="0">
            <a:off x="3848100" y="5391150"/>
            <a:ext cx="1411287" cy="395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数据报片 </a:t>
            </a:r>
            <a:r>
              <a:rPr altLang="zh-CN" sz="2000" lang="en-US">
                <a:solidFill>
                  <a:srgbClr val="333399"/>
                </a:solidFill>
                <a:latin typeface="Arial" pitchFamily="34" charset="0"/>
                <a:ea typeface="黑体" pitchFamily="49" charset="-122"/>
              </a:rPr>
              <a:t>2</a:t>
            </a:r>
          </a:p>
        </p:txBody>
      </p:sp>
      <p:sp>
        <p:nvSpPr>
          <p:cNvPr id="1049390" name=""/>
          <p:cNvSpPr txBox="1"/>
          <p:nvPr/>
        </p:nvSpPr>
        <p:spPr>
          <a:xfrm rot="0">
            <a:off x="6746875" y="5391150"/>
            <a:ext cx="1411287" cy="395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数据报片 </a:t>
            </a:r>
            <a:r>
              <a:rPr altLang="zh-CN" sz="2000" lang="en-US">
                <a:solidFill>
                  <a:srgbClr val="333399"/>
                </a:solidFill>
                <a:latin typeface="Arial" pitchFamily="34" charset="0"/>
                <a:ea typeface="黑体" pitchFamily="49" charset="-122"/>
              </a:rPr>
              <a:t>3</a:t>
            </a:r>
          </a:p>
        </p:txBody>
      </p:sp>
      <p:sp>
        <p:nvSpPr>
          <p:cNvPr id="1049391" name=""/>
          <p:cNvSpPr/>
          <p:nvPr/>
        </p:nvSpPr>
        <p:spPr>
          <a:xfrm rot="0" flipV="1">
            <a:off x="4594225" y="2703512"/>
            <a:ext cx="0" cy="369887"/>
          </a:xfrm>
          <a:prstGeom prst="line"/>
          <a:noFill/>
          <a:ln w="9525" cap="flat" cmpd="sng">
            <a:solidFill>
              <a:schemeClr val="dk1">
                <a:alpha val="100000"/>
              </a:schemeClr>
            </a:solidFill>
            <a:prstDash val="solid"/>
            <a:round/>
            <a:tailEnd type="triangle" w="sm" len="med"/>
          </a:ln>
        </p:spPr>
      </p:sp>
      <p:sp>
        <p:nvSpPr>
          <p:cNvPr id="1049392" name=""/>
          <p:cNvSpPr txBox="1"/>
          <p:nvPr/>
        </p:nvSpPr>
        <p:spPr>
          <a:xfrm rot="0">
            <a:off x="4206875" y="2976562"/>
            <a:ext cx="608012" cy="396875"/>
          </a:xfrm>
          <a:prstGeom prst="rect"/>
          <a:solidFill>
            <a:schemeClr val="lt1"/>
          </a:solid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800</a:t>
            </a:r>
          </a:p>
        </p:txBody>
      </p:sp>
      <p:sp>
        <p:nvSpPr>
          <p:cNvPr id="1049393" name=""/>
          <p:cNvSpPr/>
          <p:nvPr/>
        </p:nvSpPr>
        <p:spPr>
          <a:xfrm rot="0" flipV="1">
            <a:off x="6351587" y="2703512"/>
            <a:ext cx="0" cy="369887"/>
          </a:xfrm>
          <a:prstGeom prst="line"/>
          <a:noFill/>
          <a:ln w="9525" cap="flat" cmpd="sng">
            <a:solidFill>
              <a:schemeClr val="dk1">
                <a:alpha val="100000"/>
              </a:schemeClr>
            </a:solidFill>
            <a:prstDash val="solid"/>
            <a:round/>
            <a:tailEnd type="triangle" w="sm" len="med"/>
          </a:ln>
        </p:spPr>
      </p:sp>
      <p:sp>
        <p:nvSpPr>
          <p:cNvPr id="1049394" name=""/>
          <p:cNvSpPr txBox="1"/>
          <p:nvPr/>
        </p:nvSpPr>
        <p:spPr>
          <a:xfrm rot="0">
            <a:off x="5978525" y="2976562"/>
            <a:ext cx="749300" cy="396875"/>
          </a:xfrm>
          <a:prstGeom prst="rect"/>
          <a:solidFill>
            <a:schemeClr val="lt1"/>
          </a:solid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2000" lang="en-US">
                <a:solidFill>
                  <a:srgbClr val="333399"/>
                </a:solidFill>
                <a:latin typeface="Arial" pitchFamily="34" charset="0"/>
                <a:ea typeface="黑体" pitchFamily="49" charset="-122"/>
              </a:rPr>
              <a:t>1600</a:t>
            </a:r>
          </a:p>
        </p:txBody>
      </p:sp>
      <p:sp>
        <p:nvSpPr>
          <p:cNvPr id="1049395" name=""/>
          <p:cNvSpPr/>
          <p:nvPr/>
        </p:nvSpPr>
        <p:spPr>
          <a:xfrm rot="0">
            <a:off x="6453187" y="2239962"/>
            <a:ext cx="0" cy="463550"/>
          </a:xfrm>
          <a:prstGeom prst="line"/>
          <a:noFill/>
          <a:ln w="9525" cap="flat" cmpd="sng">
            <a:solidFill>
              <a:schemeClr val="dk1">
                <a:alpha val="100000"/>
              </a:schemeClr>
            </a:solidFill>
            <a:prstDash val="solid"/>
            <a:round/>
          </a:ln>
        </p:spPr>
      </p:sp>
      <p:sp>
        <p:nvSpPr>
          <p:cNvPr id="1049396" name=""/>
          <p:cNvSpPr/>
          <p:nvPr/>
        </p:nvSpPr>
        <p:spPr>
          <a:xfrm rot="0">
            <a:off x="4699000" y="2239962"/>
            <a:ext cx="0" cy="463550"/>
          </a:xfrm>
          <a:prstGeom prst="line"/>
          <a:noFill/>
          <a:ln w="9525" cap="flat" cmpd="sng">
            <a:solidFill>
              <a:schemeClr val="dk1">
                <a:alpha val="100000"/>
              </a:schemeClr>
            </a:solidFill>
            <a:prstDash val="solid"/>
            <a:round/>
          </a:ln>
        </p:spPr>
      </p:sp>
      <p:sp>
        <p:nvSpPr>
          <p:cNvPr id="1049397" name=""/>
          <p:cNvSpPr txBox="1"/>
          <p:nvPr/>
        </p:nvSpPr>
        <p:spPr>
          <a:xfrm rot="0">
            <a:off x="2093912" y="2997200"/>
            <a:ext cx="901700" cy="396875"/>
          </a:xfrm>
          <a:prstGeom prst="rect"/>
          <a:solidFill>
            <a:schemeClr val="lt1"/>
          </a:solid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000" lang="zh-CN">
                <a:solidFill>
                  <a:srgbClr val="333399"/>
                </a:solidFill>
                <a:latin typeface="Arial" pitchFamily="34" charset="0"/>
                <a:ea typeface="黑体" pitchFamily="49" charset="-122"/>
              </a:rPr>
              <a:t>字节 </a:t>
            </a:r>
            <a:r>
              <a:rPr altLang="zh-CN" sz="2000" lang="en-US">
                <a:solidFill>
                  <a:srgbClr val="333399"/>
                </a:solidFill>
                <a:latin typeface="Arial" pitchFamily="34" charset="0"/>
                <a:ea typeface="黑体" pitchFamily="49" charset="-122"/>
              </a:rPr>
              <a:t>0</a:t>
            </a:r>
          </a:p>
        </p:txBody>
      </p:sp>
      <p:sp>
        <p:nvSpPr>
          <p:cNvPr id="1049398" name=""/>
          <p:cNvSpPr/>
          <p:nvPr>
            <p:ph type="title" sz="full" idx="0"/>
          </p:nvPr>
        </p:nvSpPr>
        <p:spPr>
          <a:xfrm rot="0">
            <a:off x="1154112" y="350837"/>
            <a:ext cx="7793037" cy="6953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eaLnBrk="1" hangingPunct="1" latinLnBrk="1" lvl="0"/>
            <a:r>
              <a:rPr altLang="zh-CN" sz="3600" lang="en-US"/>
              <a:t>IP </a:t>
            </a:r>
            <a:r>
              <a:rPr altLang="en-US" sz="3600" lang="zh-CN"/>
              <a:t>数据报分片的练习</a:t>
            </a:r>
          </a:p>
        </p:txBody>
      </p:sp>
      <p:sp>
        <p:nvSpPr>
          <p:cNvPr id="1049399" name=""/>
          <p:cNvSpPr txBox="1"/>
          <p:nvPr/>
        </p:nvSpPr>
        <p:spPr>
          <a:xfrm rot="0">
            <a:off x="1811337" y="1298575"/>
            <a:ext cx="5715000" cy="461962"/>
          </a:xfrm>
          <a:prstGeom prst="rect"/>
          <a:solidFill>
            <a:schemeClr val="lt1"/>
          </a:solidFill>
          <a:ln w="25400" cap="flat" cmpd="sng">
            <a:solidFill>
              <a:schemeClr val="accent2">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r>
              <a:rPr altLang="en-US" lang="zh-CN">
                <a:solidFill>
                  <a:srgbClr val="FF0000"/>
                </a:solidFill>
              </a:rPr>
              <a:t>按数据部分长度不超过</a:t>
            </a:r>
            <a:r>
              <a:rPr altLang="zh-CN" lang="en-US">
                <a:solidFill>
                  <a:srgbClr val="FF0000"/>
                </a:solidFill>
              </a:rPr>
              <a:t>800</a:t>
            </a:r>
            <a:r>
              <a:rPr altLang="en-US" lang="zh-CN">
                <a:solidFill>
                  <a:srgbClr val="FF0000"/>
                </a:solidFill>
              </a:rPr>
              <a:t>字节分片</a:t>
            </a: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224" name=""/>
        <p:cNvGrpSpPr/>
        <p:nvPr/>
      </p:nvGrpSpPr>
      <p:grpSpPr>
        <a:xfrm rot="0">
          <a:off x="0" y="0"/>
          <a:ext cx="0" cy="0"/>
          <a:chOff x="0" y="0"/>
          <a:chExt cx="0" cy="0"/>
        </a:xfrm>
      </p:grpSpPr>
      <p:sp>
        <p:nvSpPr>
          <p:cNvPr id="1049400" name=""/>
          <p:cNvSpPr/>
          <p:nvPr/>
        </p:nvSpPr>
        <p:spPr>
          <a:xfrm rot="0">
            <a:off x="0" y="0"/>
            <a:ext cx="9144000" cy="0"/>
          </a:xfrm>
          <a:prstGeom prst="rect"/>
          <a:noFill/>
          <a:ln>
            <a:noFill/>
          </a:ln>
        </p:spPr>
        <p:txBody>
          <a:bodyPr anchor="ctr"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401" name=""/>
          <p:cNvSpPr/>
          <p:nvPr/>
        </p:nvSpPr>
        <p:spPr>
          <a:xfrm rot="0">
            <a:off x="0" y="3238500"/>
            <a:ext cx="9144000" cy="0"/>
          </a:xfrm>
          <a:prstGeom prst="rect"/>
          <a:noFill/>
          <a:ln>
            <a:noFill/>
          </a:ln>
        </p:spPr>
        <p:txBody>
          <a:bodyPr anchor="ctr"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402" name=""/>
          <p:cNvSpPr/>
          <p:nvPr/>
        </p:nvSpPr>
        <p:spPr>
          <a:xfrm rot="0">
            <a:off x="0" y="0"/>
            <a:ext cx="9144000" cy="0"/>
          </a:xfrm>
          <a:prstGeom prst="rect"/>
          <a:noFill/>
          <a:ln>
            <a:noFill/>
          </a:ln>
        </p:spPr>
        <p:txBody>
          <a:bodyPr anchor="ctr"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403" name=""/>
          <p:cNvSpPr/>
          <p:nvPr/>
        </p:nvSpPr>
        <p:spPr>
          <a:xfrm rot="0">
            <a:off x="0" y="3243262"/>
            <a:ext cx="9144000" cy="0"/>
          </a:xfrm>
          <a:prstGeom prst="rect"/>
          <a:noFill/>
          <a:ln>
            <a:noFill/>
          </a:ln>
        </p:spPr>
        <p:txBody>
          <a:bodyPr anchor="ctr"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404" name=""/>
          <p:cNvSpPr/>
          <p:nvPr>
            <p:ph type="title" sz="full" idx="0"/>
          </p:nvPr>
        </p:nvSpPr>
        <p:spPr>
          <a:xfrm rot="0">
            <a:off x="971550" y="44450"/>
            <a:ext cx="7793037" cy="6953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lvl="0"/>
            <a:r>
              <a:rPr altLang="en-US" lang="zh-CN"/>
              <a:t>分组转发算法 </a:t>
            </a:r>
          </a:p>
        </p:txBody>
      </p:sp>
      <p:sp>
        <p:nvSpPr>
          <p:cNvPr id="1049405" name=""/>
          <p:cNvSpPr/>
          <p:nvPr>
            <p:ph type="body" sz="full" idx="1"/>
          </p:nvPr>
        </p:nvSpPr>
        <p:spPr>
          <a:xfrm rot="0">
            <a:off x="107950" y="836612"/>
            <a:ext cx="8856662" cy="5761037"/>
          </a:xfrm>
          <a:prstGeom prst="rect"/>
          <a:solidFill>
            <a:schemeClr val="lt1">
              <a:alpha val="100000"/>
            </a:schemeClr>
          </a:solidFill>
          <a:ln w="9525" cap="flat" cmpd="sng">
            <a:solidFill>
              <a:schemeClr val="lt2">
                <a:alpha val="100000"/>
              </a:schemeClr>
            </a:solidFill>
            <a:prstDash val="solid"/>
            <a:miter/>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just" indent="-609600" lvl="0" marL="609600">
              <a:spcBef>
                <a:spcPct val="0"/>
              </a:spcBef>
              <a:spcAft>
                <a:spcPct val="20000"/>
              </a:spcAft>
              <a:buNone/>
            </a:pPr>
            <a:r>
              <a:rPr altLang="zh-CN" sz="2800" lang="en-US"/>
              <a:t>(1)  </a:t>
            </a:r>
            <a:r>
              <a:rPr altLang="en-US" sz="2800" lang="zh-CN"/>
              <a:t>从数据报的首部提取目的主机的</a:t>
            </a:r>
            <a:r>
              <a:rPr altLang="en-US" sz="1800" lang="zh-CN"/>
              <a:t> </a:t>
            </a:r>
            <a:r>
              <a:rPr altLang="zh-CN" sz="2800" lang="en-US"/>
              <a:t>IP</a:t>
            </a:r>
            <a:r>
              <a:rPr altLang="zh-CN" sz="1800" lang="en-US"/>
              <a:t> </a:t>
            </a:r>
            <a:r>
              <a:rPr altLang="en-US" sz="2800" lang="zh-CN"/>
              <a:t>地址</a:t>
            </a:r>
            <a:r>
              <a:rPr altLang="en-US" sz="1600" lang="zh-CN"/>
              <a:t> </a:t>
            </a:r>
            <a:r>
              <a:rPr altLang="zh-CN" sz="2800" i="1" lang="en-US"/>
              <a:t>D</a:t>
            </a:r>
            <a:r>
              <a:rPr altLang="en-US" sz="2800" lang="zh-CN"/>
              <a:t>, 得出目的</a:t>
            </a:r>
            <a:r>
              <a:rPr altLang="en-US" sz="2800" lang="zh-CN">
                <a:solidFill>
                  <a:srgbClr val="FF0000"/>
                </a:solidFill>
              </a:rPr>
              <a:t>网络地址为</a:t>
            </a:r>
            <a:r>
              <a:rPr altLang="en-US" sz="1600" lang="zh-CN">
                <a:solidFill>
                  <a:srgbClr val="FF0000"/>
                </a:solidFill>
              </a:rPr>
              <a:t> </a:t>
            </a:r>
            <a:r>
              <a:rPr altLang="zh-CN" sz="2800" i="1" lang="en-US">
                <a:solidFill>
                  <a:srgbClr val="FF0000"/>
                </a:solidFill>
              </a:rPr>
              <a:t>N</a:t>
            </a:r>
            <a:r>
              <a:rPr altLang="en-US" sz="2800" lang="zh-CN"/>
              <a:t>。</a:t>
            </a:r>
          </a:p>
          <a:p>
            <a:pPr algn="just" indent="-609600" lvl="0" marL="609600">
              <a:spcBef>
                <a:spcPct val="0"/>
              </a:spcBef>
              <a:spcAft>
                <a:spcPct val="20000"/>
              </a:spcAft>
              <a:buNone/>
            </a:pPr>
            <a:r>
              <a:rPr altLang="zh-CN" sz="2800" lang="en-US"/>
              <a:t>(2)  </a:t>
            </a:r>
            <a:r>
              <a:rPr altLang="en-US" sz="2800" lang="zh-CN"/>
              <a:t>若网络</a:t>
            </a:r>
            <a:r>
              <a:rPr altLang="en-US" sz="1400" lang="zh-CN"/>
              <a:t> </a:t>
            </a:r>
            <a:r>
              <a:rPr altLang="zh-CN" sz="2800" i="1" lang="en-US"/>
              <a:t>N </a:t>
            </a:r>
            <a:r>
              <a:rPr altLang="en-US" sz="2800" lang="zh-CN"/>
              <a:t>与此路由器直接相连，则把数据报</a:t>
            </a:r>
            <a:r>
              <a:rPr altLang="en-US" sz="2800" lang="zh-CN">
                <a:solidFill>
                  <a:srgbClr val="FF0000"/>
                </a:solidFill>
              </a:rPr>
              <a:t>直接交付</a:t>
            </a:r>
            <a:r>
              <a:rPr altLang="en-US" sz="2800" lang="zh-CN"/>
              <a:t>目的主机</a:t>
            </a:r>
            <a:r>
              <a:rPr altLang="en-US" sz="1400" lang="zh-CN"/>
              <a:t> </a:t>
            </a:r>
            <a:r>
              <a:rPr altLang="zh-CN" sz="2800" i="1" lang="en-US"/>
              <a:t>D</a:t>
            </a:r>
            <a:r>
              <a:rPr altLang="en-US" sz="2800" lang="zh-CN"/>
              <a:t>；否则是</a:t>
            </a:r>
            <a:r>
              <a:rPr altLang="en-US" sz="2800" lang="zh-CN">
                <a:solidFill>
                  <a:srgbClr val="FF0000"/>
                </a:solidFill>
              </a:rPr>
              <a:t>间接交付</a:t>
            </a:r>
            <a:r>
              <a:rPr altLang="zh-CN" sz="2800" lang="en-US"/>
              <a:t>，执行(3)</a:t>
            </a:r>
            <a:r>
              <a:rPr altLang="en-US" sz="2800" lang="zh-CN"/>
              <a:t>。</a:t>
            </a:r>
          </a:p>
          <a:p>
            <a:pPr algn="just" indent="-609600" lvl="0" marL="609600">
              <a:spcBef>
                <a:spcPct val="0"/>
              </a:spcBef>
              <a:spcAft>
                <a:spcPct val="20000"/>
              </a:spcAft>
              <a:buNone/>
            </a:pPr>
            <a:r>
              <a:rPr altLang="zh-CN" sz="2800" lang="en-US"/>
              <a:t>(3)  </a:t>
            </a:r>
            <a:r>
              <a:rPr altLang="en-US" sz="2800" lang="zh-CN"/>
              <a:t>若路由表中有</a:t>
            </a:r>
            <a:r>
              <a:rPr altLang="en-US" sz="2800" lang="zh-CN">
                <a:solidFill>
                  <a:srgbClr val="FF0000"/>
                </a:solidFill>
              </a:rPr>
              <a:t>目的地址为 </a:t>
            </a:r>
            <a:r>
              <a:rPr altLang="zh-CN" sz="2800" i="1" lang="en-US">
                <a:solidFill>
                  <a:srgbClr val="FF0000"/>
                </a:solidFill>
              </a:rPr>
              <a:t>D </a:t>
            </a:r>
            <a:r>
              <a:rPr altLang="en-US" sz="2800" lang="zh-CN"/>
              <a:t>的特定主机路由，则把数据报传送给路由表中所指明的下一跳路由器；否则，执行</a:t>
            </a:r>
            <a:r>
              <a:rPr altLang="zh-CN" sz="2800" lang="en-US"/>
              <a:t>(4)</a:t>
            </a:r>
            <a:r>
              <a:rPr altLang="en-US" sz="2800" lang="zh-CN"/>
              <a:t>。</a:t>
            </a:r>
          </a:p>
          <a:p>
            <a:pPr algn="just" indent="-609600" lvl="0" marL="609600">
              <a:spcBef>
                <a:spcPct val="0"/>
              </a:spcBef>
              <a:spcAft>
                <a:spcPct val="20000"/>
              </a:spcAft>
              <a:buNone/>
            </a:pPr>
            <a:r>
              <a:rPr altLang="zh-CN" sz="2800" lang="en-US"/>
              <a:t>(4)  </a:t>
            </a:r>
            <a:r>
              <a:rPr altLang="en-US" sz="2800" lang="zh-CN"/>
              <a:t>若路由表中有到达</a:t>
            </a:r>
            <a:r>
              <a:rPr altLang="en-US" sz="2800" lang="zh-CN">
                <a:solidFill>
                  <a:srgbClr val="FF0000"/>
                </a:solidFill>
              </a:rPr>
              <a:t>网络 </a:t>
            </a:r>
            <a:r>
              <a:rPr altLang="zh-CN" sz="2800" i="1" lang="en-US">
                <a:solidFill>
                  <a:srgbClr val="FF0000"/>
                </a:solidFill>
              </a:rPr>
              <a:t>N </a:t>
            </a:r>
            <a:r>
              <a:rPr altLang="en-US" sz="2800" lang="zh-CN"/>
              <a:t>的路由，则把数据报传送给路由表指明的下一跳路由器；否则，执行</a:t>
            </a:r>
            <a:r>
              <a:rPr altLang="zh-CN" sz="2800" lang="en-US"/>
              <a:t>(5)</a:t>
            </a:r>
            <a:r>
              <a:rPr altLang="en-US" sz="2800" lang="zh-CN"/>
              <a:t>。</a:t>
            </a:r>
          </a:p>
          <a:p>
            <a:pPr algn="just" indent="-609600" lvl="0" marL="609600">
              <a:spcBef>
                <a:spcPct val="0"/>
              </a:spcBef>
              <a:spcAft>
                <a:spcPct val="20000"/>
              </a:spcAft>
              <a:buNone/>
            </a:pPr>
            <a:r>
              <a:rPr altLang="zh-CN" sz="2800" lang="en-US"/>
              <a:t>(5) </a:t>
            </a:r>
            <a:r>
              <a:rPr altLang="en-US" sz="2800" lang="zh-CN"/>
              <a:t>若路由表中有一个</a:t>
            </a:r>
            <a:r>
              <a:rPr altLang="en-US" sz="2800" lang="zh-CN">
                <a:solidFill>
                  <a:srgbClr val="FF0000"/>
                </a:solidFill>
              </a:rPr>
              <a:t>默认路由</a:t>
            </a:r>
            <a:r>
              <a:rPr altLang="zh-CN" sz="2800" lang="en-US"/>
              <a:t>，则把数据报传送给路由表中所指明的默认路由器；否则，执行(6)</a:t>
            </a:r>
            <a:r>
              <a:rPr altLang="en-US" sz="2800" lang="zh-CN"/>
              <a:t>。</a:t>
            </a:r>
          </a:p>
          <a:p>
            <a:pPr algn="just" indent="-609600" lvl="0" marL="609600">
              <a:spcBef>
                <a:spcPct val="0"/>
              </a:spcBef>
              <a:spcAft>
                <a:spcPct val="20000"/>
              </a:spcAft>
              <a:buNone/>
            </a:pPr>
            <a:r>
              <a:rPr altLang="zh-CN" sz="2800" lang="en-US"/>
              <a:t>(6)  </a:t>
            </a:r>
            <a:r>
              <a:rPr altLang="en-US" sz="2800" lang="zh-CN"/>
              <a:t>报告转发分组出错。 </a:t>
            </a:r>
          </a:p>
        </p:txBody>
      </p:sp>
      <p:sp>
        <p:nvSpPr>
          <p:cNvPr id="1049406" name=""/>
          <p:cNvSpPr/>
          <p:nvPr/>
        </p:nvSpPr>
        <p:spPr>
          <a:xfrm rot="0">
            <a:off x="0" y="3262312"/>
            <a:ext cx="9144000" cy="0"/>
          </a:xfrm>
          <a:prstGeom prst="rect"/>
          <a:noFill/>
          <a:ln>
            <a:noFill/>
          </a:ln>
        </p:spPr>
        <p:txBody>
          <a:bodyPr anchor="ctr"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
        <p:nvSpPr>
          <p:cNvPr id="1049407" name=""/>
          <p:cNvSpPr/>
          <p:nvPr/>
        </p:nvSpPr>
        <p:spPr>
          <a:xfrm rot="0">
            <a:off x="0" y="0"/>
            <a:ext cx="9144000" cy="0"/>
          </a:xfrm>
          <a:prstGeom prst="rect"/>
          <a:noFill/>
          <a:ln>
            <a:noFill/>
          </a:ln>
        </p:spPr>
        <p:txBody>
          <a:bodyPr anchor="ctr"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endParaRPr altLang="en-US" sz="2400" lang="zh-CN">
              <a:latin typeface="Arial" pitchFamily="34" charset="0"/>
            </a:endParaRP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227" name=""/>
        <p:cNvGrpSpPr/>
        <p:nvPr/>
      </p:nvGrpSpPr>
      <p:grpSpPr>
        <a:xfrm rot="0">
          <a:off x="0" y="0"/>
          <a:ext cx="0" cy="0"/>
          <a:chOff x="0" y="0"/>
          <a:chExt cx="0" cy="0"/>
        </a:xfrm>
      </p:grpSpPr>
      <p:sp>
        <p:nvSpPr>
          <p:cNvPr id="1049411" name=""/>
          <p:cNvSpPr/>
          <p:nvPr>
            <p:ph type="body" sz="full" idx="1"/>
          </p:nvPr>
        </p:nvSpPr>
        <p:spPr>
          <a:xfrm rot="0">
            <a:off x="381000" y="2057400"/>
            <a:ext cx="8229600" cy="3316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620712" latinLnBrk="1" lvl="0" marL="0">
              <a:buNone/>
            </a:pPr>
            <a:r>
              <a:rPr altLang="en-US" lang="zh-CN">
                <a:solidFill>
                  <a:schemeClr val="lt2"/>
                </a:solidFill>
              </a:rPr>
              <a:t>使用</a:t>
            </a:r>
            <a:r>
              <a:rPr altLang="zh-CN" lang="en-US">
                <a:solidFill>
                  <a:schemeClr val="lt2"/>
                </a:solidFill>
              </a:rPr>
              <a:t>IP</a:t>
            </a:r>
            <a:r>
              <a:rPr altLang="en-US" lang="zh-CN">
                <a:solidFill>
                  <a:schemeClr val="lt2"/>
                </a:solidFill>
              </a:rPr>
              <a:t>地址</a:t>
            </a:r>
            <a:r>
              <a:rPr altLang="zh-CN" lang="en-US">
                <a:solidFill>
                  <a:schemeClr val="lt2"/>
                </a:solidFill>
              </a:rPr>
              <a:t>202.113.10.128/25</a:t>
            </a:r>
            <a:r>
              <a:rPr altLang="en-US" lang="zh-CN">
                <a:solidFill>
                  <a:schemeClr val="lt2"/>
                </a:solidFill>
              </a:rPr>
              <a:t>划分</a:t>
            </a:r>
            <a:r>
              <a:rPr altLang="zh-CN" lang="en-US">
                <a:solidFill>
                  <a:schemeClr val="lt2"/>
                </a:solidFill>
              </a:rPr>
              <a:t>4</a:t>
            </a:r>
            <a:r>
              <a:rPr altLang="en-US" lang="zh-CN">
                <a:solidFill>
                  <a:schemeClr val="lt2"/>
                </a:solidFill>
              </a:rPr>
              <a:t>个相同大小的子网，每个子网中能够容纳</a:t>
            </a:r>
            <a:r>
              <a:rPr altLang="zh-CN" lang="en-US">
                <a:solidFill>
                  <a:schemeClr val="lt2"/>
                </a:solidFill>
              </a:rPr>
              <a:t>30</a:t>
            </a:r>
            <a:r>
              <a:rPr altLang="en-US" lang="zh-CN">
                <a:solidFill>
                  <a:schemeClr val="lt2"/>
                </a:solidFill>
              </a:rPr>
              <a:t>台主机。请写出子网掩码、各个子网网络地址及可用的</a:t>
            </a:r>
            <a:r>
              <a:rPr altLang="zh-CN" lang="en-US">
                <a:solidFill>
                  <a:schemeClr val="lt2"/>
                </a:solidFill>
              </a:rPr>
              <a:t>IP</a:t>
            </a:r>
            <a:r>
              <a:rPr altLang="en-US" lang="zh-CN">
                <a:solidFill>
                  <a:schemeClr val="lt2"/>
                </a:solidFill>
              </a:rPr>
              <a:t>地址段。</a:t>
            </a:r>
          </a:p>
        </p:txBody>
      </p:sp>
      <p:sp>
        <p:nvSpPr>
          <p:cNvPr id="1049412"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r>
              <a:rPr altLang="en-US" lang="zh-CN"/>
              <a:t>练习</a:t>
            </a: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230" name=""/>
        <p:cNvGrpSpPr/>
        <p:nvPr/>
      </p:nvGrpSpPr>
      <p:grpSpPr>
        <a:xfrm rot="0">
          <a:off x="0" y="0"/>
          <a:ext cx="0" cy="0"/>
          <a:chOff x="0" y="0"/>
          <a:chExt cx="0" cy="0"/>
        </a:xfrm>
      </p:grpSpPr>
      <p:sp>
        <p:nvSpPr>
          <p:cNvPr id="1049416" name=""/>
          <p:cNvSpPr/>
          <p:nvPr>
            <p:ph type="body" sz="full" idx="1"/>
          </p:nvPr>
        </p:nvSpPr>
        <p:spPr>
          <a:xfrm rot="0">
            <a:off x="539750" y="1628775"/>
            <a:ext cx="8208962" cy="46005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r>
              <a:rPr altLang="en-US" lang="zh-CN"/>
              <a:t>实例分析</a:t>
            </a:r>
          </a:p>
          <a:p>
            <a:pPr eaLnBrk="1" hangingPunct="1" indent="0" latinLnBrk="1" lvl="0" marL="0">
              <a:buNone/>
            </a:pPr>
            <a:r>
              <a:rPr altLang="en-US" sz="2400" lang="zh-CN"/>
              <a:t>例：</a:t>
            </a:r>
            <a:r>
              <a:rPr altLang="zh-CN" sz="2400" lang="en-US">
                <a:solidFill>
                  <a:schemeClr val="lt2"/>
                </a:solidFill>
              </a:rPr>
              <a:t>某单位有5</a:t>
            </a:r>
            <a:r>
              <a:rPr altLang="en-US" sz="2400" lang="zh-CN">
                <a:solidFill>
                  <a:schemeClr val="lt2"/>
                </a:solidFill>
              </a:rPr>
              <a:t>个部门，需建立</a:t>
            </a:r>
            <a:r>
              <a:rPr altLang="zh-CN" sz="2400" lang="en-US">
                <a:solidFill>
                  <a:schemeClr val="lt2"/>
                </a:solidFill>
              </a:rPr>
              <a:t>5</a:t>
            </a:r>
            <a:r>
              <a:rPr altLang="en-US" sz="2400" lang="zh-CN">
                <a:solidFill>
                  <a:schemeClr val="lt2"/>
                </a:solidFill>
              </a:rPr>
              <a:t>个子网，其中部门</a:t>
            </a:r>
            <a:r>
              <a:rPr altLang="zh-CN" sz="2400" lang="en-US">
                <a:solidFill>
                  <a:schemeClr val="lt2"/>
                </a:solidFill>
              </a:rPr>
              <a:t>1</a:t>
            </a:r>
            <a:r>
              <a:rPr altLang="en-US" sz="2400" lang="zh-CN">
                <a:solidFill>
                  <a:schemeClr val="lt2"/>
                </a:solidFill>
              </a:rPr>
              <a:t>、</a:t>
            </a:r>
            <a:r>
              <a:rPr altLang="zh-CN" sz="2400" lang="en-US">
                <a:solidFill>
                  <a:schemeClr val="lt2"/>
                </a:solidFill>
              </a:rPr>
              <a:t>2</a:t>
            </a:r>
            <a:r>
              <a:rPr altLang="en-US" sz="2400" lang="zh-CN">
                <a:solidFill>
                  <a:schemeClr val="lt2"/>
                </a:solidFill>
              </a:rPr>
              <a:t>有</a:t>
            </a:r>
            <a:r>
              <a:rPr altLang="zh-CN" sz="2400" lang="en-US">
                <a:solidFill>
                  <a:schemeClr val="lt2"/>
                </a:solidFill>
              </a:rPr>
              <a:t>60</a:t>
            </a:r>
            <a:r>
              <a:rPr altLang="en-US" sz="2400" lang="zh-CN">
                <a:solidFill>
                  <a:schemeClr val="lt2"/>
                </a:solidFill>
              </a:rPr>
              <a:t>台主机，部门</a:t>
            </a:r>
            <a:r>
              <a:rPr altLang="zh-CN" sz="2400" lang="en-US">
                <a:solidFill>
                  <a:schemeClr val="lt2"/>
                </a:solidFill>
              </a:rPr>
              <a:t>3</a:t>
            </a:r>
            <a:r>
              <a:rPr altLang="en-US" sz="2400" lang="zh-CN">
                <a:solidFill>
                  <a:schemeClr val="lt2"/>
                </a:solidFill>
              </a:rPr>
              <a:t>有</a:t>
            </a:r>
            <a:r>
              <a:rPr altLang="zh-CN" sz="2400" lang="en-US">
                <a:solidFill>
                  <a:schemeClr val="lt2"/>
                </a:solidFill>
              </a:rPr>
              <a:t>25</a:t>
            </a:r>
            <a:r>
              <a:rPr altLang="en-US" sz="2400" lang="zh-CN">
                <a:solidFill>
                  <a:schemeClr val="lt2"/>
                </a:solidFill>
              </a:rPr>
              <a:t>台主机，部门</a:t>
            </a:r>
            <a:r>
              <a:rPr altLang="zh-CN" sz="2400" lang="en-US">
                <a:solidFill>
                  <a:schemeClr val="lt2"/>
                </a:solidFill>
              </a:rPr>
              <a:t>4</a:t>
            </a:r>
            <a:r>
              <a:rPr altLang="en-US" sz="2400" lang="zh-CN">
                <a:solidFill>
                  <a:schemeClr val="lt2"/>
                </a:solidFill>
              </a:rPr>
              <a:t>、</a:t>
            </a:r>
            <a:r>
              <a:rPr altLang="zh-CN" sz="2400" lang="en-US">
                <a:solidFill>
                  <a:schemeClr val="lt2"/>
                </a:solidFill>
              </a:rPr>
              <a:t>5</a:t>
            </a:r>
            <a:r>
              <a:rPr altLang="en-US" sz="2400" lang="zh-CN">
                <a:solidFill>
                  <a:schemeClr val="lt2"/>
                </a:solidFill>
              </a:rPr>
              <a:t>分别有</a:t>
            </a:r>
            <a:r>
              <a:rPr altLang="zh-CN" sz="2400" lang="en-US">
                <a:solidFill>
                  <a:schemeClr val="lt2"/>
                </a:solidFill>
              </a:rPr>
              <a:t>10</a:t>
            </a:r>
            <a:r>
              <a:rPr altLang="en-US" sz="2400" lang="zh-CN">
                <a:solidFill>
                  <a:schemeClr val="lt2"/>
                </a:solidFill>
              </a:rPr>
              <a:t>台主机，现有一个内部</a:t>
            </a:r>
            <a:r>
              <a:rPr altLang="zh-CN" sz="2400" lang="en-US">
                <a:solidFill>
                  <a:schemeClr val="lt2"/>
                </a:solidFill>
              </a:rPr>
              <a:t>C</a:t>
            </a:r>
            <a:r>
              <a:rPr altLang="en-US" sz="2400" lang="zh-CN">
                <a:solidFill>
                  <a:schemeClr val="lt2"/>
                </a:solidFill>
              </a:rPr>
              <a:t>类地址：</a:t>
            </a:r>
            <a:r>
              <a:rPr altLang="zh-CN" sz="2400" lang="en-US">
                <a:solidFill>
                  <a:schemeClr val="lt2"/>
                </a:solidFill>
              </a:rPr>
              <a:t>192.168.1.0.</a:t>
            </a:r>
            <a:r>
              <a:rPr altLang="en-US" sz="2400" lang="zh-CN">
                <a:solidFill>
                  <a:schemeClr val="lt2"/>
                </a:solidFill>
              </a:rPr>
              <a:t>请为该单位进行</a:t>
            </a:r>
            <a:r>
              <a:rPr altLang="zh-CN" sz="2400" lang="en-US">
                <a:solidFill>
                  <a:schemeClr val="lt2"/>
                </a:solidFill>
              </a:rPr>
              <a:t>IP</a:t>
            </a:r>
            <a:r>
              <a:rPr altLang="en-US" sz="2400" lang="zh-CN">
                <a:solidFill>
                  <a:schemeClr val="lt2"/>
                </a:solidFill>
              </a:rPr>
              <a:t>地址划分。</a:t>
            </a:r>
          </a:p>
        </p:txBody>
      </p:sp>
      <p:sp>
        <p:nvSpPr>
          <p:cNvPr id="1049417"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eaLnBrk="1" hangingPunct="1" latinLnBrk="1" lvl="0"/>
            <a:r>
              <a:rPr altLang="en-US" b="1" sz="2800" lang="zh-CN">
                <a:latin typeface="黑体" pitchFamily="49" charset="-122"/>
                <a:ea typeface="黑体" pitchFamily="49" charset="-122"/>
              </a:rPr>
              <a:t>补充：可变长度子网掩码</a:t>
            </a:r>
            <a:r>
              <a:rPr altLang="zh-CN" b="1" sz="2800" lang="en-US">
                <a:latin typeface="Times New Roman" pitchFamily="18" charset="0"/>
                <a:ea typeface="黑体" pitchFamily="49" charset="-122"/>
              </a:rPr>
              <a:t>(VLSM</a:t>
            </a:r>
            <a:r>
              <a:rPr altLang="zh-CN" b="1" sz="2800" lang="en-US">
                <a:latin typeface="Times New Roman" pitchFamily="18" charset="0"/>
              </a:rPr>
              <a:t>)</a:t>
            </a:r>
            <a:br/>
            <a:r>
              <a:rPr altLang="en-US" b="1" sz="2800" lang="zh-CN">
                <a:latin typeface="Times New Roman" pitchFamily="18" charset="0"/>
                <a:ea typeface="黑体" pitchFamily="49" charset="-122"/>
              </a:rPr>
              <a:t>子网划分</a:t>
            </a: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233" name=""/>
        <p:cNvGrpSpPr/>
        <p:nvPr/>
      </p:nvGrpSpPr>
      <p:grpSpPr>
        <a:xfrm rot="0">
          <a:off x="0" y="0"/>
          <a:ext cx="0" cy="0"/>
          <a:chOff x="0" y="0"/>
          <a:chExt cx="0" cy="0"/>
        </a:xfrm>
      </p:grpSpPr>
      <p:sp>
        <p:nvSpPr>
          <p:cNvPr id="1049421" name=""/>
          <p:cNvSpPr/>
          <p:nvPr>
            <p:ph type="body" sz="half" idx="1"/>
          </p:nvPr>
        </p:nvSpPr>
        <p:spPr>
          <a:xfrm rot="0">
            <a:off x="457200" y="1262062"/>
            <a:ext cx="5051425" cy="654050"/>
          </a:xfrm>
          <a:prstGeom prst="rect"/>
          <a:noFill/>
          <a:ln>
            <a:noFill/>
          </a:ln>
        </p:spPr>
        <p:txBody>
          <a:bodyPr anchor="t" bIns="45720" lIns="91440" rIns="91440" tIns="45720" vert="horz"/>
          <a:lstStyle>
            <a:lvl1pPr indent="-342900" marL="342900">
              <a:lnSpc>
                <a:spcPct val="100000"/>
              </a:lnSpc>
              <a:spcBef>
                <a:spcPct val="20000"/>
              </a:spcBef>
              <a:spcAft>
                <a:spcPct val="0"/>
              </a:spcAft>
              <a:buFont typeface="Wingdings" pitchFamily="2" charset="2"/>
              <a:buChar char="§"/>
              <a:defRPr sz="2800">
                <a:solidFill>
                  <a:schemeClr val="dk1"/>
                </a:solidFill>
              </a:defRPr>
            </a:lvl1pPr>
            <a:lvl2pPr indent="-285750" marL="742950">
              <a:lnSpc>
                <a:spcPct val="100000"/>
              </a:lnSpc>
              <a:spcBef>
                <a:spcPct val="20000"/>
              </a:spcBef>
              <a:spcAft>
                <a:spcPct val="0"/>
              </a:spcAft>
              <a:buFont typeface="Wingdings 2" pitchFamily="18" charset="2"/>
              <a:buChar char=""/>
              <a:defRPr sz="2400">
                <a:solidFill>
                  <a:schemeClr val="dk1"/>
                </a:solidFill>
              </a:defRPr>
            </a:lvl2pPr>
            <a:lvl3pPr indent="-228600" marL="1143000">
              <a:lnSpc>
                <a:spcPct val="100000"/>
              </a:lnSpc>
              <a:spcBef>
                <a:spcPct val="20000"/>
              </a:spcBef>
              <a:spcAft>
                <a:spcPct val="0"/>
              </a:spcAft>
              <a:buFont typeface="Wingdings" pitchFamily="2" charset="2"/>
              <a:buChar char="§"/>
              <a:defRPr sz="2000">
                <a:solidFill>
                  <a:schemeClr val="dk1"/>
                </a:solidFill>
              </a:defRPr>
            </a:lvl3pPr>
            <a:lvl4pPr indent="-228600" marL="1600200">
              <a:lnSpc>
                <a:spcPct val="100000"/>
              </a:lnSpc>
              <a:spcBef>
                <a:spcPct val="20000"/>
              </a:spcBef>
              <a:spcAft>
                <a:spcPct val="0"/>
              </a:spcAft>
              <a:buFont typeface="Wingdings 2" pitchFamily="18" charset="2"/>
              <a:buChar char=""/>
              <a:defRPr sz="1800">
                <a:solidFill>
                  <a:schemeClr val="dk1"/>
                </a:solidFill>
              </a:defRPr>
            </a:lvl4pPr>
            <a:lvl5pPr indent="-228600" marL="2057400">
              <a:lnSpc>
                <a:spcPct val="100000"/>
              </a:lnSpc>
              <a:spcBef>
                <a:spcPct val="20000"/>
              </a:spcBef>
              <a:spcAft>
                <a:spcPct val="0"/>
              </a:spcAft>
              <a:buFont typeface="Wingdings" pitchFamily="2" charset="2"/>
              <a:buChar char="§"/>
              <a:defRPr sz="1800">
                <a:solidFill>
                  <a:schemeClr val="dk1"/>
                </a:solidFill>
              </a:defRPr>
            </a:lvl5pPr>
          </a:lstStyle>
          <a:p>
            <a:pPr eaLnBrk="1" hangingPunct="1" indent="-533400" latinLnBrk="1" lvl="0" marL="533400">
              <a:buFont typeface="Wingdings" pitchFamily="2" charset="2"/>
              <a:buAutoNum type="arabicPeriod" startAt="3"/>
            </a:pPr>
            <a:r>
              <a:rPr altLang="en-US" sz="3200" lang="zh-CN">
                <a:solidFill>
                  <a:srgbClr val="FF3300"/>
                </a:solidFill>
                <a:ea typeface="宋体" pitchFamily="2" charset="-122"/>
              </a:rPr>
              <a:t>确定子网</a:t>
            </a:r>
            <a:r>
              <a:rPr altLang="zh-CN" sz="3200" lang="en-US">
                <a:solidFill>
                  <a:srgbClr val="FF3300"/>
                </a:solidFill>
                <a:ea typeface="宋体" pitchFamily="2" charset="-122"/>
              </a:rPr>
              <a:t>IP</a:t>
            </a:r>
            <a:r>
              <a:rPr altLang="en-US" sz="3200" lang="zh-CN">
                <a:solidFill>
                  <a:srgbClr val="FF3300"/>
                </a:solidFill>
                <a:ea typeface="宋体" pitchFamily="2" charset="-122"/>
              </a:rPr>
              <a:t>地址空间</a:t>
            </a:r>
          </a:p>
        </p:txBody>
      </p:sp>
      <p:graphicFrame>
        <p:nvGraphicFramePr>
          <p:cNvPr id="4194305" name=""/>
          <p:cNvGraphicFramePr>
            <a:graphicFrameLocks/>
          </p:cNvGraphicFramePr>
          <p:nvPr/>
        </p:nvGraphicFramePr>
        <p:xfrm rot="0">
          <a:off x="304800" y="1905000"/>
          <a:ext cx="8534400" cy="3827462"/>
        </p:xfrm>
        <a:graphic>
          <a:graphicData uri="http://schemas.openxmlformats.org/drawingml/2006/table">
            <a:tbl>
              <a:tblPr/>
              <a:tblGrid>
                <a:gridCol w="698500"/>
                <a:gridCol w="2349500"/>
                <a:gridCol w="3810000"/>
                <a:gridCol w="1676400"/>
              </a:tblGrid>
              <a:tr h="822324">
                <a:tc>
                  <a:txBody>
                    <a:bodyPr/>
                    <a:p>
                      <a:pPr algn="ctr" eaLnBrk="1" hangingPunct="1" latinLnBrk="1" lvl="0">
                        <a:spcBef>
                          <a:spcPct val="20000"/>
                        </a:spcBef>
                        <a:buClr>
                          <a:schemeClr val="hlink"/>
                        </a:buClr>
                        <a:buFont typeface="Wingdings" pitchFamily="2" charset="2"/>
                        <a:buNone/>
                      </a:pPr>
                      <a:r>
                        <a:rPr altLang="en-US" b="1" sz="2000" lang="zh-CN">
                          <a:solidFill>
                            <a:schemeClr val="lt2"/>
                          </a:solidFill>
                          <a:latin typeface="微软雅黑" pitchFamily="34" charset="-122"/>
                          <a:ea typeface="微软雅黑" pitchFamily="34" charset="-122"/>
                        </a:rPr>
                        <a:t>部门</a:t>
                      </a:r>
                    </a:p>
                  </a:txBody>
                  <a:tcPr marL="0" marR="0" marT="0" marB="0"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ctr" eaLnBrk="1" hangingPunct="1" latinLnBrk="1" lvl="0">
                        <a:spcBef>
                          <a:spcPct val="20000"/>
                        </a:spcBef>
                        <a:buClr>
                          <a:schemeClr val="hlink"/>
                        </a:buClr>
                        <a:buFont typeface="Wingdings" pitchFamily="2" charset="2"/>
                        <a:buNone/>
                      </a:pPr>
                      <a:r>
                        <a:rPr altLang="zh-CN" b="1" sz="2000" lang="en-US">
                          <a:solidFill>
                            <a:schemeClr val="lt2"/>
                          </a:solidFill>
                          <a:latin typeface="微软雅黑" pitchFamily="34" charset="-122"/>
                          <a:ea typeface="微软雅黑" pitchFamily="34" charset="-122"/>
                        </a:rPr>
                        <a:t>IP</a:t>
                      </a:r>
                      <a:r>
                        <a:rPr altLang="en-US" b="1" sz="2000" lang="zh-CN">
                          <a:solidFill>
                            <a:schemeClr val="lt2"/>
                          </a:solidFill>
                          <a:latin typeface="微软雅黑" pitchFamily="34" charset="-122"/>
                          <a:ea typeface="微软雅黑" pitchFamily="34" charset="-122"/>
                        </a:rPr>
                        <a:t>地址</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ctr" eaLnBrk="1" hangingPunct="1" latinLnBrk="1" lvl="0">
                        <a:spcBef>
                          <a:spcPct val="20000"/>
                        </a:spcBef>
                        <a:buClr>
                          <a:schemeClr val="hlink"/>
                        </a:buClr>
                        <a:buFont typeface="Wingdings" pitchFamily="2" charset="2"/>
                        <a:buNone/>
                      </a:pPr>
                      <a:r>
                        <a:rPr altLang="en-US" b="1" sz="2000" lang="zh-CN">
                          <a:solidFill>
                            <a:schemeClr val="lt2"/>
                          </a:solidFill>
                          <a:latin typeface="微软雅黑" pitchFamily="34" charset="-122"/>
                          <a:ea typeface="微软雅黑" pitchFamily="34" charset="-122"/>
                        </a:rPr>
                        <a:t>网络范围</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ctr" eaLnBrk="1" hangingPunct="1" latinLnBrk="1" lvl="0">
                        <a:spcBef>
                          <a:spcPct val="20000"/>
                        </a:spcBef>
                        <a:buClr>
                          <a:schemeClr val="hlink"/>
                        </a:buClr>
                        <a:buFont typeface="Wingdings" pitchFamily="2" charset="2"/>
                        <a:buNone/>
                      </a:pPr>
                      <a:r>
                        <a:rPr altLang="en-US" b="1" sz="2000" lang="zh-CN">
                          <a:solidFill>
                            <a:schemeClr val="lt2"/>
                          </a:solidFill>
                          <a:latin typeface="微软雅黑" pitchFamily="34" charset="-122"/>
                          <a:ea typeface="微软雅黑" pitchFamily="34" charset="-122"/>
                        </a:rPr>
                        <a:t>最大主机数</a:t>
                      </a:r>
                    </a:p>
                  </a:txBody>
                  <a:tcPr marL="0" marR="0" marT="0" marB="0"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r>
              <a:tr h="557212">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1</a:t>
                      </a:r>
                    </a:p>
                  </a:txBody>
                  <a:tcPr marL="0" marR="0" marT="0" marB="0"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192.168.1.0/26</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192.168.1.0~192.168.1.63</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2</a:t>
                      </a:r>
                      <a:r>
                        <a:rPr altLang="zh-CN" baseline="30000" b="1" sz="1800" lang="en-US">
                          <a:solidFill>
                            <a:schemeClr val="lt2"/>
                          </a:solidFill>
                          <a:latin typeface="微软雅黑" pitchFamily="34" charset="-122"/>
                          <a:ea typeface="微软雅黑" pitchFamily="34" charset="-122"/>
                        </a:rPr>
                        <a:t>6</a:t>
                      </a:r>
                      <a:r>
                        <a:rPr altLang="zh-CN" b="1" sz="1800" lang="en-US">
                          <a:solidFill>
                            <a:schemeClr val="lt2"/>
                          </a:solidFill>
                          <a:latin typeface="微软雅黑" pitchFamily="34" charset="-122"/>
                          <a:ea typeface="微软雅黑" pitchFamily="34" charset="-122"/>
                        </a:rPr>
                        <a:t>-2=62</a:t>
                      </a:r>
                    </a:p>
                  </a:txBody>
                  <a:tcPr marL="0" marR="0" marT="0" marB="0"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r>
              <a:tr h="647699">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2</a:t>
                      </a:r>
                    </a:p>
                  </a:txBody>
                  <a:tcPr marL="0" marR="0" marT="0" marB="0"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192.168.1.64/26</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192.168.1.64~192.168.1.127</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2</a:t>
                      </a:r>
                      <a:r>
                        <a:rPr altLang="zh-CN" baseline="30000" b="1" sz="1800" lang="en-US">
                          <a:solidFill>
                            <a:schemeClr val="lt2"/>
                          </a:solidFill>
                          <a:latin typeface="微软雅黑" pitchFamily="34" charset="-122"/>
                          <a:ea typeface="微软雅黑" pitchFamily="34" charset="-122"/>
                        </a:rPr>
                        <a:t>6</a:t>
                      </a:r>
                      <a:r>
                        <a:rPr altLang="zh-CN" b="1" sz="1800" lang="en-US">
                          <a:solidFill>
                            <a:schemeClr val="lt2"/>
                          </a:solidFill>
                          <a:latin typeface="微软雅黑" pitchFamily="34" charset="-122"/>
                          <a:ea typeface="微软雅黑" pitchFamily="34" charset="-122"/>
                        </a:rPr>
                        <a:t>-2=62</a:t>
                      </a:r>
                    </a:p>
                  </a:txBody>
                  <a:tcPr marL="0" marR="0" marT="0" marB="0"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r>
              <a:tr h="647699">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3</a:t>
                      </a:r>
                    </a:p>
                  </a:txBody>
                  <a:tcPr marL="0" marR="0" marT="0" marB="0"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192.168.1.128/27</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192.168.1.128~192.168.1.159</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2</a:t>
                      </a:r>
                      <a:r>
                        <a:rPr altLang="zh-CN" baseline="30000" b="1" sz="1800" lang="en-US">
                          <a:solidFill>
                            <a:schemeClr val="lt2"/>
                          </a:solidFill>
                          <a:latin typeface="微软雅黑" pitchFamily="34" charset="-122"/>
                          <a:ea typeface="微软雅黑" pitchFamily="34" charset="-122"/>
                        </a:rPr>
                        <a:t>5</a:t>
                      </a:r>
                      <a:r>
                        <a:rPr altLang="zh-CN" b="1" sz="1800" lang="en-US">
                          <a:solidFill>
                            <a:schemeClr val="lt2"/>
                          </a:solidFill>
                          <a:latin typeface="微软雅黑" pitchFamily="34" charset="-122"/>
                          <a:ea typeface="微软雅黑" pitchFamily="34" charset="-122"/>
                        </a:rPr>
                        <a:t>-2=30</a:t>
                      </a:r>
                    </a:p>
                  </a:txBody>
                  <a:tcPr marL="0" marR="0" marT="0" marB="0"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r>
              <a:tr h="576262">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4</a:t>
                      </a:r>
                    </a:p>
                  </a:txBody>
                  <a:tcPr marL="0" marR="0" marT="0" marB="0"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192.168.1.160/28</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192.168.1.160~192.168.1.175</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2</a:t>
                      </a:r>
                      <a:r>
                        <a:rPr altLang="zh-CN" baseline="30000" b="1" sz="1800" lang="en-US">
                          <a:solidFill>
                            <a:schemeClr val="lt2"/>
                          </a:solidFill>
                          <a:latin typeface="微软雅黑" pitchFamily="34" charset="-122"/>
                          <a:ea typeface="微软雅黑" pitchFamily="34" charset="-122"/>
                        </a:rPr>
                        <a:t>4</a:t>
                      </a:r>
                      <a:r>
                        <a:rPr altLang="zh-CN" b="1" sz="1800" lang="en-US">
                          <a:solidFill>
                            <a:schemeClr val="lt2"/>
                          </a:solidFill>
                          <a:latin typeface="微软雅黑" pitchFamily="34" charset="-122"/>
                          <a:ea typeface="微软雅黑" pitchFamily="34" charset="-122"/>
                        </a:rPr>
                        <a:t>-2=14</a:t>
                      </a:r>
                    </a:p>
                  </a:txBody>
                  <a:tcPr marL="0" marR="0" marT="0" marB="0"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DBF4F5"/>
                    </a:solidFill>
                  </a:tcPr>
                </a:tc>
              </a:tr>
              <a:tr h="576262">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5</a:t>
                      </a:r>
                    </a:p>
                  </a:txBody>
                  <a:tcPr marL="0" marR="0" marT="0" marB="0"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192.168.1.176/28</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192.168.1.176~192.168.1.191</a:t>
                      </a:r>
                    </a:p>
                  </a:txBody>
                  <a:tcPr marL="0" marR="0" marT="0" marB="0"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DBF4F5"/>
                    </a:solidFill>
                  </a:tcPr>
                </a:tc>
                <a:tc>
                  <a:txBody>
                    <a:bodyPr/>
                    <a:p>
                      <a:pPr algn="l" eaLnBrk="1" hangingPunct="1" latinLnBrk="1" lvl="0">
                        <a:spcBef>
                          <a:spcPct val="20000"/>
                        </a:spcBef>
                        <a:buClr>
                          <a:schemeClr val="hlink"/>
                        </a:buClr>
                        <a:buFont typeface="Wingdings" pitchFamily="2" charset="2"/>
                        <a:buNone/>
                      </a:pPr>
                      <a:r>
                        <a:rPr altLang="zh-CN" b="1" sz="1800" lang="en-US">
                          <a:solidFill>
                            <a:schemeClr val="lt2"/>
                          </a:solidFill>
                          <a:latin typeface="微软雅黑" pitchFamily="34" charset="-122"/>
                          <a:ea typeface="微软雅黑" pitchFamily="34" charset="-122"/>
                        </a:rPr>
                        <a:t>2</a:t>
                      </a:r>
                      <a:r>
                        <a:rPr altLang="zh-CN" baseline="30000" b="1" sz="1800" lang="en-US">
                          <a:solidFill>
                            <a:schemeClr val="lt2"/>
                          </a:solidFill>
                          <a:latin typeface="微软雅黑" pitchFamily="34" charset="-122"/>
                          <a:ea typeface="微软雅黑" pitchFamily="34" charset="-122"/>
                        </a:rPr>
                        <a:t>4</a:t>
                      </a:r>
                      <a:r>
                        <a:rPr altLang="zh-CN" b="1" sz="1800" lang="en-US">
                          <a:solidFill>
                            <a:schemeClr val="lt2"/>
                          </a:solidFill>
                          <a:latin typeface="微软雅黑" pitchFamily="34" charset="-122"/>
                          <a:ea typeface="微软雅黑" pitchFamily="34" charset="-122"/>
                        </a:rPr>
                        <a:t>-2=14</a:t>
                      </a:r>
                    </a:p>
                  </a:txBody>
                  <a:tcPr marL="0" marR="0" marT="0" marB="0"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DBF4F5"/>
                    </a:solidFill>
                  </a:tcPr>
                </a:tc>
              </a:tr>
            </a:tbl>
          </a:graphicData>
        </a:graphic>
      </p:graphicFrame>
      <p:sp>
        <p:nvSpPr>
          <p:cNvPr id="1049458" name=""/>
          <p:cNvSpPr txBox="1"/>
          <p:nvPr/>
        </p:nvSpPr>
        <p:spPr>
          <a:xfrm rot="0">
            <a:off x="2514600" y="228600"/>
            <a:ext cx="6324600" cy="533400"/>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r" eaLnBrk="1" hangingPunct="1" indent="0" latinLnBrk="1" lvl="0" marL="0">
              <a:spcBef>
                <a:spcPct val="0"/>
              </a:spcBef>
              <a:buFontTx/>
              <a:buNone/>
            </a:pPr>
            <a:r>
              <a:rPr altLang="en-US" b="1" sz="2800" lang="zh-CN">
                <a:solidFill>
                  <a:schemeClr val="lt1"/>
                </a:solidFill>
                <a:latin typeface="黑体" pitchFamily="49" charset="-122"/>
                <a:ea typeface="黑体" pitchFamily="49" charset="-122"/>
              </a:rPr>
              <a:t>补充：可变长度子网掩码</a:t>
            </a:r>
            <a:r>
              <a:rPr altLang="zh-CN" b="1" sz="2800" lang="en-US">
                <a:solidFill>
                  <a:schemeClr val="lt1"/>
                </a:solidFill>
                <a:latin typeface="Times New Roman" pitchFamily="18" charset="0"/>
                <a:ea typeface="黑体" pitchFamily="49" charset="-122"/>
              </a:rPr>
              <a:t>(VLSM</a:t>
            </a:r>
            <a:r>
              <a:rPr altLang="zh-CN" b="1" sz="2800" lang="en-US">
                <a:solidFill>
                  <a:schemeClr val="lt1"/>
                </a:solidFill>
                <a:latin typeface="Times New Roman" pitchFamily="18" charset="0"/>
                <a:ea typeface="微软雅黑" pitchFamily="34" charset="-122"/>
              </a:rPr>
              <a:t>)</a:t>
            </a:r>
            <a:br/>
            <a:r>
              <a:rPr altLang="en-US" b="1" sz="2800" lang="zh-CN">
                <a:solidFill>
                  <a:schemeClr val="lt1"/>
                </a:solidFill>
                <a:latin typeface="Times New Roman" pitchFamily="18" charset="0"/>
                <a:ea typeface="黑体" pitchFamily="49" charset="-122"/>
              </a:rPr>
              <a:t>子网划分</a:t>
            </a: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237" name=""/>
        <p:cNvGrpSpPr/>
        <p:nvPr/>
      </p:nvGrpSpPr>
      <p:grpSpPr>
        <a:xfrm rot="0">
          <a:off x="0" y="0"/>
          <a:ext cx="0" cy="0"/>
          <a:chOff x="0" y="0"/>
          <a:chExt cx="0" cy="0"/>
        </a:xfrm>
      </p:grpSpPr>
      <p:sp>
        <p:nvSpPr>
          <p:cNvPr id="1049462" name=""/>
          <p:cNvSpPr/>
          <p:nvPr>
            <p:ph type="title" sz="full" idx="0"/>
          </p:nvPr>
        </p:nvSpPr>
        <p:spPr>
          <a:xfrm rot="0">
            <a:off x="0" y="428625"/>
            <a:ext cx="8943975" cy="623887"/>
          </a:xfrm>
          <a:prstGeom prst="rect"/>
          <a:solidFill>
            <a:srgbClr val="FFFFFF">
              <a:alpha val="100000"/>
            </a:srgbClr>
          </a:solid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lvl="0"/>
            <a:r>
              <a:rPr altLang="en-US" sz="3200" lang="zh-CN">
                <a:solidFill>
                  <a:schemeClr val="dk1"/>
                </a:solidFill>
              </a:rPr>
              <a:t>在划分子网的情况下路由器转发分组的算法 </a:t>
            </a:r>
          </a:p>
        </p:txBody>
      </p:sp>
      <p:sp>
        <p:nvSpPr>
          <p:cNvPr id="1049463" name=""/>
          <p:cNvSpPr txBox="1"/>
          <p:nvPr/>
        </p:nvSpPr>
        <p:spPr>
          <a:xfrm rot="0">
            <a:off x="684212" y="1341437"/>
            <a:ext cx="7848600" cy="4597400"/>
          </a:xfrm>
          <a:prstGeom prst="rect"/>
          <a:solidFill>
            <a:srgbClr val="FFFF99"/>
          </a:solidFill>
          <a:ln w="9525" cap="flat" cmpd="sng">
            <a:solidFill>
              <a:srgbClr val="333399">
                <a:alpha val="100000"/>
              </a:srgbClr>
            </a:solidFill>
            <a:prstDash val="solid"/>
            <a:round/>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342900" lvl="0" marL="342900">
              <a:spcBef>
                <a:spcPct val="0"/>
              </a:spcBef>
              <a:spcAft>
                <a:spcPct val="10000"/>
              </a:spcAft>
              <a:buFontTx/>
              <a:buNone/>
            </a:pPr>
            <a:r>
              <a:rPr altLang="zh-CN" sz="2400" lang="en-US">
                <a:solidFill>
                  <a:schemeClr val="lt2"/>
                </a:solidFill>
                <a:latin typeface="Arial" pitchFamily="34" charset="0"/>
                <a:ea typeface="黑体" pitchFamily="49" charset="-122"/>
              </a:rPr>
              <a:t>(1) </a:t>
            </a:r>
            <a:r>
              <a:rPr altLang="en-US" sz="2400" lang="zh-CN">
                <a:solidFill>
                  <a:schemeClr val="lt2"/>
                </a:solidFill>
                <a:latin typeface="Arial" pitchFamily="34" charset="0"/>
                <a:ea typeface="黑体" pitchFamily="49" charset="-122"/>
              </a:rPr>
              <a:t>从收到的分组的首部提取目的 </a:t>
            </a:r>
            <a:r>
              <a:rPr altLang="zh-CN" sz="2400" lang="en-US">
                <a:solidFill>
                  <a:schemeClr val="lt2"/>
                </a:solidFill>
                <a:latin typeface="Arial" pitchFamily="34" charset="0"/>
                <a:ea typeface="黑体" pitchFamily="49" charset="-122"/>
              </a:rPr>
              <a:t>IP </a:t>
            </a:r>
            <a:r>
              <a:rPr altLang="en-US" sz="2400" lang="zh-CN">
                <a:solidFill>
                  <a:schemeClr val="lt2"/>
                </a:solidFill>
                <a:latin typeface="Arial" pitchFamily="34" charset="0"/>
                <a:ea typeface="黑体" pitchFamily="49" charset="-122"/>
              </a:rPr>
              <a:t>地址 </a:t>
            </a:r>
            <a:r>
              <a:rPr altLang="zh-CN" sz="2400" i="1" lang="en-US">
                <a:solidFill>
                  <a:schemeClr val="lt2"/>
                </a:solidFill>
                <a:latin typeface="Arial" pitchFamily="34" charset="0"/>
                <a:ea typeface="黑体" pitchFamily="49" charset="-122"/>
              </a:rPr>
              <a:t>D</a:t>
            </a:r>
            <a:r>
              <a:rPr altLang="en-US" sz="2400" lang="zh-CN">
                <a:solidFill>
                  <a:schemeClr val="lt2"/>
                </a:solidFill>
                <a:latin typeface="Arial" pitchFamily="34" charset="0"/>
                <a:ea typeface="黑体" pitchFamily="49" charset="-122"/>
              </a:rPr>
              <a:t>。</a:t>
            </a:r>
          </a:p>
          <a:p>
            <a:pPr indent="-342900" lvl="0" marL="342900">
              <a:spcBef>
                <a:spcPct val="0"/>
              </a:spcBef>
              <a:buFontTx/>
              <a:buNone/>
            </a:pPr>
            <a:r>
              <a:rPr altLang="zh-CN" sz="2400" lang="en-US">
                <a:solidFill>
                  <a:schemeClr val="lt2"/>
                </a:solidFill>
                <a:latin typeface="Arial" pitchFamily="34" charset="0"/>
                <a:ea typeface="黑体" pitchFamily="49" charset="-122"/>
              </a:rPr>
              <a:t>(2) </a:t>
            </a:r>
            <a:r>
              <a:rPr altLang="en-US" sz="2400" lang="zh-CN">
                <a:solidFill>
                  <a:schemeClr val="lt2"/>
                </a:solidFill>
                <a:latin typeface="Arial" pitchFamily="34" charset="0"/>
                <a:ea typeface="黑体" pitchFamily="49" charset="-122"/>
              </a:rPr>
              <a:t>先用各网络的子网掩码和 </a:t>
            </a:r>
            <a:r>
              <a:rPr altLang="zh-CN" sz="2400" i="1" lang="en-US">
                <a:solidFill>
                  <a:schemeClr val="lt2"/>
                </a:solidFill>
                <a:latin typeface="Arial" pitchFamily="34" charset="0"/>
                <a:ea typeface="黑体" pitchFamily="49" charset="-122"/>
              </a:rPr>
              <a:t>D </a:t>
            </a:r>
            <a:r>
              <a:rPr altLang="en-US" sz="2400" lang="zh-CN">
                <a:solidFill>
                  <a:schemeClr val="lt2"/>
                </a:solidFill>
                <a:latin typeface="Arial" pitchFamily="34" charset="0"/>
                <a:ea typeface="黑体" pitchFamily="49" charset="-122"/>
              </a:rPr>
              <a:t>逐位相“与”，看是否和</a:t>
            </a:r>
          </a:p>
          <a:p>
            <a:pPr indent="-342900" lvl="0" marL="342900">
              <a:spcBef>
                <a:spcPct val="0"/>
              </a:spcBef>
              <a:buFontTx/>
              <a:buNone/>
            </a:pPr>
            <a:r>
              <a:rPr altLang="en-US" sz="2400" lang="zh-CN">
                <a:solidFill>
                  <a:schemeClr val="lt2"/>
                </a:solidFill>
                <a:latin typeface="Arial" pitchFamily="34" charset="0"/>
                <a:ea typeface="黑体" pitchFamily="49" charset="-122"/>
              </a:rPr>
              <a:t>     相应的网络地址匹配。若匹配，则将分组直接交付。</a:t>
            </a:r>
          </a:p>
          <a:p>
            <a:pPr indent="-342900" lvl="0" marL="342900">
              <a:spcBef>
                <a:spcPct val="10000"/>
              </a:spcBef>
              <a:buFontTx/>
              <a:buNone/>
            </a:pPr>
            <a:r>
              <a:rPr altLang="en-US" sz="2400" lang="zh-CN">
                <a:solidFill>
                  <a:schemeClr val="lt2"/>
                </a:solidFill>
                <a:latin typeface="Arial" pitchFamily="34" charset="0"/>
                <a:ea typeface="黑体" pitchFamily="49" charset="-122"/>
              </a:rPr>
              <a:t>     否则就是间接交付，执行</a:t>
            </a:r>
            <a:r>
              <a:rPr altLang="zh-CN" sz="2400" lang="en-US">
                <a:solidFill>
                  <a:schemeClr val="lt2"/>
                </a:solidFill>
                <a:latin typeface="Arial" pitchFamily="34" charset="0"/>
                <a:ea typeface="黑体" pitchFamily="49" charset="-122"/>
              </a:rPr>
              <a:t>(3)</a:t>
            </a:r>
            <a:r>
              <a:rPr altLang="en-US" sz="2400" lang="zh-CN">
                <a:solidFill>
                  <a:schemeClr val="lt2"/>
                </a:solidFill>
                <a:latin typeface="Arial" pitchFamily="34" charset="0"/>
                <a:ea typeface="黑体" pitchFamily="49" charset="-122"/>
              </a:rPr>
              <a:t>。</a:t>
            </a:r>
          </a:p>
          <a:p>
            <a:pPr indent="-342900" lvl="0" marL="342900">
              <a:spcBef>
                <a:spcPct val="0"/>
              </a:spcBef>
              <a:buFontTx/>
              <a:buNone/>
            </a:pPr>
            <a:r>
              <a:rPr altLang="zh-CN" sz="2400" lang="en-US">
                <a:solidFill>
                  <a:schemeClr val="lt2"/>
                </a:solidFill>
                <a:latin typeface="Arial" pitchFamily="34" charset="0"/>
                <a:ea typeface="黑体" pitchFamily="49" charset="-122"/>
              </a:rPr>
              <a:t>(3) </a:t>
            </a:r>
            <a:r>
              <a:rPr altLang="en-US" sz="2400" lang="zh-CN">
                <a:solidFill>
                  <a:schemeClr val="lt2"/>
                </a:solidFill>
                <a:latin typeface="Arial" pitchFamily="34" charset="0"/>
                <a:ea typeface="黑体" pitchFamily="49" charset="-122"/>
              </a:rPr>
              <a:t>若路由表中有目的地址为 </a:t>
            </a:r>
            <a:r>
              <a:rPr altLang="zh-CN" sz="2400" i="1" lang="en-US">
                <a:solidFill>
                  <a:schemeClr val="lt2"/>
                </a:solidFill>
                <a:latin typeface="Arial" pitchFamily="34" charset="0"/>
                <a:ea typeface="黑体" pitchFamily="49" charset="-122"/>
              </a:rPr>
              <a:t>D </a:t>
            </a:r>
            <a:r>
              <a:rPr altLang="en-US" sz="2400" lang="zh-CN">
                <a:solidFill>
                  <a:schemeClr val="lt2"/>
                </a:solidFill>
                <a:latin typeface="Arial" pitchFamily="34" charset="0"/>
                <a:ea typeface="黑体" pitchFamily="49" charset="-122"/>
              </a:rPr>
              <a:t>的特定主机路由，则将</a:t>
            </a:r>
          </a:p>
          <a:p>
            <a:pPr indent="-342900" lvl="0" marL="342900">
              <a:spcBef>
                <a:spcPct val="0"/>
              </a:spcBef>
              <a:buFontTx/>
              <a:buNone/>
            </a:pPr>
            <a:r>
              <a:rPr altLang="en-US" sz="2400" lang="zh-CN">
                <a:solidFill>
                  <a:schemeClr val="lt2"/>
                </a:solidFill>
                <a:latin typeface="Arial" pitchFamily="34" charset="0"/>
                <a:ea typeface="黑体" pitchFamily="49" charset="-122"/>
              </a:rPr>
              <a:t>     分组传送给指明的下一跳路由器；否则，执行</a:t>
            </a:r>
            <a:r>
              <a:rPr altLang="zh-CN" sz="2400" lang="en-US">
                <a:solidFill>
                  <a:schemeClr val="lt2"/>
                </a:solidFill>
                <a:latin typeface="Arial" pitchFamily="34" charset="0"/>
                <a:ea typeface="黑体" pitchFamily="49" charset="-122"/>
              </a:rPr>
              <a:t>(4)</a:t>
            </a:r>
            <a:r>
              <a:rPr altLang="en-US" sz="2400" lang="zh-CN">
                <a:solidFill>
                  <a:schemeClr val="lt2"/>
                </a:solidFill>
                <a:latin typeface="Arial" pitchFamily="34" charset="0"/>
                <a:ea typeface="黑体" pitchFamily="49" charset="-122"/>
              </a:rPr>
              <a:t>。</a:t>
            </a:r>
          </a:p>
          <a:p>
            <a:pPr indent="-342900" lvl="0" marL="342900">
              <a:spcBef>
                <a:spcPct val="0"/>
              </a:spcBef>
              <a:buFontTx/>
              <a:buNone/>
            </a:pPr>
            <a:r>
              <a:rPr altLang="zh-CN" sz="2400" lang="en-US">
                <a:solidFill>
                  <a:schemeClr val="lt2"/>
                </a:solidFill>
                <a:latin typeface="Arial" pitchFamily="34" charset="0"/>
                <a:ea typeface="黑体" pitchFamily="49" charset="-122"/>
              </a:rPr>
              <a:t>(4) </a:t>
            </a:r>
            <a:r>
              <a:rPr altLang="en-US" sz="2400" lang="zh-CN">
                <a:solidFill>
                  <a:schemeClr val="lt2"/>
                </a:solidFill>
                <a:latin typeface="Arial" pitchFamily="34" charset="0"/>
                <a:ea typeface="黑体" pitchFamily="49" charset="-122"/>
              </a:rPr>
              <a:t>对路由表中的每一行的子网掩码和</a:t>
            </a:r>
            <a:r>
              <a:rPr altLang="en-US" sz="1800" lang="zh-CN">
                <a:solidFill>
                  <a:schemeClr val="lt2"/>
                </a:solidFill>
                <a:latin typeface="Arial" pitchFamily="34" charset="0"/>
                <a:ea typeface="黑体" pitchFamily="49" charset="-122"/>
              </a:rPr>
              <a:t> </a:t>
            </a:r>
            <a:r>
              <a:rPr altLang="zh-CN" sz="2400" i="1" lang="en-US">
                <a:solidFill>
                  <a:schemeClr val="lt2"/>
                </a:solidFill>
                <a:latin typeface="Arial" pitchFamily="34" charset="0"/>
                <a:ea typeface="黑体" pitchFamily="49" charset="-122"/>
              </a:rPr>
              <a:t>D </a:t>
            </a:r>
            <a:r>
              <a:rPr altLang="en-US" sz="2400" lang="zh-CN">
                <a:solidFill>
                  <a:schemeClr val="lt2"/>
                </a:solidFill>
                <a:latin typeface="Arial" pitchFamily="34" charset="0"/>
                <a:ea typeface="黑体" pitchFamily="49" charset="-122"/>
              </a:rPr>
              <a:t>逐位相“与”，</a:t>
            </a:r>
          </a:p>
          <a:p>
            <a:pPr indent="-342900" lvl="0" marL="342900">
              <a:spcBef>
                <a:spcPct val="0"/>
              </a:spcBef>
              <a:buFontTx/>
              <a:buNone/>
            </a:pPr>
            <a:r>
              <a:rPr altLang="en-US" sz="2400" lang="zh-CN">
                <a:solidFill>
                  <a:schemeClr val="lt2"/>
                </a:solidFill>
                <a:latin typeface="Arial" pitchFamily="34" charset="0"/>
                <a:ea typeface="黑体" pitchFamily="49" charset="-122"/>
              </a:rPr>
              <a:t>     若其结果与该行的目的网络地址匹配，则将分组传送</a:t>
            </a:r>
          </a:p>
          <a:p>
            <a:pPr indent="-342900" lvl="0" marL="342900">
              <a:spcBef>
                <a:spcPct val="0"/>
              </a:spcBef>
              <a:buFontTx/>
              <a:buNone/>
            </a:pPr>
            <a:r>
              <a:rPr altLang="en-US" sz="2400" lang="zh-CN">
                <a:solidFill>
                  <a:schemeClr val="lt2"/>
                </a:solidFill>
                <a:latin typeface="Arial" pitchFamily="34" charset="0"/>
                <a:ea typeface="黑体" pitchFamily="49" charset="-122"/>
              </a:rPr>
              <a:t>     给该行指明的下一跳路由器；否则，执行</a:t>
            </a:r>
            <a:r>
              <a:rPr altLang="zh-CN" sz="2400" lang="en-US">
                <a:solidFill>
                  <a:schemeClr val="lt2"/>
                </a:solidFill>
                <a:latin typeface="Arial" pitchFamily="34" charset="0"/>
                <a:ea typeface="黑体" pitchFamily="49" charset="-122"/>
              </a:rPr>
              <a:t>(5)</a:t>
            </a:r>
            <a:r>
              <a:rPr altLang="en-US" sz="2400" lang="zh-CN">
                <a:solidFill>
                  <a:schemeClr val="lt2"/>
                </a:solidFill>
                <a:latin typeface="Arial" pitchFamily="34" charset="0"/>
                <a:ea typeface="黑体" pitchFamily="49" charset="-122"/>
              </a:rPr>
              <a:t>。</a:t>
            </a:r>
          </a:p>
          <a:p>
            <a:pPr indent="-342900" lvl="0" marL="342900">
              <a:spcBef>
                <a:spcPct val="0"/>
              </a:spcBef>
              <a:buFontTx/>
              <a:buNone/>
            </a:pPr>
            <a:r>
              <a:rPr altLang="zh-CN" sz="2400" lang="en-US">
                <a:solidFill>
                  <a:schemeClr val="lt2"/>
                </a:solidFill>
                <a:latin typeface="Arial" pitchFamily="34" charset="0"/>
                <a:ea typeface="黑体" pitchFamily="49" charset="-122"/>
              </a:rPr>
              <a:t>(5) </a:t>
            </a:r>
            <a:r>
              <a:rPr altLang="en-US" sz="2400" lang="zh-CN">
                <a:solidFill>
                  <a:schemeClr val="lt2"/>
                </a:solidFill>
                <a:latin typeface="Arial" pitchFamily="34" charset="0"/>
                <a:ea typeface="黑体" pitchFamily="49" charset="-122"/>
              </a:rPr>
              <a:t>若路由表中有一个默认路由，则将分组传送给路由表</a:t>
            </a:r>
          </a:p>
          <a:p>
            <a:pPr indent="-342900" lvl="0" marL="342900">
              <a:spcBef>
                <a:spcPct val="0"/>
              </a:spcBef>
              <a:buFontTx/>
              <a:buNone/>
            </a:pPr>
            <a:r>
              <a:rPr altLang="en-US" sz="2400" lang="zh-CN">
                <a:solidFill>
                  <a:schemeClr val="lt2"/>
                </a:solidFill>
                <a:latin typeface="Arial" pitchFamily="34" charset="0"/>
                <a:ea typeface="黑体" pitchFamily="49" charset="-122"/>
              </a:rPr>
              <a:t>     中所指明的默认路由器；否则，执行</a:t>
            </a:r>
            <a:r>
              <a:rPr altLang="zh-CN" sz="2400" lang="en-US">
                <a:solidFill>
                  <a:schemeClr val="lt2"/>
                </a:solidFill>
                <a:latin typeface="Arial" pitchFamily="34" charset="0"/>
                <a:ea typeface="黑体" pitchFamily="49" charset="-122"/>
              </a:rPr>
              <a:t>(6)</a:t>
            </a:r>
            <a:r>
              <a:rPr altLang="en-US" sz="2400" lang="zh-CN">
                <a:solidFill>
                  <a:schemeClr val="lt2"/>
                </a:solidFill>
                <a:latin typeface="Arial" pitchFamily="34" charset="0"/>
                <a:ea typeface="黑体" pitchFamily="49" charset="-122"/>
              </a:rPr>
              <a:t>。</a:t>
            </a:r>
          </a:p>
          <a:p>
            <a:pPr indent="-342900" lvl="0" marL="342900">
              <a:spcBef>
                <a:spcPct val="0"/>
              </a:spcBef>
              <a:buFontTx/>
              <a:buNone/>
            </a:pPr>
            <a:r>
              <a:rPr altLang="zh-CN" sz="2400" lang="en-US">
                <a:solidFill>
                  <a:schemeClr val="lt2"/>
                </a:solidFill>
                <a:latin typeface="Arial" pitchFamily="34" charset="0"/>
                <a:ea typeface="黑体" pitchFamily="49" charset="-122"/>
              </a:rPr>
              <a:t>(6) </a:t>
            </a:r>
            <a:r>
              <a:rPr altLang="en-US" sz="2400" lang="zh-CN">
                <a:solidFill>
                  <a:schemeClr val="lt2"/>
                </a:solidFill>
                <a:latin typeface="Arial" pitchFamily="34" charset="0"/>
                <a:ea typeface="黑体" pitchFamily="49" charset="-122"/>
              </a:rPr>
              <a:t>报告转发分组出错。</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636" name=""/>
          <p:cNvSpPr/>
          <p:nvPr>
            <p:ph type="title" sz="full" idx="0"/>
          </p:nvPr>
        </p:nvSpPr>
        <p:spPr>
          <a:xfrm rot="0">
            <a:off x="2771775" y="115887"/>
            <a:ext cx="5921375" cy="11430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r>
              <a:rPr altLang="en-US" lang="zh-CN"/>
              <a:t>两种通信方式</a:t>
            </a:r>
          </a:p>
        </p:txBody>
      </p:sp>
      <p:sp>
        <p:nvSpPr>
          <p:cNvPr id="1048637" name=""/>
          <p:cNvSpPr/>
          <p:nvPr>
            <p:ph type="body" sz="full" idx="1"/>
          </p:nvPr>
        </p:nvSpPr>
        <p:spPr>
          <a:xfrm rot="0">
            <a:off x="457200" y="1295400"/>
            <a:ext cx="8229600" cy="5348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lvl="0">
              <a:buFontTx/>
              <a:buNone/>
            </a:pPr>
            <a:r>
              <a:rPr altLang="en-US" lang="zh-CN"/>
              <a:t>在网络边缘的端系统中运行的程序之间的通信方式通常可划分为两大类：</a:t>
            </a:r>
          </a:p>
          <a:p>
            <a:pPr lvl="0"/>
            <a:r>
              <a:rPr altLang="en-US" lang="zh-CN">
                <a:solidFill>
                  <a:srgbClr val="FF0000"/>
                </a:solidFill>
              </a:rPr>
              <a:t>客户</a:t>
            </a:r>
            <a:r>
              <a:rPr altLang="en-US" lang="zh-CN">
                <a:solidFill>
                  <a:srgbClr val="FF0000"/>
                </a:solidFill>
                <a:sym typeface="Symbol" pitchFamily="18" charset="2"/>
              </a:rPr>
              <a:t></a:t>
            </a:r>
            <a:r>
              <a:rPr altLang="zh-CN" lang="en-US">
                <a:solidFill>
                  <a:srgbClr val="FF0000"/>
                </a:solidFill>
              </a:rPr>
              <a:t>服务器方式（C/S </a:t>
            </a:r>
            <a:r>
              <a:rPr altLang="en-US" lang="zh-CN">
                <a:solidFill>
                  <a:srgbClr val="FF0000"/>
                </a:solidFill>
              </a:rPr>
              <a:t>方式）</a:t>
            </a:r>
          </a:p>
          <a:p>
            <a:pPr lvl="0">
              <a:buFontTx/>
              <a:buNone/>
            </a:pPr>
            <a:r>
              <a:rPr altLang="en-US" lang="zh-CN">
                <a:solidFill>
                  <a:srgbClr val="FF0000"/>
                </a:solidFill>
              </a:rPr>
              <a:t>   即</a:t>
            </a:r>
            <a:r>
              <a:rPr altLang="zh-CN" lang="en-US">
                <a:solidFill>
                  <a:srgbClr val="FF0000"/>
                </a:solidFill>
              </a:rPr>
              <a:t>Client/Server</a:t>
            </a:r>
            <a:r>
              <a:rPr altLang="en-US" lang="zh-CN">
                <a:solidFill>
                  <a:srgbClr val="FF0000"/>
                </a:solidFill>
              </a:rPr>
              <a:t>方式 </a:t>
            </a:r>
          </a:p>
          <a:p>
            <a:pPr lvl="0"/>
            <a:r>
              <a:rPr altLang="en-US" lang="zh-CN">
                <a:solidFill>
                  <a:srgbClr val="FF0000"/>
                </a:solidFill>
              </a:rPr>
              <a:t>对等方式（</a:t>
            </a:r>
            <a:r>
              <a:rPr altLang="zh-CN" lang="en-US">
                <a:solidFill>
                  <a:srgbClr val="FF0000"/>
                </a:solidFill>
              </a:rPr>
              <a:t>P2P </a:t>
            </a:r>
            <a:r>
              <a:rPr altLang="en-US" lang="zh-CN">
                <a:solidFill>
                  <a:srgbClr val="FF0000"/>
                </a:solidFill>
              </a:rPr>
              <a:t>方式）</a:t>
            </a:r>
          </a:p>
          <a:p>
            <a:pPr lvl="0">
              <a:buFontTx/>
              <a:buNone/>
            </a:pPr>
            <a:r>
              <a:rPr altLang="en-US" lang="zh-CN">
                <a:solidFill>
                  <a:srgbClr val="FF0000"/>
                </a:solidFill>
              </a:rPr>
              <a:t>   即 </a:t>
            </a:r>
            <a:r>
              <a:rPr altLang="zh-CN" lang="en-US">
                <a:solidFill>
                  <a:srgbClr val="FF0000"/>
                </a:solidFill>
              </a:rPr>
              <a:t>Peer-to-Peer</a:t>
            </a:r>
            <a:r>
              <a:rPr altLang="en-US" lang="zh-CN">
                <a:solidFill>
                  <a:srgbClr val="FF0000"/>
                </a:solidFill>
              </a:rPr>
              <a:t>方式  </a:t>
            </a:r>
          </a:p>
          <a:p>
            <a:pPr lvl="0"/>
            <a:endParaRPr altLang="en-US" lang="zh-CN"/>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240" name=""/>
        <p:cNvGrpSpPr/>
        <p:nvPr/>
      </p:nvGrpSpPr>
      <p:grpSpPr>
        <a:xfrm rot="0">
          <a:off x="0" y="0"/>
          <a:ext cx="0" cy="0"/>
          <a:chOff x="0" y="0"/>
          <a:chExt cx="0" cy="0"/>
        </a:xfrm>
      </p:grpSpPr>
      <p:sp>
        <p:nvSpPr>
          <p:cNvPr id="1049467" name=""/>
          <p:cNvSpPr/>
          <p:nvPr>
            <p:ph type="title" sz="full" idx="0"/>
          </p:nvPr>
        </p:nvSpPr>
        <p:spPr>
          <a:xfrm rot="0">
            <a:off x="179387" y="115887"/>
            <a:ext cx="8116887" cy="7683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lvl="0"/>
            <a:r>
              <a:rPr altLang="zh-CN" lang="en-US"/>
              <a:t>2. </a:t>
            </a:r>
            <a:r>
              <a:rPr altLang="en-US" lang="zh-CN"/>
              <a:t>距离向量算法</a:t>
            </a:r>
          </a:p>
        </p:txBody>
      </p:sp>
      <p:sp>
        <p:nvSpPr>
          <p:cNvPr id="1049468" name=""/>
          <p:cNvSpPr txBox="1"/>
          <p:nvPr/>
        </p:nvSpPr>
        <p:spPr>
          <a:xfrm rot="0">
            <a:off x="161925" y="927100"/>
            <a:ext cx="8910638" cy="5578475"/>
          </a:xfrm>
          <a:prstGeom prst="rect"/>
          <a:solidFill>
            <a:srgbClr val="FFFF99"/>
          </a:solidFill>
          <a:ln w="9525" cap="flat" cmpd="sng">
            <a:solidFill>
              <a:srgbClr val="333399">
                <a:alpha val="100000"/>
              </a:srgbClr>
            </a:solidFill>
            <a:prstDash val="solid"/>
            <a:round/>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2400" lang="zh-CN">
                <a:solidFill>
                  <a:srgbClr val="333399"/>
                </a:solidFill>
                <a:latin typeface="Arial" pitchFamily="34" charset="0"/>
              </a:rPr>
              <a:t>收到相邻路由器（其地址为 </a:t>
            </a:r>
            <a:r>
              <a:rPr altLang="zh-CN" sz="2400" lang="en-US">
                <a:solidFill>
                  <a:srgbClr val="333399"/>
                </a:solidFill>
                <a:latin typeface="Arial" pitchFamily="34" charset="0"/>
              </a:rPr>
              <a:t>X</a:t>
            </a:r>
            <a:r>
              <a:rPr altLang="en-US" sz="2400" lang="zh-CN">
                <a:solidFill>
                  <a:srgbClr val="333399"/>
                </a:solidFill>
                <a:latin typeface="Arial" pitchFamily="34" charset="0"/>
              </a:rPr>
              <a:t>）的一个 </a:t>
            </a:r>
            <a:r>
              <a:rPr altLang="zh-CN" sz="2400" lang="en-US">
                <a:solidFill>
                  <a:srgbClr val="333399"/>
                </a:solidFill>
                <a:latin typeface="Arial" pitchFamily="34" charset="0"/>
              </a:rPr>
              <a:t>RIP </a:t>
            </a:r>
            <a:r>
              <a:rPr altLang="en-US" sz="2400" lang="zh-CN">
                <a:solidFill>
                  <a:srgbClr val="333399"/>
                </a:solidFill>
                <a:latin typeface="Arial" pitchFamily="34" charset="0"/>
              </a:rPr>
              <a:t>报文：</a:t>
            </a:r>
          </a:p>
          <a:p>
            <a:pPr indent="0" lvl="0" marL="0">
              <a:spcBef>
                <a:spcPct val="0"/>
              </a:spcBef>
              <a:buFontTx/>
              <a:buNone/>
            </a:pPr>
            <a:r>
              <a:rPr altLang="zh-CN" sz="2400" lang="en-US">
                <a:solidFill>
                  <a:srgbClr val="333399"/>
                </a:solidFill>
                <a:latin typeface="Arial" pitchFamily="34" charset="0"/>
              </a:rPr>
              <a:t>(1) </a:t>
            </a:r>
            <a:r>
              <a:rPr altLang="en-US" sz="2400" lang="zh-CN">
                <a:solidFill>
                  <a:srgbClr val="333399"/>
                </a:solidFill>
                <a:latin typeface="Arial" pitchFamily="34" charset="0"/>
              </a:rPr>
              <a:t>先修改此 </a:t>
            </a:r>
            <a:r>
              <a:rPr altLang="zh-CN" sz="2400" lang="en-US">
                <a:solidFill>
                  <a:srgbClr val="333399"/>
                </a:solidFill>
                <a:latin typeface="Arial" pitchFamily="34" charset="0"/>
              </a:rPr>
              <a:t>RIP </a:t>
            </a:r>
            <a:r>
              <a:rPr altLang="en-US" sz="2400" lang="zh-CN">
                <a:solidFill>
                  <a:srgbClr val="333399"/>
                </a:solidFill>
                <a:latin typeface="Arial" pitchFamily="34" charset="0"/>
              </a:rPr>
              <a:t>报文中的所有项目：把“下一跳”字段中的地址都改为 </a:t>
            </a:r>
            <a:r>
              <a:rPr altLang="zh-CN" sz="2400" lang="en-US">
                <a:solidFill>
                  <a:srgbClr val="333399"/>
                </a:solidFill>
                <a:latin typeface="Arial" pitchFamily="34" charset="0"/>
              </a:rPr>
              <a:t>X</a:t>
            </a:r>
            <a:r>
              <a:rPr altLang="en-US" sz="2400" lang="zh-CN">
                <a:solidFill>
                  <a:srgbClr val="333399"/>
                </a:solidFill>
                <a:latin typeface="Arial" pitchFamily="34" charset="0"/>
              </a:rPr>
              <a:t>，并把所有的“距离”字段的值加 </a:t>
            </a:r>
            <a:r>
              <a:rPr altLang="zh-CN" sz="2400" lang="en-US">
                <a:solidFill>
                  <a:srgbClr val="333399"/>
                </a:solidFill>
                <a:latin typeface="Arial" pitchFamily="34" charset="0"/>
              </a:rPr>
              <a:t>1</a:t>
            </a:r>
            <a:r>
              <a:rPr altLang="en-US" sz="2400" lang="zh-CN">
                <a:solidFill>
                  <a:srgbClr val="333399"/>
                </a:solidFill>
                <a:latin typeface="Arial" pitchFamily="34" charset="0"/>
              </a:rPr>
              <a:t>。</a:t>
            </a:r>
          </a:p>
          <a:p>
            <a:pPr indent="0" lvl="0" marL="0">
              <a:spcBef>
                <a:spcPct val="0"/>
              </a:spcBef>
              <a:buFontTx/>
              <a:buNone/>
            </a:pPr>
            <a:r>
              <a:rPr altLang="zh-CN" sz="2400" lang="en-US">
                <a:solidFill>
                  <a:srgbClr val="333399"/>
                </a:solidFill>
                <a:latin typeface="Arial" pitchFamily="34" charset="0"/>
              </a:rPr>
              <a:t>(2) </a:t>
            </a:r>
            <a:r>
              <a:rPr altLang="en-US" sz="2400" lang="zh-CN">
                <a:solidFill>
                  <a:srgbClr val="333399"/>
                </a:solidFill>
                <a:latin typeface="Arial" pitchFamily="34" charset="0"/>
              </a:rPr>
              <a:t>对修改后的 </a:t>
            </a:r>
            <a:r>
              <a:rPr altLang="zh-CN" sz="2400" lang="en-US">
                <a:solidFill>
                  <a:srgbClr val="333399"/>
                </a:solidFill>
                <a:latin typeface="Arial" pitchFamily="34" charset="0"/>
              </a:rPr>
              <a:t>RIP </a:t>
            </a:r>
            <a:r>
              <a:rPr altLang="en-US" sz="2400" lang="zh-CN">
                <a:solidFill>
                  <a:srgbClr val="333399"/>
                </a:solidFill>
                <a:latin typeface="Arial" pitchFamily="34" charset="0"/>
              </a:rPr>
              <a:t>报文中的每一个项目，重复以下步骤：</a:t>
            </a:r>
          </a:p>
          <a:p>
            <a:pPr indent="0" lvl="0" marL="0">
              <a:spcBef>
                <a:spcPct val="0"/>
              </a:spcBef>
              <a:buFontTx/>
              <a:buNone/>
            </a:pPr>
            <a:r>
              <a:rPr altLang="en-US" sz="2400" lang="zh-CN">
                <a:solidFill>
                  <a:srgbClr val="333399"/>
                </a:solidFill>
                <a:latin typeface="Arial" pitchFamily="34" charset="0"/>
              </a:rPr>
              <a:t>若项目中的目的网络不在路由表中，则把该项目加到路由表中。</a:t>
            </a:r>
          </a:p>
          <a:p>
            <a:pPr indent="0" lvl="0" marL="0">
              <a:spcBef>
                <a:spcPct val="0"/>
              </a:spcBef>
              <a:buFontTx/>
              <a:buNone/>
            </a:pPr>
            <a:r>
              <a:rPr altLang="en-US" sz="2400" lang="zh-CN">
                <a:solidFill>
                  <a:srgbClr val="333399"/>
                </a:solidFill>
                <a:latin typeface="Arial" pitchFamily="34" charset="0"/>
              </a:rPr>
              <a:t>    否则</a:t>
            </a:r>
          </a:p>
          <a:p>
            <a:pPr indent="0" lvl="0" marL="0">
              <a:spcBef>
                <a:spcPct val="0"/>
              </a:spcBef>
              <a:buFontTx/>
              <a:buNone/>
            </a:pPr>
            <a:r>
              <a:rPr altLang="en-US" sz="2400" lang="zh-CN">
                <a:solidFill>
                  <a:srgbClr val="333399"/>
                </a:solidFill>
                <a:latin typeface="Arial" pitchFamily="34" charset="0"/>
              </a:rPr>
              <a:t>       若下一跳字段给出的路由器地址是同样的，则把收到的项	目	替换原路由表中的项目。</a:t>
            </a:r>
          </a:p>
          <a:p>
            <a:pPr indent="0" lvl="0" marL="0">
              <a:spcBef>
                <a:spcPct val="0"/>
              </a:spcBef>
              <a:buFontTx/>
              <a:buNone/>
            </a:pPr>
            <a:r>
              <a:rPr altLang="en-US" sz="2400" lang="zh-CN">
                <a:solidFill>
                  <a:srgbClr val="333399"/>
                </a:solidFill>
                <a:latin typeface="Arial" pitchFamily="34" charset="0"/>
              </a:rPr>
              <a:t>       否则 </a:t>
            </a:r>
          </a:p>
          <a:p>
            <a:pPr indent="0" lvl="0" marL="0">
              <a:spcBef>
                <a:spcPct val="0"/>
              </a:spcBef>
              <a:buFontTx/>
              <a:buNone/>
            </a:pPr>
            <a:r>
              <a:rPr altLang="en-US" sz="2400" lang="zh-CN">
                <a:solidFill>
                  <a:srgbClr val="333399"/>
                </a:solidFill>
                <a:latin typeface="Arial" pitchFamily="34" charset="0"/>
              </a:rPr>
              <a:t>           若收到项目中的距离小于路由表中的距离，则进行更新，</a:t>
            </a:r>
          </a:p>
          <a:p>
            <a:pPr indent="0" lvl="0" marL="0">
              <a:spcBef>
                <a:spcPct val="0"/>
              </a:spcBef>
              <a:buFontTx/>
              <a:buNone/>
            </a:pPr>
            <a:r>
              <a:rPr altLang="en-US" sz="2400" lang="zh-CN">
                <a:solidFill>
                  <a:srgbClr val="333399"/>
                </a:solidFill>
                <a:latin typeface="Arial" pitchFamily="34" charset="0"/>
              </a:rPr>
              <a:t>	否则，什么也不做。</a:t>
            </a:r>
          </a:p>
          <a:p>
            <a:pPr indent="0" lvl="0" marL="0">
              <a:spcBef>
                <a:spcPct val="0"/>
              </a:spcBef>
              <a:buFontTx/>
              <a:buNone/>
            </a:pPr>
            <a:r>
              <a:rPr altLang="zh-CN" sz="2400" lang="en-US">
                <a:solidFill>
                  <a:srgbClr val="333399"/>
                </a:solidFill>
                <a:latin typeface="Arial" pitchFamily="34" charset="0"/>
              </a:rPr>
              <a:t>(3) </a:t>
            </a:r>
            <a:r>
              <a:rPr altLang="en-US" sz="2400" lang="zh-CN">
                <a:solidFill>
                  <a:srgbClr val="333399"/>
                </a:solidFill>
                <a:latin typeface="Arial" pitchFamily="34" charset="0"/>
              </a:rPr>
              <a:t>若 </a:t>
            </a:r>
            <a:r>
              <a:rPr altLang="zh-CN" sz="2400" lang="en-US">
                <a:solidFill>
                  <a:srgbClr val="333399"/>
                </a:solidFill>
                <a:latin typeface="Arial" pitchFamily="34" charset="0"/>
              </a:rPr>
              <a:t>3 </a:t>
            </a:r>
            <a:r>
              <a:rPr altLang="en-US" sz="2400" lang="zh-CN">
                <a:solidFill>
                  <a:srgbClr val="333399"/>
                </a:solidFill>
                <a:latin typeface="Arial" pitchFamily="34" charset="0"/>
              </a:rPr>
              <a:t>分钟还没有收到相邻路由器的更新路由表，则把此相邻路由器记为不可达路由器，即将距离置为</a:t>
            </a:r>
            <a:r>
              <a:rPr altLang="zh-CN" sz="2400" lang="en-US">
                <a:solidFill>
                  <a:srgbClr val="333399"/>
                </a:solidFill>
                <a:latin typeface="Arial" pitchFamily="34" charset="0"/>
              </a:rPr>
              <a:t>16</a:t>
            </a:r>
            <a:r>
              <a:rPr altLang="en-US" sz="2400" lang="zh-CN">
                <a:solidFill>
                  <a:srgbClr val="333399"/>
                </a:solidFill>
                <a:latin typeface="Arial" pitchFamily="34" charset="0"/>
              </a:rPr>
              <a:t>（距离为</a:t>
            </a:r>
            <a:r>
              <a:rPr altLang="zh-CN" sz="2400" lang="en-US">
                <a:solidFill>
                  <a:srgbClr val="333399"/>
                </a:solidFill>
                <a:latin typeface="Arial" pitchFamily="34" charset="0"/>
              </a:rPr>
              <a:t>16</a:t>
            </a:r>
            <a:r>
              <a:rPr altLang="en-US" sz="2400" lang="zh-CN">
                <a:solidFill>
                  <a:srgbClr val="333399"/>
                </a:solidFill>
                <a:latin typeface="Arial" pitchFamily="34" charset="0"/>
              </a:rPr>
              <a:t>表示不可达）。</a:t>
            </a:r>
          </a:p>
          <a:p>
            <a:pPr indent="0" lvl="0" marL="0">
              <a:spcBef>
                <a:spcPct val="0"/>
              </a:spcBef>
              <a:buFontTx/>
              <a:buNone/>
            </a:pPr>
            <a:r>
              <a:rPr altLang="zh-CN" sz="2400" lang="en-US">
                <a:solidFill>
                  <a:srgbClr val="333399"/>
                </a:solidFill>
                <a:latin typeface="Arial" pitchFamily="34" charset="0"/>
              </a:rPr>
              <a:t>(4) </a:t>
            </a:r>
            <a:r>
              <a:rPr altLang="en-US" sz="2400" lang="zh-CN">
                <a:solidFill>
                  <a:srgbClr val="333399"/>
                </a:solidFill>
                <a:latin typeface="Arial" pitchFamily="34" charset="0"/>
              </a:rPr>
              <a:t>返回。</a:t>
            </a: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243" name=""/>
        <p:cNvGrpSpPr/>
        <p:nvPr/>
      </p:nvGrpSpPr>
      <p:grpSpPr>
        <a:xfrm rot="0">
          <a:off x="0" y="0"/>
          <a:ext cx="0" cy="0"/>
          <a:chOff x="0" y="0"/>
          <a:chExt cx="0" cy="0"/>
        </a:xfrm>
      </p:grpSpPr>
      <p:sp>
        <p:nvSpPr>
          <p:cNvPr id="1049472" name=""/>
          <p:cNvSpPr/>
          <p:nvPr>
            <p:ph type="title" sz="full" idx="0"/>
          </p:nvPr>
        </p:nvSpPr>
        <p:spPr>
          <a:xfrm rot="0">
            <a:off x="1116012" y="404812"/>
            <a:ext cx="6324600" cy="763587"/>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lvl="0"/>
            <a:r>
              <a:rPr altLang="en-US" sz="4800" lang="zh-CN"/>
              <a:t>练习</a:t>
            </a:r>
          </a:p>
        </p:txBody>
      </p:sp>
      <p:sp>
        <p:nvSpPr>
          <p:cNvPr id="1049473" name=""/>
          <p:cNvSpPr/>
          <p:nvPr>
            <p:ph type="body" sz="half" idx="1"/>
          </p:nvPr>
        </p:nvSpPr>
        <p:spPr>
          <a:xfrm rot="0">
            <a:off x="106362" y="1989137"/>
            <a:ext cx="4321175" cy="4968875"/>
          </a:xfrm>
          <a:prstGeom prst="rect"/>
          <a:noFill/>
          <a:ln>
            <a:noFill/>
          </a:ln>
        </p:spPr>
        <p:txBody>
          <a:bodyPr anchor="t" bIns="45720" lIns="91440" rIns="91440" tIns="45720" vert="horz"/>
          <a:lstStyle>
            <a:lvl1pPr indent="-342900" marL="342900">
              <a:lnSpc>
                <a:spcPct val="100000"/>
              </a:lnSpc>
              <a:spcBef>
                <a:spcPct val="20000"/>
              </a:spcBef>
              <a:spcAft>
                <a:spcPct val="0"/>
              </a:spcAft>
              <a:buFont typeface="Wingdings" pitchFamily="2" charset="2"/>
              <a:buChar char="§"/>
              <a:defRPr sz="2800">
                <a:solidFill>
                  <a:schemeClr val="dk1"/>
                </a:solidFill>
              </a:defRPr>
            </a:lvl1pPr>
            <a:lvl2pPr indent="-285750" marL="742950">
              <a:lnSpc>
                <a:spcPct val="100000"/>
              </a:lnSpc>
              <a:spcBef>
                <a:spcPct val="20000"/>
              </a:spcBef>
              <a:spcAft>
                <a:spcPct val="0"/>
              </a:spcAft>
              <a:buFont typeface="Wingdings 2" pitchFamily="18" charset="2"/>
              <a:buChar char=""/>
              <a:defRPr sz="2400">
                <a:solidFill>
                  <a:schemeClr val="dk1"/>
                </a:solidFill>
              </a:defRPr>
            </a:lvl2pPr>
            <a:lvl3pPr indent="-228600" marL="1143000">
              <a:lnSpc>
                <a:spcPct val="100000"/>
              </a:lnSpc>
              <a:spcBef>
                <a:spcPct val="20000"/>
              </a:spcBef>
              <a:spcAft>
                <a:spcPct val="0"/>
              </a:spcAft>
              <a:buFont typeface="Wingdings" pitchFamily="2" charset="2"/>
              <a:buChar char="§"/>
              <a:defRPr sz="2000">
                <a:solidFill>
                  <a:schemeClr val="dk1"/>
                </a:solidFill>
              </a:defRPr>
            </a:lvl3pPr>
            <a:lvl4pPr indent="-228600" marL="1600200">
              <a:lnSpc>
                <a:spcPct val="100000"/>
              </a:lnSpc>
              <a:spcBef>
                <a:spcPct val="20000"/>
              </a:spcBef>
              <a:spcAft>
                <a:spcPct val="0"/>
              </a:spcAft>
              <a:buFont typeface="Wingdings 2" pitchFamily="18" charset="2"/>
              <a:buChar char=""/>
              <a:defRPr sz="1800">
                <a:solidFill>
                  <a:schemeClr val="dk1"/>
                </a:solidFill>
              </a:defRPr>
            </a:lvl4pPr>
            <a:lvl5pPr indent="-228600" marL="2057400">
              <a:lnSpc>
                <a:spcPct val="100000"/>
              </a:lnSpc>
              <a:spcBef>
                <a:spcPct val="20000"/>
              </a:spcBef>
              <a:spcAft>
                <a:spcPct val="0"/>
              </a:spcAft>
              <a:buFont typeface="Wingdings" pitchFamily="2" charset="2"/>
              <a:buChar char="§"/>
              <a:defRPr sz="1800">
                <a:solidFill>
                  <a:schemeClr val="dk1"/>
                </a:solidFill>
              </a:defRPr>
            </a:lvl5pPr>
          </a:lstStyle>
          <a:p>
            <a:pPr lvl="0">
              <a:lnSpc>
                <a:spcPct val="90000"/>
              </a:lnSpc>
            </a:pPr>
            <a:r>
              <a:rPr altLang="en-US" lang="zh-CN"/>
              <a:t>假定网络中的路由器</a:t>
            </a:r>
            <a:r>
              <a:rPr altLang="zh-CN" lang="en-US"/>
              <a:t>B</a:t>
            </a:r>
            <a:r>
              <a:rPr altLang="en-US" lang="zh-CN"/>
              <a:t>的路由表有右表项目：</a:t>
            </a:r>
          </a:p>
          <a:p>
            <a:pPr lvl="0">
              <a:lnSpc>
                <a:spcPct val="90000"/>
              </a:lnSpc>
            </a:pPr>
            <a:endParaRPr altLang="zh-CN" lang="en-US"/>
          </a:p>
          <a:p>
            <a:pPr lvl="0">
              <a:lnSpc>
                <a:spcPct val="90000"/>
              </a:lnSpc>
            </a:pPr>
            <a:endParaRPr altLang="en-US" lang="zh-CN"/>
          </a:p>
          <a:p>
            <a:pPr lvl="0">
              <a:lnSpc>
                <a:spcPct val="90000"/>
              </a:lnSpc>
            </a:pPr>
            <a:endParaRPr altLang="en-US" lang="zh-CN"/>
          </a:p>
          <a:p>
            <a:pPr lvl="0">
              <a:lnSpc>
                <a:spcPct val="90000"/>
              </a:lnSpc>
            </a:pPr>
            <a:r>
              <a:rPr altLang="en-US" lang="zh-CN"/>
              <a:t>现在</a:t>
            </a:r>
            <a:r>
              <a:rPr altLang="zh-CN" lang="en-US"/>
              <a:t>B</a:t>
            </a:r>
            <a:r>
              <a:rPr altLang="en-US" lang="zh-CN"/>
              <a:t>收到从</a:t>
            </a:r>
            <a:r>
              <a:rPr altLang="zh-CN" lang="en-US"/>
              <a:t>C</a:t>
            </a:r>
            <a:r>
              <a:rPr altLang="en-US" lang="zh-CN"/>
              <a:t>发来右表的路由信息：</a:t>
            </a:r>
          </a:p>
          <a:p>
            <a:pPr lvl="0">
              <a:lnSpc>
                <a:spcPct val="90000"/>
              </a:lnSpc>
            </a:pPr>
            <a:endParaRPr altLang="en-US" lang="zh-CN"/>
          </a:p>
          <a:p>
            <a:pPr lvl="0">
              <a:lnSpc>
                <a:spcPct val="90000"/>
              </a:lnSpc>
            </a:pPr>
            <a:r>
              <a:rPr altLang="en-US" lang="zh-CN"/>
              <a:t>试根据距离向量路由算法求出路由器</a:t>
            </a:r>
            <a:r>
              <a:rPr altLang="zh-CN" lang="en-US"/>
              <a:t>B</a:t>
            </a:r>
            <a:r>
              <a:rPr altLang="en-US" lang="zh-CN"/>
              <a:t>更新后的路由表   </a:t>
            </a:r>
          </a:p>
        </p:txBody>
      </p:sp>
      <p:graphicFrame>
        <p:nvGraphicFramePr>
          <p:cNvPr id="4194306" name=""/>
          <p:cNvGraphicFramePr>
            <a:graphicFrameLocks/>
          </p:cNvGraphicFramePr>
          <p:nvPr/>
        </p:nvGraphicFramePr>
        <p:xfrm rot="0">
          <a:off x="4427537" y="1268412"/>
          <a:ext cx="4537075" cy="2814637"/>
        </p:xfrm>
        <a:graphic>
          <a:graphicData uri="http://schemas.openxmlformats.org/drawingml/2006/table">
            <a:tbl>
              <a:tblPr/>
              <a:tblGrid>
                <a:gridCol w="1508125"/>
                <a:gridCol w="904875"/>
                <a:gridCol w="2124075"/>
              </a:tblGrid>
              <a:tr h="457199">
                <a:tc>
                  <a:txBody>
                    <a:bodyPr/>
                    <a:p>
                      <a:pPr algn="ctr" eaLnBrk="1" hangingPunct="1" indent="-342900" latinLnBrk="1" lvl="0" marL="342900">
                        <a:buFont typeface="Wingdings" pitchFamily="2" charset="2"/>
                        <a:buNone/>
                      </a:pPr>
                      <a:r>
                        <a:rPr altLang="en-US" b="0" sz="2400" lang="zh-CN">
                          <a:solidFill>
                            <a:schemeClr val="dk1"/>
                          </a:solidFill>
                          <a:latin typeface="Times New Roman" pitchFamily="18" charset="0"/>
                          <a:ea typeface="Times New Roman" pitchFamily="18" charset="0"/>
                        </a:rPr>
                        <a:t>目的网络</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en-US" b="0" sz="2400" lang="zh-CN">
                          <a:solidFill>
                            <a:schemeClr val="dk1"/>
                          </a:solidFill>
                          <a:latin typeface="Times New Roman" pitchFamily="18" charset="0"/>
                          <a:ea typeface="Times New Roman" pitchFamily="18" charset="0"/>
                        </a:rPr>
                        <a:t>距离</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en-US" b="0" sz="2400" lang="zh-CN">
                          <a:solidFill>
                            <a:schemeClr val="dk1"/>
                          </a:solidFill>
                          <a:latin typeface="Times New Roman" pitchFamily="18" charset="0"/>
                          <a:ea typeface="Times New Roman" pitchFamily="18" charset="0"/>
                        </a:rPr>
                        <a:t>下一跳路由器</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57199">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N1</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C</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28637">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N2</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A</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57199">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N6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7</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E</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57199">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N8</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A</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57199">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N9</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C</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graphicFrame>
        <p:nvGraphicFramePr>
          <p:cNvPr id="4194307" name=""/>
          <p:cNvGraphicFramePr>
            <a:graphicFrameLocks/>
          </p:cNvGraphicFramePr>
          <p:nvPr/>
        </p:nvGraphicFramePr>
        <p:xfrm rot="0">
          <a:off x="4643437" y="4124325"/>
          <a:ext cx="4176712" cy="2743200"/>
        </p:xfrm>
        <a:graphic>
          <a:graphicData uri="http://schemas.openxmlformats.org/drawingml/2006/table">
            <a:tbl>
              <a:tblPr/>
              <a:tblGrid>
                <a:gridCol w="2189162"/>
                <a:gridCol w="1987549"/>
              </a:tblGrid>
              <a:tr h="457200">
                <a:tc>
                  <a:txBody>
                    <a:bodyPr/>
                    <a:p>
                      <a:pPr algn="ctr" eaLnBrk="1" hangingPunct="1" indent="-342900" latinLnBrk="1" lvl="0" marL="342900">
                        <a:buFont typeface="Wingdings" pitchFamily="2" charset="2"/>
                        <a:buNone/>
                      </a:pPr>
                      <a:r>
                        <a:rPr altLang="en-US" b="0" sz="2400" lang="zh-CN">
                          <a:solidFill>
                            <a:schemeClr val="dk1"/>
                          </a:solidFill>
                          <a:latin typeface="Times New Roman" pitchFamily="18" charset="0"/>
                          <a:ea typeface="Times New Roman" pitchFamily="18" charset="0"/>
                        </a:rPr>
                        <a:t>目的网络</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en-US" b="0" sz="2400" lang="zh-CN">
                          <a:solidFill>
                            <a:schemeClr val="dk1"/>
                          </a:solidFill>
                          <a:latin typeface="Times New Roman" pitchFamily="18" charset="0"/>
                          <a:ea typeface="Times New Roman" pitchFamily="18" charset="0"/>
                        </a:rPr>
                        <a:t>距离</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57200">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N2</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4</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57200">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N3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7</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57200">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N6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57200">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N8</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2</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57200">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N9</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42900" latinLnBrk="1" lvl="0" marL="342900">
                        <a:buFont typeface="Wingdings" pitchFamily="2" charset="2"/>
                        <a:buNone/>
                      </a:pPr>
                      <a:r>
                        <a:rPr altLang="zh-CN" b="0" sz="2400" lang="en-US">
                          <a:solidFill>
                            <a:schemeClr val="dk1"/>
                          </a:solidFill>
                          <a:latin typeface="Times New Roman" pitchFamily="18" charset="0"/>
                          <a:ea typeface="Times New Roman" pitchFamily="18" charset="0"/>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247" name=""/>
        <p:cNvGrpSpPr/>
        <p:nvPr/>
      </p:nvGrpSpPr>
      <p:grpSpPr>
        <a:xfrm rot="0">
          <a:off x="0" y="0"/>
          <a:ext cx="0" cy="0"/>
          <a:chOff x="0" y="0"/>
          <a:chExt cx="0" cy="0"/>
        </a:xfrm>
      </p:grpSpPr>
      <p:sp>
        <p:nvSpPr>
          <p:cNvPr id="1049529" name=""/>
          <p:cNvSpPr/>
          <p:nvPr>
            <p:ph type="body" sz="half" idx="1"/>
          </p:nvPr>
        </p:nvSpPr>
        <p:spPr>
          <a:xfrm rot="0">
            <a:off x="304800" y="1981200"/>
            <a:ext cx="4038600" cy="533400"/>
          </a:xfrm>
          <a:prstGeom prst="rect"/>
          <a:noFill/>
          <a:ln>
            <a:noFill/>
          </a:ln>
        </p:spPr>
        <p:txBody>
          <a:bodyPr anchor="t" bIns="45720" lIns="91440" rIns="91440" tIns="45720" vert="horz"/>
          <a:lstStyle>
            <a:lvl1pPr indent="-342900" marL="342900">
              <a:lnSpc>
                <a:spcPct val="100000"/>
              </a:lnSpc>
              <a:spcBef>
                <a:spcPct val="20000"/>
              </a:spcBef>
              <a:spcAft>
                <a:spcPct val="0"/>
              </a:spcAft>
              <a:buFont typeface="Wingdings" pitchFamily="2" charset="2"/>
              <a:buChar char="§"/>
              <a:defRPr sz="2800">
                <a:solidFill>
                  <a:schemeClr val="dk1"/>
                </a:solidFill>
              </a:defRPr>
            </a:lvl1pPr>
            <a:lvl2pPr indent="-285750" marL="742950">
              <a:lnSpc>
                <a:spcPct val="100000"/>
              </a:lnSpc>
              <a:spcBef>
                <a:spcPct val="20000"/>
              </a:spcBef>
              <a:spcAft>
                <a:spcPct val="0"/>
              </a:spcAft>
              <a:buFont typeface="Wingdings 2" pitchFamily="18" charset="2"/>
              <a:buChar char=""/>
              <a:defRPr sz="2400">
                <a:solidFill>
                  <a:schemeClr val="dk1"/>
                </a:solidFill>
              </a:defRPr>
            </a:lvl2pPr>
            <a:lvl3pPr indent="-228600" marL="1143000">
              <a:lnSpc>
                <a:spcPct val="100000"/>
              </a:lnSpc>
              <a:spcBef>
                <a:spcPct val="20000"/>
              </a:spcBef>
              <a:spcAft>
                <a:spcPct val="0"/>
              </a:spcAft>
              <a:buFont typeface="Wingdings" pitchFamily="2" charset="2"/>
              <a:buChar char="§"/>
              <a:defRPr sz="2000">
                <a:solidFill>
                  <a:schemeClr val="dk1"/>
                </a:solidFill>
              </a:defRPr>
            </a:lvl3pPr>
            <a:lvl4pPr indent="-228600" marL="1600200">
              <a:lnSpc>
                <a:spcPct val="100000"/>
              </a:lnSpc>
              <a:spcBef>
                <a:spcPct val="20000"/>
              </a:spcBef>
              <a:spcAft>
                <a:spcPct val="0"/>
              </a:spcAft>
              <a:buFont typeface="Wingdings 2" pitchFamily="18" charset="2"/>
              <a:buChar char=""/>
              <a:defRPr sz="1800">
                <a:solidFill>
                  <a:schemeClr val="dk1"/>
                </a:solidFill>
              </a:defRPr>
            </a:lvl4pPr>
            <a:lvl5pPr indent="-228600" marL="2057400">
              <a:lnSpc>
                <a:spcPct val="100000"/>
              </a:lnSpc>
              <a:spcBef>
                <a:spcPct val="20000"/>
              </a:spcBef>
              <a:spcAft>
                <a:spcPct val="0"/>
              </a:spcAft>
              <a:buFont typeface="Wingdings" pitchFamily="2" charset="2"/>
              <a:buChar char="§"/>
              <a:defRPr sz="1800">
                <a:solidFill>
                  <a:schemeClr val="dk1"/>
                </a:solidFill>
              </a:defRPr>
            </a:lvl5pPr>
          </a:lstStyle>
          <a:p>
            <a:pPr eaLnBrk="1" hangingPunct="1" latinLnBrk="1" lvl="0"/>
            <a:r>
              <a:rPr altLang="en-US" sz="2400" lang="zh-CN">
                <a:solidFill>
                  <a:schemeClr val="lt2"/>
                </a:solidFill>
                <a:ea typeface="宋体" pitchFamily="2" charset="-122"/>
              </a:rPr>
              <a:t>预留的私有</a:t>
            </a:r>
            <a:r>
              <a:rPr altLang="zh-CN" sz="2400" lang="en-US">
                <a:solidFill>
                  <a:schemeClr val="lt2"/>
                </a:solidFill>
                <a:ea typeface="宋体" pitchFamily="2" charset="-122"/>
              </a:rPr>
              <a:t>IP</a:t>
            </a:r>
            <a:r>
              <a:rPr altLang="en-US" sz="2400" lang="zh-CN">
                <a:solidFill>
                  <a:schemeClr val="lt2"/>
                </a:solidFill>
                <a:ea typeface="宋体" pitchFamily="2" charset="-122"/>
              </a:rPr>
              <a:t>地址</a:t>
            </a:r>
          </a:p>
        </p:txBody>
      </p:sp>
      <p:graphicFrame>
        <p:nvGraphicFramePr>
          <p:cNvPr id="4194308" name=""/>
          <p:cNvGraphicFramePr>
            <a:graphicFrameLocks/>
          </p:cNvGraphicFramePr>
          <p:nvPr/>
        </p:nvGraphicFramePr>
        <p:xfrm rot="0">
          <a:off x="304800" y="3048000"/>
          <a:ext cx="8686800" cy="2703512"/>
        </p:xfrm>
        <a:graphic>
          <a:graphicData uri="http://schemas.openxmlformats.org/drawingml/2006/table">
            <a:tbl>
              <a:tblPr/>
              <a:tblGrid>
                <a:gridCol w="762000"/>
                <a:gridCol w="2819400"/>
                <a:gridCol w="838200"/>
                <a:gridCol w="4267200"/>
              </a:tblGrid>
              <a:tr h="703262">
                <a:tc>
                  <a:txBody>
                    <a:bodyPr/>
                    <a:p>
                      <a:pPr algn="l" eaLnBrk="1" hangingPunct="1" latinLnBrk="1" lvl="0">
                        <a:spcBef>
                          <a:spcPct val="20000"/>
                        </a:spcBef>
                        <a:buClr>
                          <a:schemeClr val="hlink"/>
                        </a:buClr>
                        <a:buFont typeface="Wingdings" pitchFamily="2" charset="2"/>
                        <a:buNone/>
                      </a:pPr>
                      <a:r>
                        <a:rPr altLang="en-US" b="1" sz="2000" lang="zh-CN">
                          <a:solidFill>
                            <a:srgbClr val="000000"/>
                          </a:solidFill>
                          <a:latin typeface="Times New Roman" pitchFamily="18" charset="0"/>
                        </a:rPr>
                        <a:t>地址类型</a:t>
                      </a:r>
                    </a:p>
                  </a:txBody>
                  <a:tcPr marL="90000" marR="90000" marT="46801" marB="46801"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gradFill rotWithShape="1">
                      <a:gsLst>
                        <a:gs pos="0">
                          <a:srgbClr val="FFDE80">
                            <a:alpha val="100000"/>
                          </a:srgbClr>
                        </a:gs>
                        <a:gs pos="0">
                          <a:srgbClr val="FFDE80">
                            <a:alpha val="100000"/>
                          </a:srgbClr>
                        </a:gs>
                        <a:gs pos="50000">
                          <a:srgbClr val="FFE8B3">
                            <a:alpha val="100000"/>
                          </a:srgbClr>
                        </a:gs>
                        <a:gs pos="100000">
                          <a:srgbClr val="FFF3DA">
                            <a:alpha val="100000"/>
                          </a:srgbClr>
                        </a:gs>
                        <a:gs pos="100000">
                          <a:srgbClr val="FFF3DA">
                            <a:alpha val="100000"/>
                          </a:srgbClr>
                        </a:gs>
                      </a:gsLst>
                      <a:lin ang="8100000" scaled="1"/>
                    </a:gradFill>
                  </a:tcPr>
                </a:tc>
                <a:tc>
                  <a:txBody>
                    <a:bodyPr/>
                    <a:p>
                      <a:pPr algn="l" eaLnBrk="1" hangingPunct="1" latinLnBrk="1" lvl="0">
                        <a:spcBef>
                          <a:spcPct val="20000"/>
                        </a:spcBef>
                        <a:buClr>
                          <a:schemeClr val="hlink"/>
                        </a:buClr>
                        <a:buFont typeface="Wingdings" pitchFamily="2" charset="2"/>
                        <a:buNone/>
                      </a:pPr>
                      <a:r>
                        <a:rPr altLang="en-US" b="1" sz="2000" lang="zh-CN">
                          <a:solidFill>
                            <a:srgbClr val="000000"/>
                          </a:solidFill>
                          <a:latin typeface="Times New Roman" pitchFamily="18" charset="0"/>
                        </a:rPr>
                        <a:t>网络号</a:t>
                      </a:r>
                    </a:p>
                  </a:txBody>
                  <a:tcPr marL="90000" marR="90000" marT="46801" marB="46801"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gradFill rotWithShape="1">
                      <a:gsLst>
                        <a:gs pos="0">
                          <a:srgbClr val="FFDE80">
                            <a:alpha val="100000"/>
                          </a:srgbClr>
                        </a:gs>
                        <a:gs pos="0">
                          <a:srgbClr val="FFDE80">
                            <a:alpha val="100000"/>
                          </a:srgbClr>
                        </a:gs>
                        <a:gs pos="50000">
                          <a:srgbClr val="FFE8B3">
                            <a:alpha val="100000"/>
                          </a:srgbClr>
                        </a:gs>
                        <a:gs pos="100000">
                          <a:srgbClr val="FFF3DA">
                            <a:alpha val="100000"/>
                          </a:srgbClr>
                        </a:gs>
                        <a:gs pos="100000">
                          <a:srgbClr val="FFF3DA">
                            <a:alpha val="100000"/>
                          </a:srgbClr>
                        </a:gs>
                      </a:gsLst>
                      <a:lin ang="8100000" scaled="1"/>
                    </a:gradFill>
                  </a:tcPr>
                </a:tc>
                <a:tc>
                  <a:txBody>
                    <a:bodyPr/>
                    <a:p>
                      <a:pPr algn="l" eaLnBrk="1" hangingPunct="1" latinLnBrk="1" lvl="0">
                        <a:spcBef>
                          <a:spcPct val="20000"/>
                        </a:spcBef>
                        <a:buClr>
                          <a:schemeClr val="hlink"/>
                        </a:buClr>
                        <a:buFont typeface="Wingdings" pitchFamily="2" charset="2"/>
                        <a:buNone/>
                      </a:pPr>
                      <a:r>
                        <a:rPr altLang="en-US" b="1" sz="2000" lang="zh-CN">
                          <a:solidFill>
                            <a:srgbClr val="000000"/>
                          </a:solidFill>
                          <a:latin typeface="Times New Roman" pitchFamily="18" charset="0"/>
                        </a:rPr>
                        <a:t>网络数</a:t>
                      </a:r>
                    </a:p>
                  </a:txBody>
                  <a:tcPr marL="90000" marR="90000" marT="46801" marB="46801"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gradFill rotWithShape="1">
                      <a:gsLst>
                        <a:gs pos="0">
                          <a:srgbClr val="FFDE80">
                            <a:alpha val="100000"/>
                          </a:srgbClr>
                        </a:gs>
                        <a:gs pos="0">
                          <a:srgbClr val="FFDE80">
                            <a:alpha val="100000"/>
                          </a:srgbClr>
                        </a:gs>
                        <a:gs pos="50000">
                          <a:srgbClr val="FFE8B3">
                            <a:alpha val="100000"/>
                          </a:srgbClr>
                        </a:gs>
                        <a:gs pos="100000">
                          <a:srgbClr val="FFF3DA">
                            <a:alpha val="100000"/>
                          </a:srgbClr>
                        </a:gs>
                        <a:gs pos="100000">
                          <a:srgbClr val="FFF3DA">
                            <a:alpha val="100000"/>
                          </a:srgbClr>
                        </a:gs>
                      </a:gsLst>
                      <a:lin ang="8100000" scaled="1"/>
                    </a:gradFill>
                  </a:tcPr>
                </a:tc>
                <a:tc>
                  <a:txBody>
                    <a:bodyPr/>
                    <a:p>
                      <a:pPr algn="l" eaLnBrk="1" hangingPunct="1" latinLnBrk="1" lvl="0">
                        <a:spcBef>
                          <a:spcPct val="20000"/>
                        </a:spcBef>
                        <a:buClr>
                          <a:schemeClr val="hlink"/>
                        </a:buClr>
                        <a:buFont typeface="Wingdings" pitchFamily="2" charset="2"/>
                        <a:buNone/>
                      </a:pPr>
                      <a:r>
                        <a:rPr altLang="zh-CN" b="1" sz="2000" lang="en-US">
                          <a:solidFill>
                            <a:srgbClr val="000000"/>
                          </a:solidFill>
                          <a:latin typeface="Times New Roman" pitchFamily="18" charset="0"/>
                        </a:rPr>
                        <a:t>IP</a:t>
                      </a:r>
                      <a:r>
                        <a:rPr altLang="en-US" b="1" sz="2000" lang="zh-CN">
                          <a:solidFill>
                            <a:srgbClr val="000000"/>
                          </a:solidFill>
                          <a:latin typeface="Times New Roman" pitchFamily="18" charset="0"/>
                        </a:rPr>
                        <a:t>地址范围</a:t>
                      </a:r>
                    </a:p>
                  </a:txBody>
                  <a:tcPr marL="90000" marR="90000" marT="46801" marB="46801"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gradFill rotWithShape="1">
                      <a:gsLst>
                        <a:gs pos="0">
                          <a:srgbClr val="FFDE80">
                            <a:alpha val="100000"/>
                          </a:srgbClr>
                        </a:gs>
                        <a:gs pos="0">
                          <a:srgbClr val="FFDE80">
                            <a:alpha val="100000"/>
                          </a:srgbClr>
                        </a:gs>
                        <a:gs pos="50000">
                          <a:srgbClr val="FFE8B3">
                            <a:alpha val="100000"/>
                          </a:srgbClr>
                        </a:gs>
                        <a:gs pos="100000">
                          <a:srgbClr val="FFF3DA">
                            <a:alpha val="100000"/>
                          </a:srgbClr>
                        </a:gs>
                        <a:gs pos="100000">
                          <a:srgbClr val="FFF3DA">
                            <a:alpha val="100000"/>
                          </a:srgbClr>
                        </a:gs>
                      </a:gsLst>
                      <a:lin ang="8100000" scaled="1"/>
                    </a:gradFill>
                  </a:tcPr>
                </a:tc>
              </a:tr>
              <a:tr h="666749">
                <a:tc>
                  <a:txBody>
                    <a:bodyPr/>
                    <a:p>
                      <a:pPr algn="l" eaLnBrk="1" hangingPunct="1" latinLnBrk="1" lvl="0">
                        <a:spcBef>
                          <a:spcPct val="20000"/>
                        </a:spcBef>
                        <a:buClr>
                          <a:schemeClr val="hlink"/>
                        </a:buClr>
                        <a:buFont typeface="Wingdings" pitchFamily="2" charset="2"/>
                        <a:buNone/>
                      </a:pPr>
                      <a:r>
                        <a:rPr altLang="zh-CN" b="1" sz="2000" lang="en-US">
                          <a:solidFill>
                            <a:srgbClr val="000000"/>
                          </a:solidFill>
                          <a:latin typeface="Times New Roman" pitchFamily="18" charset="0"/>
                        </a:rPr>
                        <a:t>A</a:t>
                      </a:r>
                    </a:p>
                  </a:txBody>
                  <a:tcPr marL="90000" marR="90000" marT="46801" marB="46801"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20000"/>
                        </a:spcBef>
                        <a:buClr>
                          <a:schemeClr val="hlink"/>
                        </a:buClr>
                        <a:buFont typeface="Wingdings" pitchFamily="2" charset="2"/>
                        <a:buNone/>
                      </a:pPr>
                      <a:r>
                        <a:rPr altLang="zh-CN" b="1" sz="2000" lang="en-US">
                          <a:solidFill>
                            <a:srgbClr val="000000"/>
                          </a:solidFill>
                          <a:latin typeface="Times New Roman" pitchFamily="18" charset="0"/>
                        </a:rPr>
                        <a:t>10</a:t>
                      </a:r>
                    </a:p>
                  </a:txBody>
                  <a:tcPr marL="90000" marR="90000" marT="46801" marB="46801"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20000"/>
                        </a:spcBef>
                        <a:buClr>
                          <a:schemeClr val="hlink"/>
                        </a:buClr>
                        <a:buFont typeface="Wingdings" pitchFamily="2" charset="2"/>
                        <a:buNone/>
                      </a:pPr>
                      <a:r>
                        <a:rPr altLang="zh-CN" b="1" sz="2000" lang="en-US">
                          <a:solidFill>
                            <a:srgbClr val="000000"/>
                          </a:solidFill>
                          <a:latin typeface="Times New Roman" pitchFamily="18" charset="0"/>
                        </a:rPr>
                        <a:t>1</a:t>
                      </a:r>
                    </a:p>
                  </a:txBody>
                  <a:tcPr marL="90000" marR="90000" marT="46801" marB="46801"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20000"/>
                        </a:spcBef>
                        <a:buClr>
                          <a:schemeClr val="hlink"/>
                        </a:buClr>
                        <a:buFont typeface="Wingdings" pitchFamily="2" charset="2"/>
                        <a:buNone/>
                      </a:pPr>
                      <a:r>
                        <a:rPr altLang="zh-CN" b="1" sz="2400" lang="en-US">
                          <a:solidFill>
                            <a:srgbClr val="FF0000"/>
                          </a:solidFill>
                          <a:latin typeface="Times New Roman" pitchFamily="18" charset="0"/>
                        </a:rPr>
                        <a:t>10.0.0.0~10.255.255.255</a:t>
                      </a:r>
                    </a:p>
                  </a:txBody>
                  <a:tcPr marL="90000" marR="90000" marT="46801" marB="46801"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666749">
                <a:tc>
                  <a:txBody>
                    <a:bodyPr/>
                    <a:p>
                      <a:pPr algn="l" eaLnBrk="1" hangingPunct="1" latinLnBrk="1" lvl="0">
                        <a:spcBef>
                          <a:spcPct val="20000"/>
                        </a:spcBef>
                        <a:buClr>
                          <a:schemeClr val="hlink"/>
                        </a:buClr>
                        <a:buFont typeface="Wingdings" pitchFamily="2" charset="2"/>
                        <a:buNone/>
                      </a:pPr>
                      <a:r>
                        <a:rPr altLang="zh-CN" b="1" sz="2000" lang="en-US">
                          <a:solidFill>
                            <a:srgbClr val="000000"/>
                          </a:solidFill>
                          <a:latin typeface="Times New Roman" pitchFamily="18" charset="0"/>
                        </a:rPr>
                        <a:t>B</a:t>
                      </a:r>
                    </a:p>
                  </a:txBody>
                  <a:tcPr marL="90000" marR="90000" marT="46801" marB="46801"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20000"/>
                        </a:spcBef>
                        <a:buClr>
                          <a:schemeClr val="hlink"/>
                        </a:buClr>
                        <a:buFont typeface="Wingdings" pitchFamily="2" charset="2"/>
                        <a:buNone/>
                      </a:pPr>
                      <a:r>
                        <a:rPr altLang="zh-CN" b="1" sz="2000" lang="en-US">
                          <a:solidFill>
                            <a:srgbClr val="000000"/>
                          </a:solidFill>
                          <a:latin typeface="Times New Roman" pitchFamily="18" charset="0"/>
                        </a:rPr>
                        <a:t>172.16~172.31</a:t>
                      </a:r>
                    </a:p>
                  </a:txBody>
                  <a:tcPr marL="90000" marR="90000" marT="46801" marB="46801"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20000"/>
                        </a:spcBef>
                        <a:buClr>
                          <a:schemeClr val="hlink"/>
                        </a:buClr>
                        <a:buFont typeface="Wingdings" pitchFamily="2" charset="2"/>
                        <a:buNone/>
                      </a:pPr>
                      <a:r>
                        <a:rPr altLang="zh-CN" b="1" sz="2000" lang="en-US">
                          <a:solidFill>
                            <a:srgbClr val="000000"/>
                          </a:solidFill>
                          <a:latin typeface="Times New Roman" pitchFamily="18" charset="0"/>
                        </a:rPr>
                        <a:t>16</a:t>
                      </a:r>
                    </a:p>
                  </a:txBody>
                  <a:tcPr marL="90000" marR="90000" marT="46801" marB="46801"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20000"/>
                        </a:spcBef>
                        <a:buClr>
                          <a:schemeClr val="hlink"/>
                        </a:buClr>
                        <a:buFont typeface="Wingdings" pitchFamily="2" charset="2"/>
                        <a:buNone/>
                      </a:pPr>
                      <a:r>
                        <a:rPr altLang="zh-CN" b="1" sz="2400" lang="en-US">
                          <a:solidFill>
                            <a:srgbClr val="FF0000"/>
                          </a:solidFill>
                          <a:latin typeface="Times New Roman" pitchFamily="18" charset="0"/>
                        </a:rPr>
                        <a:t>172.16.0.0~172.31.255.255</a:t>
                      </a:r>
                    </a:p>
                  </a:txBody>
                  <a:tcPr marL="90000" marR="90000" marT="46801" marB="46801"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666749">
                <a:tc>
                  <a:txBody>
                    <a:bodyPr/>
                    <a:p>
                      <a:pPr algn="l" eaLnBrk="1" hangingPunct="1" latinLnBrk="1" lvl="0">
                        <a:spcBef>
                          <a:spcPct val="20000"/>
                        </a:spcBef>
                        <a:buClr>
                          <a:schemeClr val="hlink"/>
                        </a:buClr>
                        <a:buFont typeface="Wingdings" pitchFamily="2" charset="2"/>
                        <a:buNone/>
                      </a:pPr>
                      <a:r>
                        <a:rPr altLang="zh-CN" b="1" sz="2000" lang="en-US">
                          <a:solidFill>
                            <a:srgbClr val="000000"/>
                          </a:solidFill>
                          <a:latin typeface="Times New Roman" pitchFamily="18" charset="0"/>
                        </a:rPr>
                        <a:t>C</a:t>
                      </a:r>
                    </a:p>
                  </a:txBody>
                  <a:tcPr marL="90000" marR="90000" marT="46801" marB="46801"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buClr>
                          <a:schemeClr val="hlink"/>
                        </a:buClr>
                        <a:buFont typeface="Wingdings" pitchFamily="2" charset="2"/>
                        <a:buNone/>
                      </a:pPr>
                      <a:r>
                        <a:rPr altLang="zh-CN" b="1" sz="2000" lang="en-US">
                          <a:solidFill>
                            <a:srgbClr val="000000"/>
                          </a:solidFill>
                          <a:latin typeface="Times New Roman" pitchFamily="18" charset="0"/>
                        </a:rPr>
                        <a:t>192.168.0~192.168.255</a:t>
                      </a:r>
                    </a:p>
                  </a:txBody>
                  <a:tcPr marL="90000" marR="90000" marT="46801" marB="46801"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buClr>
                          <a:schemeClr val="hlink"/>
                        </a:buClr>
                        <a:buFont typeface="Wingdings" pitchFamily="2" charset="2"/>
                        <a:buNone/>
                      </a:pPr>
                      <a:r>
                        <a:rPr altLang="zh-CN" b="1" sz="2000" lang="en-US">
                          <a:solidFill>
                            <a:srgbClr val="000000"/>
                          </a:solidFill>
                          <a:latin typeface="Times New Roman" pitchFamily="18" charset="0"/>
                        </a:rPr>
                        <a:t>256</a:t>
                      </a:r>
                    </a:p>
                  </a:txBody>
                  <a:tcPr marL="90000" marR="90000" marT="46801" marB="46801" anchor="ctr" anchorCtr="1"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buClr>
                          <a:schemeClr val="hlink"/>
                        </a:buClr>
                        <a:buFont typeface="Wingdings" pitchFamily="2" charset="2"/>
                        <a:buNone/>
                      </a:pPr>
                      <a:r>
                        <a:rPr altLang="zh-CN" b="1" sz="2400" lang="en-US">
                          <a:solidFill>
                            <a:srgbClr val="FF0000"/>
                          </a:solidFill>
                          <a:latin typeface="Times New Roman" pitchFamily="18" charset="0"/>
                        </a:rPr>
                        <a:t>192.168.0.0~192.168.255.255</a:t>
                      </a:r>
                    </a:p>
                  </a:txBody>
                  <a:tcPr marL="90000" marR="90000" marT="46801" marB="46801"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556" name=""/>
          <p:cNvSpPr/>
          <p:nvPr>
            <p:ph type="title" sz="full" idx="0"/>
          </p:nvPr>
        </p:nvSpPr>
        <p:spPr>
          <a:xfrm rot="0">
            <a:off x="457200" y="30162"/>
            <a:ext cx="8229600" cy="13716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eaLnBrk="1" hangingPunct="1" latinLnBrk="1" lvl="0"/>
            <a:r>
              <a:rPr altLang="zh-CN" sz="3600" lang="en-US">
                <a:ea typeface="宋体" pitchFamily="2" charset="-122"/>
              </a:rPr>
              <a:t>6.2.3 </a:t>
            </a:r>
            <a:r>
              <a:rPr altLang="en-US" sz="3600" lang="zh-CN">
                <a:ea typeface="宋体" pitchFamily="2" charset="-122"/>
              </a:rPr>
              <a:t>公有地址和私有地址</a:t>
            </a: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251" name=""/>
        <p:cNvGrpSpPr/>
        <p:nvPr/>
      </p:nvGrpSpPr>
      <p:grpSpPr>
        <a:xfrm rot="0">
          <a:off x="0" y="0"/>
          <a:ext cx="0" cy="0"/>
          <a:chOff x="0" y="0"/>
          <a:chExt cx="0" cy="0"/>
        </a:xfrm>
      </p:grpSpPr>
      <p:pic>
        <p:nvPicPr>
          <p:cNvPr id="2097205" name=""/>
          <p:cNvPicPr>
            <a:picLocks/>
          </p:cNvPicPr>
          <p:nvPr/>
        </p:nvPicPr>
        <p:blipFill>
          <a:blip xmlns:r="http://schemas.openxmlformats.org/officeDocument/2006/relationships" r:embed="rId1"/>
          <a:srcRect l="0" t="0" r="0" b="0"/>
          <a:stretch>
            <a:fillRect/>
          </a:stretch>
        </p:blipFill>
        <p:spPr>
          <a:xfrm rot="0">
            <a:off x="928687" y="2714625"/>
            <a:ext cx="7515225" cy="2954337"/>
          </a:xfrm>
          <a:prstGeom prst="rect"/>
          <a:noFill/>
          <a:ln>
            <a:noFill/>
          </a:ln>
          <a:effectLst>
            <a:outerShdw algn="tl" dir="2700000" dist="139700" kx="0" sx="100000" sy="100000">
              <a:srgbClr val="333333">
                <a:alpha val="64999"/>
              </a:srgbClr>
            </a:outerShdw>
          </a:effectLst>
        </p:spPr>
      </p:pic>
      <p:sp>
        <p:nvSpPr>
          <p:cNvPr id="1049560" name=""/>
          <p:cNvSpPr/>
          <p:nvPr/>
        </p:nvSpPr>
        <p:spPr>
          <a:xfrm rot="0">
            <a:off x="428625" y="1785937"/>
            <a:ext cx="1995487" cy="523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indent="22225" lvl="0">
              <a:spcBef>
                <a:spcPct val="20000"/>
              </a:spcBef>
              <a:buClr>
                <a:schemeClr val="hlink"/>
              </a:buClr>
              <a:buFont typeface="Wingdings" pitchFamily="2" charset="2"/>
              <a:buChar char="v"/>
            </a:pPr>
            <a:r>
              <a:rPr altLang="en-US" sz="2800" lang="zh-CN">
                <a:ea typeface="黑体" pitchFamily="49" charset="-122"/>
              </a:rPr>
              <a:t>工作流程</a:t>
            </a:r>
          </a:p>
        </p:txBody>
      </p:sp>
      <p:sp>
        <p:nvSpPr>
          <p:cNvPr id="1049561" name=""/>
          <p:cNvSpPr/>
          <p:nvPr>
            <p:ph type="title" sz="full" idx="0"/>
          </p:nvPr>
        </p:nvSpPr>
        <p:spPr>
          <a:xfrm rot="0">
            <a:off x="457200" y="30162"/>
            <a:ext cx="8229600" cy="13716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eaLnBrk="1" hangingPunct="1" latinLnBrk="1" lvl="0"/>
            <a:r>
              <a:rPr altLang="zh-CN" sz="3600" lang="en-US">
                <a:ea typeface="宋体" pitchFamily="2" charset="-122"/>
              </a:rPr>
              <a:t>6.4.3 </a:t>
            </a:r>
            <a:r>
              <a:rPr altLang="en-US" sz="3600" lang="zh-CN">
                <a:ea typeface="宋体" pitchFamily="2" charset="-122"/>
              </a:rPr>
              <a:t>公有地址和私有地址</a:t>
            </a: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254" name=""/>
        <p:cNvGrpSpPr/>
        <p:nvPr/>
      </p:nvGrpSpPr>
      <p:grpSpPr>
        <a:xfrm rot="0">
          <a:off x="0" y="0"/>
          <a:ext cx="0" cy="0"/>
          <a:chOff x="0" y="0"/>
          <a:chExt cx="0" cy="0"/>
        </a:xfrm>
      </p:grpSpPr>
      <p:sp>
        <p:nvSpPr>
          <p:cNvPr id="1049565" name=""/>
          <p:cNvSpPr/>
          <p:nvPr/>
        </p:nvSpPr>
        <p:spPr>
          <a:xfrm rot="0">
            <a:off x="0" y="0"/>
            <a:ext cx="0" cy="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400" lang="zh-CN">
              <a:latin typeface="Tahoma" pitchFamily="34" charset="0"/>
              <a:ea typeface="宋体" pitchFamily="2" charset="-122"/>
            </a:endParaRPr>
          </a:p>
        </p:txBody>
      </p:sp>
      <p:sp>
        <p:nvSpPr>
          <p:cNvPr id="1049566" name=""/>
          <p:cNvSpPr/>
          <p:nvPr>
            <p:ph type="title" sz="full" idx="0"/>
          </p:nvPr>
        </p:nvSpPr>
        <p:spPr>
          <a:xfrm rot="0">
            <a:off x="1430337" y="333375"/>
            <a:ext cx="6854825" cy="7683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eaLnBrk="1" hangingPunct="1" latinLnBrk="1" lvl="0"/>
            <a:r>
              <a:rPr altLang="en-US" lang="zh-CN">
                <a:ea typeface="Arial Unicode MS" pitchFamily="0" charset="1"/>
              </a:rPr>
              <a:t>第 </a:t>
            </a:r>
            <a:r>
              <a:rPr altLang="zh-CN" lang="en-US">
                <a:ea typeface="Arial Unicode MS" pitchFamily="0" charset="1"/>
              </a:rPr>
              <a:t>5 </a:t>
            </a:r>
            <a:r>
              <a:rPr altLang="en-US" lang="zh-CN">
                <a:ea typeface="Arial Unicode MS" pitchFamily="0" charset="1"/>
              </a:rPr>
              <a:t>章  </a:t>
            </a:r>
            <a:r>
              <a:rPr altLang="en-US" lang="zh-CN"/>
              <a:t>运输层</a:t>
            </a:r>
          </a:p>
        </p:txBody>
      </p:sp>
      <p:sp>
        <p:nvSpPr>
          <p:cNvPr id="1049567" name=""/>
          <p:cNvSpPr/>
          <p:nvPr>
            <p:ph type="body" sz="full" idx="1"/>
          </p:nvPr>
        </p:nvSpPr>
        <p:spPr>
          <a:xfrm rot="0">
            <a:off x="755650" y="2017712"/>
            <a:ext cx="8204200" cy="40036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latinLnBrk="1" lvl="0">
              <a:lnSpc>
                <a:spcPct val="90000"/>
              </a:lnSpc>
              <a:buNone/>
            </a:pPr>
            <a:r>
              <a:rPr altLang="zh-CN" sz="600" lang="en-US"/>
              <a:t> </a:t>
            </a:r>
            <a:r>
              <a:rPr altLang="en-US" sz="2800" lang="zh-CN"/>
              <a:t>5.1  运输层协议概述</a:t>
            </a:r>
          </a:p>
          <a:p>
            <a:pPr eaLnBrk="1" hangingPunct="1" latinLnBrk="1" lvl="0">
              <a:lnSpc>
                <a:spcPct val="90000"/>
              </a:lnSpc>
              <a:buNone/>
            </a:pPr>
            <a:r>
              <a:rPr altLang="zh-CN" sz="2800" lang="en-US"/>
              <a:t>5.2  </a:t>
            </a:r>
            <a:r>
              <a:rPr altLang="en-US" sz="2800" lang="zh-CN"/>
              <a:t>用户数据报协议 </a:t>
            </a:r>
            <a:r>
              <a:rPr altLang="zh-CN" sz="2800" lang="en-US"/>
              <a:t>UDP</a:t>
            </a:r>
          </a:p>
          <a:p>
            <a:pPr eaLnBrk="1" hangingPunct="1" latinLnBrk="1" lvl="0">
              <a:lnSpc>
                <a:spcPct val="90000"/>
              </a:lnSpc>
              <a:buNone/>
            </a:pPr>
            <a:r>
              <a:rPr altLang="zh-CN" sz="2800" lang="en-US"/>
              <a:t>5.3  </a:t>
            </a:r>
            <a:r>
              <a:rPr altLang="en-US" sz="2800" lang="zh-CN"/>
              <a:t>传输控制协议 </a:t>
            </a:r>
            <a:r>
              <a:rPr altLang="zh-CN" sz="2800" lang="en-US"/>
              <a:t>TCP </a:t>
            </a:r>
          </a:p>
          <a:p>
            <a:pPr eaLnBrk="1" hangingPunct="1" latinLnBrk="1" lvl="0">
              <a:lnSpc>
                <a:spcPct val="90000"/>
              </a:lnSpc>
              <a:buNone/>
            </a:pPr>
            <a:endParaRPr altLang="en-US" sz="2800" lang="zh-CN"/>
          </a:p>
          <a:p>
            <a:pPr eaLnBrk="1" hangingPunct="1" latinLnBrk="1" lvl="0">
              <a:lnSpc>
                <a:spcPct val="90000"/>
              </a:lnSpc>
              <a:buNone/>
            </a:pPr>
            <a:endParaRPr altLang="en-US" sz="2800" lang="zh-CN"/>
          </a:p>
          <a:p>
            <a:pPr eaLnBrk="1" hangingPunct="1" latinLnBrk="1" lvl="0">
              <a:lnSpc>
                <a:spcPct val="90000"/>
              </a:lnSpc>
              <a:buNone/>
            </a:pPr>
            <a:endParaRPr altLang="en-US" sz="2800" lang="zh-CN"/>
          </a:p>
          <a:p>
            <a:pPr eaLnBrk="1" hangingPunct="1" latinLnBrk="1" lvl="0">
              <a:lnSpc>
                <a:spcPct val="90000"/>
              </a:lnSpc>
              <a:buNone/>
            </a:pPr>
            <a:endParaRPr altLang="en-US" sz="2800" lang="zh-CN"/>
          </a:p>
          <a:p>
            <a:pPr eaLnBrk="1" hangingPunct="1" latinLnBrk="1" lvl="0">
              <a:lnSpc>
                <a:spcPct val="90000"/>
              </a:lnSpc>
              <a:buNone/>
            </a:pPr>
            <a:endParaRPr altLang="en-US" sz="2800" lang="zh-CN"/>
          </a:p>
          <a:p>
            <a:pPr eaLnBrk="1" hangingPunct="1" latinLnBrk="1" lvl="0">
              <a:lnSpc>
                <a:spcPct val="90000"/>
              </a:lnSpc>
              <a:buNone/>
            </a:pPr>
            <a:r>
              <a:rPr altLang="zh-CN" sz="2800" lang="en-US"/>
              <a:t> </a:t>
            </a:r>
          </a:p>
          <a:p>
            <a:pPr eaLnBrk="1" hangingPunct="1" latinLnBrk="1" lvl="0">
              <a:lnSpc>
                <a:spcPct val="90000"/>
              </a:lnSpc>
              <a:buNone/>
            </a:pPr>
            <a:r>
              <a:rPr altLang="zh-CN" sz="2800" lang="en-US"/>
              <a:t>		</a:t>
            </a: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257" name=""/>
        <p:cNvGrpSpPr/>
        <p:nvPr/>
      </p:nvGrpSpPr>
      <p:grpSpPr>
        <a:xfrm rot="0">
          <a:off x="0" y="0"/>
          <a:ext cx="0" cy="0"/>
          <a:chOff x="0" y="0"/>
          <a:chExt cx="0" cy="0"/>
        </a:xfrm>
      </p:grpSpPr>
      <p:sp>
        <p:nvSpPr>
          <p:cNvPr id="1049571" name=""/>
          <p:cNvSpPr/>
          <p:nvPr/>
        </p:nvSpPr>
        <p:spPr>
          <a:xfrm rot="0">
            <a:off x="0" y="0"/>
            <a:ext cx="0" cy="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400" lang="zh-CN">
              <a:latin typeface="Tahoma" pitchFamily="34" charset="0"/>
              <a:ea typeface="宋体" pitchFamily="2" charset="-122"/>
            </a:endParaRPr>
          </a:p>
        </p:txBody>
      </p:sp>
      <p:sp>
        <p:nvSpPr>
          <p:cNvPr id="1049572"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eaLnBrk="1" hangingPunct="1" latinLnBrk="1" lvl="0"/>
            <a:r>
              <a:rPr altLang="en-US" lang="zh-CN"/>
              <a:t>三类端口 </a:t>
            </a:r>
          </a:p>
        </p:txBody>
      </p:sp>
      <p:sp>
        <p:nvSpPr>
          <p:cNvPr id="1049573" name=""/>
          <p:cNvSpPr/>
          <p:nvPr>
            <p:ph type="body" sz="full" idx="1"/>
          </p:nvPr>
        </p:nvSpPr>
        <p:spPr>
          <a:xfrm rot="0">
            <a:off x="1042987" y="1906587"/>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latinLnBrk="1" lvl="0"/>
            <a:r>
              <a:rPr altLang="en-US" sz="2800" lang="zh-CN">
                <a:solidFill>
                  <a:schemeClr val="hlink"/>
                </a:solidFill>
              </a:rPr>
              <a:t>熟知端口</a:t>
            </a:r>
            <a:r>
              <a:rPr altLang="zh-CN" sz="2800" lang="en-US"/>
              <a:t>：0~1023</a:t>
            </a:r>
            <a:r>
              <a:rPr altLang="en-US" sz="2800" lang="zh-CN"/>
              <a:t>。</a:t>
            </a:r>
          </a:p>
          <a:p>
            <a:pPr eaLnBrk="1" hangingPunct="1" latinLnBrk="1" lvl="0"/>
            <a:r>
              <a:rPr altLang="en-US" sz="2800" lang="zh-CN">
                <a:solidFill>
                  <a:schemeClr val="hlink"/>
                </a:solidFill>
              </a:rPr>
              <a:t>登记端口号：</a:t>
            </a:r>
            <a:r>
              <a:rPr altLang="zh-CN" sz="2800" lang="en-US"/>
              <a:t>1024~49151</a:t>
            </a:r>
            <a:r>
              <a:rPr altLang="en-US" sz="2800" lang="zh-CN"/>
              <a:t>，为没有熟知端口号的应用程序使用的（必须在 </a:t>
            </a:r>
            <a:r>
              <a:rPr altLang="zh-CN" sz="2800" lang="en-US"/>
              <a:t>IANA </a:t>
            </a:r>
            <a:r>
              <a:rPr altLang="en-US" sz="2800" lang="zh-CN"/>
              <a:t>登记）。</a:t>
            </a:r>
          </a:p>
          <a:p>
            <a:pPr eaLnBrk="1" hangingPunct="1" latinLnBrk="1" lvl="0"/>
            <a:r>
              <a:rPr altLang="en-US" sz="2800" lang="zh-CN">
                <a:solidFill>
                  <a:schemeClr val="hlink"/>
                </a:solidFill>
              </a:rPr>
              <a:t>客户端口号</a:t>
            </a:r>
            <a:r>
              <a:rPr altLang="en-US" sz="2800" lang="zh-CN"/>
              <a:t>或</a:t>
            </a:r>
            <a:r>
              <a:rPr altLang="en-US" sz="2800" lang="zh-CN">
                <a:solidFill>
                  <a:schemeClr val="hlink"/>
                </a:solidFill>
              </a:rPr>
              <a:t>短暂端口号：</a:t>
            </a:r>
            <a:r>
              <a:rPr altLang="zh-CN" sz="2800" lang="en-US"/>
              <a:t>49152~65535</a:t>
            </a:r>
            <a:r>
              <a:rPr altLang="en-US" sz="2800" lang="zh-CN"/>
              <a:t>，留给客户进程选择暂时使用。</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573">
                                            <p:txEl>
                                              <p:charRg st="0" end="13"/>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9573">
                                            <p:txEl>
                                              <p:charRg st="13" end="61"/>
                                            </p:txEl>
                                          </p:spTgt>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9573">
                                            <p:txEl>
                                              <p:charRg st="61" end="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73" grpId="0" uiExpand="0" build="p" bldLvl="1"/>
    </p:bldLst>
  </p:timing>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260" name=""/>
        <p:cNvGrpSpPr/>
        <p:nvPr/>
      </p:nvGrpSpPr>
      <p:grpSpPr>
        <a:xfrm rot="0">
          <a:off x="0" y="0"/>
          <a:ext cx="0" cy="0"/>
          <a:chOff x="0" y="0"/>
          <a:chExt cx="0" cy="0"/>
        </a:xfrm>
      </p:grpSpPr>
      <p:sp>
        <p:nvSpPr>
          <p:cNvPr id="1049577" name=""/>
          <p:cNvSpPr/>
          <p:nvPr/>
        </p:nvSpPr>
        <p:spPr>
          <a:xfrm rot="0">
            <a:off x="0" y="0"/>
            <a:ext cx="0" cy="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400" lang="zh-CN">
              <a:latin typeface="Tahoma" pitchFamily="34" charset="0"/>
              <a:ea typeface="宋体" pitchFamily="2" charset="-122"/>
            </a:endParaRPr>
          </a:p>
        </p:txBody>
      </p:sp>
      <p:sp>
        <p:nvSpPr>
          <p:cNvPr id="1049578" name=""/>
          <p:cNvSpPr/>
          <p:nvPr/>
        </p:nvSpPr>
        <p:spPr>
          <a:xfrm rot="0">
            <a:off x="2268537" y="5373687"/>
            <a:ext cx="1079500" cy="457200"/>
          </a:xfrm>
          <a:prstGeom prst="rect"/>
          <a:solidFill>
            <a:srgbClr val="CCCCFF"/>
          </a:solidFill>
          <a:ln w="1905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579" name=""/>
          <p:cNvSpPr/>
          <p:nvPr/>
        </p:nvSpPr>
        <p:spPr bwMode="auto">
          <a:xfrm rot="0">
            <a:off x="2849562" y="4006850"/>
            <a:ext cx="4633912" cy="438150"/>
          </a:xfrm>
          <a:custGeom>
            <a:avLst/>
            <a:ahLst/>
            <a:rect l="0" t="0" r="r" b="b"/>
            <a:pathLst>
              <a:path w="2919" h="276">
                <a:moveTo>
                  <a:pt x="0" y="0"/>
                </a:moveTo>
                <a:lnTo>
                  <a:pt x="2919" y="0"/>
                </a:lnTo>
                <a:lnTo>
                  <a:pt x="1066" y="276"/>
                </a:lnTo>
                <a:lnTo>
                  <a:pt x="346" y="268"/>
                </a:lnTo>
                <a:lnTo>
                  <a:pt x="0" y="0"/>
                </a:lnTo>
              </a:path>
            </a:pathLst>
          </a:custGeom>
          <a:gradFill rotWithShape="1">
            <a:gsLst>
              <a:gs pos="0">
                <a:srgbClr val="A7C1D1">
                  <a:alpha val="100000"/>
                </a:srgbClr>
              </a:gs>
              <a:gs pos="100000">
                <a:srgbClr val="CCECFF">
                  <a:alpha val="100000"/>
                </a:srgbClr>
              </a:gs>
            </a:gsLst>
            <a:lin ang="5400000" scaled="1"/>
          </a:gradFill>
          <a:ln>
            <a:noFill/>
          </a:ln>
        </p:spPr>
      </p:sp>
      <p:sp>
        <p:nvSpPr>
          <p:cNvPr id="1049580" name=""/>
          <p:cNvSpPr/>
          <p:nvPr/>
        </p:nvSpPr>
        <p:spPr>
          <a:xfrm rot="0">
            <a:off x="3346450" y="4437062"/>
            <a:ext cx="1081087" cy="457200"/>
          </a:xfrm>
          <a:prstGeom prst="rect"/>
          <a:solidFill>
            <a:srgbClr val="CCECFF"/>
          </a:soli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581"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eaLnBrk="1" hangingPunct="1" latinLnBrk="1" lvl="0"/>
            <a:r>
              <a:rPr altLang="zh-CN" lang="en-US"/>
              <a:t>5.2.2  UDP </a:t>
            </a:r>
            <a:r>
              <a:rPr altLang="en-US" lang="zh-CN"/>
              <a:t>的首部格式 </a:t>
            </a:r>
          </a:p>
        </p:txBody>
      </p:sp>
      <p:sp>
        <p:nvSpPr>
          <p:cNvPr id="1049582" name=""/>
          <p:cNvSpPr/>
          <p:nvPr/>
        </p:nvSpPr>
        <p:spPr>
          <a:xfrm rot="0">
            <a:off x="1470025" y="5464175"/>
            <a:ext cx="798512" cy="288925"/>
          </a:xfrm>
          <a:prstGeom prst="leftArrow">
            <a:avLst>
              <a:gd name="adj1" fmla="val 50000"/>
              <a:gd name="adj2" fmla="val 69093"/>
            </a:avLst>
          </a:prstGeom>
          <a:solidFill>
            <a:srgbClr val="FF0000"/>
          </a:soli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583" name=""/>
          <p:cNvSpPr/>
          <p:nvPr/>
        </p:nvSpPr>
        <p:spPr bwMode="auto">
          <a:xfrm rot="0">
            <a:off x="890587" y="2863850"/>
            <a:ext cx="6681787" cy="685800"/>
          </a:xfrm>
          <a:custGeom>
            <a:avLst/>
            <a:ahLst/>
            <a:rect l="0" t="0" r="r" b="b"/>
            <a:pathLst>
              <a:path w="3600" h="432">
                <a:moveTo>
                  <a:pt x="0" y="0"/>
                </a:moveTo>
                <a:lnTo>
                  <a:pt x="3600" y="0"/>
                </a:lnTo>
                <a:lnTo>
                  <a:pt x="1056" y="432"/>
                </a:lnTo>
                <a:lnTo>
                  <a:pt x="384" y="432"/>
                </a:lnTo>
                <a:lnTo>
                  <a:pt x="0" y="0"/>
                </a:lnTo>
              </a:path>
            </a:pathLst>
          </a:custGeom>
          <a:gradFill rotWithShape="1">
            <a:gsLst>
              <a:gs pos="0">
                <a:srgbClr val="B2B26B">
                  <a:alpha val="100000"/>
                </a:srgbClr>
              </a:gs>
              <a:gs pos="100000">
                <a:srgbClr val="FFFF99">
                  <a:alpha val="100000"/>
                </a:srgbClr>
              </a:gs>
            </a:gsLst>
            <a:lin ang="5400000" scaled="1"/>
          </a:gradFill>
          <a:ln>
            <a:noFill/>
          </a:ln>
        </p:spPr>
      </p:sp>
      <p:sp>
        <p:nvSpPr>
          <p:cNvPr id="1049584" name=""/>
          <p:cNvSpPr/>
          <p:nvPr/>
        </p:nvSpPr>
        <p:spPr>
          <a:xfrm rot="0">
            <a:off x="2849562" y="3549650"/>
            <a:ext cx="4633912" cy="457200"/>
          </a:xfrm>
          <a:prstGeom prst="rect"/>
          <a:solidFill>
            <a:srgbClr val="CCECFF"/>
          </a:solidFill>
          <a:ln w="1905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585" name=""/>
          <p:cNvSpPr/>
          <p:nvPr/>
        </p:nvSpPr>
        <p:spPr>
          <a:xfrm rot="0">
            <a:off x="3348037" y="5376862"/>
            <a:ext cx="5472112" cy="457200"/>
          </a:xfrm>
          <a:prstGeom prst="rect"/>
          <a:solidFill>
            <a:srgbClr val="CCFF66"/>
          </a:solidFill>
          <a:ln w="1905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586" name=""/>
          <p:cNvSpPr/>
          <p:nvPr/>
        </p:nvSpPr>
        <p:spPr>
          <a:xfrm rot="0">
            <a:off x="4008437" y="3549650"/>
            <a:ext cx="1587" cy="457200"/>
          </a:xfrm>
          <a:prstGeom prst="line"/>
          <a:noFill/>
          <a:ln w="9525" cap="flat" cmpd="sng">
            <a:solidFill>
              <a:schemeClr val="dk1">
                <a:alpha val="100000"/>
              </a:schemeClr>
            </a:solidFill>
            <a:prstDash val="solid"/>
            <a:round/>
          </a:ln>
        </p:spPr>
      </p:sp>
      <p:sp>
        <p:nvSpPr>
          <p:cNvPr id="1049587" name=""/>
          <p:cNvSpPr/>
          <p:nvPr/>
        </p:nvSpPr>
        <p:spPr>
          <a:xfrm rot="0">
            <a:off x="895350" y="2406650"/>
            <a:ext cx="6684962" cy="457200"/>
          </a:xfrm>
          <a:prstGeom prst="rect"/>
          <a:solidFill>
            <a:srgbClr val="FFFF99"/>
          </a:solidFill>
          <a:ln w="1905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588" name=""/>
          <p:cNvSpPr/>
          <p:nvPr/>
        </p:nvSpPr>
        <p:spPr>
          <a:xfrm rot="0">
            <a:off x="3121025" y="2406650"/>
            <a:ext cx="3175" cy="457200"/>
          </a:xfrm>
          <a:prstGeom prst="line"/>
          <a:noFill/>
          <a:ln w="9525" cap="flat" cmpd="sng">
            <a:solidFill>
              <a:schemeClr val="dk1">
                <a:alpha val="100000"/>
              </a:schemeClr>
            </a:solidFill>
            <a:prstDash val="solid"/>
            <a:round/>
          </a:ln>
        </p:spPr>
      </p:sp>
      <p:sp>
        <p:nvSpPr>
          <p:cNvPr id="1049589" name=""/>
          <p:cNvSpPr/>
          <p:nvPr/>
        </p:nvSpPr>
        <p:spPr>
          <a:xfrm rot="0">
            <a:off x="5165725" y="3549650"/>
            <a:ext cx="3175" cy="457200"/>
          </a:xfrm>
          <a:prstGeom prst="line"/>
          <a:noFill/>
          <a:ln w="9525" cap="flat" cmpd="sng">
            <a:solidFill>
              <a:schemeClr val="dk1">
                <a:alpha val="100000"/>
              </a:schemeClr>
            </a:solidFill>
            <a:prstDash val="solid"/>
            <a:round/>
          </a:ln>
        </p:spPr>
      </p:sp>
      <p:sp>
        <p:nvSpPr>
          <p:cNvPr id="1049590" name=""/>
          <p:cNvSpPr/>
          <p:nvPr/>
        </p:nvSpPr>
        <p:spPr>
          <a:xfrm rot="0">
            <a:off x="6324600" y="3549650"/>
            <a:ext cx="1587" cy="457200"/>
          </a:xfrm>
          <a:prstGeom prst="line"/>
          <a:noFill/>
          <a:ln w="9525" cap="flat" cmpd="sng">
            <a:solidFill>
              <a:schemeClr val="dk1">
                <a:alpha val="100000"/>
              </a:schemeClr>
            </a:solidFill>
            <a:prstDash val="solid"/>
            <a:round/>
          </a:ln>
        </p:spPr>
      </p:sp>
      <p:sp>
        <p:nvSpPr>
          <p:cNvPr id="1049591" name=""/>
          <p:cNvSpPr/>
          <p:nvPr/>
        </p:nvSpPr>
        <p:spPr bwMode="auto">
          <a:xfrm rot="0">
            <a:off x="1600200" y="3549650"/>
            <a:ext cx="1249362" cy="457200"/>
          </a:xfrm>
          <a:custGeom>
            <a:avLst/>
            <a:ahLst/>
            <a:rect l="0" t="0" r="r" b="b"/>
            <a:pathLst>
              <a:path w="672" h="288">
                <a:moveTo>
                  <a:pt x="672" y="288"/>
                </a:moveTo>
                <a:lnTo>
                  <a:pt x="0" y="288"/>
                </a:lnTo>
                <a:lnTo>
                  <a:pt x="0" y="0"/>
                </a:lnTo>
                <a:lnTo>
                  <a:pt x="672" y="0"/>
                </a:lnTo>
              </a:path>
            </a:pathLst>
          </a:custGeom>
          <a:solidFill>
            <a:srgbClr val="FFFF99">
              <a:alpha val="100000"/>
            </a:srgbClr>
          </a:solidFill>
          <a:ln w="19050" cap="flat" cmpd="sng">
            <a:solidFill>
              <a:schemeClr val="dk1">
                <a:alpha val="100000"/>
              </a:schemeClr>
            </a:solidFill>
            <a:prstDash val="dash"/>
            <a:round/>
          </a:ln>
        </p:spPr>
      </p:sp>
      <p:sp>
        <p:nvSpPr>
          <p:cNvPr id="1049592" name=""/>
          <p:cNvSpPr txBox="1"/>
          <p:nvPr/>
        </p:nvSpPr>
        <p:spPr>
          <a:xfrm rot="0">
            <a:off x="1717675" y="3546475"/>
            <a:ext cx="946150" cy="39846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伪首部</a:t>
            </a:r>
          </a:p>
        </p:txBody>
      </p:sp>
      <p:sp>
        <p:nvSpPr>
          <p:cNvPr id="1049593" name=""/>
          <p:cNvSpPr txBox="1"/>
          <p:nvPr/>
        </p:nvSpPr>
        <p:spPr>
          <a:xfrm rot="0">
            <a:off x="2860675" y="3546475"/>
            <a:ext cx="947737" cy="39846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源端口</a:t>
            </a:r>
          </a:p>
        </p:txBody>
      </p:sp>
      <p:sp>
        <p:nvSpPr>
          <p:cNvPr id="1049594" name=""/>
          <p:cNvSpPr txBox="1"/>
          <p:nvPr/>
        </p:nvSpPr>
        <p:spPr>
          <a:xfrm rot="0">
            <a:off x="3949700" y="3546475"/>
            <a:ext cx="1200150" cy="39846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目的端口</a:t>
            </a:r>
          </a:p>
        </p:txBody>
      </p:sp>
      <p:sp>
        <p:nvSpPr>
          <p:cNvPr id="1049595" name=""/>
          <p:cNvSpPr txBox="1"/>
          <p:nvPr/>
        </p:nvSpPr>
        <p:spPr>
          <a:xfrm rot="0">
            <a:off x="5284787" y="3544887"/>
            <a:ext cx="83185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长  度</a:t>
            </a:r>
          </a:p>
        </p:txBody>
      </p:sp>
      <p:sp>
        <p:nvSpPr>
          <p:cNvPr id="1049596" name=""/>
          <p:cNvSpPr txBox="1"/>
          <p:nvPr/>
        </p:nvSpPr>
        <p:spPr>
          <a:xfrm rot="0">
            <a:off x="6429375" y="3546475"/>
            <a:ext cx="946150" cy="39846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检验和</a:t>
            </a:r>
          </a:p>
        </p:txBody>
      </p:sp>
      <p:sp>
        <p:nvSpPr>
          <p:cNvPr id="1049597" name=""/>
          <p:cNvSpPr txBox="1"/>
          <p:nvPr/>
        </p:nvSpPr>
        <p:spPr>
          <a:xfrm rot="0">
            <a:off x="5429250" y="5418137"/>
            <a:ext cx="132080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数         据</a:t>
            </a:r>
          </a:p>
        </p:txBody>
      </p:sp>
      <p:sp>
        <p:nvSpPr>
          <p:cNvPr id="1049598" name=""/>
          <p:cNvSpPr txBox="1"/>
          <p:nvPr/>
        </p:nvSpPr>
        <p:spPr>
          <a:xfrm rot="0">
            <a:off x="2373312" y="5418137"/>
            <a:ext cx="83185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首  部</a:t>
            </a:r>
          </a:p>
        </p:txBody>
      </p:sp>
      <p:sp>
        <p:nvSpPr>
          <p:cNvPr id="1049599" name=""/>
          <p:cNvSpPr/>
          <p:nvPr/>
        </p:nvSpPr>
        <p:spPr>
          <a:xfrm rot="0">
            <a:off x="5353050" y="2406650"/>
            <a:ext cx="0" cy="457200"/>
          </a:xfrm>
          <a:prstGeom prst="line"/>
          <a:noFill/>
          <a:ln w="9525" cap="flat" cmpd="sng">
            <a:solidFill>
              <a:schemeClr val="dk1">
                <a:alpha val="100000"/>
              </a:schemeClr>
            </a:solidFill>
            <a:prstDash val="solid"/>
            <a:round/>
          </a:ln>
        </p:spPr>
      </p:sp>
      <p:sp>
        <p:nvSpPr>
          <p:cNvPr id="1049600" name=""/>
          <p:cNvSpPr/>
          <p:nvPr/>
        </p:nvSpPr>
        <p:spPr>
          <a:xfrm rot="0">
            <a:off x="5886450" y="2406650"/>
            <a:ext cx="1587" cy="457200"/>
          </a:xfrm>
          <a:prstGeom prst="line"/>
          <a:noFill/>
          <a:ln w="9525" cap="flat" cmpd="sng">
            <a:solidFill>
              <a:schemeClr val="dk1">
                <a:alpha val="100000"/>
              </a:schemeClr>
            </a:solidFill>
            <a:prstDash val="solid"/>
            <a:round/>
          </a:ln>
        </p:spPr>
      </p:sp>
      <p:sp>
        <p:nvSpPr>
          <p:cNvPr id="1049601" name=""/>
          <p:cNvSpPr/>
          <p:nvPr/>
        </p:nvSpPr>
        <p:spPr>
          <a:xfrm rot="0">
            <a:off x="6419850" y="2406650"/>
            <a:ext cx="0" cy="457200"/>
          </a:xfrm>
          <a:prstGeom prst="line"/>
          <a:noFill/>
          <a:ln w="9525" cap="flat" cmpd="sng">
            <a:solidFill>
              <a:schemeClr val="dk1">
                <a:alpha val="100000"/>
              </a:schemeClr>
            </a:solidFill>
            <a:prstDash val="solid"/>
            <a:round/>
          </a:ln>
        </p:spPr>
      </p:sp>
      <p:sp>
        <p:nvSpPr>
          <p:cNvPr id="1049602" name=""/>
          <p:cNvSpPr txBox="1"/>
          <p:nvPr/>
        </p:nvSpPr>
        <p:spPr>
          <a:xfrm rot="0">
            <a:off x="6376987" y="2403475"/>
            <a:ext cx="123031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UDP</a:t>
            </a:r>
            <a:r>
              <a:rPr altLang="en-US" sz="2000" lang="zh-CN">
                <a:solidFill>
                  <a:srgbClr val="333399"/>
                </a:solidFill>
                <a:latin typeface="Arial" pitchFamily="34" charset="0"/>
                <a:ea typeface="黑体" pitchFamily="49" charset="-122"/>
              </a:rPr>
              <a:t>长度</a:t>
            </a:r>
          </a:p>
        </p:txBody>
      </p:sp>
      <p:sp>
        <p:nvSpPr>
          <p:cNvPr id="1049603" name=""/>
          <p:cNvSpPr txBox="1"/>
          <p:nvPr/>
        </p:nvSpPr>
        <p:spPr>
          <a:xfrm rot="0">
            <a:off x="1282700" y="2403475"/>
            <a:ext cx="132715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源 </a:t>
            </a:r>
            <a:r>
              <a:rPr altLang="zh-CN" sz="2000" lang="en-US">
                <a:solidFill>
                  <a:srgbClr val="333399"/>
                </a:solidFill>
                <a:latin typeface="Arial" pitchFamily="34" charset="0"/>
                <a:ea typeface="黑体" pitchFamily="49" charset="-122"/>
              </a:rPr>
              <a:t>IP </a:t>
            </a:r>
            <a:r>
              <a:rPr altLang="en-US" sz="2000" lang="zh-CN">
                <a:solidFill>
                  <a:srgbClr val="333399"/>
                </a:solidFill>
                <a:latin typeface="Arial" pitchFamily="34" charset="0"/>
                <a:ea typeface="黑体" pitchFamily="49" charset="-122"/>
              </a:rPr>
              <a:t>地址</a:t>
            </a:r>
          </a:p>
        </p:txBody>
      </p:sp>
      <p:sp>
        <p:nvSpPr>
          <p:cNvPr id="1049604" name=""/>
          <p:cNvSpPr txBox="1"/>
          <p:nvPr/>
        </p:nvSpPr>
        <p:spPr>
          <a:xfrm rot="0">
            <a:off x="3421062" y="2403475"/>
            <a:ext cx="157956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目的 </a:t>
            </a:r>
            <a:r>
              <a:rPr altLang="zh-CN" sz="2000" lang="en-US">
                <a:solidFill>
                  <a:srgbClr val="333399"/>
                </a:solidFill>
                <a:latin typeface="Arial" pitchFamily="34" charset="0"/>
                <a:ea typeface="黑体" pitchFamily="49" charset="-122"/>
              </a:rPr>
              <a:t>IP </a:t>
            </a:r>
            <a:r>
              <a:rPr altLang="en-US" sz="2000" lang="zh-CN">
                <a:solidFill>
                  <a:srgbClr val="333399"/>
                </a:solidFill>
                <a:latin typeface="Arial" pitchFamily="34" charset="0"/>
                <a:ea typeface="黑体" pitchFamily="49" charset="-122"/>
              </a:rPr>
              <a:t>地址</a:t>
            </a:r>
          </a:p>
        </p:txBody>
      </p:sp>
      <p:sp>
        <p:nvSpPr>
          <p:cNvPr id="1049605" name=""/>
          <p:cNvSpPr txBox="1"/>
          <p:nvPr/>
        </p:nvSpPr>
        <p:spPr>
          <a:xfrm rot="0">
            <a:off x="5454650" y="2403475"/>
            <a:ext cx="32385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0</a:t>
            </a:r>
          </a:p>
        </p:txBody>
      </p:sp>
      <p:sp>
        <p:nvSpPr>
          <p:cNvPr id="1049606" name=""/>
          <p:cNvSpPr txBox="1"/>
          <p:nvPr/>
        </p:nvSpPr>
        <p:spPr>
          <a:xfrm rot="0">
            <a:off x="5888037" y="2403475"/>
            <a:ext cx="46672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17</a:t>
            </a:r>
          </a:p>
        </p:txBody>
      </p:sp>
      <p:sp>
        <p:nvSpPr>
          <p:cNvPr id="1049607" name=""/>
          <p:cNvSpPr/>
          <p:nvPr/>
        </p:nvSpPr>
        <p:spPr>
          <a:xfrm rot="0">
            <a:off x="2225675" y="6062662"/>
            <a:ext cx="6594475" cy="0"/>
          </a:xfrm>
          <a:prstGeom prst="line"/>
          <a:noFill/>
          <a:ln w="9525" cap="flat" cmpd="sng">
            <a:solidFill>
              <a:srgbClr val="333399">
                <a:alpha val="100000"/>
              </a:srgbClr>
            </a:solidFill>
            <a:prstDash val="solid"/>
            <a:round/>
            <a:headEnd type="triangle" w="med" len="lg"/>
            <a:tailEnd type="triangle" w="med" len="lg"/>
          </a:ln>
        </p:spPr>
      </p:sp>
      <p:sp>
        <p:nvSpPr>
          <p:cNvPr id="1049608" name=""/>
          <p:cNvSpPr/>
          <p:nvPr/>
        </p:nvSpPr>
        <p:spPr>
          <a:xfrm rot="0">
            <a:off x="4810125" y="5908675"/>
            <a:ext cx="1173162" cy="292100"/>
          </a:xfrm>
          <a:prstGeom prst="rect"/>
          <a:solidFill>
            <a:schemeClr val="lt1"/>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609" name=""/>
          <p:cNvSpPr txBox="1"/>
          <p:nvPr/>
        </p:nvSpPr>
        <p:spPr>
          <a:xfrm rot="0">
            <a:off x="4764087" y="5883275"/>
            <a:ext cx="125412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IP </a:t>
            </a:r>
            <a:r>
              <a:rPr altLang="en-US" sz="2000" lang="zh-CN">
                <a:solidFill>
                  <a:srgbClr val="333399"/>
                </a:solidFill>
                <a:latin typeface="Arial" pitchFamily="34" charset="0"/>
                <a:ea typeface="黑体" pitchFamily="49" charset="-122"/>
              </a:rPr>
              <a:t>数据报</a:t>
            </a:r>
          </a:p>
        </p:txBody>
      </p:sp>
      <p:sp>
        <p:nvSpPr>
          <p:cNvPr id="1049610" name=""/>
          <p:cNvSpPr txBox="1"/>
          <p:nvPr/>
        </p:nvSpPr>
        <p:spPr>
          <a:xfrm rot="0">
            <a:off x="287337" y="2024062"/>
            <a:ext cx="69215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字节</a:t>
            </a:r>
          </a:p>
        </p:txBody>
      </p:sp>
      <p:sp>
        <p:nvSpPr>
          <p:cNvPr id="1049611" name=""/>
          <p:cNvSpPr txBox="1"/>
          <p:nvPr/>
        </p:nvSpPr>
        <p:spPr>
          <a:xfrm rot="0">
            <a:off x="1831975" y="2001837"/>
            <a:ext cx="32702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4</a:t>
            </a:r>
          </a:p>
        </p:txBody>
      </p:sp>
      <p:sp>
        <p:nvSpPr>
          <p:cNvPr id="1049612" name=""/>
          <p:cNvSpPr txBox="1"/>
          <p:nvPr/>
        </p:nvSpPr>
        <p:spPr>
          <a:xfrm rot="0">
            <a:off x="4059237" y="2001837"/>
            <a:ext cx="32385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4</a:t>
            </a:r>
          </a:p>
        </p:txBody>
      </p:sp>
      <p:sp>
        <p:nvSpPr>
          <p:cNvPr id="1049613" name=""/>
          <p:cNvSpPr txBox="1"/>
          <p:nvPr/>
        </p:nvSpPr>
        <p:spPr>
          <a:xfrm rot="0">
            <a:off x="5454650" y="2001837"/>
            <a:ext cx="32385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1</a:t>
            </a:r>
          </a:p>
        </p:txBody>
      </p:sp>
      <p:sp>
        <p:nvSpPr>
          <p:cNvPr id="1049614" name=""/>
          <p:cNvSpPr txBox="1"/>
          <p:nvPr/>
        </p:nvSpPr>
        <p:spPr>
          <a:xfrm rot="0">
            <a:off x="5975350" y="2001837"/>
            <a:ext cx="32702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1</a:t>
            </a:r>
          </a:p>
        </p:txBody>
      </p:sp>
      <p:sp>
        <p:nvSpPr>
          <p:cNvPr id="1049615" name=""/>
          <p:cNvSpPr txBox="1"/>
          <p:nvPr/>
        </p:nvSpPr>
        <p:spPr>
          <a:xfrm rot="0">
            <a:off x="6762750" y="2001837"/>
            <a:ext cx="325437"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2</a:t>
            </a:r>
          </a:p>
        </p:txBody>
      </p:sp>
      <p:sp>
        <p:nvSpPr>
          <p:cNvPr id="1049616" name=""/>
          <p:cNvSpPr txBox="1"/>
          <p:nvPr/>
        </p:nvSpPr>
        <p:spPr>
          <a:xfrm rot="0">
            <a:off x="1957387" y="3171825"/>
            <a:ext cx="466725" cy="395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12</a:t>
            </a:r>
          </a:p>
        </p:txBody>
      </p:sp>
      <p:sp>
        <p:nvSpPr>
          <p:cNvPr id="1049617" name=""/>
          <p:cNvSpPr txBox="1"/>
          <p:nvPr/>
        </p:nvSpPr>
        <p:spPr>
          <a:xfrm rot="0">
            <a:off x="3227387" y="3176587"/>
            <a:ext cx="32702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2</a:t>
            </a:r>
          </a:p>
        </p:txBody>
      </p:sp>
      <p:sp>
        <p:nvSpPr>
          <p:cNvPr id="1049618" name=""/>
          <p:cNvSpPr txBox="1"/>
          <p:nvPr/>
        </p:nvSpPr>
        <p:spPr>
          <a:xfrm rot="0">
            <a:off x="4452937" y="3176587"/>
            <a:ext cx="325437"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2</a:t>
            </a:r>
          </a:p>
        </p:txBody>
      </p:sp>
      <p:sp>
        <p:nvSpPr>
          <p:cNvPr id="1049619" name=""/>
          <p:cNvSpPr txBox="1"/>
          <p:nvPr/>
        </p:nvSpPr>
        <p:spPr>
          <a:xfrm rot="0">
            <a:off x="5522912" y="3176587"/>
            <a:ext cx="325437"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2</a:t>
            </a:r>
          </a:p>
        </p:txBody>
      </p:sp>
      <p:sp>
        <p:nvSpPr>
          <p:cNvPr id="1049620" name=""/>
          <p:cNvSpPr txBox="1"/>
          <p:nvPr/>
        </p:nvSpPr>
        <p:spPr>
          <a:xfrm rot="0">
            <a:off x="6740525" y="3176587"/>
            <a:ext cx="325437"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2</a:t>
            </a:r>
          </a:p>
        </p:txBody>
      </p:sp>
      <p:sp>
        <p:nvSpPr>
          <p:cNvPr id="1049621" name=""/>
          <p:cNvSpPr txBox="1"/>
          <p:nvPr/>
        </p:nvSpPr>
        <p:spPr>
          <a:xfrm rot="0">
            <a:off x="800100" y="3171825"/>
            <a:ext cx="692150" cy="395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字节</a:t>
            </a:r>
          </a:p>
        </p:txBody>
      </p:sp>
      <p:sp>
        <p:nvSpPr>
          <p:cNvPr id="1049622" name=""/>
          <p:cNvSpPr txBox="1"/>
          <p:nvPr/>
        </p:nvSpPr>
        <p:spPr>
          <a:xfrm rot="0">
            <a:off x="1041400" y="5013325"/>
            <a:ext cx="120015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发送在前</a:t>
            </a:r>
          </a:p>
        </p:txBody>
      </p:sp>
      <p:sp>
        <p:nvSpPr>
          <p:cNvPr id="1049623" name=""/>
          <p:cNvSpPr/>
          <p:nvPr/>
        </p:nvSpPr>
        <p:spPr>
          <a:xfrm rot="0">
            <a:off x="5978525" y="5149850"/>
            <a:ext cx="277812" cy="415925"/>
          </a:xfrm>
          <a:prstGeom prst="downArrow">
            <a:avLst>
              <a:gd name="adj1" fmla="val 50000"/>
              <a:gd name="adj2" fmla="val 37428"/>
            </a:avLst>
          </a:prstGeom>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624" name=""/>
          <p:cNvSpPr/>
          <p:nvPr/>
        </p:nvSpPr>
        <p:spPr>
          <a:xfrm rot="0">
            <a:off x="4427537" y="4437062"/>
            <a:ext cx="4392612" cy="457200"/>
          </a:xfrm>
          <a:prstGeom prst="rect"/>
          <a:solidFill>
            <a:srgbClr val="FFCCFF"/>
          </a:soli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625" name=""/>
          <p:cNvSpPr txBox="1"/>
          <p:nvPr/>
        </p:nvSpPr>
        <p:spPr>
          <a:xfrm rot="0">
            <a:off x="5983287" y="4479925"/>
            <a:ext cx="132080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数         据</a:t>
            </a:r>
          </a:p>
        </p:txBody>
      </p:sp>
      <p:sp>
        <p:nvSpPr>
          <p:cNvPr id="1049626" name=""/>
          <p:cNvSpPr txBox="1"/>
          <p:nvPr/>
        </p:nvSpPr>
        <p:spPr>
          <a:xfrm rot="0">
            <a:off x="3487737" y="4479925"/>
            <a:ext cx="831850"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000" lang="zh-CN">
                <a:solidFill>
                  <a:srgbClr val="333399"/>
                </a:solidFill>
                <a:latin typeface="Arial" pitchFamily="34" charset="0"/>
                <a:ea typeface="黑体" pitchFamily="49" charset="-122"/>
              </a:rPr>
              <a:t>首  部</a:t>
            </a:r>
          </a:p>
        </p:txBody>
      </p:sp>
      <p:sp>
        <p:nvSpPr>
          <p:cNvPr id="1049627" name=""/>
          <p:cNvSpPr/>
          <p:nvPr/>
        </p:nvSpPr>
        <p:spPr>
          <a:xfrm rot="16200000">
            <a:off x="6032500" y="2373312"/>
            <a:ext cx="168275" cy="5391150"/>
          </a:xfrm>
          <a:prstGeom prst="leftBrace"/>
          <a:noFill/>
          <a:ln w="2857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628" name=""/>
          <p:cNvSpPr txBox="1"/>
          <p:nvPr/>
        </p:nvSpPr>
        <p:spPr>
          <a:xfrm rot="0">
            <a:off x="1258887" y="4437062"/>
            <a:ext cx="2062162"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333399"/>
                </a:solidFill>
                <a:latin typeface="Arial" pitchFamily="34" charset="0"/>
                <a:ea typeface="黑体" pitchFamily="49" charset="-122"/>
              </a:rPr>
              <a:t>UDP </a:t>
            </a:r>
            <a:r>
              <a:rPr altLang="en-US" sz="2000" lang="zh-CN">
                <a:solidFill>
                  <a:srgbClr val="333399"/>
                </a:solidFill>
                <a:latin typeface="Arial" pitchFamily="34" charset="0"/>
                <a:ea typeface="黑体" pitchFamily="49" charset="-122"/>
              </a:rPr>
              <a:t>用户数据报</a:t>
            </a: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263" name=""/>
        <p:cNvGrpSpPr/>
        <p:nvPr/>
      </p:nvGrpSpPr>
      <p:grpSpPr>
        <a:xfrm rot="0">
          <a:off x="0" y="0"/>
          <a:ext cx="0" cy="0"/>
          <a:chOff x="0" y="0"/>
          <a:chExt cx="0" cy="0"/>
        </a:xfrm>
      </p:grpSpPr>
      <p:sp>
        <p:nvSpPr>
          <p:cNvPr id="1049632"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r>
              <a:rPr altLang="en-US" lang="zh-CN"/>
              <a:t>课堂练习</a:t>
            </a:r>
          </a:p>
        </p:txBody>
      </p:sp>
      <p:sp>
        <p:nvSpPr>
          <p:cNvPr id="1049633" name=""/>
          <p:cNvSpPr/>
          <p:nvPr>
            <p:ph sz="full" idx="1"/>
          </p:nvPr>
        </p:nvSpPr>
        <p:spPr>
          <a:xfrm rot="0">
            <a:off x="457200" y="1295400"/>
            <a:ext cx="8229600" cy="5348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lvl="0"/>
            <a:r>
              <a:rPr altLang="en-US" b="1" lang="zh-CN"/>
              <a:t>一个</a:t>
            </a:r>
            <a:r>
              <a:rPr altLang="zh-CN" b="1" lang="en-US"/>
              <a:t>UDP</a:t>
            </a:r>
            <a:r>
              <a:rPr altLang="en-US" b="1" lang="zh-CN"/>
              <a:t>用户数据报的首部的十六制表示为：</a:t>
            </a:r>
            <a:r>
              <a:rPr altLang="zh-CN" b="1" lang="en-US"/>
              <a:t>05</a:t>
            </a:r>
            <a:r>
              <a:rPr altLang="en-US" b="1" lang="zh-CN"/>
              <a:t>　</a:t>
            </a:r>
            <a:r>
              <a:rPr altLang="zh-CN" b="1" lang="en-US"/>
              <a:t>6A</a:t>
            </a:r>
            <a:r>
              <a:rPr altLang="en-US" b="1" lang="zh-CN"/>
              <a:t>　</a:t>
            </a:r>
            <a:r>
              <a:rPr altLang="zh-CN" b="1" lang="en-US"/>
              <a:t>00</a:t>
            </a:r>
            <a:r>
              <a:rPr altLang="en-US" b="1" lang="zh-CN"/>
              <a:t>　</a:t>
            </a:r>
            <a:r>
              <a:rPr altLang="zh-CN" b="1" lang="en-US"/>
              <a:t>45</a:t>
            </a:r>
            <a:r>
              <a:rPr altLang="en-US" b="1" lang="zh-CN"/>
              <a:t>　</a:t>
            </a:r>
            <a:r>
              <a:rPr altLang="zh-CN" b="1" lang="en-US"/>
              <a:t>00</a:t>
            </a:r>
            <a:r>
              <a:rPr altLang="en-US" b="1" lang="zh-CN"/>
              <a:t>　</a:t>
            </a:r>
            <a:r>
              <a:rPr altLang="zh-CN" b="1" lang="en-US"/>
              <a:t>1C</a:t>
            </a:r>
            <a:r>
              <a:rPr altLang="en-US" b="1" lang="zh-CN"/>
              <a:t>　</a:t>
            </a:r>
            <a:r>
              <a:rPr altLang="zh-CN" b="1" lang="en-US"/>
              <a:t>E2</a:t>
            </a:r>
            <a:r>
              <a:rPr altLang="en-US" b="1" lang="zh-CN"/>
              <a:t>　</a:t>
            </a:r>
            <a:r>
              <a:rPr altLang="zh-CN" b="1" lang="en-US"/>
              <a:t>67</a:t>
            </a:r>
          </a:p>
          <a:p>
            <a:pPr lvl="0"/>
            <a:r>
              <a:rPr altLang="en-US" lang="zh-CN"/>
              <a:t>试求出源端口号、目的端口号、数据报的总长度、数据部分的长度</a:t>
            </a:r>
          </a:p>
          <a:p>
            <a:pPr lvl="0"/>
            <a:r>
              <a:rPr altLang="en-US" lang="zh-CN"/>
              <a:t>是客户发送给服务器还是服务器发送给客户？</a:t>
            </a: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266" name=""/>
        <p:cNvGrpSpPr/>
        <p:nvPr/>
      </p:nvGrpSpPr>
      <p:grpSpPr>
        <a:xfrm rot="0">
          <a:off x="0" y="0"/>
          <a:ext cx="0" cy="0"/>
          <a:chOff x="0" y="0"/>
          <a:chExt cx="0" cy="0"/>
        </a:xfrm>
      </p:grpSpPr>
      <p:sp>
        <p:nvSpPr>
          <p:cNvPr id="1049637" name=""/>
          <p:cNvSpPr/>
          <p:nvPr/>
        </p:nvSpPr>
        <p:spPr>
          <a:xfrm rot="0">
            <a:off x="657225" y="6289675"/>
            <a:ext cx="635000" cy="252412"/>
          </a:xfrm>
          <a:prstGeom prst="leftArrow">
            <a:avLst>
              <a:gd name="adj1" fmla="val 50000"/>
              <a:gd name="adj2" fmla="val 62893"/>
            </a:avLst>
          </a:prstGeom>
          <a:solidFill>
            <a:schemeClr val="hlink"/>
          </a:solidFill>
          <a:ln w="127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638" name=""/>
          <p:cNvSpPr/>
          <p:nvPr/>
        </p:nvSpPr>
        <p:spPr>
          <a:xfrm rot="0">
            <a:off x="1258887" y="6164262"/>
            <a:ext cx="1225550" cy="504825"/>
          </a:xfrm>
          <a:prstGeom prst="rect"/>
          <a:solidFill>
            <a:srgbClr val="CCFF99"/>
          </a:solidFill>
          <a:ln w="19050"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639" name=""/>
          <p:cNvSpPr/>
          <p:nvPr/>
        </p:nvSpPr>
        <p:spPr>
          <a:xfrm rot="0" flipH="1">
            <a:off x="928687" y="1697037"/>
            <a:ext cx="15875" cy="2757487"/>
          </a:xfrm>
          <a:prstGeom prst="line"/>
          <a:noFill/>
          <a:ln w="12700" cap="flat" cmpd="sng">
            <a:solidFill>
              <a:schemeClr val="dk1">
                <a:alpha val="100000"/>
              </a:schemeClr>
            </a:solidFill>
            <a:prstDash val="solid"/>
            <a:round/>
            <a:headEnd type="triangle" w="med" len="lg"/>
            <a:tailEnd type="triangle" w="med" len="lg"/>
          </a:ln>
        </p:spPr>
      </p:sp>
      <p:sp>
        <p:nvSpPr>
          <p:cNvPr id="1049640" name=""/>
          <p:cNvSpPr/>
          <p:nvPr/>
        </p:nvSpPr>
        <p:spPr>
          <a:xfrm rot="0">
            <a:off x="638175" y="2767012"/>
            <a:ext cx="587375" cy="530225"/>
          </a:xfrm>
          <a:prstGeom prst="rect"/>
          <a:solidFill>
            <a:schemeClr val="lt1"/>
          </a:solid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lnSpc>
                <a:spcPct val="90000"/>
              </a:lnSpc>
              <a:spcBef>
                <a:spcPct val="0"/>
              </a:spcBef>
              <a:buFontTx/>
              <a:buNone/>
            </a:pPr>
            <a:r>
              <a:rPr altLang="zh-CN" sz="1600" lang="en-US">
                <a:solidFill>
                  <a:srgbClr val="333399"/>
                </a:solidFill>
                <a:latin typeface="Arial" pitchFamily="34" charset="0"/>
                <a:ea typeface="黑体" pitchFamily="49" charset="-122"/>
              </a:rPr>
              <a:t>TCP</a:t>
            </a:r>
          </a:p>
          <a:p>
            <a:pPr indent="0" lvl="0" marL="0">
              <a:lnSpc>
                <a:spcPct val="90000"/>
              </a:lnSpc>
              <a:spcBef>
                <a:spcPct val="0"/>
              </a:spcBef>
              <a:buFontTx/>
              <a:buNone/>
            </a:pPr>
            <a:r>
              <a:rPr altLang="en-US" sz="1600" lang="zh-CN">
                <a:solidFill>
                  <a:srgbClr val="333399"/>
                </a:solidFill>
                <a:latin typeface="Arial" pitchFamily="34" charset="0"/>
                <a:ea typeface="黑体" pitchFamily="49" charset="-122"/>
              </a:rPr>
              <a:t>首部</a:t>
            </a:r>
          </a:p>
        </p:txBody>
      </p:sp>
      <p:sp>
        <p:nvSpPr>
          <p:cNvPr id="1049641" name=""/>
          <p:cNvSpPr/>
          <p:nvPr/>
        </p:nvSpPr>
        <p:spPr>
          <a:xfrm rot="0">
            <a:off x="8453438" y="1690687"/>
            <a:ext cx="0" cy="2316162"/>
          </a:xfrm>
          <a:prstGeom prst="line"/>
          <a:noFill/>
          <a:ln w="12700" cap="flat" cmpd="sng">
            <a:solidFill>
              <a:schemeClr val="dk1">
                <a:alpha val="100000"/>
              </a:schemeClr>
            </a:solidFill>
            <a:prstDash val="solid"/>
            <a:round/>
            <a:headEnd type="triangle" w="med" len="lg"/>
            <a:tailEnd type="triangle" w="med" len="lg"/>
          </a:ln>
        </p:spPr>
      </p:sp>
      <p:sp>
        <p:nvSpPr>
          <p:cNvPr id="1049642" name=""/>
          <p:cNvSpPr/>
          <p:nvPr/>
        </p:nvSpPr>
        <p:spPr>
          <a:xfrm rot="0">
            <a:off x="8002587" y="2509837"/>
            <a:ext cx="1073150" cy="530225"/>
          </a:xfrm>
          <a:prstGeom prst="rect"/>
          <a:solidFill>
            <a:schemeClr val="lt1"/>
          </a:solid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lnSpc>
                <a:spcPct val="90000"/>
              </a:lnSpc>
              <a:spcBef>
                <a:spcPct val="0"/>
              </a:spcBef>
              <a:buFontTx/>
              <a:buNone/>
            </a:pPr>
            <a:r>
              <a:rPr altLang="zh-CN" sz="1600" lang="en-US">
                <a:solidFill>
                  <a:srgbClr val="333399"/>
                </a:solidFill>
                <a:latin typeface="Arial" pitchFamily="34" charset="0"/>
                <a:ea typeface="黑体" pitchFamily="49" charset="-122"/>
              </a:rPr>
              <a:t>20 </a:t>
            </a:r>
            <a:r>
              <a:rPr altLang="en-US" sz="1600" lang="zh-CN">
                <a:solidFill>
                  <a:srgbClr val="333399"/>
                </a:solidFill>
                <a:latin typeface="Arial" pitchFamily="34" charset="0"/>
                <a:ea typeface="黑体" pitchFamily="49" charset="-122"/>
              </a:rPr>
              <a:t>字节的</a:t>
            </a:r>
          </a:p>
          <a:p>
            <a:pPr algn="ctr" indent="0" lvl="0" marL="0">
              <a:lnSpc>
                <a:spcPct val="90000"/>
              </a:lnSpc>
              <a:spcBef>
                <a:spcPct val="0"/>
              </a:spcBef>
              <a:buFontTx/>
              <a:buNone/>
            </a:pPr>
            <a:r>
              <a:rPr altLang="en-US" sz="1600" lang="zh-CN">
                <a:solidFill>
                  <a:srgbClr val="333399"/>
                </a:solidFill>
                <a:latin typeface="Arial" pitchFamily="34" charset="0"/>
                <a:ea typeface="黑体" pitchFamily="49" charset="-122"/>
              </a:rPr>
              <a:t>固定首部</a:t>
            </a:r>
          </a:p>
        </p:txBody>
      </p:sp>
      <p:sp>
        <p:nvSpPr>
          <p:cNvPr id="1049643" name=""/>
          <p:cNvSpPr/>
          <p:nvPr/>
        </p:nvSpPr>
        <p:spPr>
          <a:xfrm rot="0">
            <a:off x="1217612" y="1695450"/>
            <a:ext cx="6810375" cy="2763837"/>
          </a:xfrm>
          <a:prstGeom prst="rect"/>
          <a:solidFill>
            <a:srgbClr val="FFFFCC"/>
          </a:solidFill>
          <a:ln w="25400"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644" name=""/>
          <p:cNvSpPr/>
          <p:nvPr/>
        </p:nvSpPr>
        <p:spPr bwMode="auto">
          <a:xfrm rot="0">
            <a:off x="1227137" y="4459287"/>
            <a:ext cx="6826250" cy="757237"/>
          </a:xfrm>
          <a:custGeom>
            <a:avLst/>
            <a:ahLst/>
            <a:rect l="0" t="0" r="r" b="b"/>
            <a:pathLst>
              <a:path w="4626" h="544">
                <a:moveTo>
                  <a:pt x="0" y="0"/>
                </a:moveTo>
                <a:lnTo>
                  <a:pt x="861" y="544"/>
                </a:lnTo>
                <a:lnTo>
                  <a:pt x="1814" y="544"/>
                </a:lnTo>
                <a:lnTo>
                  <a:pt x="4626" y="0"/>
                </a:lnTo>
                <a:lnTo>
                  <a:pt x="0" y="0"/>
                </a:lnTo>
              </a:path>
            </a:pathLst>
          </a:custGeom>
          <a:gradFill rotWithShape="1">
            <a:gsLst>
              <a:gs pos="0">
                <a:srgbClr val="B2B28E">
                  <a:alpha val="100000"/>
                </a:srgbClr>
              </a:gs>
              <a:gs pos="100000">
                <a:srgbClr val="FFFFCC">
                  <a:alpha val="100000"/>
                </a:srgbClr>
              </a:gs>
            </a:gsLst>
            <a:lin ang="5400000" scaled="1"/>
          </a:gradFill>
          <a:ln>
            <a:noFill/>
          </a:ln>
        </p:spPr>
      </p:sp>
      <p:sp>
        <p:nvSpPr>
          <p:cNvPr id="1049645" name=""/>
          <p:cNvSpPr/>
          <p:nvPr/>
        </p:nvSpPr>
        <p:spPr>
          <a:xfrm rot="0">
            <a:off x="1211262" y="2165350"/>
            <a:ext cx="6821487" cy="0"/>
          </a:xfrm>
          <a:prstGeom prst="line"/>
          <a:noFill/>
          <a:ln w="12700" cap="flat" cmpd="sng">
            <a:solidFill>
              <a:schemeClr val="dk1">
                <a:alpha val="100000"/>
              </a:schemeClr>
            </a:solidFill>
            <a:prstDash val="solid"/>
            <a:round/>
          </a:ln>
        </p:spPr>
      </p:sp>
      <p:sp>
        <p:nvSpPr>
          <p:cNvPr id="1049646" name=""/>
          <p:cNvSpPr/>
          <p:nvPr/>
        </p:nvSpPr>
        <p:spPr>
          <a:xfrm rot="0">
            <a:off x="1223962" y="2630487"/>
            <a:ext cx="6808787" cy="0"/>
          </a:xfrm>
          <a:prstGeom prst="line"/>
          <a:noFill/>
          <a:ln w="12700" cap="flat" cmpd="sng">
            <a:solidFill>
              <a:schemeClr val="dk1">
                <a:alpha val="100000"/>
              </a:schemeClr>
            </a:solidFill>
            <a:prstDash val="solid"/>
            <a:round/>
          </a:ln>
        </p:spPr>
      </p:sp>
      <p:sp>
        <p:nvSpPr>
          <p:cNvPr id="1049647" name=""/>
          <p:cNvSpPr/>
          <p:nvPr/>
        </p:nvSpPr>
        <p:spPr>
          <a:xfrm rot="0">
            <a:off x="1211262" y="3094037"/>
            <a:ext cx="6821487" cy="0"/>
          </a:xfrm>
          <a:prstGeom prst="line"/>
          <a:noFill/>
          <a:ln w="12700" cap="flat" cmpd="sng">
            <a:solidFill>
              <a:schemeClr val="dk1">
                <a:alpha val="100000"/>
              </a:schemeClr>
            </a:solidFill>
            <a:prstDash val="solid"/>
            <a:round/>
          </a:ln>
        </p:spPr>
      </p:sp>
      <p:sp>
        <p:nvSpPr>
          <p:cNvPr id="1049648" name=""/>
          <p:cNvSpPr/>
          <p:nvPr/>
        </p:nvSpPr>
        <p:spPr>
          <a:xfrm rot="0">
            <a:off x="1211262" y="3557587"/>
            <a:ext cx="6821487" cy="0"/>
          </a:xfrm>
          <a:prstGeom prst="line"/>
          <a:noFill/>
          <a:ln w="12700" cap="flat" cmpd="sng">
            <a:solidFill>
              <a:schemeClr val="dk1">
                <a:alpha val="100000"/>
              </a:schemeClr>
            </a:solidFill>
            <a:prstDash val="solid"/>
            <a:round/>
          </a:ln>
        </p:spPr>
      </p:sp>
      <p:sp>
        <p:nvSpPr>
          <p:cNvPr id="1049649" name=""/>
          <p:cNvSpPr/>
          <p:nvPr/>
        </p:nvSpPr>
        <p:spPr>
          <a:xfrm rot="0">
            <a:off x="1223962" y="4022725"/>
            <a:ext cx="6808787" cy="0"/>
          </a:xfrm>
          <a:prstGeom prst="line"/>
          <a:noFill/>
          <a:ln w="12700" cap="flat" cmpd="sng">
            <a:solidFill>
              <a:schemeClr val="dk1">
                <a:alpha val="100000"/>
              </a:schemeClr>
            </a:solidFill>
            <a:prstDash val="solid"/>
            <a:round/>
          </a:ln>
        </p:spPr>
      </p:sp>
      <p:sp>
        <p:nvSpPr>
          <p:cNvPr id="1049650" name=""/>
          <p:cNvSpPr/>
          <p:nvPr/>
        </p:nvSpPr>
        <p:spPr>
          <a:xfrm rot="0">
            <a:off x="4624387" y="1700212"/>
            <a:ext cx="0" cy="474662"/>
          </a:xfrm>
          <a:prstGeom prst="line"/>
          <a:noFill/>
          <a:ln w="12700" cap="flat" cmpd="sng">
            <a:solidFill>
              <a:schemeClr val="dk1">
                <a:alpha val="100000"/>
              </a:schemeClr>
            </a:solidFill>
            <a:prstDash val="solid"/>
            <a:round/>
          </a:ln>
        </p:spPr>
      </p:sp>
      <p:sp>
        <p:nvSpPr>
          <p:cNvPr id="1049651" name=""/>
          <p:cNvSpPr/>
          <p:nvPr/>
        </p:nvSpPr>
        <p:spPr>
          <a:xfrm rot="0">
            <a:off x="5688012" y="1785937"/>
            <a:ext cx="1336675"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目  的  端  口</a:t>
            </a:r>
          </a:p>
        </p:txBody>
      </p:sp>
      <p:sp>
        <p:nvSpPr>
          <p:cNvPr id="1049652" name=""/>
          <p:cNvSpPr/>
          <p:nvPr/>
        </p:nvSpPr>
        <p:spPr>
          <a:xfrm rot="0">
            <a:off x="1354137" y="3035300"/>
            <a:ext cx="587375" cy="577850"/>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数据</a:t>
            </a:r>
          </a:p>
          <a:p>
            <a:pPr indent="0" lvl="0" marL="0">
              <a:spcBef>
                <a:spcPct val="0"/>
              </a:spcBef>
              <a:buFontTx/>
              <a:buNone/>
            </a:pPr>
            <a:r>
              <a:rPr altLang="en-US" sz="1600" lang="zh-CN">
                <a:solidFill>
                  <a:srgbClr val="333399"/>
                </a:solidFill>
                <a:latin typeface="Arial" pitchFamily="34" charset="0"/>
                <a:ea typeface="黑体" pitchFamily="49" charset="-122"/>
              </a:rPr>
              <a:t>偏移</a:t>
            </a:r>
          </a:p>
        </p:txBody>
      </p:sp>
      <p:sp>
        <p:nvSpPr>
          <p:cNvPr id="1049653" name=""/>
          <p:cNvSpPr/>
          <p:nvPr/>
        </p:nvSpPr>
        <p:spPr>
          <a:xfrm rot="0">
            <a:off x="2309812" y="3649662"/>
            <a:ext cx="1133475"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检   验   和</a:t>
            </a:r>
          </a:p>
        </p:txBody>
      </p:sp>
      <p:sp>
        <p:nvSpPr>
          <p:cNvPr id="1049654" name=""/>
          <p:cNvSpPr/>
          <p:nvPr/>
        </p:nvSpPr>
        <p:spPr>
          <a:xfrm rot="0">
            <a:off x="2489200" y="4078287"/>
            <a:ext cx="2833687" cy="333375"/>
          </a:xfrm>
          <a:prstGeom prst="rect"/>
          <a:noFill/>
          <a:ln>
            <a:noFill/>
          </a:ln>
        </p:spPr>
        <p:txBody>
          <a:bodyPr anchor="t" bIns="44450" lIns="90488" rIns="90488" tIns="4445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选    项    （长  度  可  变）</a:t>
            </a:r>
          </a:p>
        </p:txBody>
      </p:sp>
      <p:sp>
        <p:nvSpPr>
          <p:cNvPr id="1049655" name=""/>
          <p:cNvSpPr/>
          <p:nvPr/>
        </p:nvSpPr>
        <p:spPr>
          <a:xfrm rot="0">
            <a:off x="2411412" y="1785937"/>
            <a:ext cx="1019175"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源  端  口</a:t>
            </a:r>
          </a:p>
        </p:txBody>
      </p:sp>
      <p:sp>
        <p:nvSpPr>
          <p:cNvPr id="1049656" name=""/>
          <p:cNvSpPr/>
          <p:nvPr/>
        </p:nvSpPr>
        <p:spPr>
          <a:xfrm rot="0">
            <a:off x="4230687" y="2244725"/>
            <a:ext cx="769937" cy="333375"/>
          </a:xfrm>
          <a:prstGeom prst="rect"/>
          <a:noFill/>
          <a:ln>
            <a:noFill/>
          </a:ln>
        </p:spPr>
        <p:txBody>
          <a:bodyPr anchor="t" bIns="44450" lIns="90488" rIns="90488" tIns="4445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序   号</a:t>
            </a:r>
          </a:p>
        </p:txBody>
      </p:sp>
      <p:sp>
        <p:nvSpPr>
          <p:cNvPr id="1049657" name=""/>
          <p:cNvSpPr/>
          <p:nvPr/>
        </p:nvSpPr>
        <p:spPr>
          <a:xfrm rot="0">
            <a:off x="4629150" y="3100387"/>
            <a:ext cx="0" cy="915987"/>
          </a:xfrm>
          <a:prstGeom prst="line"/>
          <a:noFill/>
          <a:ln w="12700" cap="flat" cmpd="sng">
            <a:solidFill>
              <a:schemeClr val="dk1">
                <a:alpha val="100000"/>
              </a:schemeClr>
            </a:solidFill>
            <a:prstDash val="solid"/>
            <a:round/>
          </a:ln>
        </p:spPr>
      </p:sp>
      <p:sp>
        <p:nvSpPr>
          <p:cNvPr id="1049658" name=""/>
          <p:cNvSpPr/>
          <p:nvPr/>
        </p:nvSpPr>
        <p:spPr>
          <a:xfrm rot="0">
            <a:off x="5545137" y="3649662"/>
            <a:ext cx="1508125"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紧   急   指   针</a:t>
            </a:r>
          </a:p>
        </p:txBody>
      </p:sp>
      <p:sp>
        <p:nvSpPr>
          <p:cNvPr id="1049659" name=""/>
          <p:cNvSpPr/>
          <p:nvPr/>
        </p:nvSpPr>
        <p:spPr>
          <a:xfrm rot="0">
            <a:off x="5943600" y="3168650"/>
            <a:ext cx="758825"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窗   口</a:t>
            </a:r>
          </a:p>
        </p:txBody>
      </p:sp>
      <p:sp>
        <p:nvSpPr>
          <p:cNvPr id="1049660" name=""/>
          <p:cNvSpPr/>
          <p:nvPr/>
        </p:nvSpPr>
        <p:spPr>
          <a:xfrm rot="0">
            <a:off x="4013200" y="2728912"/>
            <a:ext cx="1296987" cy="333375"/>
          </a:xfrm>
          <a:prstGeom prst="rect"/>
          <a:noFill/>
          <a:ln>
            <a:noFill/>
          </a:ln>
        </p:spPr>
        <p:txBody>
          <a:bodyPr anchor="t" bIns="44450" lIns="90488" rIns="90488" tIns="4445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确    认    号</a:t>
            </a:r>
          </a:p>
        </p:txBody>
      </p:sp>
      <p:sp>
        <p:nvSpPr>
          <p:cNvPr id="1049661" name=""/>
          <p:cNvSpPr/>
          <p:nvPr/>
        </p:nvSpPr>
        <p:spPr>
          <a:xfrm rot="0">
            <a:off x="2065337" y="3100387"/>
            <a:ext cx="0" cy="463550"/>
          </a:xfrm>
          <a:prstGeom prst="line"/>
          <a:noFill/>
          <a:ln w="12700" cap="flat" cmpd="sng">
            <a:solidFill>
              <a:schemeClr val="dk1">
                <a:alpha val="100000"/>
              </a:schemeClr>
            </a:solidFill>
            <a:prstDash val="solid"/>
            <a:round/>
          </a:ln>
        </p:spPr>
      </p:sp>
      <p:sp>
        <p:nvSpPr>
          <p:cNvPr id="1049662" name=""/>
          <p:cNvSpPr/>
          <p:nvPr/>
        </p:nvSpPr>
        <p:spPr>
          <a:xfrm rot="0">
            <a:off x="3773487" y="3095625"/>
            <a:ext cx="0" cy="457200"/>
          </a:xfrm>
          <a:prstGeom prst="line"/>
          <a:noFill/>
          <a:ln w="12700" cap="flat" cmpd="sng">
            <a:solidFill>
              <a:schemeClr val="dk1">
                <a:alpha val="100000"/>
              </a:schemeClr>
            </a:solidFill>
            <a:prstDash val="solid"/>
            <a:round/>
          </a:ln>
        </p:spPr>
      </p:sp>
      <p:sp>
        <p:nvSpPr>
          <p:cNvPr id="1049663" name=""/>
          <p:cNvSpPr/>
          <p:nvPr/>
        </p:nvSpPr>
        <p:spPr>
          <a:xfrm rot="0">
            <a:off x="3335337" y="3100387"/>
            <a:ext cx="0" cy="463550"/>
          </a:xfrm>
          <a:prstGeom prst="line"/>
          <a:noFill/>
          <a:ln w="12700" cap="flat" cmpd="sng">
            <a:solidFill>
              <a:schemeClr val="dk1">
                <a:alpha val="100000"/>
              </a:schemeClr>
            </a:solidFill>
            <a:prstDash val="solid"/>
            <a:round/>
          </a:ln>
        </p:spPr>
      </p:sp>
      <p:sp>
        <p:nvSpPr>
          <p:cNvPr id="1049664" name=""/>
          <p:cNvSpPr/>
          <p:nvPr/>
        </p:nvSpPr>
        <p:spPr>
          <a:xfrm rot="0">
            <a:off x="3552825" y="3100387"/>
            <a:ext cx="0" cy="455612"/>
          </a:xfrm>
          <a:prstGeom prst="line"/>
          <a:noFill/>
          <a:ln w="12700" cap="flat" cmpd="sng">
            <a:solidFill>
              <a:schemeClr val="dk1">
                <a:alpha val="100000"/>
              </a:schemeClr>
            </a:solidFill>
            <a:prstDash val="solid"/>
            <a:round/>
          </a:ln>
        </p:spPr>
      </p:sp>
      <p:sp>
        <p:nvSpPr>
          <p:cNvPr id="1049665" name=""/>
          <p:cNvSpPr/>
          <p:nvPr/>
        </p:nvSpPr>
        <p:spPr>
          <a:xfrm rot="0">
            <a:off x="4198937" y="3100387"/>
            <a:ext cx="0" cy="455612"/>
          </a:xfrm>
          <a:prstGeom prst="line"/>
          <a:noFill/>
          <a:ln w="12700" cap="flat" cmpd="sng">
            <a:solidFill>
              <a:schemeClr val="dk1">
                <a:alpha val="100000"/>
              </a:schemeClr>
            </a:solidFill>
            <a:prstDash val="solid"/>
            <a:round/>
          </a:ln>
        </p:spPr>
      </p:sp>
      <p:sp>
        <p:nvSpPr>
          <p:cNvPr id="1049666" name=""/>
          <p:cNvSpPr/>
          <p:nvPr/>
        </p:nvSpPr>
        <p:spPr>
          <a:xfrm rot="0">
            <a:off x="3986212" y="3100387"/>
            <a:ext cx="0" cy="455612"/>
          </a:xfrm>
          <a:prstGeom prst="line"/>
          <a:noFill/>
          <a:ln w="12700" cap="flat" cmpd="sng">
            <a:solidFill>
              <a:schemeClr val="dk1">
                <a:alpha val="100000"/>
              </a:schemeClr>
            </a:solidFill>
            <a:prstDash val="solid"/>
            <a:round/>
          </a:ln>
        </p:spPr>
      </p:sp>
      <p:sp>
        <p:nvSpPr>
          <p:cNvPr id="1049667" name=""/>
          <p:cNvSpPr/>
          <p:nvPr/>
        </p:nvSpPr>
        <p:spPr>
          <a:xfrm rot="0">
            <a:off x="4416425" y="3100387"/>
            <a:ext cx="0" cy="455612"/>
          </a:xfrm>
          <a:prstGeom prst="line"/>
          <a:noFill/>
          <a:ln w="12700" cap="flat" cmpd="sng">
            <a:solidFill>
              <a:schemeClr val="dk1">
                <a:alpha val="100000"/>
              </a:schemeClr>
            </a:solidFill>
            <a:prstDash val="solid"/>
            <a:round/>
          </a:ln>
        </p:spPr>
      </p:sp>
      <p:sp>
        <p:nvSpPr>
          <p:cNvPr id="1049668" name=""/>
          <p:cNvSpPr/>
          <p:nvPr/>
        </p:nvSpPr>
        <p:spPr>
          <a:xfrm rot="0">
            <a:off x="2332037" y="3178175"/>
            <a:ext cx="758825"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保   留</a:t>
            </a:r>
          </a:p>
        </p:txBody>
      </p:sp>
      <p:sp>
        <p:nvSpPr>
          <p:cNvPr id="1049669" name=""/>
          <p:cNvSpPr/>
          <p:nvPr/>
        </p:nvSpPr>
        <p:spPr>
          <a:xfrm rot="0">
            <a:off x="4391025" y="3113087"/>
            <a:ext cx="290512" cy="4984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indent="0" lvl="0" marL="0">
              <a:lnSpc>
                <a:spcPct val="75000"/>
              </a:lnSpc>
              <a:spcBef>
                <a:spcPct val="0"/>
              </a:spcBef>
              <a:buFontTx/>
              <a:buNone/>
            </a:pPr>
            <a:r>
              <a:rPr altLang="zh-CN" b="1" sz="1200" lang="en-US">
                <a:solidFill>
                  <a:srgbClr val="333399"/>
                </a:solidFill>
                <a:latin typeface="Arial" pitchFamily="34" charset="0"/>
                <a:ea typeface="黑体" pitchFamily="49" charset="-122"/>
              </a:rPr>
              <a:t>F</a:t>
            </a:r>
          </a:p>
          <a:p>
            <a:pPr algn="ctr" indent="0" lvl="0" marL="0">
              <a:lnSpc>
                <a:spcPct val="75000"/>
              </a:lnSpc>
              <a:spcBef>
                <a:spcPct val="0"/>
              </a:spcBef>
              <a:buFontTx/>
              <a:buNone/>
            </a:pPr>
            <a:r>
              <a:rPr altLang="zh-CN" b="1" sz="1200" lang="en-US">
                <a:solidFill>
                  <a:srgbClr val="333399"/>
                </a:solidFill>
                <a:latin typeface="Arial" pitchFamily="34" charset="0"/>
                <a:ea typeface="黑体" pitchFamily="49" charset="-122"/>
              </a:rPr>
              <a:t>I</a:t>
            </a:r>
          </a:p>
          <a:p>
            <a:pPr algn="ctr" indent="0" lvl="0" marL="0">
              <a:lnSpc>
                <a:spcPct val="75000"/>
              </a:lnSpc>
              <a:spcBef>
                <a:spcPct val="0"/>
              </a:spcBef>
              <a:buFontTx/>
              <a:buNone/>
            </a:pPr>
            <a:r>
              <a:rPr altLang="zh-CN" b="1" sz="1200" lang="en-US">
                <a:solidFill>
                  <a:srgbClr val="333399"/>
                </a:solidFill>
                <a:latin typeface="Arial" pitchFamily="34" charset="0"/>
                <a:ea typeface="黑体" pitchFamily="49" charset="-122"/>
              </a:rPr>
              <a:t>N</a:t>
            </a:r>
          </a:p>
        </p:txBody>
      </p:sp>
      <p:sp>
        <p:nvSpPr>
          <p:cNvPr id="1049670" name=""/>
          <p:cNvSpPr/>
          <p:nvPr/>
        </p:nvSpPr>
        <p:spPr>
          <a:xfrm rot="0">
            <a:off x="1228725" y="1082675"/>
            <a:ext cx="6794500" cy="0"/>
          </a:xfrm>
          <a:prstGeom prst="line"/>
          <a:noFill/>
          <a:ln w="12700" cap="flat" cmpd="sng">
            <a:solidFill>
              <a:srgbClr val="333399">
                <a:alpha val="100000"/>
              </a:srgbClr>
            </a:solidFill>
            <a:prstDash val="solid"/>
            <a:round/>
            <a:headEnd type="triangle" w="med" len="lg"/>
            <a:tailEnd type="triangle" w="med" len="lg"/>
          </a:ln>
        </p:spPr>
      </p:sp>
      <p:sp>
        <p:nvSpPr>
          <p:cNvPr id="1049671" name=""/>
          <p:cNvSpPr/>
          <p:nvPr/>
        </p:nvSpPr>
        <p:spPr>
          <a:xfrm rot="0">
            <a:off x="4292600" y="922337"/>
            <a:ext cx="727075" cy="363537"/>
          </a:xfrm>
          <a:prstGeom prst="rect"/>
          <a:solidFill>
            <a:schemeClr val="lt1"/>
          </a:solid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800" lang="en-US">
                <a:solidFill>
                  <a:srgbClr val="333399"/>
                </a:solidFill>
                <a:latin typeface="Arial" pitchFamily="34" charset="0"/>
                <a:ea typeface="黑体" pitchFamily="49" charset="-122"/>
              </a:rPr>
              <a:t>32 </a:t>
            </a:r>
            <a:r>
              <a:rPr altLang="en-US" sz="1800" lang="zh-CN">
                <a:solidFill>
                  <a:srgbClr val="333399"/>
                </a:solidFill>
                <a:latin typeface="Arial" pitchFamily="34" charset="0"/>
                <a:ea typeface="黑体" pitchFamily="49" charset="-122"/>
              </a:rPr>
              <a:t>位</a:t>
            </a:r>
          </a:p>
        </p:txBody>
      </p:sp>
      <p:sp>
        <p:nvSpPr>
          <p:cNvPr id="1049672" name=""/>
          <p:cNvSpPr/>
          <p:nvPr/>
        </p:nvSpPr>
        <p:spPr>
          <a:xfrm rot="0">
            <a:off x="1214437" y="1590675"/>
            <a:ext cx="6800850" cy="0"/>
          </a:xfrm>
          <a:prstGeom prst="line"/>
          <a:noFill/>
          <a:ln w="12700" cap="flat" cmpd="sng">
            <a:solidFill>
              <a:schemeClr val="dk1">
                <a:alpha val="100000"/>
              </a:schemeClr>
            </a:solidFill>
            <a:prstDash val="solid"/>
            <a:round/>
          </a:ln>
        </p:spPr>
      </p:sp>
      <p:sp>
        <p:nvSpPr>
          <p:cNvPr id="1049673" name=""/>
          <p:cNvSpPr/>
          <p:nvPr/>
        </p:nvSpPr>
        <p:spPr>
          <a:xfrm rot="0">
            <a:off x="1214437" y="1457325"/>
            <a:ext cx="0" cy="133350"/>
          </a:xfrm>
          <a:prstGeom prst="line"/>
          <a:noFill/>
          <a:ln w="12700" cap="flat" cmpd="sng">
            <a:solidFill>
              <a:schemeClr val="dk1">
                <a:alpha val="100000"/>
              </a:schemeClr>
            </a:solidFill>
            <a:prstDash val="solid"/>
            <a:round/>
          </a:ln>
        </p:spPr>
      </p:sp>
      <p:sp>
        <p:nvSpPr>
          <p:cNvPr id="1049674" name=""/>
          <p:cNvSpPr/>
          <p:nvPr/>
        </p:nvSpPr>
        <p:spPr>
          <a:xfrm rot="0">
            <a:off x="1427162" y="1390650"/>
            <a:ext cx="0" cy="200025"/>
          </a:xfrm>
          <a:prstGeom prst="line"/>
          <a:noFill/>
          <a:ln w="12700" cap="flat" cmpd="sng">
            <a:solidFill>
              <a:schemeClr val="dk1">
                <a:alpha val="100000"/>
              </a:schemeClr>
            </a:solidFill>
            <a:prstDash val="solid"/>
            <a:round/>
          </a:ln>
        </p:spPr>
      </p:sp>
      <p:sp>
        <p:nvSpPr>
          <p:cNvPr id="1049675" name=""/>
          <p:cNvSpPr/>
          <p:nvPr/>
        </p:nvSpPr>
        <p:spPr>
          <a:xfrm rot="0">
            <a:off x="1639887" y="1390650"/>
            <a:ext cx="0" cy="200025"/>
          </a:xfrm>
          <a:prstGeom prst="line"/>
          <a:noFill/>
          <a:ln w="12700" cap="flat" cmpd="sng">
            <a:solidFill>
              <a:schemeClr val="dk1">
                <a:alpha val="100000"/>
              </a:schemeClr>
            </a:solidFill>
            <a:prstDash val="solid"/>
            <a:round/>
          </a:ln>
        </p:spPr>
      </p:sp>
      <p:sp>
        <p:nvSpPr>
          <p:cNvPr id="1049676" name=""/>
          <p:cNvSpPr/>
          <p:nvPr/>
        </p:nvSpPr>
        <p:spPr>
          <a:xfrm rot="0">
            <a:off x="1852612" y="1390650"/>
            <a:ext cx="0" cy="200025"/>
          </a:xfrm>
          <a:prstGeom prst="line"/>
          <a:noFill/>
          <a:ln w="12700" cap="flat" cmpd="sng">
            <a:solidFill>
              <a:schemeClr val="dk1">
                <a:alpha val="100000"/>
              </a:schemeClr>
            </a:solidFill>
            <a:prstDash val="solid"/>
            <a:round/>
          </a:ln>
        </p:spPr>
      </p:sp>
      <p:sp>
        <p:nvSpPr>
          <p:cNvPr id="1049677" name=""/>
          <p:cNvSpPr/>
          <p:nvPr/>
        </p:nvSpPr>
        <p:spPr>
          <a:xfrm rot="0">
            <a:off x="2065337" y="1390650"/>
            <a:ext cx="0" cy="200025"/>
          </a:xfrm>
          <a:prstGeom prst="line"/>
          <a:noFill/>
          <a:ln w="12700" cap="flat" cmpd="sng">
            <a:solidFill>
              <a:schemeClr val="dk1">
                <a:alpha val="100000"/>
              </a:schemeClr>
            </a:solidFill>
            <a:prstDash val="solid"/>
            <a:round/>
          </a:ln>
        </p:spPr>
      </p:sp>
      <p:sp>
        <p:nvSpPr>
          <p:cNvPr id="1049678" name=""/>
          <p:cNvSpPr/>
          <p:nvPr/>
        </p:nvSpPr>
        <p:spPr>
          <a:xfrm rot="0">
            <a:off x="2278062" y="1390650"/>
            <a:ext cx="0" cy="200025"/>
          </a:xfrm>
          <a:prstGeom prst="line"/>
          <a:noFill/>
          <a:ln w="12700" cap="flat" cmpd="sng">
            <a:solidFill>
              <a:schemeClr val="dk1">
                <a:alpha val="100000"/>
              </a:schemeClr>
            </a:solidFill>
            <a:prstDash val="solid"/>
            <a:round/>
          </a:ln>
        </p:spPr>
      </p:sp>
      <p:sp>
        <p:nvSpPr>
          <p:cNvPr id="1049679" name=""/>
          <p:cNvSpPr/>
          <p:nvPr/>
        </p:nvSpPr>
        <p:spPr>
          <a:xfrm rot="0">
            <a:off x="2489200" y="1390650"/>
            <a:ext cx="0" cy="200025"/>
          </a:xfrm>
          <a:prstGeom prst="line"/>
          <a:noFill/>
          <a:ln w="12700" cap="flat" cmpd="sng">
            <a:solidFill>
              <a:schemeClr val="dk1">
                <a:alpha val="100000"/>
              </a:schemeClr>
            </a:solidFill>
            <a:prstDash val="solid"/>
            <a:round/>
          </a:ln>
        </p:spPr>
      </p:sp>
      <p:sp>
        <p:nvSpPr>
          <p:cNvPr id="1049680" name=""/>
          <p:cNvSpPr/>
          <p:nvPr/>
        </p:nvSpPr>
        <p:spPr>
          <a:xfrm rot="0">
            <a:off x="2701925" y="1390650"/>
            <a:ext cx="0" cy="200025"/>
          </a:xfrm>
          <a:prstGeom prst="line"/>
          <a:noFill/>
          <a:ln w="12700" cap="flat" cmpd="sng">
            <a:solidFill>
              <a:schemeClr val="dk1">
                <a:alpha val="100000"/>
              </a:schemeClr>
            </a:solidFill>
            <a:prstDash val="solid"/>
            <a:round/>
          </a:ln>
        </p:spPr>
      </p:sp>
      <p:sp>
        <p:nvSpPr>
          <p:cNvPr id="1049681" name=""/>
          <p:cNvSpPr/>
          <p:nvPr/>
        </p:nvSpPr>
        <p:spPr>
          <a:xfrm rot="0">
            <a:off x="2914650" y="1457325"/>
            <a:ext cx="0" cy="133350"/>
          </a:xfrm>
          <a:prstGeom prst="line"/>
          <a:noFill/>
          <a:ln w="12700" cap="flat" cmpd="sng">
            <a:solidFill>
              <a:schemeClr val="dk1">
                <a:alpha val="100000"/>
              </a:schemeClr>
            </a:solidFill>
            <a:prstDash val="solid"/>
            <a:round/>
          </a:ln>
        </p:spPr>
      </p:sp>
      <p:sp>
        <p:nvSpPr>
          <p:cNvPr id="1049682" name=""/>
          <p:cNvSpPr/>
          <p:nvPr/>
        </p:nvSpPr>
        <p:spPr>
          <a:xfrm rot="0">
            <a:off x="3127375" y="1390650"/>
            <a:ext cx="0" cy="200025"/>
          </a:xfrm>
          <a:prstGeom prst="line"/>
          <a:noFill/>
          <a:ln w="12700" cap="flat" cmpd="sng">
            <a:solidFill>
              <a:schemeClr val="dk1">
                <a:alpha val="100000"/>
              </a:schemeClr>
            </a:solidFill>
            <a:prstDash val="solid"/>
            <a:round/>
          </a:ln>
        </p:spPr>
      </p:sp>
      <p:sp>
        <p:nvSpPr>
          <p:cNvPr id="1049683" name=""/>
          <p:cNvSpPr/>
          <p:nvPr/>
        </p:nvSpPr>
        <p:spPr>
          <a:xfrm rot="0">
            <a:off x="3340100" y="1390650"/>
            <a:ext cx="0" cy="200025"/>
          </a:xfrm>
          <a:prstGeom prst="line"/>
          <a:noFill/>
          <a:ln w="12700" cap="flat" cmpd="sng">
            <a:solidFill>
              <a:schemeClr val="dk1">
                <a:alpha val="100000"/>
              </a:schemeClr>
            </a:solidFill>
            <a:prstDash val="solid"/>
            <a:round/>
          </a:ln>
        </p:spPr>
      </p:sp>
      <p:sp>
        <p:nvSpPr>
          <p:cNvPr id="1049684" name=""/>
          <p:cNvSpPr/>
          <p:nvPr/>
        </p:nvSpPr>
        <p:spPr>
          <a:xfrm rot="0">
            <a:off x="3552825" y="1390650"/>
            <a:ext cx="0" cy="200025"/>
          </a:xfrm>
          <a:prstGeom prst="line"/>
          <a:noFill/>
          <a:ln w="12700" cap="flat" cmpd="sng">
            <a:solidFill>
              <a:schemeClr val="dk1">
                <a:alpha val="100000"/>
              </a:schemeClr>
            </a:solidFill>
            <a:prstDash val="solid"/>
            <a:round/>
          </a:ln>
        </p:spPr>
      </p:sp>
      <p:sp>
        <p:nvSpPr>
          <p:cNvPr id="1049685" name=""/>
          <p:cNvSpPr/>
          <p:nvPr/>
        </p:nvSpPr>
        <p:spPr>
          <a:xfrm rot="0">
            <a:off x="3765550" y="1390650"/>
            <a:ext cx="0" cy="200025"/>
          </a:xfrm>
          <a:prstGeom prst="line"/>
          <a:noFill/>
          <a:ln w="12700" cap="flat" cmpd="sng">
            <a:solidFill>
              <a:schemeClr val="dk1">
                <a:alpha val="100000"/>
              </a:schemeClr>
            </a:solidFill>
            <a:prstDash val="solid"/>
            <a:round/>
          </a:ln>
        </p:spPr>
      </p:sp>
      <p:sp>
        <p:nvSpPr>
          <p:cNvPr id="1049686" name=""/>
          <p:cNvSpPr/>
          <p:nvPr/>
        </p:nvSpPr>
        <p:spPr>
          <a:xfrm rot="0">
            <a:off x="3978275" y="1390650"/>
            <a:ext cx="0" cy="200025"/>
          </a:xfrm>
          <a:prstGeom prst="line"/>
          <a:noFill/>
          <a:ln w="12700" cap="flat" cmpd="sng">
            <a:solidFill>
              <a:schemeClr val="dk1">
                <a:alpha val="100000"/>
              </a:schemeClr>
            </a:solidFill>
            <a:prstDash val="solid"/>
            <a:round/>
          </a:ln>
        </p:spPr>
      </p:sp>
      <p:sp>
        <p:nvSpPr>
          <p:cNvPr id="1049687" name=""/>
          <p:cNvSpPr/>
          <p:nvPr/>
        </p:nvSpPr>
        <p:spPr>
          <a:xfrm rot="0">
            <a:off x="4189412" y="1390650"/>
            <a:ext cx="0" cy="200025"/>
          </a:xfrm>
          <a:prstGeom prst="line"/>
          <a:noFill/>
          <a:ln w="12700" cap="flat" cmpd="sng">
            <a:solidFill>
              <a:schemeClr val="dk1">
                <a:alpha val="100000"/>
              </a:schemeClr>
            </a:solidFill>
            <a:prstDash val="solid"/>
            <a:round/>
          </a:ln>
        </p:spPr>
      </p:sp>
      <p:sp>
        <p:nvSpPr>
          <p:cNvPr id="1049688" name=""/>
          <p:cNvSpPr/>
          <p:nvPr/>
        </p:nvSpPr>
        <p:spPr>
          <a:xfrm rot="0">
            <a:off x="4402137" y="1390650"/>
            <a:ext cx="0" cy="200025"/>
          </a:xfrm>
          <a:prstGeom prst="line"/>
          <a:noFill/>
          <a:ln w="12700" cap="flat" cmpd="sng">
            <a:solidFill>
              <a:schemeClr val="dk1">
                <a:alpha val="100000"/>
              </a:schemeClr>
            </a:solidFill>
            <a:prstDash val="solid"/>
            <a:round/>
          </a:ln>
        </p:spPr>
      </p:sp>
      <p:sp>
        <p:nvSpPr>
          <p:cNvPr id="1049689" name=""/>
          <p:cNvSpPr/>
          <p:nvPr/>
        </p:nvSpPr>
        <p:spPr>
          <a:xfrm rot="0">
            <a:off x="4614862" y="1457325"/>
            <a:ext cx="0" cy="133350"/>
          </a:xfrm>
          <a:prstGeom prst="line"/>
          <a:noFill/>
          <a:ln w="12700" cap="flat" cmpd="sng">
            <a:solidFill>
              <a:schemeClr val="dk1">
                <a:alpha val="100000"/>
              </a:schemeClr>
            </a:solidFill>
            <a:prstDash val="solid"/>
            <a:round/>
          </a:ln>
        </p:spPr>
      </p:sp>
      <p:sp>
        <p:nvSpPr>
          <p:cNvPr id="1049690" name=""/>
          <p:cNvSpPr/>
          <p:nvPr/>
        </p:nvSpPr>
        <p:spPr>
          <a:xfrm rot="0">
            <a:off x="4827587" y="1390650"/>
            <a:ext cx="0" cy="200025"/>
          </a:xfrm>
          <a:prstGeom prst="line"/>
          <a:noFill/>
          <a:ln w="12700" cap="flat" cmpd="sng">
            <a:solidFill>
              <a:schemeClr val="dk1">
                <a:alpha val="100000"/>
              </a:schemeClr>
            </a:solidFill>
            <a:prstDash val="solid"/>
            <a:round/>
          </a:ln>
        </p:spPr>
      </p:sp>
      <p:sp>
        <p:nvSpPr>
          <p:cNvPr id="1049691" name=""/>
          <p:cNvSpPr/>
          <p:nvPr/>
        </p:nvSpPr>
        <p:spPr>
          <a:xfrm rot="0">
            <a:off x="5040312" y="1390650"/>
            <a:ext cx="0" cy="200025"/>
          </a:xfrm>
          <a:prstGeom prst="line"/>
          <a:noFill/>
          <a:ln w="12700" cap="flat" cmpd="sng">
            <a:solidFill>
              <a:schemeClr val="dk1">
                <a:alpha val="100000"/>
              </a:schemeClr>
            </a:solidFill>
            <a:prstDash val="solid"/>
            <a:round/>
          </a:ln>
        </p:spPr>
      </p:sp>
      <p:sp>
        <p:nvSpPr>
          <p:cNvPr id="1049692" name=""/>
          <p:cNvSpPr/>
          <p:nvPr/>
        </p:nvSpPr>
        <p:spPr>
          <a:xfrm rot="0">
            <a:off x="5253037" y="1390650"/>
            <a:ext cx="0" cy="200025"/>
          </a:xfrm>
          <a:prstGeom prst="line"/>
          <a:noFill/>
          <a:ln w="12700" cap="flat" cmpd="sng">
            <a:solidFill>
              <a:schemeClr val="dk1">
                <a:alpha val="100000"/>
              </a:schemeClr>
            </a:solidFill>
            <a:prstDash val="solid"/>
            <a:round/>
          </a:ln>
        </p:spPr>
      </p:sp>
      <p:sp>
        <p:nvSpPr>
          <p:cNvPr id="1049693" name=""/>
          <p:cNvSpPr/>
          <p:nvPr/>
        </p:nvSpPr>
        <p:spPr>
          <a:xfrm rot="0">
            <a:off x="5465762" y="1390650"/>
            <a:ext cx="0" cy="200025"/>
          </a:xfrm>
          <a:prstGeom prst="line"/>
          <a:noFill/>
          <a:ln w="12700" cap="flat" cmpd="sng">
            <a:solidFill>
              <a:schemeClr val="dk1">
                <a:alpha val="100000"/>
              </a:schemeClr>
            </a:solidFill>
            <a:prstDash val="solid"/>
            <a:round/>
          </a:ln>
        </p:spPr>
      </p:sp>
      <p:sp>
        <p:nvSpPr>
          <p:cNvPr id="1049694" name=""/>
          <p:cNvSpPr/>
          <p:nvPr/>
        </p:nvSpPr>
        <p:spPr>
          <a:xfrm rot="0">
            <a:off x="5678487" y="1390650"/>
            <a:ext cx="0" cy="200025"/>
          </a:xfrm>
          <a:prstGeom prst="line"/>
          <a:noFill/>
          <a:ln w="12700" cap="flat" cmpd="sng">
            <a:solidFill>
              <a:schemeClr val="dk1">
                <a:alpha val="100000"/>
              </a:schemeClr>
            </a:solidFill>
            <a:prstDash val="solid"/>
            <a:round/>
          </a:ln>
        </p:spPr>
      </p:sp>
      <p:sp>
        <p:nvSpPr>
          <p:cNvPr id="1049695" name=""/>
          <p:cNvSpPr/>
          <p:nvPr/>
        </p:nvSpPr>
        <p:spPr>
          <a:xfrm rot="0">
            <a:off x="5889625" y="1390650"/>
            <a:ext cx="0" cy="200025"/>
          </a:xfrm>
          <a:prstGeom prst="line"/>
          <a:noFill/>
          <a:ln w="12700" cap="flat" cmpd="sng">
            <a:solidFill>
              <a:schemeClr val="dk1">
                <a:alpha val="100000"/>
              </a:schemeClr>
            </a:solidFill>
            <a:prstDash val="solid"/>
            <a:round/>
          </a:ln>
        </p:spPr>
      </p:sp>
      <p:sp>
        <p:nvSpPr>
          <p:cNvPr id="1049696" name=""/>
          <p:cNvSpPr/>
          <p:nvPr/>
        </p:nvSpPr>
        <p:spPr>
          <a:xfrm rot="0">
            <a:off x="6102350" y="1390650"/>
            <a:ext cx="0" cy="200025"/>
          </a:xfrm>
          <a:prstGeom prst="line"/>
          <a:noFill/>
          <a:ln w="12700" cap="flat" cmpd="sng">
            <a:solidFill>
              <a:schemeClr val="dk1">
                <a:alpha val="100000"/>
              </a:schemeClr>
            </a:solidFill>
            <a:prstDash val="solid"/>
            <a:round/>
          </a:ln>
        </p:spPr>
      </p:sp>
      <p:sp>
        <p:nvSpPr>
          <p:cNvPr id="1049697" name=""/>
          <p:cNvSpPr/>
          <p:nvPr/>
        </p:nvSpPr>
        <p:spPr>
          <a:xfrm rot="0">
            <a:off x="6315075" y="1457325"/>
            <a:ext cx="0" cy="133350"/>
          </a:xfrm>
          <a:prstGeom prst="line"/>
          <a:noFill/>
          <a:ln w="12700" cap="flat" cmpd="sng">
            <a:solidFill>
              <a:schemeClr val="dk1">
                <a:alpha val="100000"/>
              </a:schemeClr>
            </a:solidFill>
            <a:prstDash val="solid"/>
            <a:round/>
          </a:ln>
        </p:spPr>
      </p:sp>
      <p:sp>
        <p:nvSpPr>
          <p:cNvPr id="1049698" name=""/>
          <p:cNvSpPr/>
          <p:nvPr/>
        </p:nvSpPr>
        <p:spPr>
          <a:xfrm rot="0">
            <a:off x="6527800" y="1390650"/>
            <a:ext cx="0" cy="200025"/>
          </a:xfrm>
          <a:prstGeom prst="line"/>
          <a:noFill/>
          <a:ln w="12700" cap="flat" cmpd="sng">
            <a:solidFill>
              <a:schemeClr val="dk1">
                <a:alpha val="100000"/>
              </a:schemeClr>
            </a:solidFill>
            <a:prstDash val="solid"/>
            <a:round/>
          </a:ln>
        </p:spPr>
      </p:sp>
      <p:sp>
        <p:nvSpPr>
          <p:cNvPr id="1049699" name=""/>
          <p:cNvSpPr/>
          <p:nvPr/>
        </p:nvSpPr>
        <p:spPr>
          <a:xfrm rot="0">
            <a:off x="6740525" y="1390650"/>
            <a:ext cx="0" cy="200025"/>
          </a:xfrm>
          <a:prstGeom prst="line"/>
          <a:noFill/>
          <a:ln w="12700" cap="flat" cmpd="sng">
            <a:solidFill>
              <a:schemeClr val="dk1">
                <a:alpha val="100000"/>
              </a:schemeClr>
            </a:solidFill>
            <a:prstDash val="solid"/>
            <a:round/>
          </a:ln>
        </p:spPr>
      </p:sp>
      <p:sp>
        <p:nvSpPr>
          <p:cNvPr id="1049700" name=""/>
          <p:cNvSpPr/>
          <p:nvPr/>
        </p:nvSpPr>
        <p:spPr>
          <a:xfrm rot="0">
            <a:off x="6953250" y="1390650"/>
            <a:ext cx="0" cy="200025"/>
          </a:xfrm>
          <a:prstGeom prst="line"/>
          <a:noFill/>
          <a:ln w="12700" cap="flat" cmpd="sng">
            <a:solidFill>
              <a:schemeClr val="dk1">
                <a:alpha val="100000"/>
              </a:schemeClr>
            </a:solidFill>
            <a:prstDash val="solid"/>
            <a:round/>
          </a:ln>
        </p:spPr>
      </p:sp>
      <p:sp>
        <p:nvSpPr>
          <p:cNvPr id="1049701" name=""/>
          <p:cNvSpPr/>
          <p:nvPr/>
        </p:nvSpPr>
        <p:spPr>
          <a:xfrm rot="0">
            <a:off x="7165975" y="1390650"/>
            <a:ext cx="0" cy="200025"/>
          </a:xfrm>
          <a:prstGeom prst="line"/>
          <a:noFill/>
          <a:ln w="12700" cap="flat" cmpd="sng">
            <a:solidFill>
              <a:schemeClr val="dk1">
                <a:alpha val="100000"/>
              </a:schemeClr>
            </a:solidFill>
            <a:prstDash val="solid"/>
            <a:round/>
          </a:ln>
        </p:spPr>
      </p:sp>
      <p:sp>
        <p:nvSpPr>
          <p:cNvPr id="1049702" name=""/>
          <p:cNvSpPr/>
          <p:nvPr/>
        </p:nvSpPr>
        <p:spPr>
          <a:xfrm rot="0">
            <a:off x="7378700" y="1390650"/>
            <a:ext cx="0" cy="200025"/>
          </a:xfrm>
          <a:prstGeom prst="line"/>
          <a:noFill/>
          <a:ln w="12700" cap="flat" cmpd="sng">
            <a:solidFill>
              <a:schemeClr val="dk1">
                <a:alpha val="100000"/>
              </a:schemeClr>
            </a:solidFill>
            <a:prstDash val="solid"/>
            <a:round/>
          </a:ln>
        </p:spPr>
      </p:sp>
      <p:sp>
        <p:nvSpPr>
          <p:cNvPr id="1049703" name=""/>
          <p:cNvSpPr/>
          <p:nvPr/>
        </p:nvSpPr>
        <p:spPr>
          <a:xfrm rot="0">
            <a:off x="7589837" y="1390650"/>
            <a:ext cx="0" cy="200025"/>
          </a:xfrm>
          <a:prstGeom prst="line"/>
          <a:noFill/>
          <a:ln w="12700" cap="flat" cmpd="sng">
            <a:solidFill>
              <a:schemeClr val="dk1">
                <a:alpha val="100000"/>
              </a:schemeClr>
            </a:solidFill>
            <a:prstDash val="solid"/>
            <a:round/>
          </a:ln>
        </p:spPr>
      </p:sp>
      <p:sp>
        <p:nvSpPr>
          <p:cNvPr id="1049704" name=""/>
          <p:cNvSpPr/>
          <p:nvPr/>
        </p:nvSpPr>
        <p:spPr>
          <a:xfrm rot="0">
            <a:off x="7802562" y="1390650"/>
            <a:ext cx="0" cy="200025"/>
          </a:xfrm>
          <a:prstGeom prst="line"/>
          <a:noFill/>
          <a:ln w="12700" cap="flat" cmpd="sng">
            <a:solidFill>
              <a:schemeClr val="dk1">
                <a:alpha val="100000"/>
              </a:schemeClr>
            </a:solidFill>
            <a:prstDash val="solid"/>
            <a:round/>
          </a:ln>
        </p:spPr>
      </p:sp>
      <p:sp>
        <p:nvSpPr>
          <p:cNvPr id="1049705" name=""/>
          <p:cNvSpPr/>
          <p:nvPr/>
        </p:nvSpPr>
        <p:spPr>
          <a:xfrm rot="0">
            <a:off x="8015287" y="1457325"/>
            <a:ext cx="0" cy="133350"/>
          </a:xfrm>
          <a:prstGeom prst="line"/>
          <a:noFill/>
          <a:ln w="12700" cap="flat" cmpd="sng">
            <a:solidFill>
              <a:schemeClr val="dk1">
                <a:alpha val="100000"/>
              </a:schemeClr>
            </a:solidFill>
            <a:prstDash val="solid"/>
            <a:round/>
          </a:ln>
        </p:spPr>
      </p:sp>
      <p:sp>
        <p:nvSpPr>
          <p:cNvPr id="1049706" name=""/>
          <p:cNvSpPr/>
          <p:nvPr/>
        </p:nvSpPr>
        <p:spPr>
          <a:xfrm rot="0">
            <a:off x="1355725" y="1323975"/>
            <a:ext cx="1417637" cy="200025"/>
          </a:xfrm>
          <a:prstGeom prst="rect"/>
          <a:solidFill>
            <a:schemeClr val="lt1"/>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707" name=""/>
          <p:cNvSpPr/>
          <p:nvPr/>
        </p:nvSpPr>
        <p:spPr>
          <a:xfrm rot="0">
            <a:off x="3055937" y="1323975"/>
            <a:ext cx="1417637" cy="200025"/>
          </a:xfrm>
          <a:prstGeom prst="rect"/>
          <a:solidFill>
            <a:schemeClr val="lt1"/>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708" name=""/>
          <p:cNvSpPr/>
          <p:nvPr/>
        </p:nvSpPr>
        <p:spPr>
          <a:xfrm rot="0">
            <a:off x="4756150" y="1323975"/>
            <a:ext cx="1417637" cy="200025"/>
          </a:xfrm>
          <a:prstGeom prst="rect"/>
          <a:solidFill>
            <a:schemeClr val="lt1"/>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709" name=""/>
          <p:cNvSpPr/>
          <p:nvPr/>
        </p:nvSpPr>
        <p:spPr>
          <a:xfrm rot="0">
            <a:off x="6456362" y="1323975"/>
            <a:ext cx="1417637" cy="200025"/>
          </a:xfrm>
          <a:prstGeom prst="rect"/>
          <a:solidFill>
            <a:schemeClr val="lt1"/>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710" name=""/>
          <p:cNvSpPr/>
          <p:nvPr/>
        </p:nvSpPr>
        <p:spPr>
          <a:xfrm rot="0">
            <a:off x="4189412" y="3113087"/>
            <a:ext cx="290512" cy="4984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S</a:t>
            </a:r>
          </a:p>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Y</a:t>
            </a:r>
          </a:p>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N</a:t>
            </a:r>
          </a:p>
        </p:txBody>
      </p:sp>
      <p:sp>
        <p:nvSpPr>
          <p:cNvPr id="1049711" name=""/>
          <p:cNvSpPr/>
          <p:nvPr/>
        </p:nvSpPr>
        <p:spPr>
          <a:xfrm rot="0">
            <a:off x="3978275" y="3113087"/>
            <a:ext cx="290512" cy="4984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R</a:t>
            </a:r>
          </a:p>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S</a:t>
            </a:r>
          </a:p>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T</a:t>
            </a:r>
          </a:p>
        </p:txBody>
      </p:sp>
      <p:sp>
        <p:nvSpPr>
          <p:cNvPr id="1049712" name=""/>
          <p:cNvSpPr/>
          <p:nvPr/>
        </p:nvSpPr>
        <p:spPr>
          <a:xfrm rot="0">
            <a:off x="3751262" y="3113087"/>
            <a:ext cx="290512" cy="4984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P</a:t>
            </a:r>
          </a:p>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S</a:t>
            </a:r>
          </a:p>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H</a:t>
            </a:r>
          </a:p>
        </p:txBody>
      </p:sp>
      <p:sp>
        <p:nvSpPr>
          <p:cNvPr id="1049713" name=""/>
          <p:cNvSpPr/>
          <p:nvPr/>
        </p:nvSpPr>
        <p:spPr>
          <a:xfrm rot="0">
            <a:off x="3538537" y="3113087"/>
            <a:ext cx="290512" cy="4984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A</a:t>
            </a:r>
          </a:p>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C</a:t>
            </a:r>
          </a:p>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K</a:t>
            </a:r>
          </a:p>
        </p:txBody>
      </p:sp>
      <p:sp>
        <p:nvSpPr>
          <p:cNvPr id="1049714" name=""/>
          <p:cNvSpPr/>
          <p:nvPr/>
        </p:nvSpPr>
        <p:spPr>
          <a:xfrm rot="0">
            <a:off x="3306762" y="3113087"/>
            <a:ext cx="300037" cy="4984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U</a:t>
            </a:r>
          </a:p>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R</a:t>
            </a:r>
          </a:p>
          <a:p>
            <a:pPr indent="0" lvl="0" marL="0">
              <a:lnSpc>
                <a:spcPct val="75000"/>
              </a:lnSpc>
              <a:spcBef>
                <a:spcPct val="0"/>
              </a:spcBef>
              <a:buFontTx/>
              <a:buNone/>
            </a:pPr>
            <a:r>
              <a:rPr altLang="zh-CN" b="1" sz="1200" lang="en-US">
                <a:solidFill>
                  <a:srgbClr val="333399"/>
                </a:solidFill>
                <a:latin typeface="Arial" pitchFamily="34" charset="0"/>
                <a:ea typeface="黑体" pitchFamily="49" charset="-122"/>
              </a:rPr>
              <a:t>G</a:t>
            </a:r>
          </a:p>
        </p:txBody>
      </p:sp>
      <p:sp>
        <p:nvSpPr>
          <p:cNvPr id="1049715" name=""/>
          <p:cNvSpPr/>
          <p:nvPr/>
        </p:nvSpPr>
        <p:spPr>
          <a:xfrm rot="0">
            <a:off x="885825" y="1204912"/>
            <a:ext cx="7286625"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位  </a:t>
            </a:r>
            <a:r>
              <a:rPr altLang="zh-CN" sz="1600" lang="en-US">
                <a:solidFill>
                  <a:srgbClr val="333399"/>
                </a:solidFill>
                <a:latin typeface="Arial" pitchFamily="34" charset="0"/>
                <a:ea typeface="黑体" pitchFamily="49" charset="-122"/>
              </a:rPr>
              <a:t>0                           8                           16                          24                       31</a:t>
            </a:r>
          </a:p>
        </p:txBody>
      </p:sp>
      <p:sp>
        <p:nvSpPr>
          <p:cNvPr id="1049716" name=""/>
          <p:cNvSpPr/>
          <p:nvPr/>
        </p:nvSpPr>
        <p:spPr>
          <a:xfrm rot="0" flipH="1">
            <a:off x="6313487" y="4033837"/>
            <a:ext cx="3175" cy="430212"/>
          </a:xfrm>
          <a:prstGeom prst="line"/>
          <a:noFill/>
          <a:ln w="12700" cap="flat" cmpd="sng">
            <a:solidFill>
              <a:schemeClr val="dk1">
                <a:alpha val="100000"/>
              </a:schemeClr>
            </a:solidFill>
            <a:prstDash val="solid"/>
            <a:round/>
          </a:ln>
        </p:spPr>
      </p:sp>
      <p:sp>
        <p:nvSpPr>
          <p:cNvPr id="1049717" name=""/>
          <p:cNvSpPr/>
          <p:nvPr/>
        </p:nvSpPr>
        <p:spPr>
          <a:xfrm rot="0">
            <a:off x="3924300" y="5241925"/>
            <a:ext cx="4305300" cy="493712"/>
          </a:xfrm>
          <a:prstGeom prst="rect"/>
          <a:solidFill>
            <a:srgbClr val="CCECFF"/>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718" name=""/>
          <p:cNvSpPr/>
          <p:nvPr/>
        </p:nvSpPr>
        <p:spPr>
          <a:xfrm rot="0">
            <a:off x="6767512" y="4078287"/>
            <a:ext cx="822325" cy="333375"/>
          </a:xfrm>
          <a:prstGeom prst="rect"/>
          <a:noFill/>
          <a:ln>
            <a:noFill/>
          </a:ln>
        </p:spPr>
        <p:txBody>
          <a:bodyPr anchor="t" bIns="44450" lIns="90488" rIns="90488" tIns="4445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600" lang="zh-CN">
                <a:solidFill>
                  <a:srgbClr val="333399"/>
                </a:solidFill>
                <a:latin typeface="Arial" pitchFamily="34" charset="0"/>
                <a:ea typeface="黑体" pitchFamily="49" charset="-122"/>
              </a:rPr>
              <a:t>填    充</a:t>
            </a:r>
          </a:p>
        </p:txBody>
      </p:sp>
      <p:sp>
        <p:nvSpPr>
          <p:cNvPr id="1049719" name=""/>
          <p:cNvSpPr/>
          <p:nvPr/>
        </p:nvSpPr>
        <p:spPr>
          <a:xfrm rot="0">
            <a:off x="5310187" y="5297487"/>
            <a:ext cx="1455737"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600" lang="en-US">
                <a:solidFill>
                  <a:srgbClr val="333399"/>
                </a:solidFill>
                <a:latin typeface="Arial" pitchFamily="34" charset="0"/>
                <a:ea typeface="黑体" pitchFamily="49" charset="-122"/>
              </a:rPr>
              <a:t>TCP </a:t>
            </a:r>
            <a:r>
              <a:rPr altLang="en-US" sz="1600" lang="zh-CN">
                <a:solidFill>
                  <a:srgbClr val="333399"/>
                </a:solidFill>
                <a:latin typeface="Arial" pitchFamily="34" charset="0"/>
                <a:ea typeface="黑体" pitchFamily="49" charset="-122"/>
              </a:rPr>
              <a:t>数据部分</a:t>
            </a:r>
          </a:p>
        </p:txBody>
      </p:sp>
      <p:sp>
        <p:nvSpPr>
          <p:cNvPr id="1049720" name=""/>
          <p:cNvSpPr/>
          <p:nvPr/>
        </p:nvSpPr>
        <p:spPr>
          <a:xfrm rot="0">
            <a:off x="2497137" y="5216525"/>
            <a:ext cx="1406525" cy="506412"/>
          </a:xfrm>
          <a:prstGeom prst="rect"/>
          <a:solidFill>
            <a:srgbClr val="FFFFCC"/>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721" name=""/>
          <p:cNvSpPr/>
          <p:nvPr/>
        </p:nvSpPr>
        <p:spPr>
          <a:xfrm rot="0">
            <a:off x="2497137" y="5216525"/>
            <a:ext cx="5757862" cy="506412"/>
          </a:xfrm>
          <a:prstGeom prst="rect"/>
          <a:noFill/>
          <a:ln w="19050"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722" name=""/>
          <p:cNvSpPr/>
          <p:nvPr/>
        </p:nvSpPr>
        <p:spPr>
          <a:xfrm rot="0" flipH="1">
            <a:off x="3903662" y="5227637"/>
            <a:ext cx="0" cy="495300"/>
          </a:xfrm>
          <a:prstGeom prst="line"/>
          <a:noFill/>
          <a:ln w="12700" cap="flat" cmpd="sng">
            <a:solidFill>
              <a:schemeClr val="dk1">
                <a:alpha val="100000"/>
              </a:schemeClr>
            </a:solidFill>
            <a:prstDash val="solid"/>
            <a:round/>
          </a:ln>
        </p:spPr>
      </p:sp>
      <p:sp>
        <p:nvSpPr>
          <p:cNvPr id="1049723" name=""/>
          <p:cNvSpPr/>
          <p:nvPr/>
        </p:nvSpPr>
        <p:spPr>
          <a:xfrm rot="0">
            <a:off x="2692400" y="5345112"/>
            <a:ext cx="720725" cy="269875"/>
          </a:xfrm>
          <a:prstGeom prst="rect"/>
          <a:no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724" name=""/>
          <p:cNvSpPr/>
          <p:nvPr/>
        </p:nvSpPr>
        <p:spPr>
          <a:xfrm rot="0">
            <a:off x="2700337" y="5297487"/>
            <a:ext cx="1049337" cy="333375"/>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600" lang="en-US">
                <a:solidFill>
                  <a:srgbClr val="333399"/>
                </a:solidFill>
                <a:latin typeface="Arial" pitchFamily="34" charset="0"/>
                <a:ea typeface="黑体" pitchFamily="49" charset="-122"/>
              </a:rPr>
              <a:t>TCP </a:t>
            </a:r>
            <a:r>
              <a:rPr altLang="en-US" sz="1600" lang="zh-CN">
                <a:solidFill>
                  <a:srgbClr val="333399"/>
                </a:solidFill>
                <a:latin typeface="Arial" pitchFamily="34" charset="0"/>
                <a:ea typeface="黑体" pitchFamily="49" charset="-122"/>
              </a:rPr>
              <a:t>首部</a:t>
            </a:r>
          </a:p>
        </p:txBody>
      </p:sp>
      <p:sp>
        <p:nvSpPr>
          <p:cNvPr id="1049725" name=""/>
          <p:cNvSpPr/>
          <p:nvPr/>
        </p:nvSpPr>
        <p:spPr>
          <a:xfrm rot="0">
            <a:off x="1069975" y="5314950"/>
            <a:ext cx="1630362" cy="363537"/>
          </a:xfrm>
          <a:prstGeom prst="rect"/>
          <a:noFill/>
          <a:ln>
            <a:noFill/>
          </a:ln>
        </p:spPr>
        <p:txBody>
          <a:bodyPr anchor="t" bIns="44450" lIns="90488" rIns="90488" tIns="4445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800" lang="en-US">
                <a:solidFill>
                  <a:srgbClr val="333399"/>
                </a:solidFill>
                <a:latin typeface="Arial" pitchFamily="34" charset="0"/>
                <a:ea typeface="黑体" pitchFamily="49" charset="-122"/>
              </a:rPr>
              <a:t>TCP </a:t>
            </a:r>
            <a:r>
              <a:rPr altLang="en-US" sz="1800" lang="zh-CN">
                <a:solidFill>
                  <a:srgbClr val="333399"/>
                </a:solidFill>
                <a:latin typeface="Arial" pitchFamily="34" charset="0"/>
                <a:ea typeface="黑体" pitchFamily="49" charset="-122"/>
              </a:rPr>
              <a:t>报文段</a:t>
            </a:r>
          </a:p>
        </p:txBody>
      </p:sp>
      <p:sp>
        <p:nvSpPr>
          <p:cNvPr id="1049726" name=""/>
          <p:cNvSpPr/>
          <p:nvPr/>
        </p:nvSpPr>
        <p:spPr>
          <a:xfrm rot="0">
            <a:off x="2484437" y="6164262"/>
            <a:ext cx="5770562" cy="504825"/>
          </a:xfrm>
          <a:prstGeom prst="rect"/>
          <a:solidFill>
            <a:srgbClr val="FFCCFF"/>
          </a:solidFill>
          <a:ln w="19050"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727" name=""/>
          <p:cNvSpPr/>
          <p:nvPr/>
        </p:nvSpPr>
        <p:spPr>
          <a:xfrm rot="0">
            <a:off x="4505325" y="6223000"/>
            <a:ext cx="1374775" cy="363537"/>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800" lang="en-US">
                <a:solidFill>
                  <a:srgbClr val="333399"/>
                </a:solidFill>
                <a:latin typeface="Arial" pitchFamily="34" charset="0"/>
                <a:ea typeface="黑体" pitchFamily="49" charset="-122"/>
              </a:rPr>
              <a:t>IP </a:t>
            </a:r>
            <a:r>
              <a:rPr altLang="en-US" sz="1800" lang="zh-CN">
                <a:solidFill>
                  <a:srgbClr val="333399"/>
                </a:solidFill>
                <a:latin typeface="Arial" pitchFamily="34" charset="0"/>
                <a:ea typeface="黑体" pitchFamily="49" charset="-122"/>
              </a:rPr>
              <a:t>数据部分</a:t>
            </a:r>
          </a:p>
        </p:txBody>
      </p:sp>
      <p:sp>
        <p:nvSpPr>
          <p:cNvPr id="1049728" name=""/>
          <p:cNvSpPr/>
          <p:nvPr/>
        </p:nvSpPr>
        <p:spPr>
          <a:xfrm rot="0">
            <a:off x="1495425" y="6223000"/>
            <a:ext cx="917575" cy="363537"/>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zh-CN" sz="1800" lang="en-US">
                <a:solidFill>
                  <a:srgbClr val="333399"/>
                </a:solidFill>
                <a:latin typeface="Arial" pitchFamily="34" charset="0"/>
                <a:ea typeface="黑体" pitchFamily="49" charset="-122"/>
              </a:rPr>
              <a:t>IP </a:t>
            </a:r>
            <a:r>
              <a:rPr altLang="en-US" sz="1800" lang="zh-CN">
                <a:solidFill>
                  <a:srgbClr val="333399"/>
                </a:solidFill>
                <a:latin typeface="Arial" pitchFamily="34" charset="0"/>
                <a:ea typeface="黑体" pitchFamily="49" charset="-122"/>
              </a:rPr>
              <a:t>首部</a:t>
            </a:r>
          </a:p>
        </p:txBody>
      </p:sp>
      <p:sp>
        <p:nvSpPr>
          <p:cNvPr id="1049729" name=""/>
          <p:cNvSpPr/>
          <p:nvPr/>
        </p:nvSpPr>
        <p:spPr>
          <a:xfrm rot="16200000">
            <a:off x="2855118" y="5966619"/>
            <a:ext cx="758825" cy="268287"/>
          </a:xfrm>
          <a:prstGeom prst="leftArrow">
            <a:avLst>
              <a:gd name="adj1" fmla="val 50000"/>
              <a:gd name="adj2" fmla="val 70710"/>
            </a:avLst>
          </a:prstGeom>
          <a:solidFill>
            <a:schemeClr val="accent2">
              <a:alpha val="43137"/>
            </a:schemeClr>
          </a:solidFill>
          <a:ln w="12700"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730" name=""/>
          <p:cNvSpPr/>
          <p:nvPr/>
        </p:nvSpPr>
        <p:spPr>
          <a:xfrm rot="16200000">
            <a:off x="5799138" y="5967412"/>
            <a:ext cx="758825" cy="266700"/>
          </a:xfrm>
          <a:prstGeom prst="leftArrow">
            <a:avLst>
              <a:gd name="adj1" fmla="val 50000"/>
              <a:gd name="adj2" fmla="val 71130"/>
            </a:avLst>
          </a:prstGeom>
          <a:solidFill>
            <a:schemeClr val="accent1">
              <a:alpha val="43137"/>
            </a:schemeClr>
          </a:solidFill>
          <a:ln w="12700"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2800" lang="zh-CN">
              <a:latin typeface="Tahoma" pitchFamily="34" charset="0"/>
              <a:ea typeface="宋体" pitchFamily="2" charset="-122"/>
            </a:endParaRPr>
          </a:p>
        </p:txBody>
      </p:sp>
      <p:sp>
        <p:nvSpPr>
          <p:cNvPr id="1049731" name=""/>
          <p:cNvSpPr/>
          <p:nvPr/>
        </p:nvSpPr>
        <p:spPr>
          <a:xfrm rot="0">
            <a:off x="8121650" y="1679575"/>
            <a:ext cx="736600" cy="0"/>
          </a:xfrm>
          <a:prstGeom prst="line"/>
          <a:noFill/>
          <a:ln w="12700" cap="flat" cmpd="sng">
            <a:solidFill>
              <a:schemeClr val="dk1">
                <a:alpha val="100000"/>
              </a:schemeClr>
            </a:solidFill>
            <a:prstDash val="solid"/>
            <a:round/>
          </a:ln>
        </p:spPr>
      </p:sp>
      <p:sp>
        <p:nvSpPr>
          <p:cNvPr id="1049732" name=""/>
          <p:cNvSpPr/>
          <p:nvPr/>
        </p:nvSpPr>
        <p:spPr>
          <a:xfrm rot="0">
            <a:off x="8121650" y="4016375"/>
            <a:ext cx="736600" cy="0"/>
          </a:xfrm>
          <a:prstGeom prst="line"/>
          <a:noFill/>
          <a:ln w="12700" cap="flat" cmpd="sng">
            <a:solidFill>
              <a:schemeClr val="dk1">
                <a:alpha val="100000"/>
              </a:schemeClr>
            </a:solidFill>
            <a:prstDash val="solid"/>
            <a:round/>
          </a:ln>
        </p:spPr>
      </p:sp>
      <p:sp>
        <p:nvSpPr>
          <p:cNvPr id="1049733" name=""/>
          <p:cNvSpPr/>
          <p:nvPr/>
        </p:nvSpPr>
        <p:spPr>
          <a:xfrm rot="0">
            <a:off x="690562" y="1704975"/>
            <a:ext cx="469900" cy="0"/>
          </a:xfrm>
          <a:prstGeom prst="line"/>
          <a:noFill/>
          <a:ln w="12700" cap="flat" cmpd="sng">
            <a:solidFill>
              <a:schemeClr val="dk1">
                <a:alpha val="100000"/>
              </a:schemeClr>
            </a:solidFill>
            <a:prstDash val="solid"/>
            <a:round/>
          </a:ln>
        </p:spPr>
      </p:sp>
      <p:sp>
        <p:nvSpPr>
          <p:cNvPr id="1049734" name=""/>
          <p:cNvSpPr/>
          <p:nvPr/>
        </p:nvSpPr>
        <p:spPr>
          <a:xfrm rot="0">
            <a:off x="703262" y="4446587"/>
            <a:ext cx="469900" cy="0"/>
          </a:xfrm>
          <a:prstGeom prst="line"/>
          <a:noFill/>
          <a:ln w="12700" cap="flat" cmpd="sng">
            <a:solidFill>
              <a:schemeClr val="dk1">
                <a:alpha val="100000"/>
              </a:schemeClr>
            </a:solidFill>
            <a:prstDash val="solid"/>
            <a:round/>
          </a:ln>
        </p:spPr>
      </p:sp>
      <p:sp>
        <p:nvSpPr>
          <p:cNvPr id="1049735" name=""/>
          <p:cNvSpPr/>
          <p:nvPr/>
        </p:nvSpPr>
        <p:spPr>
          <a:xfrm rot="0">
            <a:off x="250825" y="5891212"/>
            <a:ext cx="1095375" cy="363537"/>
          </a:xfrm>
          <a:prstGeom prst="rect"/>
          <a:noFill/>
          <a:ln>
            <a:noFill/>
          </a:ln>
        </p:spPr>
        <p:txBody>
          <a:bodyPr anchor="t" bIns="44450" lIns="90488" rIns="90488" tIns="4445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0" lvl="0" marL="0">
              <a:spcBef>
                <a:spcPct val="0"/>
              </a:spcBef>
              <a:buFontTx/>
              <a:buNone/>
            </a:pPr>
            <a:r>
              <a:rPr altLang="en-US" sz="1800" lang="zh-CN">
                <a:solidFill>
                  <a:srgbClr val="333399"/>
                </a:solidFill>
                <a:latin typeface="Arial" pitchFamily="34" charset="0"/>
                <a:ea typeface="黑体" pitchFamily="49" charset="-122"/>
              </a:rPr>
              <a:t>发送在前</a:t>
            </a:r>
          </a:p>
        </p:txBody>
      </p:sp>
      <p:sp>
        <p:nvSpPr>
          <p:cNvPr id="1049736" name=""/>
          <p:cNvSpPr txBox="1"/>
          <p:nvPr/>
        </p:nvSpPr>
        <p:spPr>
          <a:xfrm rot="0">
            <a:off x="1166812" y="134937"/>
            <a:ext cx="6543675" cy="711200"/>
          </a:xfrm>
          <a:prstGeom prst="rect"/>
          <a:solidFill>
            <a:srgbClr val="FFFF99"/>
          </a:solidFill>
          <a:ln w="9525" cap="flat" cmpd="sng">
            <a:solidFill>
              <a:schemeClr val="folHlink">
                <a:alpha val="100000"/>
              </a:schemeClr>
            </a:solidFill>
            <a:prstDash val="solid"/>
            <a:round/>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4000" lang="en-US">
                <a:solidFill>
                  <a:schemeClr val="folHlink"/>
                </a:solidFill>
                <a:latin typeface="Arial" pitchFamily="34" charset="0"/>
                <a:ea typeface="黑体" pitchFamily="49" charset="-122"/>
              </a:rPr>
              <a:t>5.5  TCP </a:t>
            </a:r>
            <a:r>
              <a:rPr altLang="en-US" sz="4000" lang="zh-CN">
                <a:solidFill>
                  <a:schemeClr val="folHlink"/>
                </a:solidFill>
                <a:latin typeface="Arial" pitchFamily="34" charset="0"/>
                <a:ea typeface="黑体" pitchFamily="49" charset="-122"/>
              </a:rPr>
              <a:t>报文段的首部格式 </a:t>
            </a: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269" name=""/>
        <p:cNvGrpSpPr/>
        <p:nvPr/>
      </p:nvGrpSpPr>
      <p:grpSpPr>
        <a:xfrm rot="0">
          <a:off x="0" y="0"/>
          <a:ext cx="0" cy="0"/>
          <a:chOff x="0" y="0"/>
          <a:chExt cx="0" cy="0"/>
        </a:xfrm>
      </p:grpSpPr>
      <p:sp>
        <p:nvSpPr>
          <p:cNvPr id="1049740"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r>
              <a:rPr altLang="en-US" lang="zh-CN"/>
              <a:t>课堂练习</a:t>
            </a:r>
          </a:p>
        </p:txBody>
      </p:sp>
      <p:sp>
        <p:nvSpPr>
          <p:cNvPr id="1049741" name=""/>
          <p:cNvSpPr/>
          <p:nvPr>
            <p:ph sz="full" idx="1"/>
          </p:nvPr>
        </p:nvSpPr>
        <p:spPr>
          <a:xfrm rot="0">
            <a:off x="611187" y="2133600"/>
            <a:ext cx="8281987"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lvl="0"/>
            <a:r>
              <a:rPr altLang="en-US" sz="2400" lang="zh-CN"/>
              <a:t>主机</a:t>
            </a:r>
            <a:r>
              <a:rPr altLang="zh-CN" sz="2400" lang="en-US"/>
              <a:t>A</a:t>
            </a:r>
            <a:r>
              <a:rPr altLang="en-US" sz="2400" lang="zh-CN"/>
              <a:t>向主机</a:t>
            </a:r>
            <a:r>
              <a:rPr altLang="zh-CN" sz="2400" lang="en-US"/>
              <a:t>B</a:t>
            </a:r>
            <a:r>
              <a:rPr altLang="en-US" sz="2400" lang="zh-CN"/>
              <a:t>连续发送了两个</a:t>
            </a:r>
            <a:r>
              <a:rPr altLang="zh-CN" sz="2400" lang="en-US"/>
              <a:t>TCP</a:t>
            </a:r>
            <a:r>
              <a:rPr altLang="en-US" sz="2400" lang="zh-CN"/>
              <a:t>报文段</a:t>
            </a:r>
            <a:r>
              <a:rPr altLang="zh-CN" sz="2400" lang="en-US"/>
              <a:t>,</a:t>
            </a:r>
            <a:r>
              <a:rPr altLang="en-US" sz="2400" lang="zh-CN"/>
              <a:t>其序列号分别是</a:t>
            </a:r>
            <a:r>
              <a:rPr altLang="zh-CN" sz="2400" lang="en-US"/>
              <a:t>70</a:t>
            </a:r>
            <a:r>
              <a:rPr altLang="en-US" sz="2400" lang="zh-CN"/>
              <a:t>和</a:t>
            </a:r>
            <a:r>
              <a:rPr altLang="zh-CN" sz="2400" lang="en-US"/>
              <a:t>100</a:t>
            </a:r>
            <a:r>
              <a:rPr altLang="en-US" sz="2400" lang="zh-CN"/>
              <a:t>。试问：</a:t>
            </a:r>
            <a:br/>
            <a:r>
              <a:rPr altLang="en-US" sz="2400" lang="zh-CN"/>
              <a:t>（</a:t>
            </a:r>
            <a:r>
              <a:rPr altLang="zh-CN" sz="2400" lang="en-US"/>
              <a:t>1</a:t>
            </a:r>
            <a:r>
              <a:rPr altLang="en-US" sz="2400" lang="zh-CN"/>
              <a:t>）第一个报文段携带了多少字节的数据？</a:t>
            </a:r>
            <a:br/>
            <a:r>
              <a:rPr altLang="en-US" sz="2400" lang="zh-CN"/>
              <a:t>（</a:t>
            </a:r>
            <a:r>
              <a:rPr altLang="zh-CN" sz="2400" lang="en-US"/>
              <a:t>2</a:t>
            </a:r>
            <a:r>
              <a:rPr altLang="en-US" sz="2400" lang="zh-CN"/>
              <a:t>）主机</a:t>
            </a:r>
            <a:r>
              <a:rPr altLang="zh-CN" sz="2400" lang="en-US"/>
              <a:t>B</a:t>
            </a:r>
            <a:r>
              <a:rPr altLang="en-US" sz="2400" lang="zh-CN"/>
              <a:t>收到第一个报文段后发回的确认中的确认号应当是多少？</a:t>
            </a:r>
            <a:br/>
            <a:r>
              <a:rPr altLang="en-US" sz="2400" lang="zh-CN"/>
              <a:t>（</a:t>
            </a:r>
            <a:r>
              <a:rPr altLang="zh-CN" sz="2400" lang="en-US"/>
              <a:t>3</a:t>
            </a:r>
            <a:r>
              <a:rPr altLang="en-US" sz="2400" lang="zh-CN"/>
              <a:t>）如果</a:t>
            </a:r>
            <a:r>
              <a:rPr altLang="zh-CN" sz="2400" lang="en-US"/>
              <a:t>B</a:t>
            </a:r>
            <a:r>
              <a:rPr altLang="en-US" sz="2400" lang="zh-CN"/>
              <a:t>收到第二个报文段后发回的确认中的确认号是</a:t>
            </a:r>
            <a:r>
              <a:rPr altLang="zh-CN" sz="2400" lang="en-US"/>
              <a:t>180</a:t>
            </a:r>
            <a:r>
              <a:rPr altLang="en-US" sz="2400" lang="zh-CN"/>
              <a:t>，试问</a:t>
            </a:r>
            <a:r>
              <a:rPr altLang="zh-CN" sz="2400" lang="en-US"/>
              <a:t>A</a:t>
            </a:r>
            <a:r>
              <a:rPr altLang="en-US" sz="2400" lang="zh-CN"/>
              <a:t>发送的第二个报文段中的数据有多少字节？</a:t>
            </a:r>
            <a:br/>
            <a:r>
              <a:rPr altLang="en-US" sz="2400" lang="zh-CN"/>
              <a:t>（</a:t>
            </a:r>
            <a:r>
              <a:rPr altLang="zh-CN" sz="2400" lang="en-US"/>
              <a:t>4</a:t>
            </a:r>
            <a:r>
              <a:rPr altLang="en-US" sz="2400" lang="zh-CN"/>
              <a:t>）如果</a:t>
            </a:r>
            <a:r>
              <a:rPr altLang="zh-CN" sz="2400" lang="en-US"/>
              <a:t>A</a:t>
            </a:r>
            <a:r>
              <a:rPr altLang="en-US" sz="2400" lang="zh-CN"/>
              <a:t>发送的第一个报文段丢失了，但第二个报文段到达了</a:t>
            </a:r>
            <a:r>
              <a:rPr altLang="zh-CN" sz="2400" lang="en-US"/>
              <a:t>B</a:t>
            </a:r>
            <a:r>
              <a:rPr altLang="en-US" sz="2400" lang="zh-CN"/>
              <a:t>。</a:t>
            </a:r>
            <a:r>
              <a:rPr altLang="zh-CN" sz="2400" lang="en-US"/>
              <a:t>B</a:t>
            </a:r>
            <a:r>
              <a:rPr altLang="en-US" sz="2400" lang="zh-CN"/>
              <a:t>在第二个报文段到达后向</a:t>
            </a:r>
            <a:r>
              <a:rPr altLang="zh-CN" sz="2400" lang="en-US"/>
              <a:t>A</a:t>
            </a:r>
            <a:r>
              <a:rPr altLang="en-US" sz="2400" lang="zh-CN"/>
              <a:t>发送确认。试问这个确认号应当是多少？</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106" name=""/>
        <p:cNvGrpSpPr/>
        <p:nvPr/>
      </p:nvGrpSpPr>
      <p:grpSpPr>
        <a:xfrm rot="0">
          <a:off x="0" y="0"/>
          <a:ext cx="0" cy="0"/>
          <a:chOff x="0" y="0"/>
          <a:chExt cx="0" cy="0"/>
        </a:xfrm>
      </p:grpSpPr>
      <p:sp>
        <p:nvSpPr>
          <p:cNvPr id="1048641" name=""/>
          <p:cNvSpPr/>
          <p:nvPr/>
        </p:nvSpPr>
        <p:spPr>
          <a:xfrm rot="0">
            <a:off x="569912" y="852487"/>
            <a:ext cx="7015162" cy="5184775"/>
          </a:xfrm>
          <a:prstGeom prst="ellipse"/>
          <a:solidFill>
            <a:srgbClr val="FFCCCC"/>
          </a:solidFill>
          <a:ln w="9525" cap="flat" cmpd="sng">
            <a:solidFill>
              <a:schemeClr val="dk1">
                <a:alpha val="100000"/>
              </a:schemeClr>
            </a:solidFill>
            <a:prstDash val="dash"/>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42" name=""/>
          <p:cNvSpPr/>
          <p:nvPr/>
        </p:nvSpPr>
        <p:spPr>
          <a:xfrm rot="0" flipV="1">
            <a:off x="2065337" y="4076700"/>
            <a:ext cx="787400" cy="466725"/>
          </a:xfrm>
          <a:prstGeom prst="line"/>
          <a:noFill/>
          <a:ln w="28575" cap="flat" cmpd="sng">
            <a:solidFill>
              <a:schemeClr val="dk1">
                <a:alpha val="100000"/>
              </a:schemeClr>
            </a:solidFill>
            <a:prstDash val="solid"/>
            <a:round/>
          </a:ln>
        </p:spPr>
      </p:sp>
      <p:sp>
        <p:nvSpPr>
          <p:cNvPr id="1048643" name=""/>
          <p:cNvSpPr/>
          <p:nvPr/>
        </p:nvSpPr>
        <p:spPr>
          <a:xfrm rot="0" flipH="1" flipV="1">
            <a:off x="1690687" y="3019425"/>
            <a:ext cx="850900" cy="220662"/>
          </a:xfrm>
          <a:prstGeom prst="line"/>
          <a:noFill/>
          <a:ln w="28575" cap="flat" cmpd="sng">
            <a:solidFill>
              <a:schemeClr val="dk1">
                <a:alpha val="100000"/>
              </a:schemeClr>
            </a:solidFill>
            <a:prstDash val="solid"/>
            <a:round/>
          </a:ln>
        </p:spPr>
      </p:sp>
      <p:sp>
        <p:nvSpPr>
          <p:cNvPr id="1048644" name=""/>
          <p:cNvSpPr/>
          <p:nvPr/>
        </p:nvSpPr>
        <p:spPr>
          <a:xfrm rot="0" flipH="1">
            <a:off x="5626100" y="3571875"/>
            <a:ext cx="1011237" cy="0"/>
          </a:xfrm>
          <a:prstGeom prst="line"/>
          <a:noFill/>
          <a:ln w="28575" cap="flat" cmpd="sng">
            <a:solidFill>
              <a:schemeClr val="dk1">
                <a:alpha val="100000"/>
              </a:schemeClr>
            </a:solidFill>
            <a:prstDash val="solid"/>
            <a:round/>
          </a:ln>
        </p:spPr>
      </p:sp>
      <p:sp>
        <p:nvSpPr>
          <p:cNvPr id="1048645" name=""/>
          <p:cNvSpPr/>
          <p:nvPr/>
        </p:nvSpPr>
        <p:spPr>
          <a:xfrm rot="0" flipH="1">
            <a:off x="4879975" y="1917700"/>
            <a:ext cx="746125" cy="1101725"/>
          </a:xfrm>
          <a:prstGeom prst="line"/>
          <a:noFill/>
          <a:ln w="28575" cap="flat" cmpd="sng">
            <a:solidFill>
              <a:schemeClr val="dk1">
                <a:alpha val="100000"/>
              </a:schemeClr>
            </a:solidFill>
            <a:prstDash val="solid"/>
            <a:round/>
          </a:ln>
        </p:spPr>
      </p:sp>
      <p:sp>
        <p:nvSpPr>
          <p:cNvPr id="1048646" name=""/>
          <p:cNvSpPr/>
          <p:nvPr/>
        </p:nvSpPr>
        <p:spPr>
          <a:xfrm rot="0" flipH="1" flipV="1">
            <a:off x="4775200" y="4454525"/>
            <a:ext cx="561975" cy="700087"/>
          </a:xfrm>
          <a:prstGeom prst="line"/>
          <a:noFill/>
          <a:ln w="28575" cap="flat" cmpd="sng">
            <a:solidFill>
              <a:schemeClr val="dk1">
                <a:alpha val="100000"/>
              </a:schemeClr>
            </a:solidFill>
            <a:prstDash val="solid"/>
            <a:round/>
          </a:ln>
        </p:spPr>
      </p:sp>
      <p:sp>
        <p:nvSpPr>
          <p:cNvPr id="1048647" name=""/>
          <p:cNvSpPr/>
          <p:nvPr/>
        </p:nvSpPr>
        <p:spPr>
          <a:xfrm rot="0">
            <a:off x="2859087" y="2027237"/>
            <a:ext cx="476250" cy="804862"/>
          </a:xfrm>
          <a:prstGeom prst="line"/>
          <a:noFill/>
          <a:ln w="28575" cap="flat" cmpd="sng">
            <a:solidFill>
              <a:schemeClr val="dk1">
                <a:alpha val="100000"/>
              </a:schemeClr>
            </a:solidFill>
            <a:prstDash val="solid"/>
            <a:round/>
          </a:ln>
        </p:spPr>
      </p:sp>
      <p:sp>
        <p:nvSpPr>
          <p:cNvPr id="1048648" name=""/>
          <p:cNvSpPr/>
          <p:nvPr/>
        </p:nvSpPr>
        <p:spPr>
          <a:xfrm rot="0" flipV="1">
            <a:off x="3178175" y="4344987"/>
            <a:ext cx="212725" cy="809625"/>
          </a:xfrm>
          <a:prstGeom prst="line"/>
          <a:noFill/>
          <a:ln w="28575" cap="flat" cmpd="sng">
            <a:solidFill>
              <a:schemeClr val="dk1">
                <a:alpha val="100000"/>
              </a:schemeClr>
            </a:solidFill>
            <a:prstDash val="solid"/>
            <a:round/>
          </a:ln>
        </p:spPr>
      </p:sp>
      <p:pic>
        <p:nvPicPr>
          <p:cNvPr id="2097177" name=""/>
          <p:cNvPicPr>
            <a:picLocks/>
          </p:cNvPicPr>
          <p:nvPr/>
        </p:nvPicPr>
        <p:blipFill>
          <a:blip xmlns:r="http://schemas.openxmlformats.org/officeDocument/2006/relationships" r:embed="rId1"/>
          <a:srcRect l="0" t="0" r="0" b="0"/>
          <a:stretch>
            <a:fillRect/>
          </a:stretch>
        </p:blipFill>
        <p:spPr>
          <a:xfrm rot="0">
            <a:off x="5199062" y="1474787"/>
            <a:ext cx="644525" cy="690562"/>
          </a:xfrm>
          <a:prstGeom prst="rect"/>
          <a:noFill/>
          <a:ln>
            <a:noFill/>
          </a:ln>
        </p:spPr>
      </p:pic>
      <p:pic>
        <p:nvPicPr>
          <p:cNvPr id="2097178" name=""/>
          <p:cNvPicPr>
            <a:picLocks/>
          </p:cNvPicPr>
          <p:nvPr/>
        </p:nvPicPr>
        <p:blipFill>
          <a:blip xmlns:r="http://schemas.openxmlformats.org/officeDocument/2006/relationships" r:embed="rId1"/>
          <a:srcRect l="0" t="0" r="0" b="0"/>
          <a:stretch>
            <a:fillRect/>
          </a:stretch>
        </p:blipFill>
        <p:spPr>
          <a:xfrm rot="0">
            <a:off x="2541587" y="1474787"/>
            <a:ext cx="644525" cy="690562"/>
          </a:xfrm>
          <a:prstGeom prst="rect"/>
          <a:noFill/>
          <a:ln>
            <a:noFill/>
          </a:ln>
        </p:spPr>
      </p:pic>
      <p:pic>
        <p:nvPicPr>
          <p:cNvPr id="2097179" name=""/>
          <p:cNvPicPr>
            <a:picLocks/>
          </p:cNvPicPr>
          <p:nvPr/>
        </p:nvPicPr>
        <p:blipFill>
          <a:blip xmlns:r="http://schemas.openxmlformats.org/officeDocument/2006/relationships" r:embed="rId1"/>
          <a:srcRect l="0" t="0" r="0" b="0"/>
          <a:stretch>
            <a:fillRect/>
          </a:stretch>
        </p:blipFill>
        <p:spPr>
          <a:xfrm rot="0">
            <a:off x="5092700" y="5006975"/>
            <a:ext cx="644525" cy="690562"/>
          </a:xfrm>
          <a:prstGeom prst="rect"/>
          <a:noFill/>
          <a:ln>
            <a:noFill/>
          </a:ln>
        </p:spPr>
      </p:pic>
      <p:pic>
        <p:nvPicPr>
          <p:cNvPr id="2097180" name=""/>
          <p:cNvPicPr>
            <a:picLocks/>
          </p:cNvPicPr>
          <p:nvPr/>
        </p:nvPicPr>
        <p:blipFill>
          <a:blip xmlns:r="http://schemas.openxmlformats.org/officeDocument/2006/relationships" r:embed="rId1"/>
          <a:srcRect l="0" t="0" r="0" b="0"/>
          <a:stretch>
            <a:fillRect/>
          </a:stretch>
        </p:blipFill>
        <p:spPr>
          <a:xfrm rot="0">
            <a:off x="2859087" y="5006975"/>
            <a:ext cx="644525" cy="690562"/>
          </a:xfrm>
          <a:prstGeom prst="rect"/>
          <a:noFill/>
          <a:ln>
            <a:noFill/>
          </a:ln>
        </p:spPr>
      </p:pic>
      <p:sp>
        <p:nvSpPr>
          <p:cNvPr id="1048649" name=""/>
          <p:cNvSpPr txBox="1"/>
          <p:nvPr/>
        </p:nvSpPr>
        <p:spPr>
          <a:xfrm rot="0">
            <a:off x="179387" y="698500"/>
            <a:ext cx="895350" cy="13731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rgbClr val="FF0000"/>
                </a:solidFill>
                <a:latin typeface="黑体" pitchFamily="49" charset="-122"/>
                <a:ea typeface="黑体" pitchFamily="49" charset="-122"/>
              </a:rPr>
              <a:t>运行</a:t>
            </a:r>
          </a:p>
          <a:p>
            <a:pPr eaLnBrk="1" hangingPunct="1" indent="0" latinLnBrk="1" lvl="0" marL="0">
              <a:spcBef>
                <a:spcPct val="0"/>
              </a:spcBef>
              <a:buFontTx/>
              <a:buNone/>
            </a:pPr>
            <a:r>
              <a:rPr altLang="en-US" sz="2800" lang="zh-CN">
                <a:solidFill>
                  <a:srgbClr val="FF0000"/>
                </a:solidFill>
                <a:latin typeface="黑体" pitchFamily="49" charset="-122"/>
                <a:ea typeface="黑体" pitchFamily="49" charset="-122"/>
              </a:rPr>
              <a:t>客户</a:t>
            </a:r>
          </a:p>
          <a:p>
            <a:pPr eaLnBrk="1" hangingPunct="1" indent="0" latinLnBrk="1" lvl="0" marL="0">
              <a:spcBef>
                <a:spcPct val="0"/>
              </a:spcBef>
              <a:buFontTx/>
              <a:buNone/>
            </a:pPr>
            <a:r>
              <a:rPr altLang="en-US" sz="2800" lang="zh-CN">
                <a:solidFill>
                  <a:srgbClr val="FF0000"/>
                </a:solidFill>
                <a:latin typeface="黑体" pitchFamily="49" charset="-122"/>
                <a:ea typeface="黑体" pitchFamily="49" charset="-122"/>
              </a:rPr>
              <a:t>程序</a:t>
            </a:r>
          </a:p>
        </p:txBody>
      </p:sp>
      <p:pic>
        <p:nvPicPr>
          <p:cNvPr id="2097181" name=""/>
          <p:cNvPicPr>
            <a:picLocks/>
          </p:cNvPicPr>
          <p:nvPr/>
        </p:nvPicPr>
        <p:blipFill>
          <a:blip xmlns:r="http://schemas.openxmlformats.org/officeDocument/2006/relationships" r:embed="rId1"/>
          <a:srcRect l="0" t="0" r="0" b="0"/>
          <a:stretch>
            <a:fillRect/>
          </a:stretch>
        </p:blipFill>
        <p:spPr>
          <a:xfrm rot="0">
            <a:off x="1157287" y="2357437"/>
            <a:ext cx="644525" cy="690562"/>
          </a:xfrm>
          <a:prstGeom prst="rect"/>
          <a:noFill/>
          <a:ln>
            <a:noFill/>
          </a:ln>
        </p:spPr>
      </p:pic>
      <p:grpSp>
        <p:nvGrpSpPr>
          <p:cNvPr id="107" name=""/>
          <p:cNvGrpSpPr/>
          <p:nvPr/>
        </p:nvGrpSpPr>
        <p:grpSpPr>
          <a:xfrm rot="0">
            <a:off x="2116137" y="2027237"/>
            <a:ext cx="4048125" cy="3046412"/>
            <a:chOff x="1680" y="240"/>
            <a:chExt cx="2529" cy="1270"/>
          </a:xfrm>
        </p:grpSpPr>
        <p:sp>
          <p:nvSpPr>
            <p:cNvPr id="1048650" name=""/>
            <p:cNvSpPr/>
            <p:nvPr/>
          </p:nvSpPr>
          <p:spPr>
            <a:xfrm rot="0">
              <a:off x="2554" y="240"/>
              <a:ext cx="1088" cy="513"/>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51" name=""/>
            <p:cNvSpPr/>
            <p:nvPr/>
          </p:nvSpPr>
          <p:spPr>
            <a:xfrm rot="0">
              <a:off x="1941" y="381"/>
              <a:ext cx="827" cy="513"/>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52" name=""/>
            <p:cNvSpPr/>
            <p:nvPr/>
          </p:nvSpPr>
          <p:spPr>
            <a:xfrm rot="0">
              <a:off x="1680" y="702"/>
              <a:ext cx="552" cy="411"/>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53" name=""/>
            <p:cNvSpPr/>
            <p:nvPr/>
          </p:nvSpPr>
          <p:spPr>
            <a:xfrm rot="0">
              <a:off x="1849" y="894"/>
              <a:ext cx="842" cy="450"/>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54" name=""/>
            <p:cNvSpPr/>
            <p:nvPr/>
          </p:nvSpPr>
          <p:spPr>
            <a:xfrm rot="0">
              <a:off x="2462" y="971"/>
              <a:ext cx="1272" cy="539"/>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55" name=""/>
            <p:cNvSpPr/>
            <p:nvPr/>
          </p:nvSpPr>
          <p:spPr>
            <a:xfrm rot="0">
              <a:off x="3289" y="394"/>
              <a:ext cx="797" cy="398"/>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56" name=""/>
            <p:cNvSpPr/>
            <p:nvPr/>
          </p:nvSpPr>
          <p:spPr>
            <a:xfrm rot="0">
              <a:off x="3412" y="663"/>
              <a:ext cx="797" cy="398"/>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57" name=""/>
            <p:cNvSpPr/>
            <p:nvPr/>
          </p:nvSpPr>
          <p:spPr>
            <a:xfrm rot="0">
              <a:off x="3335" y="753"/>
              <a:ext cx="797" cy="668"/>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58" name=""/>
            <p:cNvSpPr/>
            <p:nvPr/>
          </p:nvSpPr>
          <p:spPr>
            <a:xfrm rot="0">
              <a:off x="2140" y="548"/>
              <a:ext cx="1640" cy="667"/>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sp>
        <p:nvSpPr>
          <p:cNvPr id="1048659" name=""/>
          <p:cNvSpPr txBox="1"/>
          <p:nvPr/>
        </p:nvSpPr>
        <p:spPr>
          <a:xfrm rot="0">
            <a:off x="3390900" y="985837"/>
            <a:ext cx="1616075" cy="530225"/>
          </a:xfrm>
          <a:prstGeom prst="rect"/>
          <a:solidFill>
            <a:schemeClr val="lt1"/>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rgbClr val="FF0000"/>
                </a:solidFill>
                <a:latin typeface="黑体" pitchFamily="49" charset="-122"/>
                <a:ea typeface="黑体" pitchFamily="49" charset="-122"/>
              </a:rPr>
              <a:t>网络边缘</a:t>
            </a:r>
          </a:p>
        </p:txBody>
      </p:sp>
      <p:sp>
        <p:nvSpPr>
          <p:cNvPr id="1048660" name=""/>
          <p:cNvSpPr txBox="1"/>
          <p:nvPr/>
        </p:nvSpPr>
        <p:spPr>
          <a:xfrm rot="0">
            <a:off x="3497262" y="3922712"/>
            <a:ext cx="1614487" cy="530225"/>
          </a:xfrm>
          <a:prstGeom prst="rect"/>
          <a:solidFill>
            <a:schemeClr val="lt1"/>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rgbClr val="FF0000"/>
                </a:solidFill>
                <a:latin typeface="黑体" pitchFamily="49" charset="-122"/>
                <a:ea typeface="黑体" pitchFamily="49" charset="-122"/>
              </a:rPr>
              <a:t>网络核心</a:t>
            </a:r>
          </a:p>
        </p:txBody>
      </p:sp>
      <p:pic>
        <p:nvPicPr>
          <p:cNvPr id="2097182" name=""/>
          <p:cNvPicPr>
            <a:picLocks/>
          </p:cNvPicPr>
          <p:nvPr/>
        </p:nvPicPr>
        <p:blipFill>
          <a:blip xmlns:r="http://schemas.openxmlformats.org/officeDocument/2006/relationships" r:embed="rId2"/>
          <a:srcRect l="0" t="0" r="0" b="0"/>
          <a:stretch>
            <a:fillRect/>
          </a:stretch>
        </p:blipFill>
        <p:spPr>
          <a:xfrm rot="0">
            <a:off x="6473825" y="3021012"/>
            <a:ext cx="749300" cy="1049337"/>
          </a:xfrm>
          <a:prstGeom prst="rect"/>
          <a:noFill/>
          <a:ln>
            <a:noFill/>
          </a:ln>
        </p:spPr>
      </p:pic>
      <p:sp>
        <p:nvSpPr>
          <p:cNvPr id="1048661" name=""/>
          <p:cNvSpPr txBox="1"/>
          <p:nvPr/>
        </p:nvSpPr>
        <p:spPr>
          <a:xfrm rot="0">
            <a:off x="7851775" y="1141412"/>
            <a:ext cx="1250950" cy="13731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rgbClr val="FF0000"/>
                </a:solidFill>
                <a:latin typeface="黑体" pitchFamily="49" charset="-122"/>
                <a:ea typeface="黑体" pitchFamily="49" charset="-122"/>
              </a:rPr>
              <a:t>运行</a:t>
            </a:r>
          </a:p>
          <a:p>
            <a:pPr eaLnBrk="1" hangingPunct="1" indent="0" latinLnBrk="1" lvl="0" marL="0">
              <a:spcBef>
                <a:spcPct val="0"/>
              </a:spcBef>
              <a:buFontTx/>
              <a:buNone/>
            </a:pPr>
            <a:r>
              <a:rPr altLang="en-US" sz="2800" lang="zh-CN">
                <a:solidFill>
                  <a:srgbClr val="FF0000"/>
                </a:solidFill>
                <a:latin typeface="黑体" pitchFamily="49" charset="-122"/>
                <a:ea typeface="黑体" pitchFamily="49" charset="-122"/>
              </a:rPr>
              <a:t>服务器</a:t>
            </a:r>
          </a:p>
          <a:p>
            <a:pPr eaLnBrk="1" hangingPunct="1" indent="0" latinLnBrk="1" lvl="0" marL="0">
              <a:spcBef>
                <a:spcPct val="0"/>
              </a:spcBef>
              <a:buFontTx/>
              <a:buNone/>
            </a:pPr>
            <a:r>
              <a:rPr altLang="en-US" sz="2800" lang="zh-CN">
                <a:solidFill>
                  <a:srgbClr val="FF0000"/>
                </a:solidFill>
                <a:latin typeface="黑体" pitchFamily="49" charset="-122"/>
                <a:ea typeface="黑体" pitchFamily="49" charset="-122"/>
              </a:rPr>
              <a:t>程序</a:t>
            </a:r>
          </a:p>
        </p:txBody>
      </p:sp>
      <p:sp>
        <p:nvSpPr>
          <p:cNvPr id="1048662" name=""/>
          <p:cNvSpPr/>
          <p:nvPr/>
        </p:nvSpPr>
        <p:spPr>
          <a:xfrm rot="0">
            <a:off x="785812" y="2071687"/>
            <a:ext cx="576262" cy="576262"/>
          </a:xfrm>
          <a:prstGeom prst="line"/>
          <a:noFill/>
          <a:ln w="9525" cap="flat" cmpd="sng">
            <a:solidFill>
              <a:schemeClr val="dk1">
                <a:alpha val="100000"/>
              </a:schemeClr>
            </a:solidFill>
            <a:prstDash val="solid"/>
            <a:round/>
          </a:ln>
        </p:spPr>
      </p:sp>
      <p:sp>
        <p:nvSpPr>
          <p:cNvPr id="1048663" name=""/>
          <p:cNvSpPr/>
          <p:nvPr/>
        </p:nvSpPr>
        <p:spPr>
          <a:xfrm rot="0" flipH="1">
            <a:off x="7216775" y="2292350"/>
            <a:ext cx="914400" cy="1169987"/>
          </a:xfrm>
          <a:prstGeom prst="line"/>
          <a:noFill/>
          <a:ln w="9525" cap="flat" cmpd="sng">
            <a:solidFill>
              <a:schemeClr val="dk1">
                <a:alpha val="100000"/>
              </a:schemeClr>
            </a:solidFill>
            <a:prstDash val="solid"/>
            <a:round/>
          </a:ln>
        </p:spPr>
      </p:sp>
      <p:sp>
        <p:nvSpPr>
          <p:cNvPr id="1048664" name=""/>
          <p:cNvSpPr txBox="1"/>
          <p:nvPr/>
        </p:nvSpPr>
        <p:spPr>
          <a:xfrm rot="0">
            <a:off x="1371600" y="1905000"/>
            <a:ext cx="420687" cy="5191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800" lang="en-US">
                <a:solidFill>
                  <a:schemeClr val="folHlink"/>
                </a:solidFill>
                <a:latin typeface="Arial" pitchFamily="34" charset="0"/>
                <a:ea typeface="黑体" pitchFamily="49" charset="-122"/>
              </a:rPr>
              <a:t>A</a:t>
            </a:r>
          </a:p>
        </p:txBody>
      </p:sp>
      <p:sp>
        <p:nvSpPr>
          <p:cNvPr id="1048665" name=""/>
          <p:cNvSpPr txBox="1"/>
          <p:nvPr/>
        </p:nvSpPr>
        <p:spPr>
          <a:xfrm rot="0">
            <a:off x="6578600" y="2565400"/>
            <a:ext cx="420687" cy="5191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800" lang="en-US">
                <a:solidFill>
                  <a:schemeClr val="folHlink"/>
                </a:solidFill>
                <a:latin typeface="Arial" pitchFamily="34" charset="0"/>
                <a:ea typeface="黑体" pitchFamily="49" charset="-122"/>
              </a:rPr>
              <a:t>B</a:t>
            </a:r>
          </a:p>
        </p:txBody>
      </p:sp>
      <p:pic>
        <p:nvPicPr>
          <p:cNvPr id="2097183" name=""/>
          <p:cNvPicPr>
            <a:picLocks/>
          </p:cNvPicPr>
          <p:nvPr/>
        </p:nvPicPr>
        <p:blipFill>
          <a:blip xmlns:r="http://schemas.openxmlformats.org/officeDocument/2006/relationships" r:embed="rId1"/>
          <a:srcRect l="0" t="0" r="0" b="0"/>
          <a:stretch>
            <a:fillRect/>
          </a:stretch>
        </p:blipFill>
        <p:spPr>
          <a:xfrm rot="0">
            <a:off x="1582737" y="4344987"/>
            <a:ext cx="644525" cy="690562"/>
          </a:xfrm>
          <a:prstGeom prst="rect"/>
          <a:noFill/>
          <a:ln>
            <a:noFill/>
          </a:ln>
        </p:spPr>
      </p:pic>
      <p:grpSp>
        <p:nvGrpSpPr>
          <p:cNvPr id="108" name=""/>
          <p:cNvGrpSpPr/>
          <p:nvPr/>
        </p:nvGrpSpPr>
        <p:grpSpPr>
          <a:xfrm rot="0">
            <a:off x="1795462" y="2276475"/>
            <a:ext cx="4678362" cy="854075"/>
            <a:chOff x="1157" y="1197"/>
            <a:chExt cx="2947" cy="538"/>
          </a:xfrm>
        </p:grpSpPr>
        <p:sp>
          <p:nvSpPr>
            <p:cNvPr id="1048666" name=""/>
            <p:cNvSpPr/>
            <p:nvPr/>
          </p:nvSpPr>
          <p:spPr bwMode="auto">
            <a:xfrm rot="0">
              <a:off x="1157" y="1319"/>
              <a:ext cx="2947" cy="416"/>
            </a:xfrm>
            <a:custGeom>
              <a:avLst/>
              <a:ahLst/>
              <a:rect l="0" t="0" r="r" b="b"/>
              <a:pathLst>
                <a:path w="2112" h="192">
                  <a:moveTo>
                    <a:pt x="0" y="0"/>
                  </a:moveTo>
                  <a:lnTo>
                    <a:pt x="2112" y="192"/>
                  </a:lnTo>
                </a:path>
              </a:pathLst>
            </a:custGeom>
            <a:noFill/>
            <a:ln w="57150" cap="flat" cmpd="sng">
              <a:solidFill>
                <a:schemeClr val="lt2">
                  <a:alpha val="56078"/>
                </a:schemeClr>
              </a:solidFill>
              <a:prstDash val="sysDot"/>
              <a:round/>
              <a:tailEnd type="triangle" w="med" len="med"/>
            </a:ln>
          </p:spPr>
        </p:sp>
        <p:sp>
          <p:nvSpPr>
            <p:cNvPr id="1048667" name=""/>
            <p:cNvSpPr txBox="1"/>
            <p:nvPr/>
          </p:nvSpPr>
          <p:spPr>
            <a:xfrm rot="455052">
              <a:off x="2089" y="1197"/>
              <a:ext cx="1360" cy="33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chemeClr val="lt2"/>
                  </a:solidFill>
                  <a:latin typeface="黑体" pitchFamily="49" charset="-122"/>
                  <a:ea typeface="黑体" pitchFamily="49" charset="-122"/>
                </a:rPr>
                <a:t>① 请求服务</a:t>
              </a:r>
            </a:p>
          </p:txBody>
        </p:sp>
      </p:grpSp>
      <p:grpSp>
        <p:nvGrpSpPr>
          <p:cNvPr id="109" name=""/>
          <p:cNvGrpSpPr/>
          <p:nvPr/>
        </p:nvGrpSpPr>
        <p:grpSpPr>
          <a:xfrm rot="0">
            <a:off x="1690687" y="2689225"/>
            <a:ext cx="4678362" cy="828675"/>
            <a:chOff x="1091" y="1457"/>
            <a:chExt cx="2947" cy="522"/>
          </a:xfrm>
        </p:grpSpPr>
        <p:sp>
          <p:nvSpPr>
            <p:cNvPr id="1048668" name=""/>
            <p:cNvSpPr/>
            <p:nvPr/>
          </p:nvSpPr>
          <p:spPr bwMode="auto">
            <a:xfrm rot="10800000">
              <a:off x="1091" y="1457"/>
              <a:ext cx="2947" cy="416"/>
            </a:xfrm>
            <a:custGeom>
              <a:avLst/>
              <a:ahLst/>
              <a:rect l="0" t="0" r="r" b="b"/>
              <a:pathLst>
                <a:path w="2112" h="192">
                  <a:moveTo>
                    <a:pt x="0" y="0"/>
                  </a:moveTo>
                  <a:lnTo>
                    <a:pt x="2112" y="192"/>
                  </a:lnTo>
                </a:path>
              </a:pathLst>
            </a:custGeom>
            <a:noFill/>
            <a:ln w="57150" cap="flat" cmpd="sng">
              <a:solidFill>
                <a:schemeClr val="lt2">
                  <a:alpha val="56078"/>
                </a:schemeClr>
              </a:solidFill>
              <a:prstDash val="sysDot"/>
              <a:round/>
              <a:tailEnd type="triangle" w="med" len="med"/>
            </a:ln>
          </p:spPr>
        </p:sp>
        <p:sp>
          <p:nvSpPr>
            <p:cNvPr id="1048669" name=""/>
            <p:cNvSpPr txBox="1"/>
            <p:nvPr/>
          </p:nvSpPr>
          <p:spPr>
            <a:xfrm rot="499002">
              <a:off x="1975" y="1652"/>
              <a:ext cx="1348" cy="32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chemeClr val="lt2"/>
                  </a:solidFill>
                  <a:latin typeface="黑体" pitchFamily="49" charset="-122"/>
                  <a:ea typeface="黑体" pitchFamily="49" charset="-122"/>
                </a:rPr>
                <a:t>② 得到服务</a:t>
              </a:r>
            </a:p>
          </p:txBody>
        </p:sp>
      </p:grpSp>
      <p:sp>
        <p:nvSpPr>
          <p:cNvPr id="1048670" name=""/>
          <p:cNvSpPr txBox="1"/>
          <p:nvPr/>
        </p:nvSpPr>
        <p:spPr>
          <a:xfrm rot="0">
            <a:off x="1052512" y="3009900"/>
            <a:ext cx="895350" cy="5207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chemeClr val="lt2"/>
                </a:solidFill>
                <a:latin typeface="黑体" pitchFamily="49" charset="-122"/>
                <a:ea typeface="黑体" pitchFamily="49" charset="-122"/>
              </a:rPr>
              <a:t>客户</a:t>
            </a:r>
          </a:p>
        </p:txBody>
      </p:sp>
      <p:sp>
        <p:nvSpPr>
          <p:cNvPr id="1048671" name=""/>
          <p:cNvSpPr txBox="1"/>
          <p:nvPr/>
        </p:nvSpPr>
        <p:spPr>
          <a:xfrm rot="0">
            <a:off x="6261100" y="4006850"/>
            <a:ext cx="1250950" cy="5191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chemeClr val="lt2"/>
                </a:solidFill>
                <a:latin typeface="黑体" pitchFamily="49" charset="-122"/>
                <a:ea typeface="黑体" pitchFamily="49" charset="-122"/>
              </a:rPr>
              <a:t>服务器</a:t>
            </a:r>
          </a:p>
        </p:txBody>
      </p:sp>
      <p:sp>
        <p:nvSpPr>
          <p:cNvPr id="1048672" name=""/>
          <p:cNvSpPr txBox="1"/>
          <p:nvPr/>
        </p:nvSpPr>
        <p:spPr>
          <a:xfrm rot="0">
            <a:off x="1598612" y="6094412"/>
            <a:ext cx="3724275" cy="6477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1800" lang="zh-CN">
                <a:solidFill>
                  <a:schemeClr val="lt2"/>
                </a:solidFill>
                <a:latin typeface="Arial" pitchFamily="34" charset="0"/>
                <a:ea typeface="黑体" pitchFamily="49" charset="-122"/>
              </a:rPr>
              <a:t>客户 </a:t>
            </a:r>
            <a:r>
              <a:rPr altLang="zh-CN" sz="1800" lang="en-US">
                <a:solidFill>
                  <a:schemeClr val="lt2"/>
                </a:solidFill>
                <a:latin typeface="Arial" pitchFamily="34" charset="0"/>
                <a:ea typeface="黑体" pitchFamily="49" charset="-122"/>
              </a:rPr>
              <a:t>A </a:t>
            </a:r>
            <a:r>
              <a:rPr altLang="en-US" sz="1800" lang="zh-CN">
                <a:solidFill>
                  <a:schemeClr val="lt2"/>
                </a:solidFill>
                <a:latin typeface="Arial" pitchFamily="34" charset="0"/>
                <a:ea typeface="黑体" pitchFamily="49" charset="-122"/>
              </a:rPr>
              <a:t>向服务器 </a:t>
            </a:r>
            <a:r>
              <a:rPr altLang="zh-CN" sz="1800" lang="en-US">
                <a:solidFill>
                  <a:schemeClr val="lt2"/>
                </a:solidFill>
                <a:latin typeface="Arial" pitchFamily="34" charset="0"/>
                <a:ea typeface="黑体" pitchFamily="49" charset="-122"/>
              </a:rPr>
              <a:t>B </a:t>
            </a:r>
            <a:r>
              <a:rPr altLang="en-US" sz="1800" lang="zh-CN">
                <a:solidFill>
                  <a:schemeClr val="lt2"/>
                </a:solidFill>
                <a:latin typeface="Arial" pitchFamily="34" charset="0"/>
                <a:ea typeface="黑体" pitchFamily="49" charset="-122"/>
              </a:rPr>
              <a:t>发出请求服务，</a:t>
            </a:r>
          </a:p>
          <a:p>
            <a:pPr eaLnBrk="1" hangingPunct="1" indent="0" latinLnBrk="1" lvl="0" marL="0">
              <a:spcBef>
                <a:spcPct val="0"/>
              </a:spcBef>
              <a:buFontTx/>
              <a:buNone/>
            </a:pPr>
            <a:r>
              <a:rPr altLang="en-US" sz="1800" lang="zh-CN">
                <a:solidFill>
                  <a:schemeClr val="lt2"/>
                </a:solidFill>
                <a:latin typeface="Arial" pitchFamily="34" charset="0"/>
                <a:ea typeface="黑体" pitchFamily="49" charset="-122"/>
              </a:rPr>
              <a:t>而服务器 </a:t>
            </a:r>
            <a:r>
              <a:rPr altLang="zh-CN" sz="1800" lang="en-US">
                <a:solidFill>
                  <a:schemeClr val="lt2"/>
                </a:solidFill>
                <a:latin typeface="Arial" pitchFamily="34" charset="0"/>
                <a:ea typeface="黑体" pitchFamily="49" charset="-122"/>
              </a:rPr>
              <a:t>B </a:t>
            </a:r>
            <a:r>
              <a:rPr altLang="en-US" sz="1800" lang="zh-CN">
                <a:solidFill>
                  <a:schemeClr val="lt2"/>
                </a:solidFill>
                <a:latin typeface="Arial" pitchFamily="34" charset="0"/>
                <a:ea typeface="黑体" pitchFamily="49" charset="-122"/>
              </a:rPr>
              <a:t>向客户 </a:t>
            </a:r>
            <a:r>
              <a:rPr altLang="zh-CN" sz="1800" lang="en-US">
                <a:solidFill>
                  <a:schemeClr val="lt2"/>
                </a:solidFill>
                <a:latin typeface="Arial" pitchFamily="34" charset="0"/>
                <a:ea typeface="黑体" pitchFamily="49" charset="-122"/>
              </a:rPr>
              <a:t>A </a:t>
            </a:r>
            <a:r>
              <a:rPr altLang="en-US" sz="1800" lang="zh-CN">
                <a:solidFill>
                  <a:schemeClr val="lt2"/>
                </a:solidFill>
                <a:latin typeface="Arial" pitchFamily="34" charset="0"/>
                <a:ea typeface="黑体" pitchFamily="49" charset="-122"/>
              </a:rPr>
              <a:t>提供服务。</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8">
                                  <p:stCondLst>
                                    <p:cond delay="0"/>
                                  </p:stCondLst>
                                  <p:childTnLst>
                                    <p:set>
                                      <p:cBhvr>
                                        <p:cTn dur="1" fill="hold" id="6">
                                          <p:stCondLst>
                                            <p:cond delay="0"/>
                                          </p:stCondLst>
                                        </p:cTn>
                                        <p:tgtEl>
                                          <p:spTgt spid="108"/>
                                        </p:tgtEl>
                                        <p:attrNameLst>
                                          <p:attrName>style.visibility</p:attrName>
                                        </p:attrNameLst>
                                      </p:cBhvr>
                                      <p:to>
                                        <p:strVal val="visible"/>
                                      </p:to>
                                    </p:set>
                                    <p:animEffect transition="in" filter="wipe(left)">
                                      <p:cBhvr>
                                        <p:cTn dur="2000" id="7"/>
                                        <p:tgtEl>
                                          <p:spTgt spid="108"/>
                                        </p:tgtEl>
                                      </p:cBhvr>
                                    </p:animEffect>
                                  </p:childTnLst>
                                </p:cTn>
                              </p:par>
                            </p:childTnLst>
                          </p:cTn>
                        </p:par>
                        <p:par>
                          <p:cTn fill="hold" id="8" nodeType="afterGroup">
                            <p:stCondLst>
                              <p:cond delay="2000"/>
                            </p:stCondLst>
                            <p:childTnLst>
                              <p:par>
                                <p:cTn fill="hold" id="9" nodeType="afterEffect" presetClass="entr" presetID="22" presetSubtype="2">
                                  <p:stCondLst>
                                    <p:cond delay="500"/>
                                  </p:stCondLst>
                                  <p:childTnLst>
                                    <p:set>
                                      <p:cBhvr>
                                        <p:cTn dur="1" fill="hold" id="10">
                                          <p:stCondLst>
                                            <p:cond delay="0"/>
                                          </p:stCondLst>
                                        </p:cTn>
                                        <p:tgtEl>
                                          <p:spTgt spid="109"/>
                                        </p:tgtEl>
                                        <p:attrNameLst>
                                          <p:attrName>style.visibility</p:attrName>
                                        </p:attrNameLst>
                                      </p:cBhvr>
                                      <p:to>
                                        <p:strVal val="visible"/>
                                      </p:to>
                                    </p:set>
                                    <p:animEffect transition="in" filter="wipe(right)">
                                      <p:cBhvr>
                                        <p:cTn dur="2000" id="11"/>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272" name=""/>
        <p:cNvGrpSpPr/>
        <p:nvPr/>
      </p:nvGrpSpPr>
      <p:grpSpPr>
        <a:xfrm rot="0">
          <a:off x="0" y="0"/>
          <a:ext cx="0" cy="0"/>
          <a:chOff x="0" y="0"/>
          <a:chExt cx="0" cy="0"/>
        </a:xfrm>
      </p:grpSpPr>
      <p:sp>
        <p:nvSpPr>
          <p:cNvPr id="1049745"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r>
              <a:rPr altLang="en-US" lang="zh-CN"/>
              <a:t>课堂练习</a:t>
            </a:r>
          </a:p>
        </p:txBody>
      </p:sp>
      <p:graphicFrame>
        <p:nvGraphicFramePr>
          <p:cNvPr id="4194309" name=""/>
          <p:cNvGraphicFramePr>
            <a:graphicFrameLocks/>
          </p:cNvGraphicFramePr>
          <p:nvPr/>
        </p:nvGraphicFramePr>
        <p:xfrm rot="0">
          <a:off x="323850" y="2565400"/>
          <a:ext cx="8496300" cy="2206625"/>
        </p:xfrm>
        <a:graphic>
          <a:graphicData uri="http://schemas.openxmlformats.org/drawingml/2006/table">
            <a:tbl>
              <a:tblPr/>
              <a:tblGrid>
                <a:gridCol w="785812"/>
                <a:gridCol w="592137"/>
                <a:gridCol w="593725"/>
                <a:gridCol w="592137"/>
                <a:gridCol w="593725"/>
                <a:gridCol w="593725"/>
                <a:gridCol w="592137"/>
                <a:gridCol w="593725"/>
                <a:gridCol w="593725"/>
                <a:gridCol w="592137"/>
                <a:gridCol w="593725"/>
                <a:gridCol w="593725"/>
                <a:gridCol w="592137"/>
                <a:gridCol w="593725"/>
              </a:tblGrid>
              <a:tr h="1103312">
                <a:tc>
                  <a:txBody>
                    <a:bodyPr/>
                    <a:p>
                      <a:pPr algn="l" eaLnBrk="1" hangingPunct="1" latinLnBrk="1" lvl="0"/>
                      <a:r>
                        <a:rPr altLang="zh-CN" b="0" sz="2000" lang="en-US">
                          <a:solidFill>
                            <a:srgbClr val="FF0000"/>
                          </a:solidFill>
                          <a:latin typeface="Verdana" pitchFamily="34" charset="0"/>
                        </a:rPr>
                        <a:t> </a:t>
                      </a:r>
                    </a:p>
                    <a:p>
                      <a:pPr algn="l" eaLnBrk="1" hangingPunct="1" latinLnBrk="1" lvl="0"/>
                      <a:r>
                        <a:rPr altLang="zh-CN" b="0" sz="2000" lang="en-US">
                          <a:solidFill>
                            <a:srgbClr val="FF0000"/>
                          </a:solidFill>
                          <a:latin typeface="Verdana" pitchFamily="34" charset="0"/>
                        </a:rPr>
                        <a:t>cwnd</a:t>
                      </a:r>
                    </a:p>
                    <a:p>
                      <a:pPr algn="l" eaLnBrk="1" hangingPunct="1" latinLnBrk="1" lvl="0"/>
                      <a:r>
                        <a:rPr altLang="zh-CN" b="0" sz="2000" lang="en-US">
                          <a:solidFill>
                            <a:srgbClr val="FF0000"/>
                          </a:solidFill>
                          <a:latin typeface="Verdana" pitchFamily="34" charset="0"/>
                        </a:rPr>
                        <a:t> n</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1</a:t>
                      </a:r>
                    </a:p>
                    <a:p>
                      <a:pPr algn="l" eaLnBrk="1" hangingPunct="1" latinLnBrk="1" lvl="0"/>
                      <a:r>
                        <a:rPr altLang="zh-CN" b="0" sz="2400" lang="en-US">
                          <a:solidFill>
                            <a:srgbClr val="FF0000"/>
                          </a:solidFill>
                          <a:latin typeface="Verdana" pitchFamily="34" charset="0"/>
                        </a:rPr>
                        <a:t>1</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2</a:t>
                      </a:r>
                    </a:p>
                    <a:p>
                      <a:pPr algn="l" eaLnBrk="1" hangingPunct="1" latinLnBrk="1" lvl="0"/>
                      <a:r>
                        <a:rPr altLang="zh-CN" b="0" sz="2400" lang="en-US">
                          <a:solidFill>
                            <a:srgbClr val="FF0000"/>
                          </a:solidFill>
                          <a:latin typeface="Verdana" pitchFamily="34" charset="0"/>
                        </a:rPr>
                        <a:t>2</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4</a:t>
                      </a:r>
                    </a:p>
                    <a:p>
                      <a:pPr algn="l" eaLnBrk="1" hangingPunct="1" latinLnBrk="1" lvl="0"/>
                      <a:r>
                        <a:rPr altLang="zh-CN" b="0" sz="2400" lang="en-US">
                          <a:solidFill>
                            <a:srgbClr val="FF0000"/>
                          </a:solidFill>
                          <a:latin typeface="Verdana" pitchFamily="34" charset="0"/>
                        </a:rPr>
                        <a:t>3</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8</a:t>
                      </a:r>
                    </a:p>
                    <a:p>
                      <a:pPr algn="l" eaLnBrk="1" hangingPunct="1" latinLnBrk="1" lvl="0"/>
                      <a:r>
                        <a:rPr altLang="zh-CN" b="0" sz="2400" lang="en-US">
                          <a:solidFill>
                            <a:srgbClr val="FF0000"/>
                          </a:solidFill>
                          <a:latin typeface="Verdana" pitchFamily="34" charset="0"/>
                        </a:rPr>
                        <a:t>4</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16</a:t>
                      </a:r>
                    </a:p>
                    <a:p>
                      <a:pPr algn="l" eaLnBrk="1" hangingPunct="1" latinLnBrk="1" lvl="0"/>
                      <a:r>
                        <a:rPr altLang="zh-CN" b="0" sz="2400" lang="en-US">
                          <a:solidFill>
                            <a:srgbClr val="FF0000"/>
                          </a:solidFill>
                          <a:latin typeface="Verdana" pitchFamily="34" charset="0"/>
                        </a:rPr>
                        <a:t>5</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32</a:t>
                      </a:r>
                    </a:p>
                    <a:p>
                      <a:pPr algn="l" eaLnBrk="1" hangingPunct="1" latinLnBrk="1" lvl="0"/>
                      <a:r>
                        <a:rPr altLang="zh-CN" b="0" sz="2400" lang="en-US">
                          <a:solidFill>
                            <a:srgbClr val="FF0000"/>
                          </a:solidFill>
                          <a:latin typeface="Verdana" pitchFamily="34" charset="0"/>
                        </a:rPr>
                        <a:t>6</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33</a:t>
                      </a:r>
                    </a:p>
                    <a:p>
                      <a:pPr algn="l" eaLnBrk="1" hangingPunct="1" latinLnBrk="1" lvl="0"/>
                      <a:r>
                        <a:rPr altLang="zh-CN" b="0" sz="2400" lang="en-US">
                          <a:solidFill>
                            <a:srgbClr val="FF0000"/>
                          </a:solidFill>
                          <a:latin typeface="Verdana" pitchFamily="34" charset="0"/>
                        </a:rPr>
                        <a:t>7</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34</a:t>
                      </a:r>
                    </a:p>
                    <a:p>
                      <a:pPr algn="l" eaLnBrk="1" hangingPunct="1" latinLnBrk="1" lvl="0"/>
                      <a:r>
                        <a:rPr altLang="zh-CN" b="0" sz="2400" lang="en-US">
                          <a:solidFill>
                            <a:srgbClr val="FF0000"/>
                          </a:solidFill>
                          <a:latin typeface="Verdana" pitchFamily="34" charset="0"/>
                        </a:rPr>
                        <a:t>8</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35</a:t>
                      </a:r>
                    </a:p>
                    <a:p>
                      <a:pPr algn="l" eaLnBrk="1" hangingPunct="1" latinLnBrk="1" lvl="0"/>
                      <a:r>
                        <a:rPr altLang="zh-CN" b="0" sz="2400" lang="en-US">
                          <a:solidFill>
                            <a:srgbClr val="FF0000"/>
                          </a:solidFill>
                          <a:latin typeface="Verdana" pitchFamily="34" charset="0"/>
                        </a:rPr>
                        <a:t>9</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36</a:t>
                      </a:r>
                    </a:p>
                    <a:p>
                      <a:pPr algn="l" eaLnBrk="1" hangingPunct="1" latinLnBrk="1" lvl="0"/>
                      <a:r>
                        <a:rPr altLang="zh-CN" b="0" sz="2400" lang="en-US">
                          <a:solidFill>
                            <a:srgbClr val="FF0000"/>
                          </a:solidFill>
                          <a:latin typeface="Verdana" pitchFamily="34" charset="0"/>
                        </a:rPr>
                        <a:t>10</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37</a:t>
                      </a:r>
                    </a:p>
                    <a:p>
                      <a:pPr algn="l" eaLnBrk="1" hangingPunct="1" latinLnBrk="1" lvl="0"/>
                      <a:r>
                        <a:rPr altLang="zh-CN" b="0" sz="2400" lang="en-US">
                          <a:solidFill>
                            <a:srgbClr val="FF0000"/>
                          </a:solidFill>
                          <a:latin typeface="Verdana" pitchFamily="34" charset="0"/>
                        </a:rPr>
                        <a:t>11</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38</a:t>
                      </a:r>
                    </a:p>
                    <a:p>
                      <a:pPr algn="l" eaLnBrk="1" hangingPunct="1" latinLnBrk="1" lvl="0"/>
                      <a:r>
                        <a:rPr altLang="zh-CN" b="0" sz="2400" lang="en-US">
                          <a:solidFill>
                            <a:srgbClr val="FF0000"/>
                          </a:solidFill>
                          <a:latin typeface="Verdana" pitchFamily="34" charset="0"/>
                        </a:rPr>
                        <a:t>12</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39</a:t>
                      </a:r>
                    </a:p>
                    <a:p>
                      <a:pPr algn="l" eaLnBrk="1" hangingPunct="1" latinLnBrk="1" lvl="0"/>
                      <a:r>
                        <a:rPr altLang="zh-CN" b="0" sz="2400" lang="en-US">
                          <a:solidFill>
                            <a:srgbClr val="FF0000"/>
                          </a:solidFill>
                          <a:latin typeface="Verdana" pitchFamily="34" charset="0"/>
                        </a:rPr>
                        <a:t>13</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r>
              <a:tr h="1103312">
                <a:tc>
                  <a:txBody>
                    <a:bodyPr/>
                    <a:p>
                      <a:pPr algn="l" eaLnBrk="1" hangingPunct="1" latinLnBrk="1" lvl="0"/>
                      <a:r>
                        <a:rPr altLang="zh-CN" b="0" sz="2000" lang="en-US">
                          <a:solidFill>
                            <a:srgbClr val="FF0000"/>
                          </a:solidFill>
                          <a:latin typeface="Verdana" pitchFamily="34" charset="0"/>
                        </a:rPr>
                        <a:t> </a:t>
                      </a:r>
                    </a:p>
                    <a:p>
                      <a:pPr algn="l" eaLnBrk="1" hangingPunct="1" latinLnBrk="1" lvl="0"/>
                      <a:r>
                        <a:rPr altLang="zh-CN" b="0" sz="2000" lang="en-US">
                          <a:solidFill>
                            <a:srgbClr val="FF0000"/>
                          </a:solidFill>
                          <a:latin typeface="Verdana" pitchFamily="34" charset="0"/>
                        </a:rPr>
                        <a:t>cwnd</a:t>
                      </a:r>
                    </a:p>
                    <a:p>
                      <a:pPr algn="l" eaLnBrk="1" hangingPunct="1" latinLnBrk="1" lvl="0"/>
                      <a:r>
                        <a:rPr altLang="zh-CN" b="0" sz="2000" lang="en-US">
                          <a:solidFill>
                            <a:srgbClr val="FF0000"/>
                          </a:solidFill>
                          <a:latin typeface="Verdana" pitchFamily="34" charset="0"/>
                        </a:rPr>
                        <a:t> n</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40</a:t>
                      </a:r>
                    </a:p>
                    <a:p>
                      <a:pPr algn="l" eaLnBrk="1" hangingPunct="1" latinLnBrk="1" lvl="0"/>
                      <a:r>
                        <a:rPr altLang="zh-CN" b="0" sz="2400" lang="en-US">
                          <a:solidFill>
                            <a:srgbClr val="FF0000"/>
                          </a:solidFill>
                          <a:latin typeface="Verdana" pitchFamily="34" charset="0"/>
                        </a:rPr>
                        <a:t>14</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41</a:t>
                      </a:r>
                    </a:p>
                    <a:p>
                      <a:pPr algn="l" eaLnBrk="1" hangingPunct="1" latinLnBrk="1" lvl="0"/>
                      <a:r>
                        <a:rPr altLang="zh-CN" b="0" sz="2400" lang="en-US">
                          <a:solidFill>
                            <a:srgbClr val="FF0000"/>
                          </a:solidFill>
                          <a:latin typeface="Verdana" pitchFamily="34" charset="0"/>
                        </a:rPr>
                        <a:t>15</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42</a:t>
                      </a:r>
                    </a:p>
                    <a:p>
                      <a:pPr algn="l" eaLnBrk="1" hangingPunct="1" latinLnBrk="1" lvl="0"/>
                      <a:r>
                        <a:rPr altLang="zh-CN" b="0" sz="2400" lang="en-US">
                          <a:solidFill>
                            <a:srgbClr val="FF0000"/>
                          </a:solidFill>
                          <a:latin typeface="Verdana" pitchFamily="34" charset="0"/>
                        </a:rPr>
                        <a:t>16</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21</a:t>
                      </a:r>
                    </a:p>
                    <a:p>
                      <a:pPr algn="l" eaLnBrk="1" hangingPunct="1" latinLnBrk="1" lvl="0"/>
                      <a:r>
                        <a:rPr altLang="zh-CN" b="0" sz="2400" lang="en-US">
                          <a:solidFill>
                            <a:srgbClr val="FF0000"/>
                          </a:solidFill>
                          <a:latin typeface="Verdana" pitchFamily="34" charset="0"/>
                        </a:rPr>
                        <a:t>17</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22</a:t>
                      </a:r>
                    </a:p>
                    <a:p>
                      <a:pPr algn="l" eaLnBrk="1" hangingPunct="1" latinLnBrk="1" lvl="0"/>
                      <a:r>
                        <a:rPr altLang="zh-CN" b="0" sz="2400" lang="en-US">
                          <a:solidFill>
                            <a:srgbClr val="FF0000"/>
                          </a:solidFill>
                          <a:latin typeface="Verdana" pitchFamily="34" charset="0"/>
                        </a:rPr>
                        <a:t>18</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23</a:t>
                      </a:r>
                    </a:p>
                    <a:p>
                      <a:pPr algn="l" eaLnBrk="1" hangingPunct="1" latinLnBrk="1" lvl="0"/>
                      <a:r>
                        <a:rPr altLang="zh-CN" b="0" sz="2400" lang="en-US">
                          <a:solidFill>
                            <a:srgbClr val="FF0000"/>
                          </a:solidFill>
                          <a:latin typeface="Verdana" pitchFamily="34" charset="0"/>
                        </a:rPr>
                        <a:t>19</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24</a:t>
                      </a:r>
                    </a:p>
                    <a:p>
                      <a:pPr algn="l" eaLnBrk="1" hangingPunct="1" latinLnBrk="1" lvl="0"/>
                      <a:r>
                        <a:rPr altLang="zh-CN" b="0" sz="2400" lang="en-US">
                          <a:solidFill>
                            <a:srgbClr val="FF0000"/>
                          </a:solidFill>
                          <a:latin typeface="Verdana" pitchFamily="34" charset="0"/>
                        </a:rPr>
                        <a:t>20</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25</a:t>
                      </a:r>
                    </a:p>
                    <a:p>
                      <a:pPr algn="l" eaLnBrk="1" hangingPunct="1" latinLnBrk="1" lvl="0"/>
                      <a:r>
                        <a:rPr altLang="zh-CN" b="0" sz="2400" lang="en-US">
                          <a:solidFill>
                            <a:srgbClr val="FF0000"/>
                          </a:solidFill>
                          <a:latin typeface="Verdana" pitchFamily="34" charset="0"/>
                        </a:rPr>
                        <a:t>21</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26</a:t>
                      </a:r>
                    </a:p>
                    <a:p>
                      <a:pPr algn="l" eaLnBrk="1" hangingPunct="1" latinLnBrk="1" lvl="0"/>
                      <a:r>
                        <a:rPr altLang="zh-CN" b="0" sz="2400" lang="en-US">
                          <a:solidFill>
                            <a:srgbClr val="FF0000"/>
                          </a:solidFill>
                          <a:latin typeface="Verdana" pitchFamily="34" charset="0"/>
                        </a:rPr>
                        <a:t>22</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1</a:t>
                      </a:r>
                    </a:p>
                    <a:p>
                      <a:pPr algn="l" eaLnBrk="1" hangingPunct="1" latinLnBrk="1" lvl="0"/>
                      <a:r>
                        <a:rPr altLang="zh-CN" b="0" sz="2400" lang="en-US">
                          <a:solidFill>
                            <a:srgbClr val="FF0000"/>
                          </a:solidFill>
                          <a:latin typeface="Verdana" pitchFamily="34" charset="0"/>
                        </a:rPr>
                        <a:t>23</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2</a:t>
                      </a:r>
                    </a:p>
                    <a:p>
                      <a:pPr algn="l" eaLnBrk="1" hangingPunct="1" latinLnBrk="1" lvl="0"/>
                      <a:r>
                        <a:rPr altLang="zh-CN" b="0" sz="2400" lang="en-US">
                          <a:solidFill>
                            <a:srgbClr val="FF0000"/>
                          </a:solidFill>
                          <a:latin typeface="Verdana" pitchFamily="34" charset="0"/>
                        </a:rPr>
                        <a:t>24</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4</a:t>
                      </a:r>
                    </a:p>
                    <a:p>
                      <a:pPr algn="l" eaLnBrk="1" hangingPunct="1" latinLnBrk="1" lvl="0"/>
                      <a:r>
                        <a:rPr altLang="zh-CN" b="0" sz="2400" lang="en-US">
                          <a:solidFill>
                            <a:srgbClr val="FF0000"/>
                          </a:solidFill>
                          <a:latin typeface="Verdana" pitchFamily="34" charset="0"/>
                        </a:rPr>
                        <a:t>25</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c>
                  <a:txBody>
                    <a:bodyPr/>
                    <a:p>
                      <a:pPr algn="l" eaLnBrk="1" hangingPunct="1" latinLnBrk="1" lvl="0"/>
                      <a:r>
                        <a:rPr altLang="en-US" b="0" sz="2400" lang="zh-CN">
                          <a:solidFill>
                            <a:srgbClr val="FF0000"/>
                          </a:solidFill>
                          <a:latin typeface="Verdana" pitchFamily="34" charset="0"/>
                        </a:rPr>
                        <a:t> </a:t>
                      </a:r>
                    </a:p>
                    <a:p>
                      <a:pPr algn="l" eaLnBrk="1" hangingPunct="1" latinLnBrk="1" lvl="0"/>
                      <a:r>
                        <a:rPr altLang="zh-CN" b="0" sz="2400" lang="en-US">
                          <a:solidFill>
                            <a:srgbClr val="FF0000"/>
                          </a:solidFill>
                          <a:latin typeface="Verdana" pitchFamily="34" charset="0"/>
                        </a:rPr>
                        <a:t>8</a:t>
                      </a:r>
                    </a:p>
                    <a:p>
                      <a:pPr algn="l" eaLnBrk="1" hangingPunct="1" latinLnBrk="1" lvl="0"/>
                      <a:r>
                        <a:rPr altLang="zh-CN" b="0" sz="2400" lang="en-US">
                          <a:solidFill>
                            <a:srgbClr val="FF0000"/>
                          </a:solidFill>
                          <a:latin typeface="Verdana" pitchFamily="34" charset="0"/>
                        </a:rPr>
                        <a:t>26</a:t>
                      </a:r>
                    </a:p>
                  </a:txBody>
                  <a:tcPr marL="0" marR="0" marT="0" marB="0" anchor="t" vert="horz">
                    <a:lnL>
                      <a:noFill/>
                    </a:lnL>
                    <a:lnR>
                      <a:noFill/>
                    </a:lnR>
                    <a:lnT>
                      <a:noFill/>
                    </a:lnT>
                    <a:lnB>
                      <a:noFill/>
                    </a:lnB>
                    <a:gradFill rotWithShape="1">
                      <a:gsLst>
                        <a:gs pos="0">
                          <a:srgbClr val="8FA8EE">
                            <a:alpha val="100000"/>
                          </a:srgbClr>
                        </a:gs>
                        <a:gs pos="0">
                          <a:srgbClr val="8FA8EE">
                            <a:alpha val="100000"/>
                          </a:srgbClr>
                        </a:gs>
                        <a:gs pos="42000">
                          <a:srgbClr val="FFEBCC">
                            <a:alpha val="100000"/>
                          </a:srgbClr>
                        </a:gs>
                        <a:gs pos="100000">
                          <a:srgbClr val="DFE4F8">
                            <a:alpha val="100000"/>
                          </a:srgbClr>
                        </a:gs>
                        <a:gs pos="100000">
                          <a:srgbClr val="DFE4F8">
                            <a:alpha val="100000"/>
                          </a:srgbClr>
                        </a:gs>
                      </a:gsLst>
                      <a:lin ang="5400000" scaled="0"/>
                    </a:gradFill>
                  </a:tcPr>
                </a:tc>
              </a:tr>
            </a:tbl>
          </a:graphicData>
        </a:graphic>
      </p:graphicFrame>
      <p:sp>
        <p:nvSpPr>
          <p:cNvPr id="1049774" name=""/>
          <p:cNvSpPr/>
          <p:nvPr/>
        </p:nvSpPr>
        <p:spPr>
          <a:xfrm rot="0">
            <a:off x="395287" y="2003425"/>
            <a:ext cx="8353425" cy="461962"/>
          </a:xfrm>
          <a:prstGeom prst="rect"/>
          <a:noFill/>
          <a:ln>
            <a:noFill/>
          </a:ln>
        </p:spPr>
        <p:txBody>
          <a:bodyPr anchor="ctr"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indent="-342900" lvl="0" marL="342900">
              <a:spcBef>
                <a:spcPct val="0"/>
              </a:spcBef>
            </a:pPr>
            <a:r>
              <a:rPr altLang="zh-CN" b="1" sz="2400" lang="zh-CN">
                <a:solidFill>
                  <a:srgbClr val="464646"/>
                </a:solidFill>
                <a:latin typeface="Tahoma" pitchFamily="34" charset="0"/>
                <a:ea typeface="宋体" pitchFamily="2" charset="-122"/>
              </a:rPr>
              <a:t>TCP的拥塞窗口cwnd大小与传输轮次n的关系如下所示：</a:t>
            </a:r>
          </a:p>
        </p:txBody>
      </p:sp>
      <p:sp>
        <p:nvSpPr>
          <p:cNvPr id="1049775" name=""/>
          <p:cNvSpPr/>
          <p:nvPr/>
        </p:nvSpPr>
        <p:spPr>
          <a:xfrm rot="0">
            <a:off x="179387" y="5013325"/>
            <a:ext cx="8856662" cy="157003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b="1" sz="2400" lang="zh-CN">
                <a:latin typeface="Tahoma" pitchFamily="34" charset="0"/>
                <a:ea typeface="宋体" pitchFamily="2" charset="-122"/>
              </a:rPr>
              <a:t>（</a:t>
            </a:r>
            <a:r>
              <a:rPr altLang="zh-CN" b="1" sz="2400" lang="en-US">
                <a:latin typeface="Tahoma" pitchFamily="34" charset="0"/>
                <a:ea typeface="宋体" pitchFamily="2" charset="-122"/>
              </a:rPr>
              <a:t>1</a:t>
            </a:r>
            <a:r>
              <a:rPr altLang="en-US" b="1" sz="2400" lang="zh-CN">
                <a:latin typeface="Tahoma" pitchFamily="34" charset="0"/>
                <a:ea typeface="宋体" pitchFamily="2" charset="-122"/>
              </a:rPr>
              <a:t>）试画出如图</a:t>
            </a:r>
            <a:r>
              <a:rPr altLang="zh-CN" b="1" sz="2400" lang="en-US">
                <a:latin typeface="Tahoma" pitchFamily="34" charset="0"/>
                <a:ea typeface="宋体" pitchFamily="2" charset="-122"/>
              </a:rPr>
              <a:t>5-25</a:t>
            </a:r>
            <a:r>
              <a:rPr altLang="en-US" b="1" sz="2400" lang="zh-CN">
                <a:latin typeface="Tahoma" pitchFamily="34" charset="0"/>
                <a:ea typeface="宋体" pitchFamily="2" charset="-122"/>
              </a:rPr>
              <a:t>所示的拥塞窗口与传输轮次的关系曲线。</a:t>
            </a:r>
          </a:p>
          <a:p>
            <a:pPr eaLnBrk="1" hangingPunct="1" indent="0" latinLnBrk="1" lvl="0" marL="0">
              <a:spcBef>
                <a:spcPct val="0"/>
              </a:spcBef>
              <a:buFontTx/>
              <a:buNone/>
            </a:pPr>
            <a:r>
              <a:rPr altLang="en-US" b="1" sz="2400" lang="zh-CN">
                <a:latin typeface="Tahoma" pitchFamily="34" charset="0"/>
                <a:ea typeface="宋体" pitchFamily="2" charset="-122"/>
              </a:rPr>
              <a:t>（</a:t>
            </a:r>
            <a:r>
              <a:rPr altLang="zh-CN" b="1" sz="2400" lang="en-US">
                <a:latin typeface="Tahoma" pitchFamily="34" charset="0"/>
                <a:ea typeface="宋体" pitchFamily="2" charset="-122"/>
              </a:rPr>
              <a:t>2</a:t>
            </a:r>
            <a:r>
              <a:rPr altLang="en-US" b="1" sz="2400" lang="zh-CN">
                <a:latin typeface="Tahoma" pitchFamily="34" charset="0"/>
                <a:ea typeface="宋体" pitchFamily="2" charset="-122"/>
              </a:rPr>
              <a:t>）在第</a:t>
            </a:r>
            <a:r>
              <a:rPr altLang="zh-CN" b="1" sz="2400" lang="en-US">
                <a:latin typeface="Tahoma" pitchFamily="34" charset="0"/>
                <a:ea typeface="宋体" pitchFamily="2" charset="-122"/>
              </a:rPr>
              <a:t>1</a:t>
            </a:r>
            <a:r>
              <a:rPr altLang="en-US" b="1" sz="2400" lang="zh-CN">
                <a:latin typeface="Tahoma" pitchFamily="34" charset="0"/>
                <a:ea typeface="宋体" pitchFamily="2" charset="-122"/>
              </a:rPr>
              <a:t>轮次，第</a:t>
            </a:r>
            <a:r>
              <a:rPr altLang="zh-CN" b="1" sz="2400" lang="en-US">
                <a:latin typeface="Tahoma" pitchFamily="34" charset="0"/>
                <a:ea typeface="宋体" pitchFamily="2" charset="-122"/>
              </a:rPr>
              <a:t>18</a:t>
            </a:r>
            <a:r>
              <a:rPr altLang="en-US" b="1" sz="2400" lang="zh-CN">
                <a:latin typeface="Tahoma" pitchFamily="34" charset="0"/>
                <a:ea typeface="宋体" pitchFamily="2" charset="-122"/>
              </a:rPr>
              <a:t>轮次和第</a:t>
            </a:r>
            <a:r>
              <a:rPr altLang="zh-CN" b="1" sz="2400" lang="en-US">
                <a:latin typeface="Tahoma" pitchFamily="34" charset="0"/>
                <a:ea typeface="宋体" pitchFamily="2" charset="-122"/>
              </a:rPr>
              <a:t>24</a:t>
            </a:r>
            <a:r>
              <a:rPr altLang="en-US" b="1" sz="2400" lang="zh-CN">
                <a:latin typeface="Tahoma" pitchFamily="34" charset="0"/>
                <a:ea typeface="宋体" pitchFamily="2" charset="-122"/>
              </a:rPr>
              <a:t>轮次发送时，门限</a:t>
            </a:r>
            <a:r>
              <a:rPr altLang="zh-CN" b="1" sz="2400" lang="en-US">
                <a:latin typeface="Tahoma" pitchFamily="34" charset="0"/>
                <a:ea typeface="宋体" pitchFamily="2" charset="-122"/>
              </a:rPr>
              <a:t>ssthresh</a:t>
            </a:r>
            <a:r>
              <a:rPr altLang="en-US" b="1" sz="2400" lang="zh-CN">
                <a:latin typeface="Tahoma" pitchFamily="34" charset="0"/>
                <a:ea typeface="宋体" pitchFamily="2" charset="-122"/>
              </a:rPr>
              <a:t>分别被设置为多大？</a:t>
            </a:r>
          </a:p>
          <a:p>
            <a:pPr eaLnBrk="1" hangingPunct="1" indent="0" latinLnBrk="1" lvl="0" marL="0">
              <a:spcBef>
                <a:spcPct val="0"/>
              </a:spcBef>
              <a:buFontTx/>
              <a:buNone/>
            </a:pPr>
            <a:r>
              <a:rPr altLang="en-US" b="1" sz="2400" lang="zh-CN">
                <a:latin typeface="Tahoma" pitchFamily="34" charset="0"/>
                <a:ea typeface="宋体" pitchFamily="2" charset="-122"/>
              </a:rPr>
              <a:t>（</a:t>
            </a:r>
            <a:r>
              <a:rPr altLang="zh-CN" b="1" sz="2400" lang="en-US">
                <a:latin typeface="Tahoma" pitchFamily="34" charset="0"/>
                <a:ea typeface="宋体" pitchFamily="2" charset="-122"/>
              </a:rPr>
              <a:t>3</a:t>
            </a:r>
            <a:r>
              <a:rPr altLang="en-US" b="1" sz="2400" lang="zh-CN">
                <a:latin typeface="Tahoma" pitchFamily="34" charset="0"/>
                <a:ea typeface="宋体" pitchFamily="2" charset="-122"/>
              </a:rPr>
              <a:t>）在第几轮次发送出第</a:t>
            </a:r>
            <a:r>
              <a:rPr altLang="zh-CN" b="1" sz="2400" lang="en-US">
                <a:latin typeface="Tahoma" pitchFamily="34" charset="0"/>
                <a:ea typeface="宋体" pitchFamily="2" charset="-122"/>
              </a:rPr>
              <a:t>70</a:t>
            </a:r>
            <a:r>
              <a:rPr altLang="en-US" b="1" sz="2400" lang="zh-CN">
                <a:latin typeface="Tahoma" pitchFamily="34" charset="0"/>
                <a:ea typeface="宋体" pitchFamily="2" charset="-122"/>
              </a:rPr>
              <a:t>个报文段？</a:t>
            </a:r>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274" name=""/>
        <p:cNvGrpSpPr/>
        <p:nvPr/>
      </p:nvGrpSpPr>
      <p:grpSpPr>
        <a:xfrm rot="0">
          <a:off x="0" y="0"/>
          <a:ext cx="0" cy="0"/>
          <a:chOff x="0" y="0"/>
          <a:chExt cx="0" cy="0"/>
        </a:xfrm>
      </p:grpSpPr>
      <p:sp>
        <p:nvSpPr>
          <p:cNvPr id="1049776" name=""/>
          <p:cNvSpPr/>
          <p:nvPr/>
        </p:nvSpPr>
        <p:spPr>
          <a:xfrm rot="0">
            <a:off x="0" y="0"/>
            <a:ext cx="0" cy="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400" lang="zh-CN">
              <a:latin typeface="Tahoma" pitchFamily="34" charset="0"/>
              <a:ea typeface="宋体" pitchFamily="2" charset="-122"/>
            </a:endParaRPr>
          </a:p>
        </p:txBody>
      </p:sp>
      <p:sp>
        <p:nvSpPr>
          <p:cNvPr id="1049777"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eaLnBrk="1" hangingPunct="1" latinLnBrk="1" lvl="0"/>
            <a:r>
              <a:rPr altLang="en-US" lang="zh-CN"/>
              <a:t>课堂练习</a:t>
            </a:r>
          </a:p>
        </p:txBody>
      </p:sp>
      <p:sp>
        <p:nvSpPr>
          <p:cNvPr id="1049778" name=""/>
          <p:cNvSpPr/>
          <p:nvPr>
            <p:ph type="body" sz="full" idx="1"/>
          </p:nvPr>
        </p:nvSpPr>
        <p:spPr>
          <a:xfrm rot="0">
            <a:off x="1042987" y="1989137"/>
            <a:ext cx="7772400" cy="44640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latinLnBrk="1" lvl="0">
              <a:lnSpc>
                <a:spcPct val="90000"/>
              </a:lnSpc>
            </a:pPr>
            <a:r>
              <a:rPr altLang="en-US" lang="zh-CN"/>
              <a:t>用</a:t>
            </a:r>
            <a:r>
              <a:rPr altLang="zh-CN" lang="en-US"/>
              <a:t>TCP</a:t>
            </a:r>
            <a:r>
              <a:rPr altLang="en-US" lang="zh-CN"/>
              <a:t>传送</a:t>
            </a:r>
            <a:r>
              <a:rPr altLang="zh-CN" lang="en-US"/>
              <a:t>512</a:t>
            </a:r>
            <a:r>
              <a:rPr altLang="en-US" lang="zh-CN"/>
              <a:t>字节的数据，设窗口为</a:t>
            </a:r>
            <a:r>
              <a:rPr altLang="zh-CN" lang="en-US"/>
              <a:t>100</a:t>
            </a:r>
            <a:r>
              <a:rPr altLang="en-US" lang="zh-CN"/>
              <a:t>字节，而</a:t>
            </a:r>
            <a:r>
              <a:rPr altLang="zh-CN" lang="en-US"/>
              <a:t>TCP</a:t>
            </a:r>
            <a:r>
              <a:rPr altLang="en-US" lang="zh-CN"/>
              <a:t>报文段每次也是传送</a:t>
            </a:r>
            <a:r>
              <a:rPr altLang="zh-CN" lang="en-US"/>
              <a:t>100</a:t>
            </a:r>
            <a:r>
              <a:rPr altLang="en-US" lang="zh-CN"/>
              <a:t>字节的数据。再设发送端和接收端的起始序号分别选为</a:t>
            </a:r>
            <a:r>
              <a:rPr altLang="zh-CN" lang="en-US"/>
              <a:t>100</a:t>
            </a:r>
            <a:r>
              <a:rPr altLang="en-US" lang="zh-CN"/>
              <a:t>和</a:t>
            </a:r>
            <a:r>
              <a:rPr altLang="zh-CN" lang="en-US"/>
              <a:t>200</a:t>
            </a:r>
            <a:r>
              <a:rPr altLang="en-US" lang="zh-CN"/>
              <a:t>。</a:t>
            </a:r>
          </a:p>
          <a:p>
            <a:pPr eaLnBrk="1" hangingPunct="1" latinLnBrk="1" lvl="0">
              <a:lnSpc>
                <a:spcPct val="90000"/>
              </a:lnSpc>
            </a:pPr>
            <a:r>
              <a:rPr altLang="en-US" lang="zh-CN"/>
              <a:t>试画出类似于书中图</a:t>
            </a:r>
            <a:r>
              <a:rPr altLang="zh-CN" lang="en-US"/>
              <a:t>5-31</a:t>
            </a:r>
            <a:r>
              <a:rPr altLang="en-US" lang="zh-CN"/>
              <a:t>的工作示意图，从连接建立阶段到连接释放都要画上。</a:t>
            </a:r>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277" name=""/>
        <p:cNvGrpSpPr/>
        <p:nvPr/>
      </p:nvGrpSpPr>
      <p:grpSpPr>
        <a:xfrm rot="0">
          <a:off x="0" y="0"/>
          <a:ext cx="0" cy="0"/>
          <a:chOff x="0" y="0"/>
          <a:chExt cx="0" cy="0"/>
        </a:xfrm>
      </p:grpSpPr>
      <p:sp>
        <p:nvSpPr>
          <p:cNvPr id="1049782"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r>
              <a:rPr altLang="en-US" lang="zh-CN"/>
              <a:t>课堂练习</a:t>
            </a:r>
            <a:r>
              <a:rPr altLang="zh-CN" lang="en-US"/>
              <a:t>(</a:t>
            </a:r>
            <a:r>
              <a:rPr altLang="en-US" lang="zh-CN"/>
              <a:t>答</a:t>
            </a:r>
            <a:r>
              <a:rPr altLang="zh-CN" lang="en-US"/>
              <a:t>)</a:t>
            </a:r>
          </a:p>
        </p:txBody>
      </p:sp>
      <p:pic>
        <p:nvPicPr>
          <p:cNvPr id="2097206" name=""/>
          <p:cNvPicPr>
            <a:picLocks/>
          </p:cNvPicPr>
          <p:nvPr/>
        </p:nvPicPr>
        <p:blipFill>
          <a:blip xmlns:r="http://schemas.openxmlformats.org/officeDocument/2006/relationships" r:embed="rId1"/>
          <a:srcRect l="0" t="0" r="0" b="0"/>
          <a:stretch>
            <a:fillRect/>
          </a:stretch>
        </p:blipFill>
        <p:spPr>
          <a:xfrm rot="0">
            <a:off x="4303712" y="0"/>
            <a:ext cx="4805362" cy="6992937"/>
          </a:xfrm>
          <a:prstGeom prst="rect"/>
          <a:noFill/>
          <a:ln>
            <a:noFill/>
          </a:ln>
        </p:spPr>
      </p:pic>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278" name=""/>
        <p:cNvGrpSpPr/>
        <p:nvPr/>
      </p:nvGrpSpPr>
      <p:grpSpPr>
        <a:xfrm rot="0">
          <a:off x="0" y="0"/>
          <a:ext cx="0" cy="0"/>
          <a:chOff x="0" y="0"/>
          <a:chExt cx="0" cy="0"/>
        </a:xfrm>
      </p:grpSpPr>
      <p:sp>
        <p:nvSpPr>
          <p:cNvPr id="1049783" name=""/>
          <p:cNvSpPr/>
          <p:nvPr/>
        </p:nvSpPr>
        <p:spPr>
          <a:xfrm rot="0">
            <a:off x="0" y="0"/>
            <a:ext cx="0" cy="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400" lang="zh-CN">
              <a:latin typeface="Tahoma" pitchFamily="34" charset="0"/>
              <a:ea typeface="宋体" pitchFamily="2" charset="-122"/>
            </a:endParaRPr>
          </a:p>
        </p:txBody>
      </p:sp>
      <p:sp>
        <p:nvSpPr>
          <p:cNvPr id="1049784" name=""/>
          <p:cNvSpPr/>
          <p:nvPr>
            <p:ph type="title" sz="full" idx="0"/>
          </p:nvPr>
        </p:nvSpPr>
        <p:spPr>
          <a:xfrm rot="0">
            <a:off x="1476375" y="260350"/>
            <a:ext cx="6856412" cy="7683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eaLnBrk="1" hangingPunct="1" latinLnBrk="1" lvl="0"/>
            <a:r>
              <a:rPr altLang="en-US" lang="zh-CN">
                <a:ea typeface="Arial Unicode MS" pitchFamily="0" charset="1"/>
              </a:rPr>
              <a:t>第 </a:t>
            </a:r>
            <a:r>
              <a:rPr altLang="zh-CN" lang="en-US">
                <a:ea typeface="Arial Unicode MS" pitchFamily="0" charset="1"/>
              </a:rPr>
              <a:t>6 </a:t>
            </a:r>
            <a:r>
              <a:rPr altLang="en-US" lang="zh-CN">
                <a:ea typeface="Arial Unicode MS" pitchFamily="0" charset="1"/>
              </a:rPr>
              <a:t>章  </a:t>
            </a:r>
            <a:r>
              <a:rPr altLang="en-US" lang="zh-CN"/>
              <a:t>应用层</a:t>
            </a:r>
          </a:p>
        </p:txBody>
      </p:sp>
      <p:sp>
        <p:nvSpPr>
          <p:cNvPr id="1049785" name=""/>
          <p:cNvSpPr/>
          <p:nvPr>
            <p:ph type="body" sz="full" idx="1"/>
          </p:nvPr>
        </p:nvSpPr>
        <p:spPr>
          <a:xfrm rot="0">
            <a:off x="611187" y="1946275"/>
            <a:ext cx="8204200" cy="45069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latinLnBrk="1" lvl="0">
              <a:spcBef>
                <a:spcPct val="15000"/>
              </a:spcBef>
              <a:buNone/>
            </a:pPr>
            <a:r>
              <a:rPr altLang="zh-CN" sz="2800" lang="en-US"/>
              <a:t>6.1  </a:t>
            </a:r>
            <a:r>
              <a:rPr altLang="en-US" sz="2800" lang="zh-CN"/>
              <a:t>域名系统 </a:t>
            </a:r>
            <a:r>
              <a:rPr altLang="zh-CN" sz="2800" lang="en-US"/>
              <a:t>DNS</a:t>
            </a:r>
          </a:p>
          <a:p>
            <a:pPr eaLnBrk="1" hangingPunct="1" latinLnBrk="1" lvl="0">
              <a:spcBef>
                <a:spcPct val="15000"/>
              </a:spcBef>
              <a:buNone/>
            </a:pPr>
            <a:r>
              <a:rPr altLang="zh-CN" sz="2800" lang="en-US"/>
              <a:t>6.4  </a:t>
            </a:r>
            <a:r>
              <a:rPr altLang="en-US" sz="2800" lang="zh-CN"/>
              <a:t>万维网 </a:t>
            </a:r>
            <a:r>
              <a:rPr altLang="zh-CN" sz="2800" lang="en-US"/>
              <a:t>WWW</a:t>
            </a:r>
          </a:p>
          <a:p>
            <a:pPr eaLnBrk="1" hangingPunct="1" latinLnBrk="1" lvl="0">
              <a:spcBef>
                <a:spcPct val="15000"/>
              </a:spcBef>
              <a:buNone/>
            </a:pPr>
            <a:r>
              <a:rPr altLang="zh-CN" sz="2800" lang="en-US"/>
              <a:t>6.6   </a:t>
            </a:r>
            <a:r>
              <a:rPr altLang="en-US" sz="2800" lang="zh-CN"/>
              <a:t>动态主机配置协议 </a:t>
            </a:r>
            <a:r>
              <a:rPr altLang="zh-CN" sz="2800" lang="en-US"/>
              <a:t>DHCP</a:t>
            </a:r>
          </a:p>
          <a:p>
            <a:pPr eaLnBrk="1" hangingPunct="1" latinLnBrk="1" lvl="0">
              <a:spcBef>
                <a:spcPct val="15000"/>
              </a:spcBef>
              <a:buNone/>
            </a:pPr>
            <a:r>
              <a:rPr altLang="zh-CN" sz="2800" lang="en-US"/>
              <a:t>		</a:t>
            </a:r>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281" name=""/>
        <p:cNvGrpSpPr/>
        <p:nvPr/>
      </p:nvGrpSpPr>
      <p:grpSpPr>
        <a:xfrm rot="0">
          <a:off x="0" y="0"/>
          <a:ext cx="0" cy="0"/>
          <a:chOff x="0" y="0"/>
          <a:chExt cx="0" cy="0"/>
        </a:xfrm>
      </p:grpSpPr>
      <p:sp>
        <p:nvSpPr>
          <p:cNvPr id="1049789"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lvl="0"/>
            <a:r>
              <a:rPr altLang="en-US" lang="zh-CN"/>
              <a:t>知名端口号</a:t>
            </a:r>
          </a:p>
        </p:txBody>
      </p:sp>
      <p:sp>
        <p:nvSpPr>
          <p:cNvPr id="1049790" name=""/>
          <p:cNvSpPr/>
          <p:nvPr>
            <p:ph sz="full" idx="1"/>
          </p:nvPr>
        </p:nvSpPr>
        <p:spPr>
          <a:xfrm rot="0">
            <a:off x="457200" y="1295400"/>
            <a:ext cx="8229600" cy="5348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lvl="0"/>
            <a:r>
              <a:rPr altLang="zh-CN" sz="2800" lang="en-US"/>
              <a:t>FTP</a:t>
            </a:r>
            <a:r>
              <a:rPr altLang="en-US" sz="2800" lang="zh-CN"/>
              <a:t>：</a:t>
            </a:r>
            <a:r>
              <a:rPr altLang="zh-CN" sz="2800" lang="en-US"/>
              <a:t>20/21</a:t>
            </a:r>
          </a:p>
          <a:p>
            <a:pPr lvl="0"/>
            <a:r>
              <a:rPr altLang="zh-CN" sz="2800" lang="en-US"/>
              <a:t>Telnet</a:t>
            </a:r>
            <a:r>
              <a:rPr altLang="en-US" sz="2800" lang="zh-CN"/>
              <a:t>：</a:t>
            </a:r>
            <a:r>
              <a:rPr altLang="zh-CN" sz="2800" lang="en-US"/>
              <a:t>23</a:t>
            </a:r>
          </a:p>
          <a:p>
            <a:pPr lvl="0"/>
            <a:r>
              <a:rPr altLang="zh-CN" sz="2800" lang="en-US"/>
              <a:t>SMTP</a:t>
            </a:r>
            <a:r>
              <a:rPr altLang="en-US" sz="2800" lang="zh-CN"/>
              <a:t>：</a:t>
            </a:r>
            <a:r>
              <a:rPr altLang="zh-CN" sz="2800" lang="en-US"/>
              <a:t>25(</a:t>
            </a:r>
            <a:r>
              <a:rPr altLang="en-US" sz="2800" lang="zh-CN"/>
              <a:t>发邮件</a:t>
            </a:r>
            <a:r>
              <a:rPr altLang="zh-CN" sz="2800" lang="en-US"/>
              <a:t>)</a:t>
            </a:r>
          </a:p>
          <a:p>
            <a:pPr lvl="0"/>
            <a:r>
              <a:rPr altLang="zh-CN" sz="2800" lang="en-US"/>
              <a:t>DNS</a:t>
            </a:r>
            <a:r>
              <a:rPr altLang="en-US" sz="2800" lang="zh-CN"/>
              <a:t>：</a:t>
            </a:r>
            <a:r>
              <a:rPr altLang="zh-CN" sz="2800" lang="en-US"/>
              <a:t>53</a:t>
            </a:r>
          </a:p>
          <a:p>
            <a:pPr lvl="0"/>
            <a:r>
              <a:rPr altLang="zh-CN" sz="2800" lang="en-US"/>
              <a:t>HTTP</a:t>
            </a:r>
            <a:r>
              <a:rPr altLang="en-US" sz="2800" lang="zh-CN"/>
              <a:t>：</a:t>
            </a:r>
            <a:r>
              <a:rPr altLang="zh-CN" sz="2800" lang="en-US"/>
              <a:t>80</a:t>
            </a:r>
          </a:p>
          <a:p>
            <a:pPr lvl="0"/>
            <a:r>
              <a:rPr altLang="zh-CN" sz="2800" lang="en-US"/>
              <a:t>POP3</a:t>
            </a:r>
            <a:r>
              <a:rPr altLang="en-US" sz="2800" lang="zh-CN"/>
              <a:t>：</a:t>
            </a:r>
            <a:r>
              <a:rPr altLang="zh-CN" sz="2800" lang="en-US"/>
              <a:t>110(</a:t>
            </a:r>
            <a:r>
              <a:rPr altLang="en-US" sz="2800" lang="zh-CN"/>
              <a:t>收邮件，下载到本地</a:t>
            </a:r>
            <a:r>
              <a:rPr altLang="zh-CN" sz="2800" lang="en-US"/>
              <a:t>)</a:t>
            </a:r>
          </a:p>
          <a:p>
            <a:pPr lvl="0"/>
            <a:r>
              <a:rPr altLang="zh-CN" sz="2800" lang="en-US"/>
              <a:t>IMAP</a:t>
            </a:r>
            <a:r>
              <a:rPr altLang="en-US" sz="2800" lang="zh-CN"/>
              <a:t>：</a:t>
            </a:r>
            <a:r>
              <a:rPr altLang="zh-CN" sz="2800" lang="en-US"/>
              <a:t>143(</a:t>
            </a:r>
            <a:r>
              <a:rPr altLang="en-US" sz="2800" lang="zh-CN"/>
              <a:t>收邮件</a:t>
            </a:r>
            <a:r>
              <a:rPr altLang="zh-CN" sz="2800" lang="en-US"/>
              <a:t>)</a:t>
            </a:r>
          </a:p>
          <a:p>
            <a:pPr lvl="0"/>
            <a:r>
              <a:rPr altLang="zh-CN" sz="2800" lang="en-US"/>
              <a:t>SNMP</a:t>
            </a:r>
            <a:r>
              <a:rPr altLang="en-US" sz="2800" lang="zh-CN"/>
              <a:t>：</a:t>
            </a:r>
            <a:r>
              <a:rPr altLang="zh-CN" sz="2800" lang="en-US"/>
              <a:t>161/162</a:t>
            </a:r>
          </a:p>
          <a:p>
            <a:pPr lvl="0"/>
            <a:endParaRPr altLang="en-US" lang="zh-CN"/>
          </a:p>
        </p:txBody>
      </p:sp>
      <p:sp>
        <p:nvSpPr>
          <p:cNvPr id="1049791" name=""/>
          <p:cNvSpPr/>
          <p:nvPr/>
        </p:nvSpPr>
        <p:spPr>
          <a:xfrm rot="0">
            <a:off x="0" y="0"/>
            <a:ext cx="0" cy="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endParaRPr altLang="en-US" lang="zh-CN"/>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282" name=""/>
        <p:cNvGrpSpPr/>
        <p:nvPr/>
      </p:nvGrpSpPr>
      <p:grpSpPr>
        <a:xfrm rot="0">
          <a:off x="0" y="0"/>
          <a:ext cx="0" cy="0"/>
          <a:chOff x="0" y="0"/>
          <a:chExt cx="0" cy="0"/>
        </a:xfrm>
      </p:grpSpPr>
      <p:sp>
        <p:nvSpPr>
          <p:cNvPr id="1049792" name=""/>
          <p:cNvSpPr/>
          <p:nvPr/>
        </p:nvSpPr>
        <p:spPr>
          <a:xfrm rot="0">
            <a:off x="0" y="0"/>
            <a:ext cx="0" cy="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400" lang="zh-CN">
              <a:latin typeface="Tahoma" pitchFamily="34" charset="0"/>
              <a:ea typeface="宋体" pitchFamily="2" charset="-122"/>
            </a:endParaRPr>
          </a:p>
        </p:txBody>
      </p:sp>
      <p:sp>
        <p:nvSpPr>
          <p:cNvPr id="1049793"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eaLnBrk="1" hangingPunct="1" latinLnBrk="1" lvl="0"/>
            <a:r>
              <a:rPr altLang="en-US" lang="zh-CN"/>
              <a:t>本地域名服务器采用迭代查询 </a:t>
            </a:r>
          </a:p>
        </p:txBody>
      </p:sp>
      <p:sp>
        <p:nvSpPr>
          <p:cNvPr id="1049794" name=""/>
          <p:cNvSpPr/>
          <p:nvPr/>
        </p:nvSpPr>
        <p:spPr>
          <a:xfrm rot="0" flipH="1">
            <a:off x="2767012" y="1447800"/>
            <a:ext cx="3070225" cy="3024187"/>
          </a:xfrm>
          <a:prstGeom prst="rect"/>
          <a:solidFill>
            <a:srgbClr val="FFFF99"/>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3600" lang="zh-CN">
              <a:latin typeface="Tahoma" pitchFamily="34" charset="0"/>
              <a:ea typeface="宋体" pitchFamily="2" charset="-122"/>
            </a:endParaRPr>
          </a:p>
        </p:txBody>
      </p:sp>
      <p:sp>
        <p:nvSpPr>
          <p:cNvPr id="1049795" name=""/>
          <p:cNvSpPr txBox="1"/>
          <p:nvPr/>
        </p:nvSpPr>
        <p:spPr>
          <a:xfrm rot="0" flipH="1">
            <a:off x="5867400" y="1562100"/>
            <a:ext cx="1784350" cy="5588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lnSpc>
                <a:spcPct val="85000"/>
              </a:lnSpc>
              <a:spcBef>
                <a:spcPct val="0"/>
              </a:spcBef>
              <a:buFontTx/>
              <a:buNone/>
            </a:pPr>
            <a:r>
              <a:rPr altLang="en-US" sz="1800" lang="zh-CN">
                <a:solidFill>
                  <a:schemeClr val="folHlink"/>
                </a:solidFill>
                <a:latin typeface="Arial" pitchFamily="34" charset="0"/>
                <a:ea typeface="黑体" pitchFamily="49" charset="-122"/>
              </a:rPr>
              <a:t>顶级域名服务器</a:t>
            </a:r>
          </a:p>
          <a:p>
            <a:pPr algn="ctr" eaLnBrk="1" hangingPunct="1" indent="0" latinLnBrk="1" lvl="0" marL="0">
              <a:lnSpc>
                <a:spcPct val="85000"/>
              </a:lnSpc>
              <a:spcBef>
                <a:spcPct val="0"/>
              </a:spcBef>
              <a:buFontTx/>
              <a:buNone/>
            </a:pPr>
            <a:r>
              <a:rPr altLang="zh-CN" sz="1800" lang="en-US">
                <a:solidFill>
                  <a:schemeClr val="folHlink"/>
                </a:solidFill>
                <a:latin typeface="Arial" pitchFamily="34" charset="0"/>
                <a:ea typeface="黑体" pitchFamily="49" charset="-122"/>
              </a:rPr>
              <a:t>dns.com</a:t>
            </a:r>
          </a:p>
        </p:txBody>
      </p:sp>
      <p:sp>
        <p:nvSpPr>
          <p:cNvPr id="1049796" name=""/>
          <p:cNvSpPr txBox="1"/>
          <p:nvPr/>
        </p:nvSpPr>
        <p:spPr>
          <a:xfrm rot="0" flipH="1">
            <a:off x="5580062" y="3651250"/>
            <a:ext cx="2162175" cy="530225"/>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lnSpc>
                <a:spcPct val="80000"/>
              </a:lnSpc>
              <a:spcBef>
                <a:spcPct val="0"/>
              </a:spcBef>
              <a:buFontTx/>
              <a:buNone/>
            </a:pPr>
            <a:r>
              <a:rPr altLang="en-US" sz="1800" lang="zh-CN">
                <a:solidFill>
                  <a:schemeClr val="folHlink"/>
                </a:solidFill>
                <a:latin typeface="Arial" pitchFamily="34" charset="0"/>
                <a:ea typeface="黑体" pitchFamily="49" charset="-122"/>
              </a:rPr>
              <a:t>权限</a:t>
            </a:r>
            <a:r>
              <a:rPr altLang="zh-CN" sz="1800" lang="zh-CN">
                <a:solidFill>
                  <a:schemeClr val="folHlink"/>
                </a:solidFill>
                <a:latin typeface="Arial" pitchFamily="34" charset="0"/>
                <a:ea typeface="黑体" pitchFamily="49" charset="-122"/>
              </a:rPr>
              <a:t>域名服务</a:t>
            </a:r>
            <a:r>
              <a:rPr altLang="zh-CN" sz="1800" lang="en-US">
                <a:solidFill>
                  <a:schemeClr val="folHlink"/>
                </a:solidFill>
                <a:latin typeface="Arial" pitchFamily="34" charset="0"/>
                <a:ea typeface="黑体" pitchFamily="49" charset="-122"/>
              </a:rPr>
              <a:t>dns.abc.com</a:t>
            </a:r>
          </a:p>
        </p:txBody>
      </p:sp>
      <p:sp>
        <p:nvSpPr>
          <p:cNvPr id="1049797" name=""/>
          <p:cNvSpPr txBox="1"/>
          <p:nvPr/>
        </p:nvSpPr>
        <p:spPr>
          <a:xfrm rot="0" flipH="1">
            <a:off x="915987" y="3619500"/>
            <a:ext cx="1784350" cy="52863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lnSpc>
                <a:spcPct val="80000"/>
              </a:lnSpc>
              <a:spcBef>
                <a:spcPct val="0"/>
              </a:spcBef>
              <a:buFontTx/>
              <a:buNone/>
            </a:pPr>
            <a:r>
              <a:rPr altLang="en-US" sz="1800" lang="zh-CN">
                <a:solidFill>
                  <a:schemeClr val="hlink"/>
                </a:solidFill>
                <a:latin typeface="Arial" pitchFamily="34" charset="0"/>
                <a:ea typeface="黑体" pitchFamily="49" charset="-122"/>
              </a:rPr>
              <a:t>本地域名服务器</a:t>
            </a:r>
          </a:p>
          <a:p>
            <a:pPr algn="ctr" eaLnBrk="1" hangingPunct="1" indent="0" latinLnBrk="1" lvl="0" marL="0">
              <a:lnSpc>
                <a:spcPct val="80000"/>
              </a:lnSpc>
              <a:spcBef>
                <a:spcPct val="0"/>
              </a:spcBef>
              <a:buFontTx/>
              <a:buNone/>
            </a:pPr>
            <a:r>
              <a:rPr altLang="zh-CN" sz="1800" lang="en-US">
                <a:solidFill>
                  <a:schemeClr val="hlink"/>
                </a:solidFill>
                <a:latin typeface="Arial" pitchFamily="34" charset="0"/>
                <a:ea typeface="黑体" pitchFamily="49" charset="-122"/>
              </a:rPr>
              <a:t>dns.xyz.com</a:t>
            </a:r>
          </a:p>
        </p:txBody>
      </p:sp>
      <p:sp>
        <p:nvSpPr>
          <p:cNvPr id="1049798" name=""/>
          <p:cNvSpPr txBox="1"/>
          <p:nvPr/>
        </p:nvSpPr>
        <p:spPr>
          <a:xfrm rot="0" flipH="1">
            <a:off x="1216025" y="1574800"/>
            <a:ext cx="1555750" cy="3667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en-US" sz="1800" lang="zh-CN">
                <a:solidFill>
                  <a:schemeClr val="folHlink"/>
                </a:solidFill>
                <a:latin typeface="Arial" pitchFamily="34" charset="0"/>
                <a:ea typeface="黑体" pitchFamily="49" charset="-122"/>
              </a:rPr>
              <a:t>根域名服务器</a:t>
            </a:r>
          </a:p>
        </p:txBody>
      </p:sp>
      <p:pic>
        <p:nvPicPr>
          <p:cNvPr id="2097207" name=""/>
          <p:cNvPicPr>
            <a:picLocks/>
          </p:cNvPicPr>
          <p:nvPr/>
        </p:nvPicPr>
        <p:blipFill>
          <a:blip xmlns:r="http://schemas.openxmlformats.org/officeDocument/2006/relationships" r:embed="rId1"/>
          <a:srcRect l="0" t="0" r="0" b="0"/>
          <a:stretch>
            <a:fillRect/>
          </a:stretch>
        </p:blipFill>
        <p:spPr>
          <a:xfrm rot="0" flipH="1">
            <a:off x="2854325" y="3325812"/>
            <a:ext cx="679450" cy="1252537"/>
          </a:xfrm>
          <a:prstGeom prst="rect"/>
          <a:noFill/>
          <a:ln>
            <a:noFill/>
          </a:ln>
        </p:spPr>
      </p:pic>
      <p:pic>
        <p:nvPicPr>
          <p:cNvPr id="2097208" name=""/>
          <p:cNvPicPr>
            <a:picLocks/>
          </p:cNvPicPr>
          <p:nvPr/>
        </p:nvPicPr>
        <p:blipFill>
          <a:blip xmlns:r="http://schemas.openxmlformats.org/officeDocument/2006/relationships" r:embed="rId1"/>
          <a:srcRect l="0" t="0" r="0" b="0"/>
          <a:stretch>
            <a:fillRect/>
          </a:stretch>
        </p:blipFill>
        <p:spPr>
          <a:xfrm rot="0" flipH="1">
            <a:off x="2854325" y="1412875"/>
            <a:ext cx="679450" cy="1252537"/>
          </a:xfrm>
          <a:prstGeom prst="rect"/>
          <a:noFill/>
          <a:ln>
            <a:noFill/>
          </a:ln>
        </p:spPr>
      </p:pic>
      <p:pic>
        <p:nvPicPr>
          <p:cNvPr id="2097209" name=""/>
          <p:cNvPicPr>
            <a:picLocks/>
          </p:cNvPicPr>
          <p:nvPr/>
        </p:nvPicPr>
        <p:blipFill>
          <a:blip xmlns:r="http://schemas.openxmlformats.org/officeDocument/2006/relationships" r:embed="rId1"/>
          <a:srcRect l="0" t="0" r="0" b="0"/>
          <a:stretch>
            <a:fillRect/>
          </a:stretch>
        </p:blipFill>
        <p:spPr>
          <a:xfrm rot="0" flipH="1">
            <a:off x="5016500" y="1412875"/>
            <a:ext cx="681037" cy="1252537"/>
          </a:xfrm>
          <a:prstGeom prst="rect"/>
          <a:noFill/>
          <a:ln>
            <a:noFill/>
          </a:ln>
        </p:spPr>
      </p:pic>
      <p:grpSp>
        <p:nvGrpSpPr>
          <p:cNvPr id="283" name=""/>
          <p:cNvGrpSpPr/>
          <p:nvPr/>
        </p:nvGrpSpPr>
        <p:grpSpPr>
          <a:xfrm rot="0">
            <a:off x="2747962" y="2573337"/>
            <a:ext cx="455612" cy="901700"/>
            <a:chOff x="1731" y="1927"/>
            <a:chExt cx="287" cy="568"/>
          </a:xfrm>
        </p:grpSpPr>
        <p:sp>
          <p:nvSpPr>
            <p:cNvPr id="1049799" name=""/>
            <p:cNvSpPr txBox="1"/>
            <p:nvPr/>
          </p:nvSpPr>
          <p:spPr>
            <a:xfrm rot="0" flipH="1">
              <a:off x="1731" y="2190"/>
              <a:ext cx="287" cy="288"/>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00" name=""/>
            <p:cNvSpPr/>
            <p:nvPr/>
          </p:nvSpPr>
          <p:spPr>
            <a:xfrm rot="10800000" flipH="1">
              <a:off x="1996" y="1927"/>
              <a:ext cx="0" cy="568"/>
            </a:xfrm>
            <a:prstGeom prst="line"/>
            <a:noFill/>
            <a:ln w="38100" cap="flat" cmpd="sng">
              <a:solidFill>
                <a:schemeClr val="folHlink">
                  <a:alpha val="100000"/>
                </a:schemeClr>
              </a:solidFill>
              <a:prstDash val="solid"/>
              <a:round/>
              <a:tailEnd type="triangle" w="sm" len="med"/>
            </a:ln>
          </p:spPr>
        </p:sp>
      </p:grpSp>
      <p:grpSp>
        <p:nvGrpSpPr>
          <p:cNvPr id="284" name=""/>
          <p:cNvGrpSpPr/>
          <p:nvPr/>
        </p:nvGrpSpPr>
        <p:grpSpPr>
          <a:xfrm rot="0">
            <a:off x="3230562" y="2420937"/>
            <a:ext cx="455612" cy="1054100"/>
            <a:chOff x="2035" y="1831"/>
            <a:chExt cx="287" cy="664"/>
          </a:xfrm>
        </p:grpSpPr>
        <p:sp>
          <p:nvSpPr>
            <p:cNvPr id="1049801" name=""/>
            <p:cNvSpPr txBox="1"/>
            <p:nvPr/>
          </p:nvSpPr>
          <p:spPr>
            <a:xfrm rot="0" flipH="1">
              <a:off x="2035" y="1831"/>
              <a:ext cx="287" cy="288"/>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02" name=""/>
            <p:cNvSpPr/>
            <p:nvPr/>
          </p:nvSpPr>
          <p:spPr>
            <a:xfrm rot="10800000" flipH="1" flipV="1">
              <a:off x="2089" y="1927"/>
              <a:ext cx="0" cy="568"/>
            </a:xfrm>
            <a:prstGeom prst="line"/>
            <a:noFill/>
            <a:ln w="38100" cap="flat" cmpd="sng">
              <a:solidFill>
                <a:schemeClr val="folHlink">
                  <a:alpha val="100000"/>
                </a:schemeClr>
              </a:solidFill>
              <a:prstDash val="solid"/>
              <a:round/>
              <a:tailEnd type="triangle" w="sm" len="med"/>
            </a:ln>
          </p:spPr>
        </p:sp>
      </p:grpSp>
      <p:grpSp>
        <p:nvGrpSpPr>
          <p:cNvPr id="285" name=""/>
          <p:cNvGrpSpPr/>
          <p:nvPr/>
        </p:nvGrpSpPr>
        <p:grpSpPr>
          <a:xfrm rot="0">
            <a:off x="3419475" y="2392362"/>
            <a:ext cx="1787525" cy="1112837"/>
            <a:chOff x="2154" y="1813"/>
            <a:chExt cx="1126" cy="701"/>
          </a:xfrm>
        </p:grpSpPr>
        <p:sp>
          <p:nvSpPr>
            <p:cNvPr id="1049803" name=""/>
            <p:cNvSpPr txBox="1"/>
            <p:nvPr/>
          </p:nvSpPr>
          <p:spPr>
            <a:xfrm rot="0" flipH="1">
              <a:off x="2154" y="2205"/>
              <a:ext cx="287" cy="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04" name=""/>
            <p:cNvSpPr/>
            <p:nvPr/>
          </p:nvSpPr>
          <p:spPr>
            <a:xfrm rot="10800000" flipH="1">
              <a:off x="2245" y="1813"/>
              <a:ext cx="1035" cy="701"/>
            </a:xfrm>
            <a:prstGeom prst="line"/>
            <a:noFill/>
            <a:ln w="38100" cap="flat" cmpd="sng">
              <a:solidFill>
                <a:schemeClr val="folHlink">
                  <a:alpha val="100000"/>
                </a:schemeClr>
              </a:solidFill>
              <a:prstDash val="solid"/>
              <a:round/>
              <a:tailEnd type="triangle" w="sm" len="med"/>
            </a:ln>
          </p:spPr>
        </p:sp>
      </p:grpSp>
      <p:grpSp>
        <p:nvGrpSpPr>
          <p:cNvPr id="286" name=""/>
          <p:cNvGrpSpPr/>
          <p:nvPr/>
        </p:nvGrpSpPr>
        <p:grpSpPr>
          <a:xfrm rot="0">
            <a:off x="3546475" y="2420937"/>
            <a:ext cx="1955800" cy="1268412"/>
            <a:chOff x="2234" y="1831"/>
            <a:chExt cx="1232" cy="799"/>
          </a:xfrm>
        </p:grpSpPr>
        <p:sp>
          <p:nvSpPr>
            <p:cNvPr id="1049805" name=""/>
            <p:cNvSpPr txBox="1"/>
            <p:nvPr/>
          </p:nvSpPr>
          <p:spPr>
            <a:xfrm rot="0" flipH="1">
              <a:off x="3179" y="1831"/>
              <a:ext cx="287" cy="288"/>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06" name=""/>
            <p:cNvSpPr/>
            <p:nvPr/>
          </p:nvSpPr>
          <p:spPr>
            <a:xfrm rot="0" flipH="1">
              <a:off x="2234" y="1870"/>
              <a:ext cx="1100" cy="760"/>
            </a:xfrm>
            <a:prstGeom prst="line"/>
            <a:noFill/>
            <a:ln w="38100" cap="flat" cmpd="sng">
              <a:solidFill>
                <a:schemeClr val="folHlink">
                  <a:alpha val="100000"/>
                </a:schemeClr>
              </a:solidFill>
              <a:prstDash val="solid"/>
              <a:round/>
              <a:tailEnd type="triangle" w="sm" len="med"/>
            </a:ln>
          </p:spPr>
        </p:sp>
      </p:grpSp>
      <p:pic>
        <p:nvPicPr>
          <p:cNvPr id="2097210" name=""/>
          <p:cNvPicPr>
            <a:picLocks/>
          </p:cNvPicPr>
          <p:nvPr/>
        </p:nvPicPr>
        <p:blipFill>
          <a:blip xmlns:r="http://schemas.openxmlformats.org/officeDocument/2006/relationships" r:embed="rId1"/>
          <a:srcRect l="0" t="0" r="0" b="0"/>
          <a:stretch>
            <a:fillRect/>
          </a:stretch>
        </p:blipFill>
        <p:spPr>
          <a:xfrm rot="0" flipH="1">
            <a:off x="5102225" y="3325812"/>
            <a:ext cx="681037" cy="1252537"/>
          </a:xfrm>
          <a:prstGeom prst="rect"/>
          <a:noFill/>
          <a:ln>
            <a:noFill/>
          </a:ln>
        </p:spPr>
      </p:pic>
      <p:grpSp>
        <p:nvGrpSpPr>
          <p:cNvPr id="287" name=""/>
          <p:cNvGrpSpPr/>
          <p:nvPr/>
        </p:nvGrpSpPr>
        <p:grpSpPr>
          <a:xfrm rot="0">
            <a:off x="3546475" y="3565525"/>
            <a:ext cx="1600200" cy="457200"/>
            <a:chOff x="2234" y="2552"/>
            <a:chExt cx="1008" cy="288"/>
          </a:xfrm>
        </p:grpSpPr>
        <p:sp>
          <p:nvSpPr>
            <p:cNvPr id="1049807" name=""/>
            <p:cNvSpPr txBox="1"/>
            <p:nvPr/>
          </p:nvSpPr>
          <p:spPr>
            <a:xfrm rot="0" flipH="1">
              <a:off x="2275" y="2552"/>
              <a:ext cx="287" cy="288"/>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08" name=""/>
            <p:cNvSpPr/>
            <p:nvPr/>
          </p:nvSpPr>
          <p:spPr>
            <a:xfrm rot="16200000" flipH="1">
              <a:off x="2738" y="2283"/>
              <a:ext cx="0" cy="1008"/>
            </a:xfrm>
            <a:prstGeom prst="line"/>
            <a:noFill/>
            <a:ln w="38100" cap="flat" cmpd="sng">
              <a:solidFill>
                <a:schemeClr val="folHlink">
                  <a:alpha val="100000"/>
                </a:schemeClr>
              </a:solidFill>
              <a:prstDash val="solid"/>
              <a:round/>
              <a:tailEnd type="triangle" w="sm" len="med"/>
            </a:ln>
          </p:spPr>
        </p:sp>
      </p:grpSp>
      <p:grpSp>
        <p:nvGrpSpPr>
          <p:cNvPr id="288" name=""/>
          <p:cNvGrpSpPr/>
          <p:nvPr/>
        </p:nvGrpSpPr>
        <p:grpSpPr>
          <a:xfrm rot="0">
            <a:off x="3546475" y="4022725"/>
            <a:ext cx="1625600" cy="457200"/>
            <a:chOff x="2234" y="2840"/>
            <a:chExt cx="1024" cy="288"/>
          </a:xfrm>
        </p:grpSpPr>
        <p:sp>
          <p:nvSpPr>
            <p:cNvPr id="1049809" name=""/>
            <p:cNvSpPr/>
            <p:nvPr/>
          </p:nvSpPr>
          <p:spPr>
            <a:xfrm rot="5400000">
              <a:off x="2738" y="2379"/>
              <a:ext cx="0" cy="1008"/>
            </a:xfrm>
            <a:prstGeom prst="line"/>
            <a:noFill/>
            <a:ln w="38100" cap="flat" cmpd="sng">
              <a:solidFill>
                <a:schemeClr val="folHlink">
                  <a:alpha val="100000"/>
                </a:schemeClr>
              </a:solidFill>
              <a:prstDash val="solid"/>
              <a:round/>
              <a:tailEnd type="triangle" w="sm" len="med"/>
            </a:ln>
          </p:spPr>
        </p:sp>
        <p:sp>
          <p:nvSpPr>
            <p:cNvPr id="1049810" name=""/>
            <p:cNvSpPr txBox="1"/>
            <p:nvPr/>
          </p:nvSpPr>
          <p:spPr>
            <a:xfrm rot="0" flipH="1">
              <a:off x="2971" y="2840"/>
              <a:ext cx="287" cy="288"/>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grpSp>
      <p:sp>
        <p:nvSpPr>
          <p:cNvPr id="1049811" name=""/>
          <p:cNvSpPr txBox="1"/>
          <p:nvPr/>
        </p:nvSpPr>
        <p:spPr>
          <a:xfrm rot="0" flipH="1">
            <a:off x="3781425" y="1497012"/>
            <a:ext cx="1098550" cy="366712"/>
          </a:xfrm>
          <a:prstGeom prst="rect"/>
          <a:solidFill>
            <a:schemeClr val="lt1"/>
          </a:solid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en-US" sz="1800" lang="zh-CN">
                <a:solidFill>
                  <a:schemeClr val="folHlink"/>
                </a:solidFill>
                <a:latin typeface="Arial" pitchFamily="34" charset="0"/>
                <a:ea typeface="黑体" pitchFamily="49" charset="-122"/>
              </a:rPr>
              <a:t>迭代查询</a:t>
            </a:r>
          </a:p>
        </p:txBody>
      </p:sp>
      <p:grpSp>
        <p:nvGrpSpPr>
          <p:cNvPr id="289" name=""/>
          <p:cNvGrpSpPr/>
          <p:nvPr/>
        </p:nvGrpSpPr>
        <p:grpSpPr>
          <a:xfrm rot="0">
            <a:off x="3259137" y="4430712"/>
            <a:ext cx="2536825" cy="1011237"/>
            <a:chOff x="2053" y="3097"/>
            <a:chExt cx="1598" cy="637"/>
          </a:xfrm>
        </p:grpSpPr>
        <p:grpSp>
          <p:nvGrpSpPr>
            <p:cNvPr id="290" name=""/>
            <p:cNvGrpSpPr/>
            <p:nvPr/>
          </p:nvGrpSpPr>
          <p:grpSpPr>
            <a:xfrm rot="0">
              <a:off x="2053" y="3097"/>
              <a:ext cx="1598" cy="637"/>
              <a:chOff x="2053" y="3097"/>
              <a:chExt cx="1598" cy="637"/>
            </a:xfrm>
          </p:grpSpPr>
          <p:sp>
            <p:nvSpPr>
              <p:cNvPr id="1049812" name=""/>
              <p:cNvSpPr/>
              <p:nvPr/>
            </p:nvSpPr>
            <p:spPr>
              <a:xfrm rot="0">
                <a:off x="2135" y="3356"/>
                <a:ext cx="1516" cy="263"/>
              </a:xfrm>
              <a:prstGeom prst="rect"/>
              <a:solidFill>
                <a:srgbClr val="CCECFF"/>
              </a:solidFill>
              <a:ln w="9525" cap="flat" cmpd="sng">
                <a:solidFill>
                  <a:schemeClr val="folHlink">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3600" lang="zh-CN">
                  <a:latin typeface="Tahoma" pitchFamily="34" charset="0"/>
                  <a:ea typeface="宋体" pitchFamily="2" charset="-122"/>
                </a:endParaRPr>
              </a:p>
            </p:txBody>
          </p:sp>
          <p:grpSp>
            <p:nvGrpSpPr>
              <p:cNvPr id="291" name=""/>
              <p:cNvGrpSpPr/>
              <p:nvPr/>
            </p:nvGrpSpPr>
            <p:grpSpPr>
              <a:xfrm rot="0">
                <a:off x="2053" y="3097"/>
                <a:ext cx="287" cy="637"/>
                <a:chOff x="2053" y="3097"/>
                <a:chExt cx="287" cy="637"/>
              </a:xfrm>
            </p:grpSpPr>
            <p:sp>
              <p:nvSpPr>
                <p:cNvPr id="1049813" name=""/>
                <p:cNvSpPr txBox="1"/>
                <p:nvPr/>
              </p:nvSpPr>
              <p:spPr>
                <a:xfrm rot="0" flipH="1">
                  <a:off x="2053" y="3097"/>
                  <a:ext cx="287" cy="288"/>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14" name=""/>
                <p:cNvSpPr/>
                <p:nvPr/>
              </p:nvSpPr>
              <p:spPr>
                <a:xfrm rot="10800000" flipH="1" flipV="1">
                  <a:off x="2089" y="3166"/>
                  <a:ext cx="0" cy="568"/>
                </a:xfrm>
                <a:prstGeom prst="line"/>
                <a:noFill/>
                <a:ln w="38100" cap="flat" cmpd="sng">
                  <a:solidFill>
                    <a:schemeClr val="folHlink">
                      <a:alpha val="100000"/>
                    </a:schemeClr>
                  </a:solidFill>
                  <a:prstDash val="solid"/>
                  <a:round/>
                  <a:tailEnd type="triangle" w="sm" len="med"/>
                </a:ln>
              </p:spPr>
            </p:sp>
          </p:grpSp>
        </p:grpSp>
        <p:sp>
          <p:nvSpPr>
            <p:cNvPr id="1049815" name=""/>
            <p:cNvSpPr txBox="1"/>
            <p:nvPr/>
          </p:nvSpPr>
          <p:spPr>
            <a:xfrm rot="0" flipH="1">
              <a:off x="2104" y="3417"/>
              <a:ext cx="1502" cy="19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80000"/>
                </a:lnSpc>
                <a:spcBef>
                  <a:spcPct val="0"/>
                </a:spcBef>
                <a:buFontTx/>
                <a:buNone/>
              </a:pPr>
              <a:r>
                <a:rPr altLang="zh-CN" sz="1800" lang="en-US">
                  <a:solidFill>
                    <a:schemeClr val="folHlink"/>
                  </a:solidFill>
                  <a:latin typeface="Arial" pitchFamily="34" charset="0"/>
                  <a:ea typeface="黑体" pitchFamily="49" charset="-122"/>
                </a:rPr>
                <a:t> y.abc.com</a:t>
              </a:r>
              <a:r>
                <a:rPr altLang="zh-CN" sz="900" lang="en-US">
                  <a:solidFill>
                    <a:schemeClr val="folHlink"/>
                  </a:solidFill>
                  <a:latin typeface="Arial" pitchFamily="34" charset="0"/>
                  <a:ea typeface="黑体" pitchFamily="49" charset="-122"/>
                </a:rPr>
                <a:t> </a:t>
              </a:r>
              <a:r>
                <a:rPr altLang="en-US" sz="1800" lang="zh-CN">
                  <a:solidFill>
                    <a:schemeClr val="folHlink"/>
                  </a:solidFill>
                  <a:latin typeface="Arial" pitchFamily="34" charset="0"/>
                  <a:ea typeface="黑体" pitchFamily="49" charset="-122"/>
                </a:rPr>
                <a:t>的</a:t>
              </a:r>
              <a:r>
                <a:rPr altLang="en-US" sz="1400" lang="zh-CN">
                  <a:solidFill>
                    <a:schemeClr val="folHlink"/>
                  </a:solidFill>
                  <a:latin typeface="Arial" pitchFamily="34" charset="0"/>
                  <a:ea typeface="黑体" pitchFamily="49" charset="-122"/>
                </a:rPr>
                <a:t> </a:t>
              </a:r>
              <a:r>
                <a:rPr altLang="zh-CN" sz="1800" lang="en-US">
                  <a:solidFill>
                    <a:schemeClr val="folHlink"/>
                  </a:solidFill>
                  <a:latin typeface="Arial" pitchFamily="34" charset="0"/>
                  <a:ea typeface="黑体" pitchFamily="49" charset="-122"/>
                </a:rPr>
                <a:t>IP</a:t>
              </a:r>
              <a:r>
                <a:rPr altLang="zh-CN" sz="1400" lang="en-US">
                  <a:solidFill>
                    <a:schemeClr val="folHlink"/>
                  </a:solidFill>
                  <a:latin typeface="Arial" pitchFamily="34" charset="0"/>
                  <a:ea typeface="黑体" pitchFamily="49" charset="-122"/>
                </a:rPr>
                <a:t> </a:t>
              </a:r>
              <a:r>
                <a:rPr altLang="en-US" sz="1800" lang="zh-CN">
                  <a:solidFill>
                    <a:schemeClr val="folHlink"/>
                  </a:solidFill>
                  <a:latin typeface="Arial" pitchFamily="34" charset="0"/>
                  <a:ea typeface="黑体" pitchFamily="49" charset="-122"/>
                </a:rPr>
                <a:t>地址 </a:t>
              </a:r>
            </a:p>
          </p:txBody>
        </p:sp>
      </p:grpSp>
      <p:pic>
        <p:nvPicPr>
          <p:cNvPr id="2097211" name=""/>
          <p:cNvPicPr>
            <a:picLocks/>
          </p:cNvPicPr>
          <p:nvPr/>
        </p:nvPicPr>
        <p:blipFill>
          <a:blip xmlns:r="http://schemas.openxmlformats.org/officeDocument/2006/relationships" r:embed="rId2"/>
          <a:srcRect l="0" t="0" r="0" b="0"/>
          <a:stretch>
            <a:fillRect/>
          </a:stretch>
        </p:blipFill>
        <p:spPr>
          <a:xfrm rot="0" flipH="1">
            <a:off x="2981325" y="5532437"/>
            <a:ext cx="477837" cy="546100"/>
          </a:xfrm>
          <a:prstGeom prst="rect"/>
          <a:noFill/>
          <a:ln>
            <a:noFill/>
          </a:ln>
        </p:spPr>
      </p:pic>
      <p:sp>
        <p:nvSpPr>
          <p:cNvPr id="1049816" name=""/>
          <p:cNvSpPr txBox="1"/>
          <p:nvPr/>
        </p:nvSpPr>
        <p:spPr>
          <a:xfrm rot="0" flipH="1">
            <a:off x="2700337" y="6040437"/>
            <a:ext cx="1339850" cy="3111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80000"/>
              </a:lnSpc>
              <a:spcBef>
                <a:spcPct val="0"/>
              </a:spcBef>
              <a:buFontTx/>
              <a:buNone/>
            </a:pPr>
            <a:r>
              <a:rPr altLang="zh-CN" sz="1800" lang="en-US">
                <a:solidFill>
                  <a:schemeClr val="folHlink"/>
                </a:solidFill>
                <a:latin typeface="Arial" pitchFamily="34" charset="0"/>
                <a:ea typeface="黑体" pitchFamily="49" charset="-122"/>
              </a:rPr>
              <a:t>m.xyz.com </a:t>
            </a:r>
          </a:p>
        </p:txBody>
      </p:sp>
      <p:sp>
        <p:nvSpPr>
          <p:cNvPr id="1049817" name=""/>
          <p:cNvSpPr txBox="1"/>
          <p:nvPr/>
        </p:nvSpPr>
        <p:spPr>
          <a:xfrm rot="0" flipH="1">
            <a:off x="2484437" y="4672012"/>
            <a:ext cx="639762" cy="6127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en-US" sz="1800" lang="zh-CN">
                <a:solidFill>
                  <a:schemeClr val="folHlink"/>
                </a:solidFill>
                <a:latin typeface="Arial" pitchFamily="34" charset="0"/>
                <a:ea typeface="黑体" pitchFamily="49" charset="-122"/>
              </a:rPr>
              <a:t>递归</a:t>
            </a:r>
          </a:p>
          <a:p>
            <a:pPr algn="ctr" eaLnBrk="1" hangingPunct="1" indent="0" latinLnBrk="1" lvl="0" marL="0">
              <a:lnSpc>
                <a:spcPct val="90000"/>
              </a:lnSpc>
              <a:spcBef>
                <a:spcPct val="0"/>
              </a:spcBef>
              <a:buFontTx/>
              <a:buNone/>
            </a:pPr>
            <a:r>
              <a:rPr altLang="en-US" sz="1800" lang="zh-CN">
                <a:solidFill>
                  <a:schemeClr val="folHlink"/>
                </a:solidFill>
                <a:latin typeface="Arial" pitchFamily="34" charset="0"/>
                <a:ea typeface="黑体" pitchFamily="49" charset="-122"/>
              </a:rPr>
              <a:t>查询</a:t>
            </a:r>
          </a:p>
        </p:txBody>
      </p:sp>
      <p:grpSp>
        <p:nvGrpSpPr>
          <p:cNvPr id="292" name=""/>
          <p:cNvGrpSpPr/>
          <p:nvPr/>
        </p:nvGrpSpPr>
        <p:grpSpPr>
          <a:xfrm rot="0">
            <a:off x="2771775" y="4540250"/>
            <a:ext cx="455612" cy="1066800"/>
            <a:chOff x="1746" y="3166"/>
            <a:chExt cx="287" cy="672"/>
          </a:xfrm>
        </p:grpSpPr>
        <p:sp>
          <p:nvSpPr>
            <p:cNvPr id="1049818" name=""/>
            <p:cNvSpPr txBox="1"/>
            <p:nvPr/>
          </p:nvSpPr>
          <p:spPr>
            <a:xfrm rot="0" flipH="1">
              <a:off x="1746" y="3550"/>
              <a:ext cx="287" cy="288"/>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19" name=""/>
            <p:cNvSpPr/>
            <p:nvPr/>
          </p:nvSpPr>
          <p:spPr>
            <a:xfrm rot="10800000" flipH="1">
              <a:off x="1996" y="3166"/>
              <a:ext cx="0" cy="568"/>
            </a:xfrm>
            <a:prstGeom prst="line"/>
            <a:noFill/>
            <a:ln w="38100" cap="flat" cmpd="sng">
              <a:solidFill>
                <a:schemeClr val="folHlink">
                  <a:alpha val="100000"/>
                </a:schemeClr>
              </a:solidFill>
              <a:prstDash val="solid"/>
              <a:round/>
              <a:tailEnd type="triangle" w="sm" len="med"/>
            </a:ln>
          </p:spPr>
        </p:sp>
      </p:grpSp>
      <p:sp>
        <p:nvSpPr>
          <p:cNvPr id="1049820" name=""/>
          <p:cNvSpPr txBox="1"/>
          <p:nvPr/>
        </p:nvSpPr>
        <p:spPr>
          <a:xfrm rot="0" flipH="1">
            <a:off x="3276600" y="5680075"/>
            <a:ext cx="3527425" cy="31115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lnSpc>
                <a:spcPct val="80000"/>
              </a:lnSpc>
              <a:spcBef>
                <a:spcPct val="0"/>
              </a:spcBef>
              <a:buFontTx/>
              <a:buNone/>
            </a:pPr>
            <a:r>
              <a:rPr altLang="en-US" sz="1800" lang="zh-CN">
                <a:solidFill>
                  <a:schemeClr val="folHlink"/>
                </a:solidFill>
                <a:latin typeface="Arial" pitchFamily="34" charset="0"/>
                <a:ea typeface="黑体" pitchFamily="49" charset="-122"/>
              </a:rPr>
              <a:t>需要查找 </a:t>
            </a:r>
            <a:r>
              <a:rPr altLang="zh-CN" sz="1800" lang="en-US">
                <a:solidFill>
                  <a:schemeClr val="folHlink"/>
                </a:solidFill>
                <a:latin typeface="Arial" pitchFamily="34" charset="0"/>
                <a:ea typeface="黑体" pitchFamily="49" charset="-122"/>
              </a:rPr>
              <a:t>y.abc.com </a:t>
            </a:r>
            <a:r>
              <a:rPr altLang="en-US" sz="1800" lang="zh-CN">
                <a:solidFill>
                  <a:schemeClr val="folHlink"/>
                </a:solidFill>
                <a:latin typeface="Arial" pitchFamily="34" charset="0"/>
                <a:ea typeface="黑体" pitchFamily="49" charset="-122"/>
              </a:rPr>
              <a:t>的 </a:t>
            </a:r>
            <a:r>
              <a:rPr altLang="zh-CN" sz="1800" lang="en-US">
                <a:solidFill>
                  <a:schemeClr val="folHlink"/>
                </a:solidFill>
                <a:latin typeface="Arial" pitchFamily="34" charset="0"/>
                <a:ea typeface="黑体" pitchFamily="49" charset="-122"/>
              </a:rPr>
              <a:t>IP </a:t>
            </a:r>
            <a:r>
              <a:rPr altLang="en-US" sz="1800" lang="zh-CN">
                <a:solidFill>
                  <a:schemeClr val="folHlink"/>
                </a:solidFill>
                <a:latin typeface="Arial" pitchFamily="34" charset="0"/>
                <a:ea typeface="黑体" pitchFamily="49" charset="-122"/>
              </a:rPr>
              <a:t>地址</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4">
                                  <p:stCondLst>
                                    <p:cond delay="0"/>
                                  </p:stCondLst>
                                  <p:childTnLst>
                                    <p:set>
                                      <p:cBhvr>
                                        <p:cTn dur="1" fill="hold" id="6">
                                          <p:stCondLst>
                                            <p:cond delay="0"/>
                                          </p:stCondLst>
                                        </p:cTn>
                                        <p:tgtEl>
                                          <p:spTgt spid="292"/>
                                        </p:tgtEl>
                                        <p:attrNameLst>
                                          <p:attrName>style.visibility</p:attrName>
                                        </p:attrNameLst>
                                      </p:cBhvr>
                                      <p:to>
                                        <p:strVal val="visible"/>
                                      </p:to>
                                    </p:set>
                                    <p:animEffect transition="in" filter="wipe(down)">
                                      <p:cBhvr>
                                        <p:cTn dur="1000" id="7"/>
                                        <p:tgtEl>
                                          <p:spTgt spid="292"/>
                                        </p:tgtEl>
                                      </p:cBhvr>
                                    </p:animEffect>
                                  </p:childTnLst>
                                </p:cTn>
                              </p:par>
                            </p:childTnLst>
                          </p:cTn>
                        </p:par>
                        <p:par>
                          <p:cTn fill="hold" id="8" nodeType="afterGroup">
                            <p:stCondLst>
                              <p:cond delay="1000"/>
                            </p:stCondLst>
                            <p:childTnLst>
                              <p:par>
                                <p:cTn fill="hold" grpId="0" id="9" nodeType="afterEffect" presetClass="entr" presetID="1" presetSubtype="0">
                                  <p:stCondLst>
                                    <p:cond delay="0"/>
                                  </p:stCondLst>
                                  <p:childTnLst>
                                    <p:set>
                                      <p:cBhvr>
                                        <p:cTn dur="1" fill="hold" id="10">
                                          <p:stCondLst>
                                            <p:cond delay="0"/>
                                          </p:stCondLst>
                                        </p:cTn>
                                        <p:tgtEl>
                                          <p:spTgt spid="1049817"/>
                                        </p:tgtEl>
                                        <p:attrNameLst>
                                          <p:attrName>style.visibility</p:attrName>
                                        </p:attrNameLst>
                                      </p:cBhvr>
                                      <p:to>
                                        <p:strVal val="visible"/>
                                      </p:to>
                                    </p:set>
                                  </p:childTnLst>
                                </p:cTn>
                              </p:par>
                            </p:childTnLst>
                          </p:cTn>
                        </p:par>
                        <p:par>
                          <p:cTn fill="hold" id="11" nodeType="afterGroup">
                            <p:stCondLst>
                              <p:cond delay="1000"/>
                            </p:stCondLst>
                            <p:childTnLst>
                              <p:par>
                                <p:cTn fill="hold" id="12" nodeType="afterEffect" presetClass="entr" presetID="22" presetSubtype="4">
                                  <p:stCondLst>
                                    <p:cond delay="500"/>
                                  </p:stCondLst>
                                  <p:childTnLst>
                                    <p:set>
                                      <p:cBhvr>
                                        <p:cTn dur="1" fill="hold" id="13">
                                          <p:stCondLst>
                                            <p:cond delay="0"/>
                                          </p:stCondLst>
                                        </p:cTn>
                                        <p:tgtEl>
                                          <p:spTgt spid="283"/>
                                        </p:tgtEl>
                                        <p:attrNameLst>
                                          <p:attrName>style.visibility</p:attrName>
                                        </p:attrNameLst>
                                      </p:cBhvr>
                                      <p:to>
                                        <p:strVal val="visible"/>
                                      </p:to>
                                    </p:set>
                                    <p:animEffect transition="in" filter="wipe(down)">
                                      <p:cBhvr>
                                        <p:cTn dur="1000" id="14"/>
                                        <p:tgtEl>
                                          <p:spTgt spid="283"/>
                                        </p:tgtEl>
                                      </p:cBhvr>
                                    </p:animEffect>
                                  </p:childTnLst>
                                </p:cTn>
                              </p:par>
                            </p:childTnLst>
                          </p:cTn>
                        </p:par>
                        <p:par>
                          <p:cTn fill="hold" id="15" nodeType="afterGroup">
                            <p:stCondLst>
                              <p:cond delay="2500"/>
                            </p:stCondLst>
                            <p:childTnLst>
                              <p:par>
                                <p:cTn fill="hold" grpId="0" id="16" nodeType="afterEffect" presetClass="entr" presetID="1" presetSubtype="0">
                                  <p:stCondLst>
                                    <p:cond delay="0"/>
                                  </p:stCondLst>
                                  <p:childTnLst>
                                    <p:set>
                                      <p:cBhvr>
                                        <p:cTn dur="1" fill="hold" id="17">
                                          <p:stCondLst>
                                            <p:cond delay="0"/>
                                          </p:stCondLst>
                                        </p:cTn>
                                        <p:tgtEl>
                                          <p:spTgt spid="1049811"/>
                                        </p:tgtEl>
                                        <p:attrNameLst>
                                          <p:attrName>style.visibility</p:attrName>
                                        </p:attrNameLst>
                                      </p:cBhvr>
                                      <p:to>
                                        <p:strVal val="visible"/>
                                      </p:to>
                                    </p:set>
                                  </p:childTnLst>
                                </p:cTn>
                              </p:par>
                            </p:childTnLst>
                          </p:cTn>
                        </p:par>
                        <p:par>
                          <p:cTn fill="hold" id="18" nodeType="afterGroup">
                            <p:stCondLst>
                              <p:cond delay="2500"/>
                            </p:stCondLst>
                            <p:childTnLst>
                              <p:par>
                                <p:cTn fill="hold" id="19" nodeType="afterEffect" presetClass="entr" presetID="22" presetSubtype="1">
                                  <p:stCondLst>
                                    <p:cond delay="500"/>
                                  </p:stCondLst>
                                  <p:childTnLst>
                                    <p:set>
                                      <p:cBhvr>
                                        <p:cTn dur="1" fill="hold" id="20">
                                          <p:stCondLst>
                                            <p:cond delay="0"/>
                                          </p:stCondLst>
                                        </p:cTn>
                                        <p:tgtEl>
                                          <p:spTgt spid="284"/>
                                        </p:tgtEl>
                                        <p:attrNameLst>
                                          <p:attrName>style.visibility</p:attrName>
                                        </p:attrNameLst>
                                      </p:cBhvr>
                                      <p:to>
                                        <p:strVal val="visible"/>
                                      </p:to>
                                    </p:set>
                                    <p:animEffect transition="in" filter="wipe(up)">
                                      <p:cBhvr>
                                        <p:cTn dur="500" id="21"/>
                                        <p:tgtEl>
                                          <p:spTgt spid="284"/>
                                        </p:tgtEl>
                                      </p:cBhvr>
                                    </p:animEffect>
                                  </p:childTnLst>
                                </p:cTn>
                              </p:par>
                            </p:childTnLst>
                          </p:cTn>
                        </p:par>
                        <p:par>
                          <p:cTn fill="hold" id="22" nodeType="afterGroup">
                            <p:stCondLst>
                              <p:cond delay="3500"/>
                            </p:stCondLst>
                            <p:childTnLst>
                              <p:par>
                                <p:cTn fill="hold" id="23" nodeType="afterEffect" presetClass="entr" presetID="22" presetSubtype="8">
                                  <p:stCondLst>
                                    <p:cond delay="500"/>
                                  </p:stCondLst>
                                  <p:childTnLst>
                                    <p:set>
                                      <p:cBhvr>
                                        <p:cTn dur="1" fill="hold" id="24">
                                          <p:stCondLst>
                                            <p:cond delay="0"/>
                                          </p:stCondLst>
                                        </p:cTn>
                                        <p:tgtEl>
                                          <p:spTgt spid="285"/>
                                        </p:tgtEl>
                                        <p:attrNameLst>
                                          <p:attrName>style.visibility</p:attrName>
                                        </p:attrNameLst>
                                      </p:cBhvr>
                                      <p:to>
                                        <p:strVal val="visible"/>
                                      </p:to>
                                    </p:set>
                                    <p:animEffect transition="in" filter="wipe(left)">
                                      <p:cBhvr>
                                        <p:cTn dur="500" id="25"/>
                                        <p:tgtEl>
                                          <p:spTgt spid="285"/>
                                        </p:tgtEl>
                                      </p:cBhvr>
                                    </p:animEffect>
                                  </p:childTnLst>
                                </p:cTn>
                              </p:par>
                            </p:childTnLst>
                          </p:cTn>
                        </p:par>
                        <p:par>
                          <p:cTn fill="hold" id="26" nodeType="afterGroup">
                            <p:stCondLst>
                              <p:cond delay="4500"/>
                            </p:stCondLst>
                            <p:childTnLst>
                              <p:par>
                                <p:cTn fill="hold" id="27" nodeType="afterEffect" presetClass="entr" presetID="22" presetSubtype="2">
                                  <p:stCondLst>
                                    <p:cond delay="500"/>
                                  </p:stCondLst>
                                  <p:childTnLst>
                                    <p:set>
                                      <p:cBhvr>
                                        <p:cTn dur="1" fill="hold" id="28">
                                          <p:stCondLst>
                                            <p:cond delay="0"/>
                                          </p:stCondLst>
                                        </p:cTn>
                                        <p:tgtEl>
                                          <p:spTgt spid="286"/>
                                        </p:tgtEl>
                                        <p:attrNameLst>
                                          <p:attrName>style.visibility</p:attrName>
                                        </p:attrNameLst>
                                      </p:cBhvr>
                                      <p:to>
                                        <p:strVal val="visible"/>
                                      </p:to>
                                    </p:set>
                                    <p:animEffect transition="in" filter="wipe(right)">
                                      <p:cBhvr>
                                        <p:cTn dur="1000" id="29"/>
                                        <p:tgtEl>
                                          <p:spTgt spid="286"/>
                                        </p:tgtEl>
                                      </p:cBhvr>
                                    </p:animEffect>
                                  </p:childTnLst>
                                </p:cTn>
                              </p:par>
                            </p:childTnLst>
                          </p:cTn>
                        </p:par>
                        <p:par>
                          <p:cTn fill="hold" id="30" nodeType="afterGroup">
                            <p:stCondLst>
                              <p:cond delay="6000"/>
                            </p:stCondLst>
                            <p:childTnLst>
                              <p:par>
                                <p:cTn fill="hold" id="31" nodeType="afterEffect" presetClass="entr" presetID="22" presetSubtype="8">
                                  <p:stCondLst>
                                    <p:cond delay="500"/>
                                  </p:stCondLst>
                                  <p:childTnLst>
                                    <p:set>
                                      <p:cBhvr>
                                        <p:cTn dur="1" fill="hold" id="32">
                                          <p:stCondLst>
                                            <p:cond delay="0"/>
                                          </p:stCondLst>
                                        </p:cTn>
                                        <p:tgtEl>
                                          <p:spTgt spid="287"/>
                                        </p:tgtEl>
                                        <p:attrNameLst>
                                          <p:attrName>style.visibility</p:attrName>
                                        </p:attrNameLst>
                                      </p:cBhvr>
                                      <p:to>
                                        <p:strVal val="visible"/>
                                      </p:to>
                                    </p:set>
                                    <p:animEffect transition="in" filter="wipe(left)">
                                      <p:cBhvr>
                                        <p:cTn dur="500" id="33"/>
                                        <p:tgtEl>
                                          <p:spTgt spid="287"/>
                                        </p:tgtEl>
                                      </p:cBhvr>
                                    </p:animEffect>
                                  </p:childTnLst>
                                </p:cTn>
                              </p:par>
                            </p:childTnLst>
                          </p:cTn>
                        </p:par>
                        <p:par>
                          <p:cTn fill="hold" id="34" nodeType="afterGroup">
                            <p:stCondLst>
                              <p:cond delay="7000"/>
                            </p:stCondLst>
                            <p:childTnLst>
                              <p:par>
                                <p:cTn fill="hold" id="35" nodeType="afterEffect" presetClass="entr" presetID="22" presetSubtype="2">
                                  <p:stCondLst>
                                    <p:cond delay="500"/>
                                  </p:stCondLst>
                                  <p:childTnLst>
                                    <p:set>
                                      <p:cBhvr>
                                        <p:cTn dur="1" fill="hold" id="36">
                                          <p:stCondLst>
                                            <p:cond delay="0"/>
                                          </p:stCondLst>
                                        </p:cTn>
                                        <p:tgtEl>
                                          <p:spTgt spid="288"/>
                                        </p:tgtEl>
                                        <p:attrNameLst>
                                          <p:attrName>style.visibility</p:attrName>
                                        </p:attrNameLst>
                                      </p:cBhvr>
                                      <p:to>
                                        <p:strVal val="visible"/>
                                      </p:to>
                                    </p:set>
                                    <p:animEffect transition="in" filter="wipe(right)">
                                      <p:cBhvr>
                                        <p:cTn dur="1000" id="37"/>
                                        <p:tgtEl>
                                          <p:spTgt spid="288"/>
                                        </p:tgtEl>
                                      </p:cBhvr>
                                    </p:animEffect>
                                  </p:childTnLst>
                                </p:cTn>
                              </p:par>
                            </p:childTnLst>
                          </p:cTn>
                        </p:par>
                        <p:par>
                          <p:cTn fill="hold" id="38" nodeType="afterGroup">
                            <p:stCondLst>
                              <p:cond delay="8500"/>
                            </p:stCondLst>
                            <p:childTnLst>
                              <p:par>
                                <p:cTn fill="hold" id="39" nodeType="afterEffect" presetClass="entr" presetID="22" presetSubtype="1">
                                  <p:stCondLst>
                                    <p:cond delay="500"/>
                                  </p:stCondLst>
                                  <p:childTnLst>
                                    <p:set>
                                      <p:cBhvr>
                                        <p:cTn dur="1" fill="hold" id="40">
                                          <p:stCondLst>
                                            <p:cond delay="0"/>
                                          </p:stCondLst>
                                        </p:cTn>
                                        <p:tgtEl>
                                          <p:spTgt spid="289"/>
                                        </p:tgtEl>
                                        <p:attrNameLst>
                                          <p:attrName>style.visibility</p:attrName>
                                        </p:attrNameLst>
                                      </p:cBhvr>
                                      <p:to>
                                        <p:strVal val="visible"/>
                                      </p:to>
                                    </p:set>
                                    <p:animEffect transition="in" filter="wipe(up)">
                                      <p:cBhvr>
                                        <p:cTn dur="1000" id="41"/>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11" grpId="0" uiExpand="0" build="whole" animBg="1"/>
      <p:bldP spid="1049817" grpId="0" uiExpand="0" build="whole"/>
    </p:bldLst>
  </p:timing>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295" name=""/>
        <p:cNvGrpSpPr/>
        <p:nvPr/>
      </p:nvGrpSpPr>
      <p:grpSpPr>
        <a:xfrm rot="0">
          <a:off x="0" y="0"/>
          <a:ext cx="0" cy="0"/>
          <a:chOff x="0" y="0"/>
          <a:chExt cx="0" cy="0"/>
        </a:xfrm>
      </p:grpSpPr>
      <p:sp>
        <p:nvSpPr>
          <p:cNvPr id="1049824" name=""/>
          <p:cNvSpPr/>
          <p:nvPr/>
        </p:nvSpPr>
        <p:spPr>
          <a:xfrm rot="0">
            <a:off x="0" y="0"/>
            <a:ext cx="0" cy="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400" lang="zh-CN">
              <a:latin typeface="Tahoma" pitchFamily="34" charset="0"/>
              <a:ea typeface="宋体" pitchFamily="2" charset="-122"/>
            </a:endParaRPr>
          </a:p>
        </p:txBody>
      </p:sp>
      <p:sp>
        <p:nvSpPr>
          <p:cNvPr id="1049825"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algn="ctr" eaLnBrk="1" hangingPunct="1" latinLnBrk="1" lvl="0"/>
            <a:r>
              <a:rPr altLang="en-US" lang="zh-CN"/>
              <a:t>本地域名服务器采用递归查询</a:t>
            </a:r>
            <a:br/>
            <a:r>
              <a:rPr altLang="en-US" lang="zh-CN"/>
              <a:t>（比较少用） </a:t>
            </a:r>
          </a:p>
        </p:txBody>
      </p:sp>
      <p:sp>
        <p:nvSpPr>
          <p:cNvPr id="1049826" name=""/>
          <p:cNvSpPr/>
          <p:nvPr/>
        </p:nvSpPr>
        <p:spPr>
          <a:xfrm rot="0" flipH="1">
            <a:off x="3109912" y="2019300"/>
            <a:ext cx="3035300" cy="2865437"/>
          </a:xfrm>
          <a:prstGeom prst="rect"/>
          <a:solidFill>
            <a:srgbClr val="FFFF99"/>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3600" lang="zh-CN">
              <a:latin typeface="Tahoma" pitchFamily="34" charset="0"/>
              <a:ea typeface="宋体" pitchFamily="2" charset="-122"/>
            </a:endParaRPr>
          </a:p>
        </p:txBody>
      </p:sp>
      <p:sp>
        <p:nvSpPr>
          <p:cNvPr id="1049827" name=""/>
          <p:cNvSpPr txBox="1"/>
          <p:nvPr/>
        </p:nvSpPr>
        <p:spPr>
          <a:xfrm rot="0" flipH="1">
            <a:off x="6084887" y="2205037"/>
            <a:ext cx="1784350" cy="5588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lnSpc>
                <a:spcPct val="85000"/>
              </a:lnSpc>
              <a:spcBef>
                <a:spcPct val="0"/>
              </a:spcBef>
              <a:buFontTx/>
              <a:buNone/>
            </a:pPr>
            <a:r>
              <a:rPr altLang="en-US" sz="1800" lang="zh-CN">
                <a:solidFill>
                  <a:schemeClr val="folHlink"/>
                </a:solidFill>
                <a:latin typeface="Arial" pitchFamily="34" charset="0"/>
                <a:ea typeface="黑体" pitchFamily="49" charset="-122"/>
              </a:rPr>
              <a:t>顶级域名服务器</a:t>
            </a:r>
          </a:p>
          <a:p>
            <a:pPr algn="ctr" eaLnBrk="1" hangingPunct="1" indent="0" latinLnBrk="1" lvl="0" marL="0">
              <a:lnSpc>
                <a:spcPct val="85000"/>
              </a:lnSpc>
              <a:spcBef>
                <a:spcPct val="0"/>
              </a:spcBef>
              <a:buFontTx/>
              <a:buNone/>
            </a:pPr>
            <a:r>
              <a:rPr altLang="zh-CN" sz="1800" lang="en-US">
                <a:solidFill>
                  <a:schemeClr val="folHlink"/>
                </a:solidFill>
                <a:latin typeface="Arial" pitchFamily="34" charset="0"/>
                <a:ea typeface="黑体" pitchFamily="49" charset="-122"/>
              </a:rPr>
              <a:t>dns.com</a:t>
            </a:r>
          </a:p>
        </p:txBody>
      </p:sp>
      <p:sp>
        <p:nvSpPr>
          <p:cNvPr id="1049828" name=""/>
          <p:cNvSpPr txBox="1"/>
          <p:nvPr/>
        </p:nvSpPr>
        <p:spPr>
          <a:xfrm rot="0" flipH="1">
            <a:off x="5867400" y="4076700"/>
            <a:ext cx="2138362" cy="530225"/>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lnSpc>
                <a:spcPct val="80000"/>
              </a:lnSpc>
              <a:spcBef>
                <a:spcPct val="0"/>
              </a:spcBef>
              <a:buFontTx/>
              <a:buNone/>
            </a:pPr>
            <a:r>
              <a:rPr altLang="en-US" sz="1800" lang="zh-CN">
                <a:solidFill>
                  <a:schemeClr val="folHlink"/>
                </a:solidFill>
                <a:latin typeface="Arial" pitchFamily="34" charset="0"/>
                <a:ea typeface="黑体" pitchFamily="49" charset="-122"/>
              </a:rPr>
              <a:t>权限</a:t>
            </a:r>
            <a:r>
              <a:rPr altLang="zh-CN" sz="1800" lang="zh-CN">
                <a:solidFill>
                  <a:schemeClr val="folHlink"/>
                </a:solidFill>
                <a:latin typeface="Arial" pitchFamily="34" charset="0"/>
                <a:ea typeface="黑体" pitchFamily="49" charset="-122"/>
              </a:rPr>
              <a:t>域名服务</a:t>
            </a:r>
            <a:r>
              <a:rPr altLang="zh-CN" sz="1800" lang="en-US">
                <a:solidFill>
                  <a:schemeClr val="folHlink"/>
                </a:solidFill>
                <a:latin typeface="Arial" pitchFamily="34" charset="0"/>
                <a:ea typeface="黑体" pitchFamily="49" charset="-122"/>
              </a:rPr>
              <a:t>dns.abc.com</a:t>
            </a:r>
          </a:p>
        </p:txBody>
      </p:sp>
      <p:sp>
        <p:nvSpPr>
          <p:cNvPr id="1049829" name=""/>
          <p:cNvSpPr txBox="1"/>
          <p:nvPr/>
        </p:nvSpPr>
        <p:spPr>
          <a:xfrm rot="0" flipH="1">
            <a:off x="1419225" y="4005262"/>
            <a:ext cx="1784350" cy="5318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lnSpc>
                <a:spcPct val="80000"/>
              </a:lnSpc>
              <a:spcBef>
                <a:spcPct val="0"/>
              </a:spcBef>
              <a:buFontTx/>
              <a:buNone/>
            </a:pPr>
            <a:r>
              <a:rPr altLang="en-US" sz="1800" lang="zh-CN">
                <a:solidFill>
                  <a:schemeClr val="hlink"/>
                </a:solidFill>
                <a:latin typeface="Arial" pitchFamily="34" charset="0"/>
                <a:ea typeface="黑体" pitchFamily="49" charset="-122"/>
              </a:rPr>
              <a:t>本地域名服务器</a:t>
            </a:r>
          </a:p>
          <a:p>
            <a:pPr algn="ctr" eaLnBrk="1" hangingPunct="1" indent="0" latinLnBrk="1" lvl="0" marL="0">
              <a:lnSpc>
                <a:spcPct val="80000"/>
              </a:lnSpc>
              <a:spcBef>
                <a:spcPct val="0"/>
              </a:spcBef>
              <a:buFontTx/>
              <a:buNone/>
            </a:pPr>
            <a:r>
              <a:rPr altLang="zh-CN" sz="1800" lang="en-US">
                <a:solidFill>
                  <a:schemeClr val="hlink"/>
                </a:solidFill>
                <a:latin typeface="Arial" pitchFamily="34" charset="0"/>
                <a:ea typeface="黑体" pitchFamily="49" charset="-122"/>
              </a:rPr>
              <a:t>dns.xyz.com</a:t>
            </a:r>
          </a:p>
        </p:txBody>
      </p:sp>
      <p:pic>
        <p:nvPicPr>
          <p:cNvPr id="2097212" name=""/>
          <p:cNvPicPr>
            <a:picLocks/>
          </p:cNvPicPr>
          <p:nvPr/>
        </p:nvPicPr>
        <p:blipFill>
          <a:blip xmlns:r="http://schemas.openxmlformats.org/officeDocument/2006/relationships" r:embed="rId1"/>
          <a:srcRect l="0" t="0" r="0" b="0"/>
          <a:stretch>
            <a:fillRect/>
          </a:stretch>
        </p:blipFill>
        <p:spPr>
          <a:xfrm rot="0" flipH="1">
            <a:off x="3321050" y="5875337"/>
            <a:ext cx="473075" cy="517525"/>
          </a:xfrm>
          <a:prstGeom prst="rect"/>
          <a:noFill/>
          <a:ln>
            <a:noFill/>
          </a:ln>
        </p:spPr>
      </p:pic>
      <p:sp>
        <p:nvSpPr>
          <p:cNvPr id="1049830" name=""/>
          <p:cNvSpPr txBox="1"/>
          <p:nvPr/>
        </p:nvSpPr>
        <p:spPr>
          <a:xfrm rot="0" flipH="1">
            <a:off x="3040062" y="6357937"/>
            <a:ext cx="1339850" cy="3111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80000"/>
              </a:lnSpc>
              <a:spcBef>
                <a:spcPct val="0"/>
              </a:spcBef>
              <a:buFontTx/>
              <a:buNone/>
            </a:pPr>
            <a:r>
              <a:rPr altLang="zh-CN" sz="1800" lang="en-US">
                <a:solidFill>
                  <a:schemeClr val="folHlink"/>
                </a:solidFill>
                <a:latin typeface="Arial" pitchFamily="34" charset="0"/>
                <a:ea typeface="黑体" pitchFamily="49" charset="-122"/>
              </a:rPr>
              <a:t>m.xyz.com </a:t>
            </a:r>
          </a:p>
        </p:txBody>
      </p:sp>
      <p:sp>
        <p:nvSpPr>
          <p:cNvPr id="1049831" name=""/>
          <p:cNvSpPr txBox="1"/>
          <p:nvPr/>
        </p:nvSpPr>
        <p:spPr>
          <a:xfrm rot="0" flipH="1">
            <a:off x="1647825" y="2205037"/>
            <a:ext cx="1555750" cy="36512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en-US" sz="1800" lang="zh-CN">
                <a:solidFill>
                  <a:schemeClr val="folHlink"/>
                </a:solidFill>
                <a:latin typeface="Arial" pitchFamily="34" charset="0"/>
                <a:ea typeface="黑体" pitchFamily="49" charset="-122"/>
              </a:rPr>
              <a:t>根域名服务器</a:t>
            </a:r>
          </a:p>
        </p:txBody>
      </p:sp>
      <p:pic>
        <p:nvPicPr>
          <p:cNvPr id="2097213" name=""/>
          <p:cNvPicPr>
            <a:picLocks/>
          </p:cNvPicPr>
          <p:nvPr/>
        </p:nvPicPr>
        <p:blipFill>
          <a:blip xmlns:r="http://schemas.openxmlformats.org/officeDocument/2006/relationships" r:embed="rId2"/>
          <a:srcRect l="0" t="0" r="0" b="0"/>
          <a:stretch>
            <a:fillRect/>
          </a:stretch>
        </p:blipFill>
        <p:spPr>
          <a:xfrm rot="0" flipH="1">
            <a:off x="3195637" y="3798887"/>
            <a:ext cx="671512" cy="1187450"/>
          </a:xfrm>
          <a:prstGeom prst="rect"/>
          <a:noFill/>
          <a:ln>
            <a:noFill/>
          </a:ln>
        </p:spPr>
      </p:pic>
      <p:pic>
        <p:nvPicPr>
          <p:cNvPr id="2097214" name=""/>
          <p:cNvPicPr>
            <a:picLocks/>
          </p:cNvPicPr>
          <p:nvPr/>
        </p:nvPicPr>
        <p:blipFill>
          <a:blip xmlns:r="http://schemas.openxmlformats.org/officeDocument/2006/relationships" r:embed="rId2"/>
          <a:srcRect l="0" t="0" r="0" b="0"/>
          <a:stretch>
            <a:fillRect/>
          </a:stretch>
        </p:blipFill>
        <p:spPr>
          <a:xfrm rot="0" flipH="1">
            <a:off x="3195637" y="1985962"/>
            <a:ext cx="671512" cy="1187450"/>
          </a:xfrm>
          <a:prstGeom prst="rect"/>
          <a:noFill/>
          <a:ln>
            <a:noFill/>
          </a:ln>
        </p:spPr>
      </p:pic>
      <p:pic>
        <p:nvPicPr>
          <p:cNvPr id="2097215" name=""/>
          <p:cNvPicPr>
            <a:picLocks/>
          </p:cNvPicPr>
          <p:nvPr/>
        </p:nvPicPr>
        <p:blipFill>
          <a:blip xmlns:r="http://schemas.openxmlformats.org/officeDocument/2006/relationships" r:embed="rId2"/>
          <a:srcRect l="0" t="0" r="0" b="0"/>
          <a:stretch>
            <a:fillRect/>
          </a:stretch>
        </p:blipFill>
        <p:spPr>
          <a:xfrm rot="0" flipH="1">
            <a:off x="5334000" y="1985962"/>
            <a:ext cx="673100" cy="1187450"/>
          </a:xfrm>
          <a:prstGeom prst="rect"/>
          <a:noFill/>
          <a:ln>
            <a:noFill/>
          </a:ln>
        </p:spPr>
      </p:pic>
      <p:grpSp>
        <p:nvGrpSpPr>
          <p:cNvPr id="296" name=""/>
          <p:cNvGrpSpPr/>
          <p:nvPr/>
        </p:nvGrpSpPr>
        <p:grpSpPr>
          <a:xfrm rot="0">
            <a:off x="3108325" y="3086100"/>
            <a:ext cx="455612" cy="919162"/>
            <a:chOff x="1958" y="1944"/>
            <a:chExt cx="287" cy="579"/>
          </a:xfrm>
        </p:grpSpPr>
        <p:sp>
          <p:nvSpPr>
            <p:cNvPr id="1049832" name=""/>
            <p:cNvSpPr txBox="1"/>
            <p:nvPr/>
          </p:nvSpPr>
          <p:spPr>
            <a:xfrm rot="0" flipH="1">
              <a:off x="1958" y="2236"/>
              <a:ext cx="287" cy="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33" name=""/>
            <p:cNvSpPr/>
            <p:nvPr/>
          </p:nvSpPr>
          <p:spPr>
            <a:xfrm rot="10800000" flipH="1">
              <a:off x="2209" y="1944"/>
              <a:ext cx="0" cy="539"/>
            </a:xfrm>
            <a:prstGeom prst="line"/>
            <a:noFill/>
            <a:ln w="38100" cap="flat" cmpd="sng">
              <a:solidFill>
                <a:schemeClr val="folHlink">
                  <a:alpha val="100000"/>
                </a:schemeClr>
              </a:solidFill>
              <a:prstDash val="solid"/>
              <a:round/>
              <a:tailEnd type="triangle" w="sm" len="med"/>
            </a:ln>
          </p:spPr>
        </p:sp>
      </p:grpSp>
      <p:grpSp>
        <p:nvGrpSpPr>
          <p:cNvPr id="297" name=""/>
          <p:cNvGrpSpPr/>
          <p:nvPr/>
        </p:nvGrpSpPr>
        <p:grpSpPr>
          <a:xfrm rot="0">
            <a:off x="3568700" y="2971800"/>
            <a:ext cx="455612" cy="969962"/>
            <a:chOff x="2248" y="1872"/>
            <a:chExt cx="287" cy="611"/>
          </a:xfrm>
        </p:grpSpPr>
        <p:sp>
          <p:nvSpPr>
            <p:cNvPr id="1049834" name=""/>
            <p:cNvSpPr txBox="1"/>
            <p:nvPr/>
          </p:nvSpPr>
          <p:spPr>
            <a:xfrm rot="0" flipH="1">
              <a:off x="2248" y="1872"/>
              <a:ext cx="287" cy="288"/>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35" name=""/>
            <p:cNvSpPr/>
            <p:nvPr/>
          </p:nvSpPr>
          <p:spPr>
            <a:xfrm rot="10800000" flipH="1" flipV="1">
              <a:off x="2301" y="1944"/>
              <a:ext cx="0" cy="539"/>
            </a:xfrm>
            <a:prstGeom prst="line"/>
            <a:noFill/>
            <a:ln w="38100" cap="flat" cmpd="sng">
              <a:solidFill>
                <a:schemeClr val="folHlink">
                  <a:alpha val="100000"/>
                </a:schemeClr>
              </a:solidFill>
              <a:prstDash val="solid"/>
              <a:round/>
              <a:tailEnd type="triangle" w="sm" len="med"/>
            </a:ln>
          </p:spPr>
        </p:sp>
      </p:grpSp>
      <p:grpSp>
        <p:nvGrpSpPr>
          <p:cNvPr id="298" name=""/>
          <p:cNvGrpSpPr/>
          <p:nvPr/>
        </p:nvGrpSpPr>
        <p:grpSpPr>
          <a:xfrm rot="0">
            <a:off x="3736975" y="2325687"/>
            <a:ext cx="1681162" cy="455612"/>
            <a:chOff x="2354" y="1465"/>
            <a:chExt cx="1059" cy="287"/>
          </a:xfrm>
        </p:grpSpPr>
        <p:sp>
          <p:nvSpPr>
            <p:cNvPr id="1049836" name=""/>
            <p:cNvSpPr txBox="1"/>
            <p:nvPr/>
          </p:nvSpPr>
          <p:spPr>
            <a:xfrm rot="0" flipH="1">
              <a:off x="2354" y="1465"/>
              <a:ext cx="286" cy="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37" name=""/>
            <p:cNvSpPr/>
            <p:nvPr/>
          </p:nvSpPr>
          <p:spPr>
            <a:xfrm rot="10800000" flipH="1">
              <a:off x="2444" y="1728"/>
              <a:ext cx="969" cy="0"/>
            </a:xfrm>
            <a:prstGeom prst="line"/>
            <a:noFill/>
            <a:ln w="38100" cap="flat" cmpd="sng">
              <a:solidFill>
                <a:schemeClr val="folHlink">
                  <a:alpha val="100000"/>
                </a:schemeClr>
              </a:solidFill>
              <a:prstDash val="solid"/>
              <a:round/>
              <a:tailEnd type="triangle" w="sm" len="med"/>
            </a:ln>
          </p:spPr>
        </p:sp>
      </p:grpSp>
      <p:pic>
        <p:nvPicPr>
          <p:cNvPr id="2097216" name=""/>
          <p:cNvPicPr>
            <a:picLocks/>
          </p:cNvPicPr>
          <p:nvPr/>
        </p:nvPicPr>
        <p:blipFill>
          <a:blip xmlns:r="http://schemas.openxmlformats.org/officeDocument/2006/relationships" r:embed="rId2"/>
          <a:srcRect l="0" t="0" r="0" b="0"/>
          <a:stretch>
            <a:fillRect/>
          </a:stretch>
        </p:blipFill>
        <p:spPr>
          <a:xfrm rot="0" flipH="1">
            <a:off x="5418137" y="3798887"/>
            <a:ext cx="673100" cy="1187450"/>
          </a:xfrm>
          <a:prstGeom prst="rect"/>
          <a:noFill/>
          <a:ln>
            <a:noFill/>
          </a:ln>
        </p:spPr>
      </p:pic>
      <p:sp>
        <p:nvSpPr>
          <p:cNvPr id="1049838" name=""/>
          <p:cNvSpPr txBox="1"/>
          <p:nvPr/>
        </p:nvSpPr>
        <p:spPr>
          <a:xfrm rot="0" flipH="1">
            <a:off x="4121150" y="2054225"/>
            <a:ext cx="1098550" cy="366712"/>
          </a:xfrm>
          <a:prstGeom prst="rect"/>
          <a:solidFill>
            <a:schemeClr val="lt1"/>
          </a:solid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en-US" sz="1800" lang="zh-CN">
                <a:solidFill>
                  <a:schemeClr val="folHlink"/>
                </a:solidFill>
                <a:latin typeface="Arial" pitchFamily="34" charset="0"/>
                <a:ea typeface="黑体" pitchFamily="49" charset="-122"/>
              </a:rPr>
              <a:t>递归查询</a:t>
            </a:r>
          </a:p>
        </p:txBody>
      </p:sp>
      <p:sp>
        <p:nvSpPr>
          <p:cNvPr id="1049839" name=""/>
          <p:cNvSpPr txBox="1"/>
          <p:nvPr/>
        </p:nvSpPr>
        <p:spPr>
          <a:xfrm rot="0" flipH="1">
            <a:off x="2851150" y="4941887"/>
            <a:ext cx="641350" cy="6159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spcBef>
                <a:spcPct val="0"/>
              </a:spcBef>
              <a:buFontTx/>
              <a:buNone/>
            </a:pPr>
            <a:r>
              <a:rPr altLang="en-US" sz="1800" lang="zh-CN">
                <a:solidFill>
                  <a:schemeClr val="folHlink"/>
                </a:solidFill>
                <a:latin typeface="Arial" pitchFamily="34" charset="0"/>
                <a:ea typeface="黑体" pitchFamily="49" charset="-122"/>
              </a:rPr>
              <a:t>递归</a:t>
            </a:r>
          </a:p>
          <a:p>
            <a:pPr algn="ctr" eaLnBrk="1" hangingPunct="1" indent="0" latinLnBrk="1" lvl="0" marL="0">
              <a:lnSpc>
                <a:spcPct val="90000"/>
              </a:lnSpc>
              <a:spcBef>
                <a:spcPct val="0"/>
              </a:spcBef>
              <a:buFontTx/>
              <a:buNone/>
            </a:pPr>
            <a:r>
              <a:rPr altLang="en-US" sz="1800" lang="zh-CN">
                <a:solidFill>
                  <a:schemeClr val="folHlink"/>
                </a:solidFill>
                <a:latin typeface="Arial" pitchFamily="34" charset="0"/>
                <a:ea typeface="黑体" pitchFamily="49" charset="-122"/>
              </a:rPr>
              <a:t>查询</a:t>
            </a:r>
          </a:p>
        </p:txBody>
      </p:sp>
      <p:grpSp>
        <p:nvGrpSpPr>
          <p:cNvPr id="299" name=""/>
          <p:cNvGrpSpPr/>
          <p:nvPr/>
        </p:nvGrpSpPr>
        <p:grpSpPr>
          <a:xfrm rot="0">
            <a:off x="3108325" y="4933950"/>
            <a:ext cx="455612" cy="952500"/>
            <a:chOff x="1958" y="3108"/>
            <a:chExt cx="287" cy="600"/>
          </a:xfrm>
        </p:grpSpPr>
        <p:sp>
          <p:nvSpPr>
            <p:cNvPr id="1049840" name=""/>
            <p:cNvSpPr txBox="1"/>
            <p:nvPr/>
          </p:nvSpPr>
          <p:spPr>
            <a:xfrm rot="0" flipH="1">
              <a:off x="1958" y="3420"/>
              <a:ext cx="287" cy="288"/>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41" name=""/>
            <p:cNvSpPr/>
            <p:nvPr/>
          </p:nvSpPr>
          <p:spPr>
            <a:xfrm rot="10800000" flipH="1">
              <a:off x="2209" y="3108"/>
              <a:ext cx="0" cy="539"/>
            </a:xfrm>
            <a:prstGeom prst="line"/>
            <a:noFill/>
            <a:ln w="38100" cap="flat" cmpd="sng">
              <a:solidFill>
                <a:schemeClr val="folHlink">
                  <a:alpha val="100000"/>
                </a:schemeClr>
              </a:solidFill>
              <a:prstDash val="solid"/>
              <a:round/>
              <a:tailEnd type="triangle" w="sm" len="med"/>
            </a:ln>
          </p:spPr>
        </p:sp>
      </p:grpSp>
      <p:grpSp>
        <p:nvGrpSpPr>
          <p:cNvPr id="300" name=""/>
          <p:cNvGrpSpPr/>
          <p:nvPr/>
        </p:nvGrpSpPr>
        <p:grpSpPr>
          <a:xfrm rot="0">
            <a:off x="3595687" y="4845050"/>
            <a:ext cx="2501900" cy="944562"/>
            <a:chOff x="2265" y="3052"/>
            <a:chExt cx="1576" cy="595"/>
          </a:xfrm>
        </p:grpSpPr>
        <p:sp>
          <p:nvSpPr>
            <p:cNvPr id="1049842" name=""/>
            <p:cNvSpPr txBox="1"/>
            <p:nvPr/>
          </p:nvSpPr>
          <p:spPr>
            <a:xfrm rot="0" flipH="1">
              <a:off x="2339" y="3327"/>
              <a:ext cx="1502" cy="196"/>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80000"/>
                </a:lnSpc>
                <a:spcBef>
                  <a:spcPct val="0"/>
                </a:spcBef>
                <a:buFontTx/>
                <a:buNone/>
              </a:pPr>
              <a:r>
                <a:rPr altLang="zh-CN" sz="1800" lang="en-US">
                  <a:solidFill>
                    <a:schemeClr val="folHlink"/>
                  </a:solidFill>
                  <a:latin typeface="Arial" pitchFamily="34" charset="0"/>
                  <a:ea typeface="黑体" pitchFamily="49" charset="-122"/>
                </a:rPr>
                <a:t> y.abc.com</a:t>
              </a:r>
              <a:r>
                <a:rPr altLang="zh-CN" sz="900" lang="en-US">
                  <a:solidFill>
                    <a:schemeClr val="folHlink"/>
                  </a:solidFill>
                  <a:latin typeface="Arial" pitchFamily="34" charset="0"/>
                  <a:ea typeface="黑体" pitchFamily="49" charset="-122"/>
                </a:rPr>
                <a:t> </a:t>
              </a:r>
              <a:r>
                <a:rPr altLang="en-US" sz="1800" lang="zh-CN">
                  <a:solidFill>
                    <a:schemeClr val="folHlink"/>
                  </a:solidFill>
                  <a:latin typeface="Arial" pitchFamily="34" charset="0"/>
                  <a:ea typeface="黑体" pitchFamily="49" charset="-122"/>
                </a:rPr>
                <a:t>的</a:t>
              </a:r>
              <a:r>
                <a:rPr altLang="en-US" sz="1400" lang="zh-CN">
                  <a:solidFill>
                    <a:schemeClr val="folHlink"/>
                  </a:solidFill>
                  <a:latin typeface="Arial" pitchFamily="34" charset="0"/>
                  <a:ea typeface="黑体" pitchFamily="49" charset="-122"/>
                </a:rPr>
                <a:t> </a:t>
              </a:r>
              <a:r>
                <a:rPr altLang="zh-CN" sz="1800" lang="en-US">
                  <a:solidFill>
                    <a:schemeClr val="folHlink"/>
                  </a:solidFill>
                  <a:latin typeface="Arial" pitchFamily="34" charset="0"/>
                  <a:ea typeface="黑体" pitchFamily="49" charset="-122"/>
                </a:rPr>
                <a:t>IP</a:t>
              </a:r>
              <a:r>
                <a:rPr altLang="zh-CN" sz="1400" lang="en-US">
                  <a:solidFill>
                    <a:schemeClr val="folHlink"/>
                  </a:solidFill>
                  <a:latin typeface="Arial" pitchFamily="34" charset="0"/>
                  <a:ea typeface="黑体" pitchFamily="49" charset="-122"/>
                </a:rPr>
                <a:t> </a:t>
              </a:r>
              <a:r>
                <a:rPr altLang="en-US" sz="1800" lang="zh-CN">
                  <a:solidFill>
                    <a:schemeClr val="folHlink"/>
                  </a:solidFill>
                  <a:latin typeface="Arial" pitchFamily="34" charset="0"/>
                  <a:ea typeface="黑体" pitchFamily="49" charset="-122"/>
                </a:rPr>
                <a:t>地址 </a:t>
              </a:r>
            </a:p>
          </p:txBody>
        </p:sp>
        <p:sp>
          <p:nvSpPr>
            <p:cNvPr id="1049843" name=""/>
            <p:cNvSpPr txBox="1"/>
            <p:nvPr/>
          </p:nvSpPr>
          <p:spPr>
            <a:xfrm rot="0" flipH="1">
              <a:off x="2265" y="3052"/>
              <a:ext cx="287" cy="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44" name=""/>
            <p:cNvSpPr/>
            <p:nvPr/>
          </p:nvSpPr>
          <p:spPr>
            <a:xfrm rot="10800000" flipH="1" flipV="1">
              <a:off x="2301" y="3108"/>
              <a:ext cx="0" cy="539"/>
            </a:xfrm>
            <a:prstGeom prst="line"/>
            <a:noFill/>
            <a:ln w="38100" cap="flat" cmpd="sng">
              <a:solidFill>
                <a:schemeClr val="folHlink">
                  <a:alpha val="100000"/>
                </a:schemeClr>
              </a:solidFill>
              <a:prstDash val="solid"/>
              <a:round/>
              <a:tailEnd type="triangle" w="sm" len="med"/>
            </a:ln>
          </p:spPr>
        </p:sp>
        <p:sp>
          <p:nvSpPr>
            <p:cNvPr id="1049845" name=""/>
            <p:cNvSpPr/>
            <p:nvPr/>
          </p:nvSpPr>
          <p:spPr>
            <a:xfrm rot="0">
              <a:off x="2393" y="3321"/>
              <a:ext cx="1398" cy="249"/>
            </a:xfrm>
            <a:prstGeom prst="rect"/>
            <a:no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3600" lang="zh-CN">
                <a:latin typeface="Tahoma" pitchFamily="34" charset="0"/>
                <a:ea typeface="宋体" pitchFamily="2" charset="-122"/>
              </a:endParaRPr>
            </a:p>
          </p:txBody>
        </p:sp>
      </p:grpSp>
      <p:grpSp>
        <p:nvGrpSpPr>
          <p:cNvPr id="301" name=""/>
          <p:cNvGrpSpPr/>
          <p:nvPr/>
        </p:nvGrpSpPr>
        <p:grpSpPr>
          <a:xfrm rot="0">
            <a:off x="3879850" y="2827337"/>
            <a:ext cx="1681162" cy="457200"/>
            <a:chOff x="2444" y="1781"/>
            <a:chExt cx="1059" cy="288"/>
          </a:xfrm>
        </p:grpSpPr>
        <p:sp>
          <p:nvSpPr>
            <p:cNvPr id="1049846" name=""/>
            <p:cNvSpPr txBox="1"/>
            <p:nvPr/>
          </p:nvSpPr>
          <p:spPr>
            <a:xfrm rot="0" flipH="1">
              <a:off x="3216" y="1781"/>
              <a:ext cx="287" cy="288"/>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47" name=""/>
            <p:cNvSpPr/>
            <p:nvPr/>
          </p:nvSpPr>
          <p:spPr>
            <a:xfrm rot="10800000">
              <a:off x="2444" y="1836"/>
              <a:ext cx="969" cy="0"/>
            </a:xfrm>
            <a:prstGeom prst="line"/>
            <a:noFill/>
            <a:ln w="38100" cap="flat" cmpd="sng">
              <a:solidFill>
                <a:schemeClr val="folHlink">
                  <a:alpha val="100000"/>
                </a:schemeClr>
              </a:solidFill>
              <a:prstDash val="solid"/>
              <a:round/>
              <a:tailEnd type="triangle" w="sm" len="med"/>
            </a:ln>
          </p:spPr>
        </p:sp>
      </p:grpSp>
      <p:grpSp>
        <p:nvGrpSpPr>
          <p:cNvPr id="302" name=""/>
          <p:cNvGrpSpPr/>
          <p:nvPr/>
        </p:nvGrpSpPr>
        <p:grpSpPr>
          <a:xfrm rot="0">
            <a:off x="5268912" y="3008312"/>
            <a:ext cx="455612" cy="947737"/>
            <a:chOff x="3319" y="1895"/>
            <a:chExt cx="287" cy="597"/>
          </a:xfrm>
        </p:grpSpPr>
        <p:sp>
          <p:nvSpPr>
            <p:cNvPr id="1049848" name=""/>
            <p:cNvSpPr txBox="1"/>
            <p:nvPr/>
          </p:nvSpPr>
          <p:spPr>
            <a:xfrm rot="0" flipH="1">
              <a:off x="3319" y="2205"/>
              <a:ext cx="287" cy="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49" name=""/>
            <p:cNvSpPr/>
            <p:nvPr/>
          </p:nvSpPr>
          <p:spPr>
            <a:xfrm rot="10800000" flipH="1">
              <a:off x="3586" y="1895"/>
              <a:ext cx="0" cy="539"/>
            </a:xfrm>
            <a:prstGeom prst="line"/>
            <a:noFill/>
            <a:ln w="38100" cap="flat" cmpd="sng">
              <a:solidFill>
                <a:schemeClr val="folHlink">
                  <a:alpha val="100000"/>
                </a:schemeClr>
              </a:solidFill>
              <a:prstDash val="solid"/>
              <a:round/>
              <a:tailEnd type="triangle" w="sm" len="med"/>
            </a:ln>
          </p:spPr>
        </p:sp>
      </p:grpSp>
      <p:grpSp>
        <p:nvGrpSpPr>
          <p:cNvPr id="303" name=""/>
          <p:cNvGrpSpPr/>
          <p:nvPr/>
        </p:nvGrpSpPr>
        <p:grpSpPr>
          <a:xfrm rot="0">
            <a:off x="5764212" y="2941637"/>
            <a:ext cx="455612" cy="922337"/>
            <a:chOff x="3631" y="1853"/>
            <a:chExt cx="287" cy="581"/>
          </a:xfrm>
        </p:grpSpPr>
        <p:sp>
          <p:nvSpPr>
            <p:cNvPr id="1049850" name=""/>
            <p:cNvSpPr txBox="1"/>
            <p:nvPr/>
          </p:nvSpPr>
          <p:spPr>
            <a:xfrm rot="0" flipH="1">
              <a:off x="3631" y="1853"/>
              <a:ext cx="287" cy="28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400" lang="en-US">
                  <a:solidFill>
                    <a:schemeClr val="folHlink"/>
                  </a:solidFill>
                  <a:latin typeface="Arial" pitchFamily="34" charset="0"/>
                  <a:ea typeface="黑体" pitchFamily="49" charset="-122"/>
                  <a:sym typeface="Wingdings" pitchFamily="2" charset="2"/>
                </a:rPr>
                <a:t></a:t>
              </a:r>
            </a:p>
          </p:txBody>
        </p:sp>
        <p:sp>
          <p:nvSpPr>
            <p:cNvPr id="1049851" name=""/>
            <p:cNvSpPr/>
            <p:nvPr/>
          </p:nvSpPr>
          <p:spPr>
            <a:xfrm rot="10800000" flipH="1" flipV="1">
              <a:off x="3677" y="1895"/>
              <a:ext cx="0" cy="539"/>
            </a:xfrm>
            <a:prstGeom prst="line"/>
            <a:noFill/>
            <a:ln w="38100" cap="flat" cmpd="sng">
              <a:solidFill>
                <a:schemeClr val="folHlink">
                  <a:alpha val="100000"/>
                </a:schemeClr>
              </a:solidFill>
              <a:prstDash val="solid"/>
              <a:round/>
              <a:tailEnd type="triangle" w="sm" len="med"/>
            </a:ln>
          </p:spPr>
        </p:sp>
      </p:grpSp>
      <p:sp>
        <p:nvSpPr>
          <p:cNvPr id="1049852" name=""/>
          <p:cNvSpPr txBox="1"/>
          <p:nvPr/>
        </p:nvSpPr>
        <p:spPr>
          <a:xfrm rot="0" flipH="1">
            <a:off x="3636962" y="5949950"/>
            <a:ext cx="3527425" cy="31115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algn="ctr" eaLnBrk="1" hangingPunct="1" indent="0" latinLnBrk="1" lvl="0" marL="0">
              <a:lnSpc>
                <a:spcPct val="80000"/>
              </a:lnSpc>
              <a:spcBef>
                <a:spcPct val="0"/>
              </a:spcBef>
              <a:buFontTx/>
              <a:buNone/>
            </a:pPr>
            <a:r>
              <a:rPr altLang="en-US" sz="1800" lang="zh-CN">
                <a:solidFill>
                  <a:schemeClr val="folHlink"/>
                </a:solidFill>
                <a:latin typeface="Arial" pitchFamily="34" charset="0"/>
                <a:ea typeface="黑体" pitchFamily="49" charset="-122"/>
              </a:rPr>
              <a:t>需要查找 </a:t>
            </a:r>
            <a:r>
              <a:rPr altLang="zh-CN" sz="1800" lang="en-US">
                <a:solidFill>
                  <a:schemeClr val="folHlink"/>
                </a:solidFill>
                <a:latin typeface="Arial" pitchFamily="34" charset="0"/>
                <a:ea typeface="黑体" pitchFamily="49" charset="-122"/>
              </a:rPr>
              <a:t>y.abc.com </a:t>
            </a:r>
            <a:r>
              <a:rPr altLang="en-US" sz="1800" lang="zh-CN">
                <a:solidFill>
                  <a:schemeClr val="folHlink"/>
                </a:solidFill>
                <a:latin typeface="Arial" pitchFamily="34" charset="0"/>
                <a:ea typeface="黑体" pitchFamily="49" charset="-122"/>
              </a:rPr>
              <a:t>的 </a:t>
            </a:r>
            <a:r>
              <a:rPr altLang="zh-CN" sz="1800" lang="en-US">
                <a:solidFill>
                  <a:schemeClr val="folHlink"/>
                </a:solidFill>
                <a:latin typeface="Arial" pitchFamily="34" charset="0"/>
                <a:ea typeface="黑体" pitchFamily="49" charset="-122"/>
              </a:rPr>
              <a:t>IP </a:t>
            </a:r>
            <a:r>
              <a:rPr altLang="en-US" sz="1800" lang="zh-CN">
                <a:solidFill>
                  <a:schemeClr val="folHlink"/>
                </a:solidFill>
                <a:latin typeface="Arial" pitchFamily="34" charset="0"/>
                <a:ea typeface="黑体" pitchFamily="49" charset="-122"/>
              </a:rPr>
              <a:t>地址</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4">
                                  <p:stCondLst>
                                    <p:cond delay="0"/>
                                  </p:stCondLst>
                                  <p:childTnLst>
                                    <p:set>
                                      <p:cBhvr>
                                        <p:cTn dur="1" fill="hold" id="6">
                                          <p:stCondLst>
                                            <p:cond delay="0"/>
                                          </p:stCondLst>
                                        </p:cTn>
                                        <p:tgtEl>
                                          <p:spTgt spid="299"/>
                                        </p:tgtEl>
                                        <p:attrNameLst>
                                          <p:attrName>style.visibility</p:attrName>
                                        </p:attrNameLst>
                                      </p:cBhvr>
                                      <p:to>
                                        <p:strVal val="visible"/>
                                      </p:to>
                                    </p:set>
                                    <p:animEffect transition="in" filter="wipe(down)">
                                      <p:cBhvr>
                                        <p:cTn dur="1000" id="7"/>
                                        <p:tgtEl>
                                          <p:spTgt spid="299"/>
                                        </p:tgtEl>
                                      </p:cBhvr>
                                    </p:animEffect>
                                  </p:childTnLst>
                                </p:cTn>
                              </p:par>
                            </p:childTnLst>
                          </p:cTn>
                        </p:par>
                        <p:par>
                          <p:cTn fill="hold" id="8" nodeType="afterGroup">
                            <p:stCondLst>
                              <p:cond delay="1000"/>
                            </p:stCondLst>
                            <p:childTnLst>
                              <p:par>
                                <p:cTn fill="hold" grpId="0" id="9" nodeType="afterEffect" presetClass="entr" presetID="1" presetSubtype="0">
                                  <p:stCondLst>
                                    <p:cond delay="500"/>
                                  </p:stCondLst>
                                  <p:childTnLst>
                                    <p:set>
                                      <p:cBhvr>
                                        <p:cTn dur="1" fill="hold" id="10">
                                          <p:stCondLst>
                                            <p:cond delay="0"/>
                                          </p:stCondLst>
                                        </p:cTn>
                                        <p:tgtEl>
                                          <p:spTgt spid="1049839"/>
                                        </p:tgtEl>
                                        <p:attrNameLst>
                                          <p:attrName>style.visibility</p:attrName>
                                        </p:attrNameLst>
                                      </p:cBhvr>
                                      <p:to>
                                        <p:strVal val="visible"/>
                                      </p:to>
                                    </p:set>
                                  </p:childTnLst>
                                </p:cTn>
                              </p:par>
                            </p:childTnLst>
                          </p:cTn>
                        </p:par>
                        <p:par>
                          <p:cTn fill="hold" id="11" nodeType="afterGroup">
                            <p:stCondLst>
                              <p:cond delay="1500"/>
                            </p:stCondLst>
                            <p:childTnLst>
                              <p:par>
                                <p:cTn fill="hold" id="12" nodeType="afterEffect" presetClass="entr" presetID="22" presetSubtype="4">
                                  <p:stCondLst>
                                    <p:cond delay="500"/>
                                  </p:stCondLst>
                                  <p:childTnLst>
                                    <p:set>
                                      <p:cBhvr>
                                        <p:cTn dur="1" fill="hold" id="13">
                                          <p:stCondLst>
                                            <p:cond delay="0"/>
                                          </p:stCondLst>
                                        </p:cTn>
                                        <p:tgtEl>
                                          <p:spTgt spid="296"/>
                                        </p:tgtEl>
                                        <p:attrNameLst>
                                          <p:attrName>style.visibility</p:attrName>
                                        </p:attrNameLst>
                                      </p:cBhvr>
                                      <p:to>
                                        <p:strVal val="visible"/>
                                      </p:to>
                                    </p:set>
                                    <p:animEffect transition="in" filter="wipe(down)">
                                      <p:cBhvr>
                                        <p:cTn dur="1000" id="14"/>
                                        <p:tgtEl>
                                          <p:spTgt spid="296"/>
                                        </p:tgtEl>
                                      </p:cBhvr>
                                    </p:animEffect>
                                  </p:childTnLst>
                                </p:cTn>
                              </p:par>
                            </p:childTnLst>
                          </p:cTn>
                        </p:par>
                        <p:par>
                          <p:cTn fill="hold" id="15" nodeType="afterGroup">
                            <p:stCondLst>
                              <p:cond delay="3000"/>
                            </p:stCondLst>
                            <p:childTnLst>
                              <p:par>
                                <p:cTn fill="hold" grpId="0" id="16" nodeType="afterEffect" presetClass="entr" presetID="1" presetSubtype="0">
                                  <p:stCondLst>
                                    <p:cond delay="500"/>
                                  </p:stCondLst>
                                  <p:childTnLst>
                                    <p:set>
                                      <p:cBhvr>
                                        <p:cTn dur="1" fill="hold" id="17">
                                          <p:stCondLst>
                                            <p:cond delay="0"/>
                                          </p:stCondLst>
                                        </p:cTn>
                                        <p:tgtEl>
                                          <p:spTgt spid="1049838"/>
                                        </p:tgtEl>
                                        <p:attrNameLst>
                                          <p:attrName>style.visibility</p:attrName>
                                        </p:attrNameLst>
                                      </p:cBhvr>
                                      <p:to>
                                        <p:strVal val="visible"/>
                                      </p:to>
                                    </p:set>
                                  </p:childTnLst>
                                </p:cTn>
                              </p:par>
                            </p:childTnLst>
                          </p:cTn>
                        </p:par>
                        <p:par>
                          <p:cTn fill="hold" id="18" nodeType="afterGroup">
                            <p:stCondLst>
                              <p:cond delay="3500"/>
                            </p:stCondLst>
                            <p:childTnLst>
                              <p:par>
                                <p:cTn fill="hold" id="19" nodeType="afterEffect" presetClass="entr" presetID="22" presetSubtype="8">
                                  <p:stCondLst>
                                    <p:cond delay="500"/>
                                  </p:stCondLst>
                                  <p:childTnLst>
                                    <p:set>
                                      <p:cBhvr>
                                        <p:cTn dur="1" fill="hold" id="20">
                                          <p:stCondLst>
                                            <p:cond delay="0"/>
                                          </p:stCondLst>
                                        </p:cTn>
                                        <p:tgtEl>
                                          <p:spTgt spid="298"/>
                                        </p:tgtEl>
                                        <p:attrNameLst>
                                          <p:attrName>style.visibility</p:attrName>
                                        </p:attrNameLst>
                                      </p:cBhvr>
                                      <p:to>
                                        <p:strVal val="visible"/>
                                      </p:to>
                                    </p:set>
                                    <p:animEffect transition="in" filter="wipe(left)">
                                      <p:cBhvr>
                                        <p:cTn dur="1000" id="21"/>
                                        <p:tgtEl>
                                          <p:spTgt spid="298"/>
                                        </p:tgtEl>
                                      </p:cBhvr>
                                    </p:animEffect>
                                  </p:childTnLst>
                                </p:cTn>
                              </p:par>
                            </p:childTnLst>
                          </p:cTn>
                        </p:par>
                        <p:par>
                          <p:cTn fill="hold" id="22" nodeType="afterGroup">
                            <p:stCondLst>
                              <p:cond delay="5000"/>
                            </p:stCondLst>
                            <p:childTnLst>
                              <p:par>
                                <p:cTn fill="hold" id="23" nodeType="afterEffect" presetClass="entr" presetID="22" presetSubtype="1">
                                  <p:stCondLst>
                                    <p:cond delay="500"/>
                                  </p:stCondLst>
                                  <p:childTnLst>
                                    <p:set>
                                      <p:cBhvr>
                                        <p:cTn dur="1" fill="hold" id="24">
                                          <p:stCondLst>
                                            <p:cond delay="0"/>
                                          </p:stCondLst>
                                        </p:cTn>
                                        <p:tgtEl>
                                          <p:spTgt spid="303"/>
                                        </p:tgtEl>
                                        <p:attrNameLst>
                                          <p:attrName>style.visibility</p:attrName>
                                        </p:attrNameLst>
                                      </p:cBhvr>
                                      <p:to>
                                        <p:strVal val="visible"/>
                                      </p:to>
                                    </p:set>
                                    <p:animEffect transition="in" filter="wipe(up)">
                                      <p:cBhvr>
                                        <p:cTn dur="1000" id="25"/>
                                        <p:tgtEl>
                                          <p:spTgt spid="303"/>
                                        </p:tgtEl>
                                      </p:cBhvr>
                                    </p:animEffect>
                                  </p:childTnLst>
                                </p:cTn>
                              </p:par>
                            </p:childTnLst>
                          </p:cTn>
                        </p:par>
                        <p:par>
                          <p:cTn fill="hold" id="26" nodeType="afterGroup">
                            <p:stCondLst>
                              <p:cond delay="6500"/>
                            </p:stCondLst>
                            <p:childTnLst>
                              <p:par>
                                <p:cTn fill="hold" id="27" nodeType="afterEffect" presetClass="entr" presetID="22" presetSubtype="4">
                                  <p:stCondLst>
                                    <p:cond delay="500"/>
                                  </p:stCondLst>
                                  <p:childTnLst>
                                    <p:set>
                                      <p:cBhvr>
                                        <p:cTn dur="1" fill="hold" id="28">
                                          <p:stCondLst>
                                            <p:cond delay="0"/>
                                          </p:stCondLst>
                                        </p:cTn>
                                        <p:tgtEl>
                                          <p:spTgt spid="302"/>
                                        </p:tgtEl>
                                        <p:attrNameLst>
                                          <p:attrName>style.visibility</p:attrName>
                                        </p:attrNameLst>
                                      </p:cBhvr>
                                      <p:to>
                                        <p:strVal val="visible"/>
                                      </p:to>
                                    </p:set>
                                    <p:animEffect transition="in" filter="wipe(down)">
                                      <p:cBhvr>
                                        <p:cTn dur="1000" id="29"/>
                                        <p:tgtEl>
                                          <p:spTgt spid="302"/>
                                        </p:tgtEl>
                                      </p:cBhvr>
                                    </p:animEffect>
                                  </p:childTnLst>
                                </p:cTn>
                              </p:par>
                            </p:childTnLst>
                          </p:cTn>
                        </p:par>
                        <p:par>
                          <p:cTn fill="hold" id="30" nodeType="afterGroup">
                            <p:stCondLst>
                              <p:cond delay="8000"/>
                            </p:stCondLst>
                            <p:childTnLst>
                              <p:par>
                                <p:cTn fill="hold" id="31" nodeType="afterEffect" presetClass="entr" presetID="22" presetSubtype="2">
                                  <p:stCondLst>
                                    <p:cond delay="500"/>
                                  </p:stCondLst>
                                  <p:childTnLst>
                                    <p:set>
                                      <p:cBhvr>
                                        <p:cTn dur="1" fill="hold" id="32">
                                          <p:stCondLst>
                                            <p:cond delay="0"/>
                                          </p:stCondLst>
                                        </p:cTn>
                                        <p:tgtEl>
                                          <p:spTgt spid="301"/>
                                        </p:tgtEl>
                                        <p:attrNameLst>
                                          <p:attrName>style.visibility</p:attrName>
                                        </p:attrNameLst>
                                      </p:cBhvr>
                                      <p:to>
                                        <p:strVal val="visible"/>
                                      </p:to>
                                    </p:set>
                                    <p:animEffect transition="in" filter="wipe(right)">
                                      <p:cBhvr>
                                        <p:cTn dur="1000" id="33"/>
                                        <p:tgtEl>
                                          <p:spTgt spid="301"/>
                                        </p:tgtEl>
                                      </p:cBhvr>
                                    </p:animEffect>
                                  </p:childTnLst>
                                </p:cTn>
                              </p:par>
                            </p:childTnLst>
                          </p:cTn>
                        </p:par>
                        <p:par>
                          <p:cTn fill="hold" id="34" nodeType="afterGroup">
                            <p:stCondLst>
                              <p:cond delay="9500"/>
                            </p:stCondLst>
                            <p:childTnLst>
                              <p:par>
                                <p:cTn fill="hold" id="35" nodeType="afterEffect" presetClass="entr" presetID="22" presetSubtype="1">
                                  <p:stCondLst>
                                    <p:cond delay="500"/>
                                  </p:stCondLst>
                                  <p:childTnLst>
                                    <p:set>
                                      <p:cBhvr>
                                        <p:cTn dur="1" fill="hold" id="36">
                                          <p:stCondLst>
                                            <p:cond delay="0"/>
                                          </p:stCondLst>
                                        </p:cTn>
                                        <p:tgtEl>
                                          <p:spTgt spid="297"/>
                                        </p:tgtEl>
                                        <p:attrNameLst>
                                          <p:attrName>style.visibility</p:attrName>
                                        </p:attrNameLst>
                                      </p:cBhvr>
                                      <p:to>
                                        <p:strVal val="visible"/>
                                      </p:to>
                                    </p:set>
                                    <p:animEffect transition="in" filter="wipe(up)">
                                      <p:cBhvr>
                                        <p:cTn dur="500" id="37"/>
                                        <p:tgtEl>
                                          <p:spTgt spid="297"/>
                                        </p:tgtEl>
                                      </p:cBhvr>
                                    </p:animEffect>
                                  </p:childTnLst>
                                </p:cTn>
                              </p:par>
                            </p:childTnLst>
                          </p:cTn>
                        </p:par>
                        <p:par>
                          <p:cTn fill="hold" id="38" nodeType="afterGroup">
                            <p:stCondLst>
                              <p:cond delay="10500"/>
                            </p:stCondLst>
                            <p:childTnLst>
                              <p:par>
                                <p:cTn fill="hold" id="39" nodeType="afterEffect" presetClass="entr" presetID="22" presetSubtype="1">
                                  <p:stCondLst>
                                    <p:cond delay="500"/>
                                  </p:stCondLst>
                                  <p:childTnLst>
                                    <p:set>
                                      <p:cBhvr>
                                        <p:cTn dur="1" fill="hold" id="40">
                                          <p:stCondLst>
                                            <p:cond delay="0"/>
                                          </p:stCondLst>
                                        </p:cTn>
                                        <p:tgtEl>
                                          <p:spTgt spid="300"/>
                                        </p:tgtEl>
                                        <p:attrNameLst>
                                          <p:attrName>style.visibility</p:attrName>
                                        </p:attrNameLst>
                                      </p:cBhvr>
                                      <p:to>
                                        <p:strVal val="visible"/>
                                      </p:to>
                                    </p:set>
                                    <p:animEffect transition="in" filter="wipe(up)">
                                      <p:cBhvr>
                                        <p:cTn dur="1000" id="41"/>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38" grpId="0" uiExpand="0" build="whole" animBg="1"/>
      <p:bldP spid="1049839" grpId="0" uiExpand="0" build="whole"/>
    </p:bld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113" name=""/>
        <p:cNvGrpSpPr/>
        <p:nvPr/>
      </p:nvGrpSpPr>
      <p:grpSpPr>
        <a:xfrm rot="0">
          <a:off x="0" y="0"/>
          <a:ext cx="0" cy="0"/>
          <a:chOff x="0" y="0"/>
          <a:chExt cx="0" cy="0"/>
        </a:xfrm>
      </p:grpSpPr>
      <p:sp>
        <p:nvSpPr>
          <p:cNvPr id="1048676" name=""/>
          <p:cNvSpPr/>
          <p:nvPr/>
        </p:nvSpPr>
        <p:spPr>
          <a:xfrm rot="0">
            <a:off x="1495425" y="1630362"/>
            <a:ext cx="6115050" cy="4246562"/>
          </a:xfrm>
          <a:prstGeom prst="ellipse"/>
          <a:solidFill>
            <a:srgbClr val="FFCCFF"/>
          </a:solidFill>
          <a:ln w="9525" cap="flat" cmpd="sng">
            <a:solidFill>
              <a:schemeClr val="dk1">
                <a:alpha val="100000"/>
              </a:schemeClr>
            </a:solidFill>
            <a:prstDash val="dash"/>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77" name=""/>
          <p:cNvSpPr/>
          <p:nvPr/>
        </p:nvSpPr>
        <p:spPr>
          <a:xfrm rot="0" flipV="1">
            <a:off x="2841625" y="4211637"/>
            <a:ext cx="687387" cy="382587"/>
          </a:xfrm>
          <a:prstGeom prst="line"/>
          <a:noFill/>
          <a:ln w="28575" cap="flat" cmpd="sng">
            <a:solidFill>
              <a:schemeClr val="dk1">
                <a:alpha val="100000"/>
              </a:schemeClr>
            </a:solidFill>
            <a:prstDash val="solid"/>
            <a:round/>
          </a:ln>
        </p:spPr>
      </p:sp>
      <p:sp>
        <p:nvSpPr>
          <p:cNvPr id="1048678" name=""/>
          <p:cNvSpPr/>
          <p:nvPr/>
        </p:nvSpPr>
        <p:spPr>
          <a:xfrm rot="0" flipH="1" flipV="1">
            <a:off x="2514600" y="3344862"/>
            <a:ext cx="741362" cy="182562"/>
          </a:xfrm>
          <a:prstGeom prst="line"/>
          <a:noFill/>
          <a:ln w="28575" cap="flat" cmpd="sng">
            <a:solidFill>
              <a:schemeClr val="dk1">
                <a:alpha val="100000"/>
              </a:schemeClr>
            </a:solidFill>
            <a:prstDash val="solid"/>
            <a:round/>
          </a:ln>
        </p:spPr>
      </p:sp>
      <p:sp>
        <p:nvSpPr>
          <p:cNvPr id="1048679" name=""/>
          <p:cNvSpPr/>
          <p:nvPr/>
        </p:nvSpPr>
        <p:spPr>
          <a:xfrm rot="0" flipH="1">
            <a:off x="5945187" y="3797300"/>
            <a:ext cx="882650" cy="0"/>
          </a:xfrm>
          <a:prstGeom prst="line"/>
          <a:noFill/>
          <a:ln w="28575" cap="flat" cmpd="sng">
            <a:solidFill>
              <a:schemeClr val="dk1">
                <a:alpha val="100000"/>
              </a:schemeClr>
            </a:solidFill>
            <a:prstDash val="solid"/>
            <a:round/>
          </a:ln>
        </p:spPr>
      </p:sp>
      <p:sp>
        <p:nvSpPr>
          <p:cNvPr id="1048680" name=""/>
          <p:cNvSpPr/>
          <p:nvPr/>
        </p:nvSpPr>
        <p:spPr>
          <a:xfrm rot="0" flipH="1">
            <a:off x="5202237" y="2443162"/>
            <a:ext cx="649287" cy="901700"/>
          </a:xfrm>
          <a:prstGeom prst="line"/>
          <a:noFill/>
          <a:ln w="28575" cap="flat" cmpd="sng">
            <a:solidFill>
              <a:schemeClr val="dk1">
                <a:alpha val="100000"/>
              </a:schemeClr>
            </a:solidFill>
            <a:prstDash val="solid"/>
            <a:round/>
          </a:ln>
        </p:spPr>
      </p:sp>
      <p:sp>
        <p:nvSpPr>
          <p:cNvPr id="1048681" name=""/>
          <p:cNvSpPr/>
          <p:nvPr/>
        </p:nvSpPr>
        <p:spPr>
          <a:xfrm rot="0" flipH="1" flipV="1">
            <a:off x="5203825" y="4521200"/>
            <a:ext cx="490537" cy="573087"/>
          </a:xfrm>
          <a:prstGeom prst="line"/>
          <a:noFill/>
          <a:ln w="28575" cap="flat" cmpd="sng">
            <a:solidFill>
              <a:schemeClr val="dk1">
                <a:alpha val="100000"/>
              </a:schemeClr>
            </a:solidFill>
            <a:prstDash val="solid"/>
            <a:round/>
          </a:ln>
        </p:spPr>
      </p:sp>
      <p:sp>
        <p:nvSpPr>
          <p:cNvPr id="1048682" name=""/>
          <p:cNvSpPr/>
          <p:nvPr/>
        </p:nvSpPr>
        <p:spPr>
          <a:xfrm rot="0">
            <a:off x="3533775" y="2533650"/>
            <a:ext cx="415925" cy="658812"/>
          </a:xfrm>
          <a:prstGeom prst="line"/>
          <a:noFill/>
          <a:ln w="28575" cap="flat" cmpd="sng">
            <a:solidFill>
              <a:schemeClr val="dk1">
                <a:alpha val="100000"/>
              </a:schemeClr>
            </a:solidFill>
            <a:prstDash val="solid"/>
            <a:round/>
          </a:ln>
        </p:spPr>
      </p:sp>
      <p:sp>
        <p:nvSpPr>
          <p:cNvPr id="1048683" name=""/>
          <p:cNvSpPr/>
          <p:nvPr/>
        </p:nvSpPr>
        <p:spPr>
          <a:xfrm rot="0" flipV="1">
            <a:off x="3811587" y="4430712"/>
            <a:ext cx="187325" cy="663575"/>
          </a:xfrm>
          <a:prstGeom prst="line"/>
          <a:noFill/>
          <a:ln w="28575" cap="flat" cmpd="sng">
            <a:solidFill>
              <a:schemeClr val="dk1">
                <a:alpha val="100000"/>
              </a:schemeClr>
            </a:solidFill>
            <a:prstDash val="solid"/>
            <a:round/>
          </a:ln>
        </p:spPr>
      </p:sp>
      <p:pic>
        <p:nvPicPr>
          <p:cNvPr id="2097184" name=""/>
          <p:cNvPicPr>
            <a:picLocks/>
          </p:cNvPicPr>
          <p:nvPr/>
        </p:nvPicPr>
        <p:blipFill>
          <a:blip xmlns:r="http://schemas.openxmlformats.org/officeDocument/2006/relationships" r:embed="rId1"/>
          <a:srcRect l="0" t="0" r="0" b="0"/>
          <a:stretch>
            <a:fillRect/>
          </a:stretch>
        </p:blipFill>
        <p:spPr>
          <a:xfrm rot="0">
            <a:off x="5573712" y="2081212"/>
            <a:ext cx="561975" cy="565150"/>
          </a:xfrm>
          <a:prstGeom prst="rect"/>
          <a:noFill/>
          <a:ln>
            <a:noFill/>
          </a:ln>
        </p:spPr>
      </p:pic>
      <p:pic>
        <p:nvPicPr>
          <p:cNvPr id="2097185" name=""/>
          <p:cNvPicPr>
            <a:picLocks/>
          </p:cNvPicPr>
          <p:nvPr/>
        </p:nvPicPr>
        <p:blipFill>
          <a:blip xmlns:r="http://schemas.openxmlformats.org/officeDocument/2006/relationships" r:embed="rId1"/>
          <a:srcRect l="0" t="0" r="0" b="0"/>
          <a:stretch>
            <a:fillRect/>
          </a:stretch>
        </p:blipFill>
        <p:spPr>
          <a:xfrm rot="0">
            <a:off x="3255962" y="2081212"/>
            <a:ext cx="561975" cy="565150"/>
          </a:xfrm>
          <a:prstGeom prst="rect"/>
          <a:noFill/>
          <a:ln>
            <a:noFill/>
          </a:ln>
        </p:spPr>
      </p:pic>
      <p:pic>
        <p:nvPicPr>
          <p:cNvPr id="2097186" name=""/>
          <p:cNvPicPr>
            <a:picLocks/>
          </p:cNvPicPr>
          <p:nvPr/>
        </p:nvPicPr>
        <p:blipFill>
          <a:blip xmlns:r="http://schemas.openxmlformats.org/officeDocument/2006/relationships" r:embed="rId1"/>
          <a:srcRect l="0" t="0" r="0" b="0"/>
          <a:stretch>
            <a:fillRect/>
          </a:stretch>
        </p:blipFill>
        <p:spPr>
          <a:xfrm rot="0">
            <a:off x="5481637" y="4972050"/>
            <a:ext cx="561975" cy="566737"/>
          </a:xfrm>
          <a:prstGeom prst="rect"/>
          <a:noFill/>
          <a:ln>
            <a:noFill/>
          </a:ln>
        </p:spPr>
      </p:pic>
      <p:pic>
        <p:nvPicPr>
          <p:cNvPr id="2097187" name=""/>
          <p:cNvPicPr>
            <a:picLocks/>
          </p:cNvPicPr>
          <p:nvPr/>
        </p:nvPicPr>
        <p:blipFill>
          <a:blip xmlns:r="http://schemas.openxmlformats.org/officeDocument/2006/relationships" r:embed="rId1"/>
          <a:srcRect l="0" t="0" r="0" b="0"/>
          <a:stretch>
            <a:fillRect/>
          </a:stretch>
        </p:blipFill>
        <p:spPr>
          <a:xfrm rot="0">
            <a:off x="3533775" y="4972050"/>
            <a:ext cx="561975" cy="566737"/>
          </a:xfrm>
          <a:prstGeom prst="rect"/>
          <a:noFill/>
          <a:ln>
            <a:noFill/>
          </a:ln>
        </p:spPr>
      </p:pic>
      <p:pic>
        <p:nvPicPr>
          <p:cNvPr id="2097188" name=""/>
          <p:cNvPicPr>
            <a:picLocks/>
          </p:cNvPicPr>
          <p:nvPr/>
        </p:nvPicPr>
        <p:blipFill>
          <a:blip xmlns:r="http://schemas.openxmlformats.org/officeDocument/2006/relationships" r:embed="rId1"/>
          <a:srcRect l="0" t="0" r="0" b="0"/>
          <a:stretch>
            <a:fillRect/>
          </a:stretch>
        </p:blipFill>
        <p:spPr>
          <a:xfrm rot="0">
            <a:off x="2051050" y="2803525"/>
            <a:ext cx="561975" cy="566737"/>
          </a:xfrm>
          <a:prstGeom prst="rect"/>
          <a:noFill/>
          <a:ln>
            <a:noFill/>
          </a:ln>
        </p:spPr>
      </p:pic>
      <p:grpSp>
        <p:nvGrpSpPr>
          <p:cNvPr id="114" name=""/>
          <p:cNvGrpSpPr/>
          <p:nvPr/>
        </p:nvGrpSpPr>
        <p:grpSpPr>
          <a:xfrm rot="0">
            <a:off x="2886075" y="2533650"/>
            <a:ext cx="3529012" cy="2495550"/>
            <a:chOff x="1680" y="240"/>
            <a:chExt cx="2529" cy="1270"/>
          </a:xfrm>
        </p:grpSpPr>
        <p:sp>
          <p:nvSpPr>
            <p:cNvPr id="1048684" name=""/>
            <p:cNvSpPr/>
            <p:nvPr/>
          </p:nvSpPr>
          <p:spPr>
            <a:xfrm rot="0">
              <a:off x="2554" y="240"/>
              <a:ext cx="1088" cy="513"/>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85" name=""/>
            <p:cNvSpPr/>
            <p:nvPr/>
          </p:nvSpPr>
          <p:spPr>
            <a:xfrm rot="0">
              <a:off x="1941" y="381"/>
              <a:ext cx="827" cy="513"/>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86" name=""/>
            <p:cNvSpPr/>
            <p:nvPr/>
          </p:nvSpPr>
          <p:spPr>
            <a:xfrm rot="0">
              <a:off x="1680" y="702"/>
              <a:ext cx="552" cy="411"/>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87" name=""/>
            <p:cNvSpPr/>
            <p:nvPr/>
          </p:nvSpPr>
          <p:spPr>
            <a:xfrm rot="0">
              <a:off x="1849" y="894"/>
              <a:ext cx="842" cy="450"/>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88" name=""/>
            <p:cNvSpPr/>
            <p:nvPr/>
          </p:nvSpPr>
          <p:spPr>
            <a:xfrm rot="0">
              <a:off x="2462" y="971"/>
              <a:ext cx="1272" cy="539"/>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89" name=""/>
            <p:cNvSpPr/>
            <p:nvPr/>
          </p:nvSpPr>
          <p:spPr>
            <a:xfrm rot="0">
              <a:off x="3289" y="394"/>
              <a:ext cx="797" cy="398"/>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90" name=""/>
            <p:cNvSpPr/>
            <p:nvPr/>
          </p:nvSpPr>
          <p:spPr>
            <a:xfrm rot="0">
              <a:off x="3412" y="663"/>
              <a:ext cx="797" cy="398"/>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91" name=""/>
            <p:cNvSpPr/>
            <p:nvPr/>
          </p:nvSpPr>
          <p:spPr>
            <a:xfrm rot="0">
              <a:off x="3335" y="753"/>
              <a:ext cx="797" cy="668"/>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692" name=""/>
            <p:cNvSpPr/>
            <p:nvPr/>
          </p:nvSpPr>
          <p:spPr>
            <a:xfrm rot="0">
              <a:off x="2140" y="548"/>
              <a:ext cx="1640" cy="667"/>
            </a:xfrm>
            <a:prstGeom prst="ellipse"/>
            <a:solidFill>
              <a:srgbClr val="DDDDDD"/>
            </a:solid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sp>
        <p:nvSpPr>
          <p:cNvPr id="1048693" name=""/>
          <p:cNvSpPr txBox="1"/>
          <p:nvPr/>
        </p:nvSpPr>
        <p:spPr>
          <a:xfrm rot="0">
            <a:off x="3851275" y="1819275"/>
            <a:ext cx="1616075" cy="528637"/>
          </a:xfrm>
          <a:prstGeom prst="rect"/>
          <a:solidFill>
            <a:schemeClr val="lt1"/>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rgbClr val="FF0000"/>
                </a:solidFill>
                <a:latin typeface="Arial" pitchFamily="34" charset="0"/>
                <a:ea typeface="黑体" pitchFamily="49" charset="-122"/>
              </a:rPr>
              <a:t>网络边缘</a:t>
            </a:r>
          </a:p>
        </p:txBody>
      </p:sp>
      <p:sp>
        <p:nvSpPr>
          <p:cNvPr id="1048694" name=""/>
          <p:cNvSpPr txBox="1"/>
          <p:nvPr/>
        </p:nvSpPr>
        <p:spPr>
          <a:xfrm rot="0">
            <a:off x="3851275" y="3979862"/>
            <a:ext cx="1616075" cy="528637"/>
          </a:xfrm>
          <a:prstGeom prst="rect"/>
          <a:solidFill>
            <a:schemeClr val="lt1"/>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rgbClr val="FF0000"/>
                </a:solidFill>
                <a:latin typeface="Arial" pitchFamily="34" charset="0"/>
                <a:ea typeface="黑体" pitchFamily="49" charset="-122"/>
              </a:rPr>
              <a:t>网络核心</a:t>
            </a:r>
          </a:p>
        </p:txBody>
      </p:sp>
      <p:pic>
        <p:nvPicPr>
          <p:cNvPr id="2097189" name=""/>
          <p:cNvPicPr>
            <a:picLocks/>
          </p:cNvPicPr>
          <p:nvPr/>
        </p:nvPicPr>
        <p:blipFill>
          <a:blip xmlns:r="http://schemas.openxmlformats.org/officeDocument/2006/relationships" r:embed="rId2"/>
          <a:srcRect l="0" t="0" r="0" b="0"/>
          <a:stretch>
            <a:fillRect/>
          </a:stretch>
        </p:blipFill>
        <p:spPr>
          <a:xfrm rot="0">
            <a:off x="6684962" y="3348037"/>
            <a:ext cx="654050" cy="857250"/>
          </a:xfrm>
          <a:prstGeom prst="rect"/>
          <a:noFill/>
          <a:ln>
            <a:noFill/>
          </a:ln>
        </p:spPr>
      </p:pic>
      <p:sp>
        <p:nvSpPr>
          <p:cNvPr id="1048695" name=""/>
          <p:cNvSpPr txBox="1"/>
          <p:nvPr/>
        </p:nvSpPr>
        <p:spPr>
          <a:xfrm rot="0">
            <a:off x="6938962" y="1474787"/>
            <a:ext cx="1665287" cy="9461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rgbClr val="FF0000"/>
                </a:solidFill>
                <a:latin typeface="Arial" pitchFamily="34" charset="0"/>
                <a:ea typeface="黑体" pitchFamily="49" charset="-122"/>
              </a:rPr>
              <a:t>运行</a:t>
            </a:r>
          </a:p>
          <a:p>
            <a:pPr eaLnBrk="1" hangingPunct="1" indent="0" latinLnBrk="1" lvl="0" marL="0">
              <a:spcBef>
                <a:spcPct val="0"/>
              </a:spcBef>
              <a:buFontTx/>
              <a:buNone/>
            </a:pPr>
            <a:r>
              <a:rPr altLang="zh-CN" sz="2800" lang="en-US">
                <a:solidFill>
                  <a:srgbClr val="FF0000"/>
                </a:solidFill>
                <a:latin typeface="Arial" pitchFamily="34" charset="0"/>
                <a:ea typeface="黑体" pitchFamily="49" charset="-122"/>
              </a:rPr>
              <a:t>P2P </a:t>
            </a:r>
            <a:r>
              <a:rPr altLang="en-US" sz="2800" lang="zh-CN">
                <a:solidFill>
                  <a:srgbClr val="FF0000"/>
                </a:solidFill>
                <a:latin typeface="Arial" pitchFamily="34" charset="0"/>
                <a:ea typeface="黑体" pitchFamily="49" charset="-122"/>
              </a:rPr>
              <a:t>程序</a:t>
            </a:r>
          </a:p>
        </p:txBody>
      </p:sp>
      <p:sp>
        <p:nvSpPr>
          <p:cNvPr id="1048696" name=""/>
          <p:cNvSpPr txBox="1"/>
          <p:nvPr/>
        </p:nvSpPr>
        <p:spPr>
          <a:xfrm rot="0">
            <a:off x="7443787" y="4802187"/>
            <a:ext cx="1665287" cy="9461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rgbClr val="FF0000"/>
                </a:solidFill>
                <a:latin typeface="Arial" pitchFamily="34" charset="0"/>
                <a:ea typeface="黑体" pitchFamily="49" charset="-122"/>
              </a:rPr>
              <a:t>运行</a:t>
            </a:r>
          </a:p>
          <a:p>
            <a:pPr eaLnBrk="1" hangingPunct="1" indent="0" latinLnBrk="1" lvl="0" marL="0">
              <a:spcBef>
                <a:spcPct val="0"/>
              </a:spcBef>
              <a:buFontTx/>
              <a:buNone/>
            </a:pPr>
            <a:r>
              <a:rPr altLang="zh-CN" sz="2800" lang="en-US">
                <a:solidFill>
                  <a:srgbClr val="FF0000"/>
                </a:solidFill>
                <a:latin typeface="Arial" pitchFamily="34" charset="0"/>
                <a:ea typeface="黑体" pitchFamily="49" charset="-122"/>
              </a:rPr>
              <a:t>P2P </a:t>
            </a:r>
            <a:r>
              <a:rPr altLang="en-US" sz="2800" lang="zh-CN">
                <a:solidFill>
                  <a:srgbClr val="FF0000"/>
                </a:solidFill>
                <a:latin typeface="Arial" pitchFamily="34" charset="0"/>
                <a:ea typeface="黑体" pitchFamily="49" charset="-122"/>
              </a:rPr>
              <a:t>程序</a:t>
            </a:r>
          </a:p>
        </p:txBody>
      </p:sp>
      <p:sp>
        <p:nvSpPr>
          <p:cNvPr id="1048697" name=""/>
          <p:cNvSpPr/>
          <p:nvPr/>
        </p:nvSpPr>
        <p:spPr>
          <a:xfrm rot="0" flipH="1">
            <a:off x="5757862" y="2262187"/>
            <a:ext cx="93662" cy="2981325"/>
          </a:xfrm>
          <a:prstGeom prst="line"/>
          <a:noFill/>
          <a:ln w="76200" cap="flat" cmpd="sng">
            <a:solidFill>
              <a:srgbClr val="3333FF">
                <a:alpha val="56078"/>
              </a:srgbClr>
            </a:solidFill>
            <a:prstDash val="dash"/>
            <a:round/>
            <a:headEnd type="triangle" w="med" len="lg"/>
            <a:tailEnd type="triangle" w="med" len="lg"/>
          </a:ln>
        </p:spPr>
      </p:sp>
      <p:sp>
        <p:nvSpPr>
          <p:cNvPr id="1048698" name=""/>
          <p:cNvSpPr/>
          <p:nvPr/>
        </p:nvSpPr>
        <p:spPr>
          <a:xfrm rot="0" flipH="1">
            <a:off x="6035675" y="1990725"/>
            <a:ext cx="835025" cy="271462"/>
          </a:xfrm>
          <a:prstGeom prst="line"/>
          <a:noFill/>
          <a:ln w="9525" cap="flat" cmpd="sng">
            <a:solidFill>
              <a:schemeClr val="dk1">
                <a:alpha val="100000"/>
              </a:schemeClr>
            </a:solidFill>
            <a:prstDash val="solid"/>
            <a:round/>
          </a:ln>
        </p:spPr>
      </p:sp>
      <p:sp>
        <p:nvSpPr>
          <p:cNvPr id="1048699" name=""/>
          <p:cNvSpPr/>
          <p:nvPr/>
        </p:nvSpPr>
        <p:spPr>
          <a:xfrm rot="0" flipH="1" flipV="1">
            <a:off x="5943600" y="5154612"/>
            <a:ext cx="1868487" cy="74612"/>
          </a:xfrm>
          <a:prstGeom prst="line"/>
          <a:noFill/>
          <a:ln w="9525" cap="flat" cmpd="sng">
            <a:solidFill>
              <a:schemeClr val="dk1">
                <a:alpha val="100000"/>
              </a:schemeClr>
            </a:solidFill>
            <a:prstDash val="solid"/>
            <a:round/>
          </a:ln>
        </p:spPr>
      </p:sp>
      <p:sp>
        <p:nvSpPr>
          <p:cNvPr id="1048700" name=""/>
          <p:cNvSpPr txBox="1"/>
          <p:nvPr/>
        </p:nvSpPr>
        <p:spPr>
          <a:xfrm rot="0">
            <a:off x="5199062" y="4822825"/>
            <a:ext cx="441325" cy="5191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800" lang="en-US">
                <a:solidFill>
                  <a:schemeClr val="lt2"/>
                </a:solidFill>
                <a:latin typeface="Arial" pitchFamily="34" charset="0"/>
                <a:ea typeface="黑体" pitchFamily="49" charset="-122"/>
              </a:rPr>
              <a:t>D</a:t>
            </a:r>
          </a:p>
        </p:txBody>
      </p:sp>
      <p:sp>
        <p:nvSpPr>
          <p:cNvPr id="1048701" name=""/>
          <p:cNvSpPr txBox="1"/>
          <p:nvPr/>
        </p:nvSpPr>
        <p:spPr>
          <a:xfrm rot="0">
            <a:off x="5573712" y="1598612"/>
            <a:ext cx="444500" cy="523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800" lang="en-US">
                <a:solidFill>
                  <a:schemeClr val="lt2"/>
                </a:solidFill>
                <a:latin typeface="Arial" pitchFamily="34" charset="0"/>
                <a:ea typeface="黑体" pitchFamily="49" charset="-122"/>
              </a:rPr>
              <a:t>C</a:t>
            </a:r>
          </a:p>
        </p:txBody>
      </p:sp>
      <p:pic>
        <p:nvPicPr>
          <p:cNvPr id="2097190" name=""/>
          <p:cNvPicPr>
            <a:picLocks/>
          </p:cNvPicPr>
          <p:nvPr/>
        </p:nvPicPr>
        <p:blipFill>
          <a:blip xmlns:r="http://schemas.openxmlformats.org/officeDocument/2006/relationships" r:embed="rId1"/>
          <a:srcRect l="0" t="0" r="0" b="0"/>
          <a:stretch>
            <a:fillRect/>
          </a:stretch>
        </p:blipFill>
        <p:spPr>
          <a:xfrm rot="0">
            <a:off x="2420937" y="4430712"/>
            <a:ext cx="561975" cy="565150"/>
          </a:xfrm>
          <a:prstGeom prst="rect"/>
          <a:noFill/>
          <a:ln>
            <a:noFill/>
          </a:ln>
        </p:spPr>
      </p:pic>
      <p:sp>
        <p:nvSpPr>
          <p:cNvPr id="1048702" name=""/>
          <p:cNvSpPr/>
          <p:nvPr/>
        </p:nvSpPr>
        <p:spPr>
          <a:xfrm rot="0" flipH="1">
            <a:off x="2698750" y="2262187"/>
            <a:ext cx="835025" cy="2439987"/>
          </a:xfrm>
          <a:prstGeom prst="line"/>
          <a:noFill/>
          <a:ln w="76200" cap="flat" cmpd="sng">
            <a:solidFill>
              <a:srgbClr val="3333FF">
                <a:alpha val="56078"/>
              </a:srgbClr>
            </a:solidFill>
            <a:prstDash val="dash"/>
            <a:round/>
            <a:headEnd type="triangle" w="med" len="lg"/>
            <a:tailEnd type="triangle" w="med" len="lg"/>
          </a:ln>
        </p:spPr>
      </p:sp>
      <p:sp>
        <p:nvSpPr>
          <p:cNvPr id="1048703" name=""/>
          <p:cNvSpPr txBox="1"/>
          <p:nvPr/>
        </p:nvSpPr>
        <p:spPr>
          <a:xfrm rot="0">
            <a:off x="3322637" y="1568450"/>
            <a:ext cx="420687" cy="5191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800" lang="en-US">
                <a:solidFill>
                  <a:schemeClr val="lt2"/>
                </a:solidFill>
                <a:latin typeface="Arial" pitchFamily="34" charset="0"/>
                <a:ea typeface="黑体" pitchFamily="49" charset="-122"/>
              </a:rPr>
              <a:t>E</a:t>
            </a:r>
          </a:p>
        </p:txBody>
      </p:sp>
      <p:sp>
        <p:nvSpPr>
          <p:cNvPr id="1048704" name=""/>
          <p:cNvSpPr txBox="1"/>
          <p:nvPr/>
        </p:nvSpPr>
        <p:spPr>
          <a:xfrm rot="0">
            <a:off x="2089150" y="4189412"/>
            <a:ext cx="401637" cy="5191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800" lang="en-US">
                <a:solidFill>
                  <a:schemeClr val="lt2"/>
                </a:solidFill>
                <a:latin typeface="Arial" pitchFamily="34" charset="0"/>
                <a:ea typeface="黑体" pitchFamily="49" charset="-122"/>
              </a:rPr>
              <a:t>F</a:t>
            </a:r>
          </a:p>
        </p:txBody>
      </p:sp>
      <p:sp>
        <p:nvSpPr>
          <p:cNvPr id="1048705" name=""/>
          <p:cNvSpPr txBox="1"/>
          <p:nvPr/>
        </p:nvSpPr>
        <p:spPr>
          <a:xfrm rot="0">
            <a:off x="395287" y="1547812"/>
            <a:ext cx="1665287" cy="9461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rgbClr val="FF0000"/>
                </a:solidFill>
                <a:latin typeface="Arial" pitchFamily="34" charset="0"/>
                <a:ea typeface="黑体" pitchFamily="49" charset="-122"/>
              </a:rPr>
              <a:t>运行</a:t>
            </a:r>
          </a:p>
          <a:p>
            <a:pPr eaLnBrk="1" hangingPunct="1" indent="0" latinLnBrk="1" lvl="0" marL="0">
              <a:spcBef>
                <a:spcPct val="0"/>
              </a:spcBef>
              <a:buFontTx/>
              <a:buNone/>
            </a:pPr>
            <a:r>
              <a:rPr altLang="zh-CN" sz="2800" lang="en-US">
                <a:solidFill>
                  <a:srgbClr val="FF0000"/>
                </a:solidFill>
                <a:latin typeface="Arial" pitchFamily="34" charset="0"/>
                <a:ea typeface="黑体" pitchFamily="49" charset="-122"/>
              </a:rPr>
              <a:t>P2P </a:t>
            </a:r>
            <a:r>
              <a:rPr altLang="en-US" sz="2800" lang="zh-CN">
                <a:solidFill>
                  <a:srgbClr val="FF0000"/>
                </a:solidFill>
                <a:latin typeface="Arial" pitchFamily="34" charset="0"/>
                <a:ea typeface="黑体" pitchFamily="49" charset="-122"/>
              </a:rPr>
              <a:t>程序</a:t>
            </a:r>
          </a:p>
        </p:txBody>
      </p:sp>
      <p:sp>
        <p:nvSpPr>
          <p:cNvPr id="1048706" name=""/>
          <p:cNvSpPr txBox="1"/>
          <p:nvPr/>
        </p:nvSpPr>
        <p:spPr>
          <a:xfrm rot="0">
            <a:off x="601662" y="4857750"/>
            <a:ext cx="1665287" cy="9461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rgbClr val="FF0000"/>
                </a:solidFill>
                <a:latin typeface="Arial" pitchFamily="34" charset="0"/>
                <a:ea typeface="黑体" pitchFamily="49" charset="-122"/>
              </a:rPr>
              <a:t>运行</a:t>
            </a:r>
          </a:p>
          <a:p>
            <a:pPr eaLnBrk="1" hangingPunct="1" indent="0" latinLnBrk="1" lvl="0" marL="0">
              <a:spcBef>
                <a:spcPct val="0"/>
              </a:spcBef>
              <a:buFontTx/>
              <a:buNone/>
            </a:pPr>
            <a:r>
              <a:rPr altLang="zh-CN" sz="2800" lang="en-US">
                <a:solidFill>
                  <a:srgbClr val="FF0000"/>
                </a:solidFill>
                <a:latin typeface="Arial" pitchFamily="34" charset="0"/>
                <a:ea typeface="黑体" pitchFamily="49" charset="-122"/>
              </a:rPr>
              <a:t>P2P </a:t>
            </a:r>
            <a:r>
              <a:rPr altLang="en-US" sz="2800" lang="zh-CN">
                <a:solidFill>
                  <a:srgbClr val="FF0000"/>
                </a:solidFill>
                <a:latin typeface="Arial" pitchFamily="34" charset="0"/>
                <a:ea typeface="黑体" pitchFamily="49" charset="-122"/>
              </a:rPr>
              <a:t>程序</a:t>
            </a:r>
          </a:p>
        </p:txBody>
      </p:sp>
      <p:sp>
        <p:nvSpPr>
          <p:cNvPr id="1048707" name=""/>
          <p:cNvSpPr/>
          <p:nvPr/>
        </p:nvSpPr>
        <p:spPr>
          <a:xfrm rot="0">
            <a:off x="1619250" y="1987550"/>
            <a:ext cx="1728787" cy="274637"/>
          </a:xfrm>
          <a:prstGeom prst="line"/>
          <a:noFill/>
          <a:ln w="9525" cap="flat" cmpd="sng">
            <a:solidFill>
              <a:schemeClr val="dk1">
                <a:alpha val="100000"/>
              </a:schemeClr>
            </a:solidFill>
            <a:prstDash val="solid"/>
            <a:round/>
          </a:ln>
        </p:spPr>
      </p:sp>
      <p:sp>
        <p:nvSpPr>
          <p:cNvPr id="1048708" name=""/>
          <p:cNvSpPr/>
          <p:nvPr/>
        </p:nvSpPr>
        <p:spPr>
          <a:xfrm rot="0" flipV="1">
            <a:off x="1958975" y="4972050"/>
            <a:ext cx="555625" cy="182562"/>
          </a:xfrm>
          <a:prstGeom prst="line"/>
          <a:noFill/>
          <a:ln w="9525" cap="flat" cmpd="sng">
            <a:solidFill>
              <a:schemeClr val="dk1">
                <a:alpha val="100000"/>
              </a:schemeClr>
            </a:solidFill>
            <a:prstDash val="solid"/>
            <a:round/>
          </a:ln>
        </p:spPr>
      </p:sp>
      <p:sp>
        <p:nvSpPr>
          <p:cNvPr id="1048709" name=""/>
          <p:cNvSpPr/>
          <p:nvPr/>
        </p:nvSpPr>
        <p:spPr>
          <a:xfrm rot="0" flipH="1">
            <a:off x="2976562" y="2262187"/>
            <a:ext cx="2781300" cy="2528887"/>
          </a:xfrm>
          <a:prstGeom prst="line"/>
          <a:noFill/>
          <a:ln w="76200" cap="flat" cmpd="sng">
            <a:solidFill>
              <a:srgbClr val="3333FF">
                <a:alpha val="56078"/>
              </a:srgbClr>
            </a:solidFill>
            <a:prstDash val="dash"/>
            <a:round/>
            <a:headEnd type="triangle" w="med" len="lg"/>
            <a:tailEnd type="triangle" w="med" len="lg"/>
          </a:ln>
        </p:spPr>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1">
                                  <p:stCondLst>
                                    <p:cond delay="0"/>
                                  </p:stCondLst>
                                  <p:childTnLst>
                                    <p:set>
                                      <p:cBhvr>
                                        <p:cTn dur="1" fill="hold" id="6">
                                          <p:stCondLst>
                                            <p:cond delay="0"/>
                                          </p:stCondLst>
                                        </p:cTn>
                                        <p:tgtEl>
                                          <p:spTgt spid="1048697"/>
                                        </p:tgtEl>
                                        <p:attrNameLst>
                                          <p:attrName>style.visibility</p:attrName>
                                        </p:attrNameLst>
                                      </p:cBhvr>
                                      <p:to>
                                        <p:strVal val="visible"/>
                                      </p:to>
                                    </p:set>
                                    <p:animEffect transition="in" filter="wipe(up)">
                                      <p:cBhvr>
                                        <p:cTn dur="1000" id="7"/>
                                        <p:tgtEl>
                                          <p:spTgt spid="1048697"/>
                                        </p:tgtEl>
                                      </p:cBhvr>
                                    </p:animEffect>
                                  </p:childTnLst>
                                </p:cTn>
                              </p:par>
                            </p:childTnLst>
                          </p:cTn>
                        </p:par>
                        <p:par>
                          <p:cTn fill="hold" id="8" nodeType="afterGroup">
                            <p:stCondLst>
                              <p:cond delay="1000"/>
                            </p:stCondLst>
                            <p:childTnLst>
                              <p:par>
                                <p:cTn fill="hold" id="9" nodeType="afterEffect" presetClass="entr" presetID="22" presetSubtype="1">
                                  <p:stCondLst>
                                    <p:cond delay="500"/>
                                  </p:stCondLst>
                                  <p:childTnLst>
                                    <p:set>
                                      <p:cBhvr>
                                        <p:cTn dur="1" fill="hold" id="10">
                                          <p:stCondLst>
                                            <p:cond delay="0"/>
                                          </p:stCondLst>
                                        </p:cTn>
                                        <p:tgtEl>
                                          <p:spTgt spid="1048709"/>
                                        </p:tgtEl>
                                        <p:attrNameLst>
                                          <p:attrName>style.visibility</p:attrName>
                                        </p:attrNameLst>
                                      </p:cBhvr>
                                      <p:to>
                                        <p:strVal val="visible"/>
                                      </p:to>
                                    </p:set>
                                    <p:animEffect transition="in" filter="wipe(up)">
                                      <p:cBhvr>
                                        <p:cTn dur="1000" id="11"/>
                                        <p:tgtEl>
                                          <p:spTgt spid="1048709"/>
                                        </p:tgtEl>
                                      </p:cBhvr>
                                    </p:animEffect>
                                  </p:childTnLst>
                                </p:cTn>
                              </p:par>
                            </p:childTnLst>
                          </p:cTn>
                        </p:par>
                        <p:par>
                          <p:cTn fill="hold" id="12" nodeType="afterGroup">
                            <p:stCondLst>
                              <p:cond delay="2500"/>
                            </p:stCondLst>
                            <p:childTnLst>
                              <p:par>
                                <p:cTn fill="hold" id="13" nodeType="afterEffect" presetClass="entr" presetID="22" presetSubtype="4">
                                  <p:stCondLst>
                                    <p:cond delay="500"/>
                                  </p:stCondLst>
                                  <p:childTnLst>
                                    <p:set>
                                      <p:cBhvr>
                                        <p:cTn dur="1" fill="hold" id="14">
                                          <p:stCondLst>
                                            <p:cond delay="0"/>
                                          </p:stCondLst>
                                        </p:cTn>
                                        <p:tgtEl>
                                          <p:spTgt spid="1048702"/>
                                        </p:tgtEl>
                                        <p:attrNameLst>
                                          <p:attrName>style.visibility</p:attrName>
                                        </p:attrNameLst>
                                      </p:cBhvr>
                                      <p:to>
                                        <p:strVal val="visible"/>
                                      </p:to>
                                    </p:set>
                                    <p:animEffect transition="in" filter="wipe(down)">
                                      <p:cBhvr>
                                        <p:cTn dur="1000" id="15"/>
                                        <p:tgtEl>
                                          <p:spTgt spid="1048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117" name=""/>
        <p:cNvGrpSpPr/>
        <p:nvPr/>
      </p:nvGrpSpPr>
      <p:grpSpPr>
        <a:xfrm rot="0">
          <a:off x="0" y="0"/>
          <a:ext cx="0" cy="0"/>
          <a:chOff x="0" y="0"/>
          <a:chExt cx="0" cy="0"/>
        </a:xfrm>
      </p:grpSpPr>
      <p:sp>
        <p:nvSpPr>
          <p:cNvPr id="1048713" name=""/>
          <p:cNvSpPr/>
          <p:nvPr>
            <p:ph type="title" sz="full" idx="0"/>
          </p:nvPr>
        </p:nvSpPr>
        <p:spPr>
          <a:xfrm rot="0">
            <a:off x="684212" y="-147637"/>
            <a:ext cx="7793037" cy="839787"/>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pPr lvl="0"/>
            <a:r>
              <a:rPr altLang="en-US" sz="3600" lang="zh-CN"/>
              <a:t>三种交换的比较 </a:t>
            </a:r>
          </a:p>
        </p:txBody>
      </p:sp>
      <p:grpSp>
        <p:nvGrpSpPr>
          <p:cNvPr id="118" name=""/>
          <p:cNvGrpSpPr/>
          <p:nvPr/>
        </p:nvGrpSpPr>
        <p:grpSpPr>
          <a:xfrm rot="0">
            <a:off x="7386637" y="1460500"/>
            <a:ext cx="581025" cy="395287"/>
            <a:chOff x="4653" y="1615"/>
            <a:chExt cx="366" cy="249"/>
          </a:xfrm>
        </p:grpSpPr>
        <p:sp>
          <p:nvSpPr>
            <p:cNvPr id="1048714" name=""/>
            <p:cNvSpPr/>
            <p:nvPr/>
          </p:nvSpPr>
          <p:spPr>
            <a:xfrm rot="5400000">
              <a:off x="4733" y="1579"/>
              <a:ext cx="211" cy="359"/>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15" name=""/>
            <p:cNvSpPr txBox="1"/>
            <p:nvPr/>
          </p:nvSpPr>
          <p:spPr>
            <a:xfrm rot="626605">
              <a:off x="4662" y="1615"/>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1</a:t>
              </a:r>
            </a:p>
          </p:txBody>
        </p:sp>
        <p:sp>
          <p:nvSpPr>
            <p:cNvPr id="1048716" name=""/>
            <p:cNvSpPr/>
            <p:nvPr/>
          </p:nvSpPr>
          <p:spPr>
            <a:xfrm rot="0">
              <a:off x="4656" y="1650"/>
              <a:ext cx="363" cy="63"/>
            </a:xfrm>
            <a:prstGeom prst="line"/>
            <a:noFill/>
            <a:ln w="9525" cap="flat" cmpd="sng">
              <a:solidFill>
                <a:schemeClr val="dk1">
                  <a:alpha val="100000"/>
                </a:schemeClr>
              </a:solidFill>
              <a:prstDash val="solid"/>
              <a:round/>
            </a:ln>
          </p:spPr>
        </p:sp>
        <p:sp>
          <p:nvSpPr>
            <p:cNvPr id="1048717" name=""/>
            <p:cNvSpPr/>
            <p:nvPr/>
          </p:nvSpPr>
          <p:spPr>
            <a:xfrm rot="0">
              <a:off x="4653" y="1801"/>
              <a:ext cx="363" cy="63"/>
            </a:xfrm>
            <a:prstGeom prst="line"/>
            <a:noFill/>
            <a:ln w="9525" cap="flat" cmpd="sng">
              <a:solidFill>
                <a:schemeClr val="dk1">
                  <a:alpha val="100000"/>
                </a:schemeClr>
              </a:solidFill>
              <a:prstDash val="solid"/>
              <a:round/>
            </a:ln>
          </p:spPr>
        </p:sp>
        <p:sp>
          <p:nvSpPr>
            <p:cNvPr id="1048718" name=""/>
            <p:cNvSpPr/>
            <p:nvPr/>
          </p:nvSpPr>
          <p:spPr>
            <a:xfrm rot="746036">
              <a:off x="4847" y="1715"/>
              <a:ext cx="133" cy="126"/>
            </a:xfrm>
            <a:prstGeom prst="rightArrow">
              <a:avLst>
                <a:gd name="adj1" fmla="val 50000"/>
                <a:gd name="adj2" fmla="val 26388"/>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grpSp>
        <p:nvGrpSpPr>
          <p:cNvPr id="119" name=""/>
          <p:cNvGrpSpPr/>
          <p:nvPr/>
        </p:nvGrpSpPr>
        <p:grpSpPr>
          <a:xfrm rot="0">
            <a:off x="7378700" y="1744662"/>
            <a:ext cx="582612" cy="395287"/>
            <a:chOff x="4648" y="1794"/>
            <a:chExt cx="367" cy="249"/>
          </a:xfrm>
        </p:grpSpPr>
        <p:sp>
          <p:nvSpPr>
            <p:cNvPr id="1048719" name=""/>
            <p:cNvSpPr/>
            <p:nvPr/>
          </p:nvSpPr>
          <p:spPr>
            <a:xfrm rot="5400000">
              <a:off x="4729" y="1758"/>
              <a:ext cx="211" cy="359"/>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20" name=""/>
            <p:cNvSpPr txBox="1"/>
            <p:nvPr/>
          </p:nvSpPr>
          <p:spPr>
            <a:xfrm rot="626605">
              <a:off x="4651" y="1794"/>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2</a:t>
              </a:r>
            </a:p>
          </p:txBody>
        </p:sp>
        <p:sp>
          <p:nvSpPr>
            <p:cNvPr id="1048721" name=""/>
            <p:cNvSpPr/>
            <p:nvPr/>
          </p:nvSpPr>
          <p:spPr>
            <a:xfrm rot="0">
              <a:off x="4652" y="1829"/>
              <a:ext cx="363" cy="63"/>
            </a:xfrm>
            <a:prstGeom prst="line"/>
            <a:noFill/>
            <a:ln w="9525" cap="flat" cmpd="sng">
              <a:solidFill>
                <a:schemeClr val="dk1">
                  <a:alpha val="100000"/>
                </a:schemeClr>
              </a:solidFill>
              <a:prstDash val="solid"/>
              <a:round/>
            </a:ln>
          </p:spPr>
        </p:sp>
        <p:sp>
          <p:nvSpPr>
            <p:cNvPr id="1048722" name=""/>
            <p:cNvSpPr/>
            <p:nvPr/>
          </p:nvSpPr>
          <p:spPr>
            <a:xfrm rot="0">
              <a:off x="4648" y="1980"/>
              <a:ext cx="363" cy="63"/>
            </a:xfrm>
            <a:prstGeom prst="line"/>
            <a:noFill/>
            <a:ln w="9525" cap="flat" cmpd="sng">
              <a:solidFill>
                <a:schemeClr val="dk1">
                  <a:alpha val="100000"/>
                </a:schemeClr>
              </a:solidFill>
              <a:prstDash val="solid"/>
              <a:round/>
            </a:ln>
          </p:spPr>
        </p:sp>
        <p:sp>
          <p:nvSpPr>
            <p:cNvPr id="1048723" name=""/>
            <p:cNvSpPr/>
            <p:nvPr/>
          </p:nvSpPr>
          <p:spPr>
            <a:xfrm rot="746036">
              <a:off x="4843" y="1894"/>
              <a:ext cx="132" cy="126"/>
            </a:xfrm>
            <a:prstGeom prst="rightArrow">
              <a:avLst>
                <a:gd name="adj1" fmla="val 50000"/>
                <a:gd name="adj2" fmla="val 26190"/>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grpSp>
        <p:nvGrpSpPr>
          <p:cNvPr id="120" name=""/>
          <p:cNvGrpSpPr/>
          <p:nvPr/>
        </p:nvGrpSpPr>
        <p:grpSpPr>
          <a:xfrm rot="0">
            <a:off x="7385050" y="2033587"/>
            <a:ext cx="581025" cy="385762"/>
            <a:chOff x="4652" y="1976"/>
            <a:chExt cx="366" cy="243"/>
          </a:xfrm>
        </p:grpSpPr>
        <p:sp>
          <p:nvSpPr>
            <p:cNvPr id="1048724" name=""/>
            <p:cNvSpPr/>
            <p:nvPr/>
          </p:nvSpPr>
          <p:spPr>
            <a:xfrm rot="5400000">
              <a:off x="4732" y="1934"/>
              <a:ext cx="211" cy="359"/>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25" name=""/>
            <p:cNvSpPr txBox="1"/>
            <p:nvPr/>
          </p:nvSpPr>
          <p:spPr>
            <a:xfrm rot="626605">
              <a:off x="4655" y="1976"/>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3</a:t>
              </a:r>
            </a:p>
          </p:txBody>
        </p:sp>
        <p:sp>
          <p:nvSpPr>
            <p:cNvPr id="1048726" name=""/>
            <p:cNvSpPr/>
            <p:nvPr/>
          </p:nvSpPr>
          <p:spPr>
            <a:xfrm rot="0">
              <a:off x="4656" y="2004"/>
              <a:ext cx="362" cy="64"/>
            </a:xfrm>
            <a:prstGeom prst="line"/>
            <a:noFill/>
            <a:ln w="9525" cap="flat" cmpd="sng">
              <a:solidFill>
                <a:schemeClr val="dk1">
                  <a:alpha val="100000"/>
                </a:schemeClr>
              </a:solidFill>
              <a:prstDash val="solid"/>
              <a:round/>
            </a:ln>
          </p:spPr>
        </p:sp>
        <p:sp>
          <p:nvSpPr>
            <p:cNvPr id="1048727" name=""/>
            <p:cNvSpPr/>
            <p:nvPr/>
          </p:nvSpPr>
          <p:spPr>
            <a:xfrm rot="0">
              <a:off x="4652" y="2155"/>
              <a:ext cx="363" cy="64"/>
            </a:xfrm>
            <a:prstGeom prst="line"/>
            <a:noFill/>
            <a:ln w="9525" cap="flat" cmpd="sng">
              <a:solidFill>
                <a:schemeClr val="dk1">
                  <a:alpha val="100000"/>
                </a:schemeClr>
              </a:solidFill>
              <a:prstDash val="solid"/>
              <a:round/>
            </a:ln>
          </p:spPr>
        </p:sp>
        <p:sp>
          <p:nvSpPr>
            <p:cNvPr id="1048728" name=""/>
            <p:cNvSpPr/>
            <p:nvPr/>
          </p:nvSpPr>
          <p:spPr>
            <a:xfrm rot="746036">
              <a:off x="4846" y="2069"/>
              <a:ext cx="133" cy="127"/>
            </a:xfrm>
            <a:prstGeom prst="rightArrow">
              <a:avLst>
                <a:gd name="adj1" fmla="val 50000"/>
                <a:gd name="adj2" fmla="val 26181"/>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grpSp>
        <p:nvGrpSpPr>
          <p:cNvPr id="121" name=""/>
          <p:cNvGrpSpPr/>
          <p:nvPr/>
        </p:nvGrpSpPr>
        <p:grpSpPr>
          <a:xfrm rot="0">
            <a:off x="7391400" y="2303462"/>
            <a:ext cx="581025" cy="393700"/>
            <a:chOff x="4656" y="2146"/>
            <a:chExt cx="366" cy="248"/>
          </a:xfrm>
        </p:grpSpPr>
        <p:sp>
          <p:nvSpPr>
            <p:cNvPr id="1048729" name=""/>
            <p:cNvSpPr/>
            <p:nvPr/>
          </p:nvSpPr>
          <p:spPr>
            <a:xfrm rot="5400000">
              <a:off x="4736" y="2110"/>
              <a:ext cx="210" cy="359"/>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30" name=""/>
            <p:cNvSpPr txBox="1"/>
            <p:nvPr/>
          </p:nvSpPr>
          <p:spPr>
            <a:xfrm rot="626605">
              <a:off x="4659" y="2146"/>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4</a:t>
              </a:r>
            </a:p>
          </p:txBody>
        </p:sp>
        <p:sp>
          <p:nvSpPr>
            <p:cNvPr id="1048731" name=""/>
            <p:cNvSpPr/>
            <p:nvPr/>
          </p:nvSpPr>
          <p:spPr>
            <a:xfrm rot="0">
              <a:off x="4659" y="2180"/>
              <a:ext cx="363" cy="63"/>
            </a:xfrm>
            <a:prstGeom prst="line"/>
            <a:noFill/>
            <a:ln w="9525" cap="flat" cmpd="sng">
              <a:solidFill>
                <a:schemeClr val="dk1">
                  <a:alpha val="100000"/>
                </a:schemeClr>
              </a:solidFill>
              <a:prstDash val="solid"/>
              <a:round/>
            </a:ln>
          </p:spPr>
        </p:sp>
        <p:sp>
          <p:nvSpPr>
            <p:cNvPr id="1048732" name=""/>
            <p:cNvSpPr/>
            <p:nvPr/>
          </p:nvSpPr>
          <p:spPr>
            <a:xfrm rot="0">
              <a:off x="4656" y="2331"/>
              <a:ext cx="362" cy="63"/>
            </a:xfrm>
            <a:prstGeom prst="line"/>
            <a:noFill/>
            <a:ln w="9525" cap="flat" cmpd="sng">
              <a:solidFill>
                <a:schemeClr val="dk1">
                  <a:alpha val="100000"/>
                </a:schemeClr>
              </a:solidFill>
              <a:prstDash val="solid"/>
              <a:round/>
            </a:ln>
          </p:spPr>
        </p:sp>
        <p:sp>
          <p:nvSpPr>
            <p:cNvPr id="1048733" name=""/>
            <p:cNvSpPr/>
            <p:nvPr/>
          </p:nvSpPr>
          <p:spPr>
            <a:xfrm rot="746036">
              <a:off x="4850" y="2245"/>
              <a:ext cx="132" cy="126"/>
            </a:xfrm>
            <a:prstGeom prst="rightArrow">
              <a:avLst>
                <a:gd name="adj1" fmla="val 50000"/>
                <a:gd name="adj2" fmla="val 26190"/>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grpSp>
        <p:nvGrpSpPr>
          <p:cNvPr id="122" name=""/>
          <p:cNvGrpSpPr/>
          <p:nvPr/>
        </p:nvGrpSpPr>
        <p:grpSpPr>
          <a:xfrm rot="0">
            <a:off x="7956550" y="1855787"/>
            <a:ext cx="585787" cy="384175"/>
            <a:chOff x="5012" y="1864"/>
            <a:chExt cx="369" cy="242"/>
          </a:xfrm>
        </p:grpSpPr>
        <p:sp>
          <p:nvSpPr>
            <p:cNvPr id="1048734" name=""/>
            <p:cNvSpPr/>
            <p:nvPr/>
          </p:nvSpPr>
          <p:spPr>
            <a:xfrm rot="5400000">
              <a:off x="5095" y="1822"/>
              <a:ext cx="210" cy="359"/>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35" name=""/>
            <p:cNvSpPr txBox="1"/>
            <p:nvPr/>
          </p:nvSpPr>
          <p:spPr>
            <a:xfrm rot="626605">
              <a:off x="5012" y="1864"/>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1</a:t>
              </a:r>
            </a:p>
          </p:txBody>
        </p:sp>
        <p:sp>
          <p:nvSpPr>
            <p:cNvPr id="1048736" name=""/>
            <p:cNvSpPr/>
            <p:nvPr/>
          </p:nvSpPr>
          <p:spPr>
            <a:xfrm rot="0">
              <a:off x="5018" y="1892"/>
              <a:ext cx="363" cy="63"/>
            </a:xfrm>
            <a:prstGeom prst="line"/>
            <a:noFill/>
            <a:ln w="9525" cap="flat" cmpd="sng">
              <a:solidFill>
                <a:schemeClr val="dk1">
                  <a:alpha val="100000"/>
                </a:schemeClr>
              </a:solidFill>
              <a:prstDash val="solid"/>
              <a:round/>
            </a:ln>
          </p:spPr>
        </p:sp>
        <p:sp>
          <p:nvSpPr>
            <p:cNvPr id="1048737" name=""/>
            <p:cNvSpPr/>
            <p:nvPr/>
          </p:nvSpPr>
          <p:spPr>
            <a:xfrm rot="0">
              <a:off x="5015" y="2043"/>
              <a:ext cx="362" cy="63"/>
            </a:xfrm>
            <a:prstGeom prst="line"/>
            <a:noFill/>
            <a:ln w="9525" cap="flat" cmpd="sng">
              <a:solidFill>
                <a:schemeClr val="dk1">
                  <a:alpha val="100000"/>
                </a:schemeClr>
              </a:solidFill>
              <a:prstDash val="solid"/>
              <a:round/>
            </a:ln>
          </p:spPr>
        </p:sp>
        <p:sp>
          <p:nvSpPr>
            <p:cNvPr id="1048738" name=""/>
            <p:cNvSpPr/>
            <p:nvPr/>
          </p:nvSpPr>
          <p:spPr>
            <a:xfrm rot="746036">
              <a:off x="5209" y="1957"/>
              <a:ext cx="132" cy="126"/>
            </a:xfrm>
            <a:prstGeom prst="rightArrow">
              <a:avLst>
                <a:gd name="adj1" fmla="val 50000"/>
                <a:gd name="adj2" fmla="val 26190"/>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grpSp>
        <p:nvGrpSpPr>
          <p:cNvPr id="123" name=""/>
          <p:cNvGrpSpPr/>
          <p:nvPr/>
        </p:nvGrpSpPr>
        <p:grpSpPr>
          <a:xfrm rot="0">
            <a:off x="7948612" y="2120900"/>
            <a:ext cx="585787" cy="403225"/>
            <a:chOff x="5007" y="2031"/>
            <a:chExt cx="369" cy="254"/>
          </a:xfrm>
        </p:grpSpPr>
        <p:sp>
          <p:nvSpPr>
            <p:cNvPr id="1048739" name=""/>
            <p:cNvSpPr/>
            <p:nvPr/>
          </p:nvSpPr>
          <p:spPr>
            <a:xfrm rot="5400000">
              <a:off x="5090" y="2001"/>
              <a:ext cx="210" cy="359"/>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40" name=""/>
            <p:cNvSpPr txBox="1"/>
            <p:nvPr/>
          </p:nvSpPr>
          <p:spPr>
            <a:xfrm rot="626605">
              <a:off x="5007" y="2031"/>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2</a:t>
              </a:r>
            </a:p>
          </p:txBody>
        </p:sp>
        <p:sp>
          <p:nvSpPr>
            <p:cNvPr id="1048741" name=""/>
            <p:cNvSpPr/>
            <p:nvPr/>
          </p:nvSpPr>
          <p:spPr>
            <a:xfrm rot="0">
              <a:off x="5014" y="2071"/>
              <a:ext cx="362" cy="63"/>
            </a:xfrm>
            <a:prstGeom prst="line"/>
            <a:noFill/>
            <a:ln w="9525" cap="flat" cmpd="sng">
              <a:solidFill>
                <a:schemeClr val="dk1">
                  <a:alpha val="100000"/>
                </a:schemeClr>
              </a:solidFill>
              <a:prstDash val="solid"/>
              <a:round/>
            </a:ln>
          </p:spPr>
        </p:sp>
        <p:sp>
          <p:nvSpPr>
            <p:cNvPr id="1048742" name=""/>
            <p:cNvSpPr/>
            <p:nvPr/>
          </p:nvSpPr>
          <p:spPr>
            <a:xfrm rot="0">
              <a:off x="5010" y="2222"/>
              <a:ext cx="363" cy="63"/>
            </a:xfrm>
            <a:prstGeom prst="line"/>
            <a:noFill/>
            <a:ln w="9525" cap="flat" cmpd="sng">
              <a:solidFill>
                <a:schemeClr val="dk1">
                  <a:alpha val="100000"/>
                </a:schemeClr>
              </a:solidFill>
              <a:prstDash val="solid"/>
              <a:round/>
            </a:ln>
          </p:spPr>
        </p:sp>
        <p:sp>
          <p:nvSpPr>
            <p:cNvPr id="1048743" name=""/>
            <p:cNvSpPr/>
            <p:nvPr/>
          </p:nvSpPr>
          <p:spPr>
            <a:xfrm rot="746036">
              <a:off x="5204" y="2136"/>
              <a:ext cx="133" cy="127"/>
            </a:xfrm>
            <a:prstGeom prst="rightArrow">
              <a:avLst>
                <a:gd name="adj1" fmla="val 50000"/>
                <a:gd name="adj2" fmla="val 26181"/>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grpSp>
        <p:nvGrpSpPr>
          <p:cNvPr id="124" name=""/>
          <p:cNvGrpSpPr/>
          <p:nvPr/>
        </p:nvGrpSpPr>
        <p:grpSpPr>
          <a:xfrm rot="0">
            <a:off x="7959725" y="2408237"/>
            <a:ext cx="581025" cy="395287"/>
            <a:chOff x="5014" y="2212"/>
            <a:chExt cx="366" cy="249"/>
          </a:xfrm>
        </p:grpSpPr>
        <p:sp>
          <p:nvSpPr>
            <p:cNvPr id="1048744" name=""/>
            <p:cNvSpPr/>
            <p:nvPr/>
          </p:nvSpPr>
          <p:spPr>
            <a:xfrm rot="5400000">
              <a:off x="5094" y="2176"/>
              <a:ext cx="211" cy="359"/>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45" name=""/>
            <p:cNvSpPr txBox="1"/>
            <p:nvPr/>
          </p:nvSpPr>
          <p:spPr>
            <a:xfrm rot="626605">
              <a:off x="5017" y="2212"/>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3</a:t>
              </a:r>
            </a:p>
          </p:txBody>
        </p:sp>
        <p:sp>
          <p:nvSpPr>
            <p:cNvPr id="1048746" name=""/>
            <p:cNvSpPr/>
            <p:nvPr/>
          </p:nvSpPr>
          <p:spPr>
            <a:xfrm rot="0">
              <a:off x="5017" y="2247"/>
              <a:ext cx="363" cy="63"/>
            </a:xfrm>
            <a:prstGeom prst="line"/>
            <a:noFill/>
            <a:ln w="9525" cap="flat" cmpd="sng">
              <a:solidFill>
                <a:schemeClr val="dk1">
                  <a:alpha val="100000"/>
                </a:schemeClr>
              </a:solidFill>
              <a:prstDash val="solid"/>
              <a:round/>
            </a:ln>
          </p:spPr>
        </p:sp>
        <p:sp>
          <p:nvSpPr>
            <p:cNvPr id="1048747" name=""/>
            <p:cNvSpPr/>
            <p:nvPr/>
          </p:nvSpPr>
          <p:spPr>
            <a:xfrm rot="0">
              <a:off x="5014" y="2398"/>
              <a:ext cx="362" cy="63"/>
            </a:xfrm>
            <a:prstGeom prst="line"/>
            <a:noFill/>
            <a:ln w="9525" cap="flat" cmpd="sng">
              <a:solidFill>
                <a:schemeClr val="dk1">
                  <a:alpha val="100000"/>
                </a:schemeClr>
              </a:solidFill>
              <a:prstDash val="solid"/>
              <a:round/>
            </a:ln>
          </p:spPr>
        </p:sp>
        <p:sp>
          <p:nvSpPr>
            <p:cNvPr id="1048748" name=""/>
            <p:cNvSpPr/>
            <p:nvPr/>
          </p:nvSpPr>
          <p:spPr>
            <a:xfrm rot="746036">
              <a:off x="5208" y="2312"/>
              <a:ext cx="133" cy="126"/>
            </a:xfrm>
            <a:prstGeom prst="rightArrow">
              <a:avLst>
                <a:gd name="adj1" fmla="val 50000"/>
                <a:gd name="adj2" fmla="val 26388"/>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grpSp>
        <p:nvGrpSpPr>
          <p:cNvPr id="125" name=""/>
          <p:cNvGrpSpPr/>
          <p:nvPr/>
        </p:nvGrpSpPr>
        <p:grpSpPr>
          <a:xfrm rot="0">
            <a:off x="7959725" y="2678112"/>
            <a:ext cx="587375" cy="404812"/>
            <a:chOff x="5014" y="2382"/>
            <a:chExt cx="370" cy="255"/>
          </a:xfrm>
        </p:grpSpPr>
        <p:sp>
          <p:nvSpPr>
            <p:cNvPr id="1048749" name=""/>
            <p:cNvSpPr/>
            <p:nvPr/>
          </p:nvSpPr>
          <p:spPr>
            <a:xfrm rot="5400000">
              <a:off x="5098" y="2352"/>
              <a:ext cx="211" cy="359"/>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50" name=""/>
            <p:cNvSpPr txBox="1"/>
            <p:nvPr/>
          </p:nvSpPr>
          <p:spPr>
            <a:xfrm rot="626605">
              <a:off x="5014" y="2382"/>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4</a:t>
              </a:r>
            </a:p>
          </p:txBody>
        </p:sp>
        <p:sp>
          <p:nvSpPr>
            <p:cNvPr id="1048751" name=""/>
            <p:cNvSpPr/>
            <p:nvPr/>
          </p:nvSpPr>
          <p:spPr>
            <a:xfrm rot="0">
              <a:off x="5021" y="2422"/>
              <a:ext cx="363" cy="64"/>
            </a:xfrm>
            <a:prstGeom prst="line"/>
            <a:noFill/>
            <a:ln w="9525" cap="flat" cmpd="sng">
              <a:solidFill>
                <a:schemeClr val="dk1">
                  <a:alpha val="100000"/>
                </a:schemeClr>
              </a:solidFill>
              <a:prstDash val="solid"/>
              <a:round/>
            </a:ln>
          </p:spPr>
        </p:sp>
        <p:sp>
          <p:nvSpPr>
            <p:cNvPr id="1048752" name=""/>
            <p:cNvSpPr/>
            <p:nvPr/>
          </p:nvSpPr>
          <p:spPr>
            <a:xfrm rot="0">
              <a:off x="5017" y="2573"/>
              <a:ext cx="363" cy="64"/>
            </a:xfrm>
            <a:prstGeom prst="line"/>
            <a:noFill/>
            <a:ln w="9525" cap="flat" cmpd="sng">
              <a:solidFill>
                <a:schemeClr val="dk1">
                  <a:alpha val="100000"/>
                </a:schemeClr>
              </a:solidFill>
              <a:prstDash val="solid"/>
              <a:round/>
            </a:ln>
          </p:spPr>
        </p:sp>
        <p:sp>
          <p:nvSpPr>
            <p:cNvPr id="1048753" name=""/>
            <p:cNvSpPr/>
            <p:nvPr/>
          </p:nvSpPr>
          <p:spPr>
            <a:xfrm rot="746036">
              <a:off x="5212" y="2487"/>
              <a:ext cx="132" cy="127"/>
            </a:xfrm>
            <a:prstGeom prst="rightArrow">
              <a:avLst>
                <a:gd name="adj1" fmla="val 50000"/>
                <a:gd name="adj2" fmla="val 25984"/>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grpSp>
        <p:nvGrpSpPr>
          <p:cNvPr id="126" name=""/>
          <p:cNvGrpSpPr/>
          <p:nvPr/>
        </p:nvGrpSpPr>
        <p:grpSpPr>
          <a:xfrm rot="0">
            <a:off x="6805612" y="1639887"/>
            <a:ext cx="585787" cy="393700"/>
            <a:chOff x="4287" y="1728"/>
            <a:chExt cx="369" cy="248"/>
          </a:xfrm>
        </p:grpSpPr>
        <p:sp>
          <p:nvSpPr>
            <p:cNvPr id="1048754" name=""/>
            <p:cNvSpPr/>
            <p:nvPr/>
          </p:nvSpPr>
          <p:spPr>
            <a:xfrm rot="5400000">
              <a:off x="4371" y="1691"/>
              <a:ext cx="210" cy="360"/>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55" name=""/>
            <p:cNvSpPr txBox="1"/>
            <p:nvPr/>
          </p:nvSpPr>
          <p:spPr>
            <a:xfrm rot="626605">
              <a:off x="4287" y="1728"/>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3</a:t>
              </a:r>
            </a:p>
          </p:txBody>
        </p:sp>
        <p:sp>
          <p:nvSpPr>
            <p:cNvPr id="1048756" name=""/>
            <p:cNvSpPr/>
            <p:nvPr/>
          </p:nvSpPr>
          <p:spPr>
            <a:xfrm rot="0">
              <a:off x="4294" y="1762"/>
              <a:ext cx="362" cy="63"/>
            </a:xfrm>
            <a:prstGeom prst="line"/>
            <a:noFill/>
            <a:ln w="9525" cap="flat" cmpd="sng">
              <a:solidFill>
                <a:schemeClr val="dk1">
                  <a:alpha val="100000"/>
                </a:schemeClr>
              </a:solidFill>
              <a:prstDash val="solid"/>
              <a:round/>
            </a:ln>
          </p:spPr>
        </p:sp>
        <p:sp>
          <p:nvSpPr>
            <p:cNvPr id="1048757" name=""/>
            <p:cNvSpPr/>
            <p:nvPr/>
          </p:nvSpPr>
          <p:spPr>
            <a:xfrm rot="0">
              <a:off x="4290" y="1913"/>
              <a:ext cx="363" cy="63"/>
            </a:xfrm>
            <a:prstGeom prst="line"/>
            <a:noFill/>
            <a:ln w="9525" cap="flat" cmpd="sng">
              <a:solidFill>
                <a:schemeClr val="dk1">
                  <a:alpha val="100000"/>
                </a:schemeClr>
              </a:solidFill>
              <a:prstDash val="solid"/>
              <a:round/>
            </a:ln>
          </p:spPr>
        </p:sp>
        <p:sp>
          <p:nvSpPr>
            <p:cNvPr id="1048758" name=""/>
            <p:cNvSpPr/>
            <p:nvPr/>
          </p:nvSpPr>
          <p:spPr>
            <a:xfrm rot="746036">
              <a:off x="4484" y="1827"/>
              <a:ext cx="133" cy="127"/>
            </a:xfrm>
            <a:prstGeom prst="rightArrow">
              <a:avLst>
                <a:gd name="adj1" fmla="val 50000"/>
                <a:gd name="adj2" fmla="val 26181"/>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grpSp>
        <p:nvGrpSpPr>
          <p:cNvPr id="127" name=""/>
          <p:cNvGrpSpPr/>
          <p:nvPr/>
        </p:nvGrpSpPr>
        <p:grpSpPr>
          <a:xfrm rot="0">
            <a:off x="6816725" y="1917700"/>
            <a:ext cx="581025" cy="395287"/>
            <a:chOff x="4294" y="1903"/>
            <a:chExt cx="366" cy="249"/>
          </a:xfrm>
        </p:grpSpPr>
        <p:sp>
          <p:nvSpPr>
            <p:cNvPr id="1048759" name=""/>
            <p:cNvSpPr/>
            <p:nvPr/>
          </p:nvSpPr>
          <p:spPr>
            <a:xfrm rot="5400000">
              <a:off x="4374" y="1867"/>
              <a:ext cx="211" cy="359"/>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60" name=""/>
            <p:cNvSpPr txBox="1"/>
            <p:nvPr/>
          </p:nvSpPr>
          <p:spPr>
            <a:xfrm rot="626605">
              <a:off x="4297" y="1903"/>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4</a:t>
              </a:r>
            </a:p>
          </p:txBody>
        </p:sp>
        <p:sp>
          <p:nvSpPr>
            <p:cNvPr id="1048761" name=""/>
            <p:cNvSpPr/>
            <p:nvPr/>
          </p:nvSpPr>
          <p:spPr>
            <a:xfrm rot="0">
              <a:off x="4297" y="1938"/>
              <a:ext cx="363" cy="63"/>
            </a:xfrm>
            <a:prstGeom prst="line"/>
            <a:noFill/>
            <a:ln w="9525" cap="flat" cmpd="sng">
              <a:solidFill>
                <a:schemeClr val="dk1">
                  <a:alpha val="100000"/>
                </a:schemeClr>
              </a:solidFill>
              <a:prstDash val="solid"/>
              <a:round/>
            </a:ln>
          </p:spPr>
        </p:sp>
        <p:sp>
          <p:nvSpPr>
            <p:cNvPr id="1048762" name=""/>
            <p:cNvSpPr/>
            <p:nvPr/>
          </p:nvSpPr>
          <p:spPr>
            <a:xfrm rot="0">
              <a:off x="4294" y="2089"/>
              <a:ext cx="362" cy="63"/>
            </a:xfrm>
            <a:prstGeom prst="line"/>
            <a:noFill/>
            <a:ln w="9525" cap="flat" cmpd="sng">
              <a:solidFill>
                <a:schemeClr val="dk1">
                  <a:alpha val="100000"/>
                </a:schemeClr>
              </a:solidFill>
              <a:prstDash val="solid"/>
              <a:round/>
            </a:ln>
          </p:spPr>
        </p:sp>
        <p:sp>
          <p:nvSpPr>
            <p:cNvPr id="1048763" name=""/>
            <p:cNvSpPr/>
            <p:nvPr/>
          </p:nvSpPr>
          <p:spPr>
            <a:xfrm rot="746036">
              <a:off x="4488" y="2003"/>
              <a:ext cx="133" cy="126"/>
            </a:xfrm>
            <a:prstGeom prst="rightArrow">
              <a:avLst>
                <a:gd name="adj1" fmla="val 50000"/>
                <a:gd name="adj2" fmla="val 26388"/>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grpSp>
        <p:nvGrpSpPr>
          <p:cNvPr id="128" name=""/>
          <p:cNvGrpSpPr/>
          <p:nvPr/>
        </p:nvGrpSpPr>
        <p:grpSpPr>
          <a:xfrm rot="0">
            <a:off x="4565650" y="2374900"/>
            <a:ext cx="582612" cy="1069975"/>
            <a:chOff x="2876" y="2191"/>
            <a:chExt cx="367" cy="674"/>
          </a:xfrm>
        </p:grpSpPr>
        <p:sp>
          <p:nvSpPr>
            <p:cNvPr id="1048764" name=""/>
            <p:cNvSpPr/>
            <p:nvPr/>
          </p:nvSpPr>
          <p:spPr>
            <a:xfrm rot="5400000">
              <a:off x="2728" y="2351"/>
              <a:ext cx="674" cy="355"/>
            </a:xfrm>
            <a:prstGeom prst="parallelogram">
              <a:avLst>
                <a:gd name="adj" fmla="val 18265"/>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65" name=""/>
            <p:cNvSpPr/>
            <p:nvPr/>
          </p:nvSpPr>
          <p:spPr>
            <a:xfrm rot="746036">
              <a:off x="2925" y="2654"/>
              <a:ext cx="227" cy="127"/>
            </a:xfrm>
            <a:prstGeom prst="rightArrow">
              <a:avLst>
                <a:gd name="adj1" fmla="val 50000"/>
                <a:gd name="adj2" fmla="val 44685"/>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66" name=""/>
            <p:cNvSpPr txBox="1"/>
            <p:nvPr/>
          </p:nvSpPr>
          <p:spPr>
            <a:xfrm rot="0">
              <a:off x="2919" y="2300"/>
              <a:ext cx="260" cy="334"/>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80000"/>
                </a:lnSpc>
                <a:spcBef>
                  <a:spcPct val="0"/>
                </a:spcBef>
                <a:buFontTx/>
                <a:buNone/>
              </a:pPr>
              <a:r>
                <a:rPr altLang="en-US" sz="1800" lang="zh-CN">
                  <a:solidFill>
                    <a:srgbClr val="333399"/>
                  </a:solidFill>
                  <a:latin typeface="Arial" pitchFamily="34" charset="0"/>
                  <a:ea typeface="黑体" pitchFamily="49" charset="-122"/>
                </a:rPr>
                <a:t>报</a:t>
              </a:r>
            </a:p>
            <a:p>
              <a:pPr eaLnBrk="1" hangingPunct="1" indent="0" latinLnBrk="1" lvl="0" marL="0">
                <a:lnSpc>
                  <a:spcPct val="80000"/>
                </a:lnSpc>
                <a:spcBef>
                  <a:spcPct val="0"/>
                </a:spcBef>
                <a:buFontTx/>
                <a:buNone/>
              </a:pPr>
              <a:r>
                <a:rPr altLang="en-US" sz="1800" lang="zh-CN">
                  <a:solidFill>
                    <a:srgbClr val="333399"/>
                  </a:solidFill>
                  <a:latin typeface="Arial" pitchFamily="34" charset="0"/>
                  <a:ea typeface="黑体" pitchFamily="49" charset="-122"/>
                </a:rPr>
                <a:t>文</a:t>
              </a:r>
            </a:p>
          </p:txBody>
        </p:sp>
        <p:sp>
          <p:nvSpPr>
            <p:cNvPr id="1048767" name=""/>
            <p:cNvSpPr/>
            <p:nvPr/>
          </p:nvSpPr>
          <p:spPr>
            <a:xfrm rot="0">
              <a:off x="2876" y="2191"/>
              <a:ext cx="363" cy="57"/>
            </a:xfrm>
            <a:prstGeom prst="line"/>
            <a:noFill/>
            <a:ln w="9525" cap="flat" cmpd="sng">
              <a:solidFill>
                <a:schemeClr val="dk1">
                  <a:alpha val="100000"/>
                </a:schemeClr>
              </a:solidFill>
              <a:prstDash val="solid"/>
              <a:round/>
            </a:ln>
          </p:spPr>
        </p:sp>
        <p:sp>
          <p:nvSpPr>
            <p:cNvPr id="1048768" name=""/>
            <p:cNvSpPr/>
            <p:nvPr/>
          </p:nvSpPr>
          <p:spPr>
            <a:xfrm rot="0">
              <a:off x="2876" y="2807"/>
              <a:ext cx="363" cy="58"/>
            </a:xfrm>
            <a:prstGeom prst="line"/>
            <a:noFill/>
            <a:ln w="9525" cap="flat" cmpd="sng">
              <a:solidFill>
                <a:schemeClr val="dk1">
                  <a:alpha val="100000"/>
                </a:schemeClr>
              </a:solidFill>
              <a:prstDash val="solid"/>
              <a:round/>
            </a:ln>
          </p:spPr>
        </p:sp>
      </p:grpSp>
      <p:grpSp>
        <p:nvGrpSpPr>
          <p:cNvPr id="129" name=""/>
          <p:cNvGrpSpPr/>
          <p:nvPr/>
        </p:nvGrpSpPr>
        <p:grpSpPr>
          <a:xfrm rot="0">
            <a:off x="5160962" y="3711575"/>
            <a:ext cx="581025" cy="1071562"/>
            <a:chOff x="3251" y="3033"/>
            <a:chExt cx="366" cy="675"/>
          </a:xfrm>
        </p:grpSpPr>
        <p:sp>
          <p:nvSpPr>
            <p:cNvPr id="1048769" name=""/>
            <p:cNvSpPr/>
            <p:nvPr/>
          </p:nvSpPr>
          <p:spPr>
            <a:xfrm rot="5400000">
              <a:off x="3102" y="3193"/>
              <a:ext cx="675" cy="355"/>
            </a:xfrm>
            <a:prstGeom prst="parallelogram">
              <a:avLst>
                <a:gd name="adj" fmla="val 1829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70" name=""/>
            <p:cNvSpPr/>
            <p:nvPr/>
          </p:nvSpPr>
          <p:spPr>
            <a:xfrm rot="746036">
              <a:off x="3300" y="3497"/>
              <a:ext cx="226" cy="126"/>
            </a:xfrm>
            <a:prstGeom prst="rightArrow">
              <a:avLst>
                <a:gd name="adj1" fmla="val 50000"/>
                <a:gd name="adj2" fmla="val 44841"/>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71" name=""/>
            <p:cNvSpPr txBox="1"/>
            <p:nvPr/>
          </p:nvSpPr>
          <p:spPr>
            <a:xfrm rot="0">
              <a:off x="3293" y="3143"/>
              <a:ext cx="260" cy="334"/>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80000"/>
                </a:lnSpc>
                <a:spcBef>
                  <a:spcPct val="0"/>
                </a:spcBef>
                <a:buFontTx/>
                <a:buNone/>
              </a:pPr>
              <a:r>
                <a:rPr altLang="en-US" sz="1800" lang="zh-CN">
                  <a:solidFill>
                    <a:srgbClr val="333399"/>
                  </a:solidFill>
                  <a:latin typeface="Arial" pitchFamily="34" charset="0"/>
                  <a:ea typeface="黑体" pitchFamily="49" charset="-122"/>
                </a:rPr>
                <a:t>报</a:t>
              </a:r>
            </a:p>
            <a:p>
              <a:pPr eaLnBrk="1" hangingPunct="1" indent="0" latinLnBrk="1" lvl="0" marL="0">
                <a:lnSpc>
                  <a:spcPct val="80000"/>
                </a:lnSpc>
                <a:spcBef>
                  <a:spcPct val="0"/>
                </a:spcBef>
                <a:buFontTx/>
                <a:buNone/>
              </a:pPr>
              <a:r>
                <a:rPr altLang="en-US" sz="1800" lang="zh-CN">
                  <a:solidFill>
                    <a:srgbClr val="333399"/>
                  </a:solidFill>
                  <a:latin typeface="Arial" pitchFamily="34" charset="0"/>
                  <a:ea typeface="黑体" pitchFamily="49" charset="-122"/>
                </a:rPr>
                <a:t>文</a:t>
              </a:r>
            </a:p>
          </p:txBody>
        </p:sp>
        <p:sp>
          <p:nvSpPr>
            <p:cNvPr id="1048772" name=""/>
            <p:cNvSpPr/>
            <p:nvPr/>
          </p:nvSpPr>
          <p:spPr>
            <a:xfrm rot="0">
              <a:off x="3251" y="3033"/>
              <a:ext cx="362" cy="58"/>
            </a:xfrm>
            <a:prstGeom prst="line"/>
            <a:noFill/>
            <a:ln w="9525" cap="flat" cmpd="sng">
              <a:solidFill>
                <a:schemeClr val="dk1">
                  <a:alpha val="100000"/>
                </a:schemeClr>
              </a:solidFill>
              <a:prstDash val="solid"/>
              <a:round/>
            </a:ln>
          </p:spPr>
        </p:sp>
        <p:sp>
          <p:nvSpPr>
            <p:cNvPr id="1048773" name=""/>
            <p:cNvSpPr/>
            <p:nvPr/>
          </p:nvSpPr>
          <p:spPr>
            <a:xfrm rot="0">
              <a:off x="3251" y="3650"/>
              <a:ext cx="362" cy="58"/>
            </a:xfrm>
            <a:prstGeom prst="line"/>
            <a:noFill/>
            <a:ln w="9525" cap="flat" cmpd="sng">
              <a:solidFill>
                <a:schemeClr val="dk1">
                  <a:alpha val="100000"/>
                </a:schemeClr>
              </a:solidFill>
              <a:prstDash val="solid"/>
              <a:round/>
            </a:ln>
          </p:spPr>
        </p:sp>
      </p:grpSp>
      <p:grpSp>
        <p:nvGrpSpPr>
          <p:cNvPr id="130" name=""/>
          <p:cNvGrpSpPr/>
          <p:nvPr/>
        </p:nvGrpSpPr>
        <p:grpSpPr>
          <a:xfrm rot="0">
            <a:off x="3998912" y="1103312"/>
            <a:ext cx="573087" cy="1069975"/>
            <a:chOff x="2519" y="1390"/>
            <a:chExt cx="361" cy="674"/>
          </a:xfrm>
        </p:grpSpPr>
        <p:sp>
          <p:nvSpPr>
            <p:cNvPr id="1048774" name=""/>
            <p:cNvSpPr/>
            <p:nvPr/>
          </p:nvSpPr>
          <p:spPr>
            <a:xfrm rot="5400000">
              <a:off x="2365" y="1550"/>
              <a:ext cx="674" cy="355"/>
            </a:xfrm>
            <a:prstGeom prst="parallelogram">
              <a:avLst>
                <a:gd name="adj" fmla="val 18265"/>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75" name=""/>
            <p:cNvSpPr/>
            <p:nvPr/>
          </p:nvSpPr>
          <p:spPr>
            <a:xfrm rot="746036">
              <a:off x="2563" y="1853"/>
              <a:ext cx="226" cy="127"/>
            </a:xfrm>
            <a:prstGeom prst="rightArrow">
              <a:avLst>
                <a:gd name="adj1" fmla="val 50000"/>
                <a:gd name="adj2" fmla="val 44488"/>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776" name=""/>
            <p:cNvSpPr txBox="1"/>
            <p:nvPr/>
          </p:nvSpPr>
          <p:spPr>
            <a:xfrm rot="0">
              <a:off x="2567" y="1500"/>
              <a:ext cx="260" cy="334"/>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80000"/>
                </a:lnSpc>
                <a:spcBef>
                  <a:spcPct val="0"/>
                </a:spcBef>
                <a:buFontTx/>
                <a:buNone/>
              </a:pPr>
              <a:r>
                <a:rPr altLang="en-US" sz="1800" lang="zh-CN">
                  <a:solidFill>
                    <a:srgbClr val="333399"/>
                  </a:solidFill>
                  <a:latin typeface="Arial" pitchFamily="34" charset="0"/>
                  <a:ea typeface="黑体" pitchFamily="49" charset="-122"/>
                </a:rPr>
                <a:t>报</a:t>
              </a:r>
            </a:p>
            <a:p>
              <a:pPr eaLnBrk="1" hangingPunct="1" indent="0" latinLnBrk="1" lvl="0" marL="0">
                <a:lnSpc>
                  <a:spcPct val="80000"/>
                </a:lnSpc>
                <a:spcBef>
                  <a:spcPct val="0"/>
                </a:spcBef>
                <a:buFontTx/>
                <a:buNone/>
              </a:pPr>
              <a:r>
                <a:rPr altLang="en-US" sz="1800" lang="zh-CN">
                  <a:solidFill>
                    <a:srgbClr val="333399"/>
                  </a:solidFill>
                  <a:latin typeface="Arial" pitchFamily="34" charset="0"/>
                  <a:ea typeface="黑体" pitchFamily="49" charset="-122"/>
                </a:rPr>
                <a:t>文</a:t>
              </a:r>
            </a:p>
          </p:txBody>
        </p:sp>
        <p:sp>
          <p:nvSpPr>
            <p:cNvPr id="1048777" name=""/>
            <p:cNvSpPr/>
            <p:nvPr/>
          </p:nvSpPr>
          <p:spPr>
            <a:xfrm rot="0">
              <a:off x="2519" y="1395"/>
              <a:ext cx="357" cy="53"/>
            </a:xfrm>
            <a:prstGeom prst="line"/>
            <a:noFill/>
            <a:ln w="9525" cap="flat" cmpd="sng">
              <a:solidFill>
                <a:schemeClr val="dk1">
                  <a:alpha val="100000"/>
                </a:schemeClr>
              </a:solidFill>
              <a:prstDash val="solid"/>
              <a:round/>
            </a:ln>
          </p:spPr>
        </p:sp>
        <p:sp>
          <p:nvSpPr>
            <p:cNvPr id="1048778" name=""/>
            <p:cNvSpPr/>
            <p:nvPr/>
          </p:nvSpPr>
          <p:spPr>
            <a:xfrm rot="0">
              <a:off x="2519" y="2001"/>
              <a:ext cx="357" cy="63"/>
            </a:xfrm>
            <a:prstGeom prst="line"/>
            <a:noFill/>
            <a:ln w="9525" cap="flat" cmpd="sng">
              <a:solidFill>
                <a:schemeClr val="dk1">
                  <a:alpha val="100000"/>
                </a:schemeClr>
              </a:solidFill>
              <a:prstDash val="solid"/>
              <a:round/>
            </a:ln>
          </p:spPr>
        </p:sp>
      </p:grpSp>
      <p:sp>
        <p:nvSpPr>
          <p:cNvPr id="1048779" name=""/>
          <p:cNvSpPr/>
          <p:nvPr/>
        </p:nvSpPr>
        <p:spPr>
          <a:xfrm rot="0">
            <a:off x="1887537" y="1103312"/>
            <a:ext cx="0" cy="3813175"/>
          </a:xfrm>
          <a:prstGeom prst="line"/>
          <a:noFill/>
          <a:ln w="12700" cap="flat" cmpd="sng">
            <a:solidFill>
              <a:schemeClr val="dk1">
                <a:alpha val="100000"/>
              </a:schemeClr>
            </a:solidFill>
            <a:prstDash val="solid"/>
            <a:round/>
          </a:ln>
        </p:spPr>
      </p:sp>
      <p:sp>
        <p:nvSpPr>
          <p:cNvPr id="1048780" name=""/>
          <p:cNvSpPr/>
          <p:nvPr/>
        </p:nvSpPr>
        <p:spPr>
          <a:xfrm rot="0">
            <a:off x="2463800" y="1103312"/>
            <a:ext cx="0" cy="3813175"/>
          </a:xfrm>
          <a:prstGeom prst="line"/>
          <a:noFill/>
          <a:ln w="12700" cap="flat" cmpd="sng">
            <a:solidFill>
              <a:schemeClr val="dk1">
                <a:alpha val="100000"/>
              </a:schemeClr>
            </a:solidFill>
            <a:prstDash val="solid"/>
            <a:round/>
          </a:ln>
        </p:spPr>
      </p:sp>
      <p:sp>
        <p:nvSpPr>
          <p:cNvPr id="1048781" name=""/>
          <p:cNvSpPr txBox="1"/>
          <p:nvPr/>
        </p:nvSpPr>
        <p:spPr>
          <a:xfrm rot="0">
            <a:off x="1116012" y="4891087"/>
            <a:ext cx="214947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FF0000"/>
                </a:solidFill>
                <a:latin typeface="Arial" pitchFamily="34" charset="0"/>
                <a:ea typeface="黑体" pitchFamily="49" charset="-122"/>
              </a:rPr>
              <a:t>A      B      C     D </a:t>
            </a:r>
          </a:p>
        </p:txBody>
      </p:sp>
      <p:sp>
        <p:nvSpPr>
          <p:cNvPr id="1048782" name=""/>
          <p:cNvSpPr txBox="1"/>
          <p:nvPr/>
        </p:nvSpPr>
        <p:spPr>
          <a:xfrm rot="0">
            <a:off x="3813175" y="4891087"/>
            <a:ext cx="214947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FF0000"/>
                </a:solidFill>
                <a:latin typeface="Arial" pitchFamily="34" charset="0"/>
                <a:ea typeface="黑体" pitchFamily="49" charset="-122"/>
              </a:rPr>
              <a:t>A      B      C      D</a:t>
            </a:r>
          </a:p>
        </p:txBody>
      </p:sp>
      <p:sp>
        <p:nvSpPr>
          <p:cNvPr id="1048783" name=""/>
          <p:cNvSpPr txBox="1"/>
          <p:nvPr/>
        </p:nvSpPr>
        <p:spPr>
          <a:xfrm rot="0">
            <a:off x="6621462" y="4891087"/>
            <a:ext cx="2149475" cy="3968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2000" lang="en-US">
                <a:solidFill>
                  <a:srgbClr val="FF0000"/>
                </a:solidFill>
                <a:latin typeface="Arial" pitchFamily="34" charset="0"/>
                <a:ea typeface="黑体" pitchFamily="49" charset="-122"/>
              </a:rPr>
              <a:t>A      B      C      D</a:t>
            </a:r>
          </a:p>
        </p:txBody>
      </p:sp>
      <p:sp>
        <p:nvSpPr>
          <p:cNvPr id="1048784" name=""/>
          <p:cNvSpPr/>
          <p:nvPr/>
        </p:nvSpPr>
        <p:spPr>
          <a:xfrm rot="0">
            <a:off x="1311275" y="1236662"/>
            <a:ext cx="576262" cy="66675"/>
          </a:xfrm>
          <a:prstGeom prst="line"/>
          <a:noFill/>
          <a:ln w="19050" cap="flat" cmpd="sng">
            <a:solidFill>
              <a:srgbClr val="333399">
                <a:alpha val="100000"/>
              </a:srgbClr>
            </a:solidFill>
            <a:prstDash val="solid"/>
            <a:round/>
            <a:tailEnd type="triangle" w="sm" len="med"/>
          </a:ln>
        </p:spPr>
      </p:sp>
      <p:sp>
        <p:nvSpPr>
          <p:cNvPr id="1048785" name=""/>
          <p:cNvSpPr/>
          <p:nvPr/>
        </p:nvSpPr>
        <p:spPr>
          <a:xfrm rot="0">
            <a:off x="1887537" y="1504950"/>
            <a:ext cx="576262" cy="66675"/>
          </a:xfrm>
          <a:prstGeom prst="line"/>
          <a:noFill/>
          <a:ln w="19050" cap="flat" cmpd="sng">
            <a:solidFill>
              <a:srgbClr val="333399">
                <a:alpha val="100000"/>
              </a:srgbClr>
            </a:solidFill>
            <a:prstDash val="solid"/>
            <a:round/>
            <a:tailEnd type="triangle" w="sm" len="med"/>
          </a:ln>
        </p:spPr>
      </p:sp>
      <p:sp>
        <p:nvSpPr>
          <p:cNvPr id="1048786" name=""/>
          <p:cNvSpPr/>
          <p:nvPr/>
        </p:nvSpPr>
        <p:spPr>
          <a:xfrm rot="0">
            <a:off x="2463800" y="1771650"/>
            <a:ext cx="574675" cy="66675"/>
          </a:xfrm>
          <a:prstGeom prst="line"/>
          <a:noFill/>
          <a:ln w="19050" cap="flat" cmpd="sng">
            <a:solidFill>
              <a:srgbClr val="333399">
                <a:alpha val="100000"/>
              </a:srgbClr>
            </a:solidFill>
            <a:prstDash val="solid"/>
            <a:round/>
            <a:tailEnd type="triangle" w="sm" len="med"/>
          </a:ln>
        </p:spPr>
      </p:sp>
      <p:sp>
        <p:nvSpPr>
          <p:cNvPr id="1048787" name=""/>
          <p:cNvSpPr/>
          <p:nvPr/>
        </p:nvSpPr>
        <p:spPr>
          <a:xfrm rot="0" flipH="1">
            <a:off x="1311275" y="2173287"/>
            <a:ext cx="1727200" cy="268287"/>
          </a:xfrm>
          <a:prstGeom prst="line"/>
          <a:noFill/>
          <a:ln w="19050" cap="flat" cmpd="sng">
            <a:solidFill>
              <a:srgbClr val="333399">
                <a:alpha val="100000"/>
              </a:srgbClr>
            </a:solidFill>
            <a:prstDash val="solid"/>
            <a:round/>
            <a:tailEnd type="triangle" w="sm" len="med"/>
          </a:ln>
        </p:spPr>
      </p:sp>
      <p:sp>
        <p:nvSpPr>
          <p:cNvPr id="1048788" name=""/>
          <p:cNvSpPr txBox="1"/>
          <p:nvPr/>
        </p:nvSpPr>
        <p:spPr>
          <a:xfrm rot="0">
            <a:off x="4306887" y="660400"/>
            <a:ext cx="1403350" cy="4572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400" lang="zh-CN">
                <a:solidFill>
                  <a:srgbClr val="FFFFFF"/>
                </a:solidFill>
                <a:latin typeface="Arial" pitchFamily="34" charset="0"/>
                <a:ea typeface="黑体" pitchFamily="49" charset="-122"/>
              </a:rPr>
              <a:t>报文交换</a:t>
            </a:r>
          </a:p>
        </p:txBody>
      </p:sp>
      <p:sp>
        <p:nvSpPr>
          <p:cNvPr id="1048789" name=""/>
          <p:cNvSpPr txBox="1"/>
          <p:nvPr/>
        </p:nvSpPr>
        <p:spPr>
          <a:xfrm rot="0">
            <a:off x="1547812" y="660400"/>
            <a:ext cx="1403350" cy="4572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400" lang="zh-CN">
                <a:solidFill>
                  <a:srgbClr val="FFFFFF"/>
                </a:solidFill>
                <a:latin typeface="Arial" pitchFamily="34" charset="0"/>
                <a:ea typeface="黑体" pitchFamily="49" charset="-122"/>
              </a:rPr>
              <a:t>电路交换</a:t>
            </a:r>
          </a:p>
        </p:txBody>
      </p:sp>
      <p:sp>
        <p:nvSpPr>
          <p:cNvPr id="1048790" name=""/>
          <p:cNvSpPr txBox="1"/>
          <p:nvPr/>
        </p:nvSpPr>
        <p:spPr>
          <a:xfrm rot="0">
            <a:off x="7058025" y="660400"/>
            <a:ext cx="1403350" cy="4572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400" lang="zh-CN">
                <a:solidFill>
                  <a:srgbClr val="FFFFFF"/>
                </a:solidFill>
                <a:latin typeface="Arial" pitchFamily="34" charset="0"/>
                <a:ea typeface="黑体" pitchFamily="49" charset="-122"/>
              </a:rPr>
              <a:t>分组交换</a:t>
            </a:r>
          </a:p>
        </p:txBody>
      </p:sp>
      <p:sp>
        <p:nvSpPr>
          <p:cNvPr id="1048791" name=""/>
          <p:cNvSpPr/>
          <p:nvPr/>
        </p:nvSpPr>
        <p:spPr>
          <a:xfrm rot="0">
            <a:off x="3511550" y="1571625"/>
            <a:ext cx="0" cy="2743200"/>
          </a:xfrm>
          <a:prstGeom prst="line"/>
          <a:noFill/>
          <a:ln w="19050" cap="flat" cmpd="sng">
            <a:solidFill>
              <a:srgbClr val="333399">
                <a:alpha val="100000"/>
              </a:srgbClr>
            </a:solidFill>
            <a:prstDash val="solid"/>
            <a:round/>
            <a:tailEnd type="triangle" w="sm" len="med"/>
          </a:ln>
        </p:spPr>
      </p:sp>
      <p:sp>
        <p:nvSpPr>
          <p:cNvPr id="1048792" name=""/>
          <p:cNvSpPr txBox="1"/>
          <p:nvPr/>
        </p:nvSpPr>
        <p:spPr>
          <a:xfrm rot="0">
            <a:off x="3409950" y="4330700"/>
            <a:ext cx="247650" cy="36671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t</a:t>
            </a:r>
          </a:p>
        </p:txBody>
      </p:sp>
      <p:grpSp>
        <p:nvGrpSpPr>
          <p:cNvPr id="131" name=""/>
          <p:cNvGrpSpPr/>
          <p:nvPr/>
        </p:nvGrpSpPr>
        <p:grpSpPr>
          <a:xfrm rot="0">
            <a:off x="179387" y="1235075"/>
            <a:ext cx="1109662" cy="1230312"/>
            <a:chOff x="113" y="1473"/>
            <a:chExt cx="699" cy="775"/>
          </a:xfrm>
        </p:grpSpPr>
        <p:sp>
          <p:nvSpPr>
            <p:cNvPr id="1048793" name=""/>
            <p:cNvSpPr/>
            <p:nvPr/>
          </p:nvSpPr>
          <p:spPr>
            <a:xfrm rot="0">
              <a:off x="630" y="1474"/>
              <a:ext cx="182" cy="0"/>
            </a:xfrm>
            <a:prstGeom prst="line"/>
            <a:noFill/>
            <a:ln w="9525" cap="flat" cmpd="sng">
              <a:solidFill>
                <a:srgbClr val="333399">
                  <a:alpha val="100000"/>
                </a:srgbClr>
              </a:solidFill>
              <a:prstDash val="solid"/>
              <a:round/>
            </a:ln>
          </p:spPr>
        </p:sp>
        <p:sp>
          <p:nvSpPr>
            <p:cNvPr id="1048794" name=""/>
            <p:cNvSpPr/>
            <p:nvPr/>
          </p:nvSpPr>
          <p:spPr>
            <a:xfrm rot="0">
              <a:off x="622" y="2248"/>
              <a:ext cx="181" cy="0"/>
            </a:xfrm>
            <a:prstGeom prst="line"/>
            <a:noFill/>
            <a:ln w="9525" cap="flat" cmpd="sng">
              <a:solidFill>
                <a:srgbClr val="333399">
                  <a:alpha val="100000"/>
                </a:srgbClr>
              </a:solidFill>
              <a:prstDash val="solid"/>
              <a:round/>
            </a:ln>
          </p:spPr>
        </p:sp>
        <p:sp>
          <p:nvSpPr>
            <p:cNvPr id="1048795" name=""/>
            <p:cNvSpPr txBox="1"/>
            <p:nvPr/>
          </p:nvSpPr>
          <p:spPr>
            <a:xfrm rot="0">
              <a:off x="113" y="1733"/>
              <a:ext cx="692" cy="214"/>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800" lang="zh-CN">
                  <a:solidFill>
                    <a:srgbClr val="FFFFFF"/>
                  </a:solidFill>
                  <a:latin typeface="Arial" pitchFamily="34" charset="0"/>
                  <a:ea typeface="黑体" pitchFamily="49" charset="-122"/>
                </a:rPr>
                <a:t>连接建立</a:t>
              </a:r>
            </a:p>
          </p:txBody>
        </p:sp>
        <p:sp>
          <p:nvSpPr>
            <p:cNvPr id="1048796" name=""/>
            <p:cNvSpPr/>
            <p:nvPr/>
          </p:nvSpPr>
          <p:spPr>
            <a:xfrm rot="0">
              <a:off x="720" y="1473"/>
              <a:ext cx="0" cy="759"/>
            </a:xfrm>
            <a:prstGeom prst="line"/>
            <a:noFill/>
            <a:ln w="9525" cap="flat" cmpd="sng">
              <a:solidFill>
                <a:srgbClr val="333399">
                  <a:alpha val="100000"/>
                </a:srgbClr>
              </a:solidFill>
              <a:prstDash val="solid"/>
              <a:round/>
              <a:headEnd type="triangle" w="sm" len="lg"/>
              <a:tailEnd type="triangle" w="sm" len="lg"/>
            </a:ln>
          </p:spPr>
        </p:sp>
      </p:grpSp>
      <p:grpSp>
        <p:nvGrpSpPr>
          <p:cNvPr id="132" name=""/>
          <p:cNvGrpSpPr/>
          <p:nvPr/>
        </p:nvGrpSpPr>
        <p:grpSpPr>
          <a:xfrm rot="0">
            <a:off x="179387" y="2462212"/>
            <a:ext cx="1109662" cy="1011237"/>
            <a:chOff x="113" y="2246"/>
            <a:chExt cx="699" cy="637"/>
          </a:xfrm>
        </p:grpSpPr>
        <p:sp>
          <p:nvSpPr>
            <p:cNvPr id="1048797" name=""/>
            <p:cNvSpPr/>
            <p:nvPr/>
          </p:nvSpPr>
          <p:spPr>
            <a:xfrm rot="0">
              <a:off x="630" y="2881"/>
              <a:ext cx="182" cy="0"/>
            </a:xfrm>
            <a:prstGeom prst="line"/>
            <a:noFill/>
            <a:ln w="9525" cap="flat" cmpd="sng">
              <a:solidFill>
                <a:srgbClr val="333399">
                  <a:alpha val="100000"/>
                </a:srgbClr>
              </a:solidFill>
              <a:prstDash val="solid"/>
              <a:round/>
            </a:ln>
          </p:spPr>
        </p:sp>
        <p:sp>
          <p:nvSpPr>
            <p:cNvPr id="1048798" name=""/>
            <p:cNvSpPr txBox="1"/>
            <p:nvPr/>
          </p:nvSpPr>
          <p:spPr>
            <a:xfrm rot="0">
              <a:off x="113" y="2405"/>
              <a:ext cx="692" cy="214"/>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800" lang="zh-CN">
                  <a:solidFill>
                    <a:srgbClr val="FFFFFF"/>
                  </a:solidFill>
                  <a:latin typeface="Arial" pitchFamily="34" charset="0"/>
                  <a:ea typeface="黑体" pitchFamily="49" charset="-122"/>
                </a:rPr>
                <a:t>数据传送</a:t>
              </a:r>
            </a:p>
          </p:txBody>
        </p:sp>
        <p:sp>
          <p:nvSpPr>
            <p:cNvPr id="1048799" name=""/>
            <p:cNvSpPr/>
            <p:nvPr/>
          </p:nvSpPr>
          <p:spPr>
            <a:xfrm rot="0">
              <a:off x="721" y="2246"/>
              <a:ext cx="0" cy="637"/>
            </a:xfrm>
            <a:prstGeom prst="line"/>
            <a:noFill/>
            <a:ln w="9525" cap="flat" cmpd="sng">
              <a:solidFill>
                <a:srgbClr val="333399">
                  <a:alpha val="100000"/>
                </a:srgbClr>
              </a:solidFill>
              <a:prstDash val="solid"/>
              <a:round/>
              <a:headEnd type="triangle" w="sm" len="lg"/>
              <a:tailEnd type="triangle" w="sm" len="lg"/>
            </a:ln>
          </p:spPr>
        </p:sp>
      </p:grpSp>
      <p:sp>
        <p:nvSpPr>
          <p:cNvPr id="1048800" name=""/>
          <p:cNvSpPr/>
          <p:nvPr/>
        </p:nvSpPr>
        <p:spPr bwMode="auto">
          <a:xfrm rot="0">
            <a:off x="1306512" y="1103312"/>
            <a:ext cx="4762" cy="3821112"/>
          </a:xfrm>
          <a:custGeom>
            <a:avLst/>
            <a:ahLst/>
            <a:rect l="0" t="0" r="r" b="b"/>
            <a:pathLst>
              <a:path w="3" h="2742">
                <a:moveTo>
                  <a:pt x="3" y="0"/>
                </a:moveTo>
                <a:lnTo>
                  <a:pt x="0" y="2742"/>
                </a:lnTo>
              </a:path>
            </a:pathLst>
          </a:custGeom>
          <a:noFill/>
          <a:ln w="12700" cap="flat" cmpd="sng">
            <a:solidFill>
              <a:schemeClr val="dk1">
                <a:alpha val="100000"/>
              </a:schemeClr>
            </a:solidFill>
            <a:prstDash val="solid"/>
            <a:round/>
          </a:ln>
        </p:spPr>
      </p:sp>
      <p:sp>
        <p:nvSpPr>
          <p:cNvPr id="1048801" name=""/>
          <p:cNvSpPr/>
          <p:nvPr/>
        </p:nvSpPr>
        <p:spPr bwMode="auto">
          <a:xfrm rot="0">
            <a:off x="5737225" y="1081087"/>
            <a:ext cx="4762" cy="3813175"/>
          </a:xfrm>
          <a:custGeom>
            <a:avLst/>
            <a:ahLst/>
            <a:rect l="0" t="0" r="r" b="b"/>
            <a:pathLst>
              <a:path w="3" h="2736">
                <a:moveTo>
                  <a:pt x="3" y="0"/>
                </a:moveTo>
                <a:lnTo>
                  <a:pt x="0" y="2736"/>
                </a:lnTo>
              </a:path>
            </a:pathLst>
          </a:custGeom>
          <a:noFill/>
          <a:ln w="12700" cap="flat" cmpd="sng">
            <a:solidFill>
              <a:schemeClr val="dk1">
                <a:alpha val="100000"/>
              </a:schemeClr>
            </a:solidFill>
            <a:prstDash val="solid"/>
            <a:round/>
          </a:ln>
        </p:spPr>
      </p:sp>
      <p:sp>
        <p:nvSpPr>
          <p:cNvPr id="1048802" name=""/>
          <p:cNvSpPr/>
          <p:nvPr/>
        </p:nvSpPr>
        <p:spPr>
          <a:xfrm rot="0">
            <a:off x="8539162" y="1130300"/>
            <a:ext cx="0" cy="3813175"/>
          </a:xfrm>
          <a:prstGeom prst="line"/>
          <a:noFill/>
          <a:ln w="12700" cap="flat" cmpd="sng">
            <a:solidFill>
              <a:schemeClr val="dk1">
                <a:alpha val="100000"/>
              </a:schemeClr>
            </a:solidFill>
            <a:prstDash val="solid"/>
            <a:round/>
          </a:ln>
        </p:spPr>
      </p:sp>
      <p:sp>
        <p:nvSpPr>
          <p:cNvPr id="1048803" name=""/>
          <p:cNvSpPr/>
          <p:nvPr/>
        </p:nvSpPr>
        <p:spPr>
          <a:xfrm rot="0">
            <a:off x="7961312" y="1116012"/>
            <a:ext cx="0" cy="3813175"/>
          </a:xfrm>
          <a:prstGeom prst="line"/>
          <a:noFill/>
          <a:ln w="12700" cap="flat" cmpd="sng">
            <a:solidFill>
              <a:schemeClr val="dk1">
                <a:alpha val="100000"/>
              </a:schemeClr>
            </a:solidFill>
            <a:prstDash val="solid"/>
            <a:round/>
          </a:ln>
        </p:spPr>
      </p:sp>
      <p:sp>
        <p:nvSpPr>
          <p:cNvPr id="1048804" name=""/>
          <p:cNvSpPr/>
          <p:nvPr/>
        </p:nvSpPr>
        <p:spPr>
          <a:xfrm rot="0">
            <a:off x="7392987" y="1103312"/>
            <a:ext cx="0" cy="3813175"/>
          </a:xfrm>
          <a:prstGeom prst="line"/>
          <a:noFill/>
          <a:ln w="12700" cap="flat" cmpd="sng">
            <a:solidFill>
              <a:schemeClr val="dk1">
                <a:alpha val="100000"/>
              </a:schemeClr>
            </a:solidFill>
            <a:prstDash val="solid"/>
            <a:round/>
          </a:ln>
        </p:spPr>
      </p:sp>
      <p:sp>
        <p:nvSpPr>
          <p:cNvPr id="1048805" name=""/>
          <p:cNvSpPr/>
          <p:nvPr/>
        </p:nvSpPr>
        <p:spPr>
          <a:xfrm rot="0">
            <a:off x="3995737" y="1081087"/>
            <a:ext cx="0" cy="3813175"/>
          </a:xfrm>
          <a:prstGeom prst="line"/>
          <a:noFill/>
          <a:ln w="12700" cap="flat" cmpd="sng">
            <a:solidFill>
              <a:schemeClr val="dk1">
                <a:alpha val="100000"/>
              </a:schemeClr>
            </a:solidFill>
            <a:prstDash val="solid"/>
            <a:round/>
          </a:ln>
        </p:spPr>
      </p:sp>
      <p:sp>
        <p:nvSpPr>
          <p:cNvPr id="1048806" name=""/>
          <p:cNvSpPr/>
          <p:nvPr/>
        </p:nvSpPr>
        <p:spPr>
          <a:xfrm rot="0">
            <a:off x="4565650" y="1081087"/>
            <a:ext cx="0" cy="3813175"/>
          </a:xfrm>
          <a:prstGeom prst="line"/>
          <a:noFill/>
          <a:ln w="12700" cap="flat" cmpd="sng">
            <a:solidFill>
              <a:schemeClr val="dk1">
                <a:alpha val="100000"/>
              </a:schemeClr>
            </a:solidFill>
            <a:prstDash val="solid"/>
            <a:round/>
          </a:ln>
        </p:spPr>
      </p:sp>
      <p:sp>
        <p:nvSpPr>
          <p:cNvPr id="1048807" name=""/>
          <p:cNvSpPr/>
          <p:nvPr/>
        </p:nvSpPr>
        <p:spPr>
          <a:xfrm rot="0">
            <a:off x="5159375" y="1081087"/>
            <a:ext cx="0" cy="3813175"/>
          </a:xfrm>
          <a:prstGeom prst="line"/>
          <a:noFill/>
          <a:ln w="12700" cap="flat" cmpd="sng">
            <a:solidFill>
              <a:schemeClr val="dk1">
                <a:alpha val="100000"/>
              </a:schemeClr>
            </a:solidFill>
            <a:prstDash val="solid"/>
            <a:round/>
          </a:ln>
        </p:spPr>
      </p:sp>
      <p:grpSp>
        <p:nvGrpSpPr>
          <p:cNvPr id="133" name=""/>
          <p:cNvGrpSpPr/>
          <p:nvPr/>
        </p:nvGrpSpPr>
        <p:grpSpPr>
          <a:xfrm rot="0">
            <a:off x="1296987" y="2449512"/>
            <a:ext cx="1766887" cy="1279525"/>
            <a:chOff x="817" y="2238"/>
            <a:chExt cx="1113" cy="806"/>
          </a:xfrm>
        </p:grpSpPr>
        <p:sp>
          <p:nvSpPr>
            <p:cNvPr id="1048808" name=""/>
            <p:cNvSpPr/>
            <p:nvPr/>
          </p:nvSpPr>
          <p:spPr>
            <a:xfrm rot="0">
              <a:off x="841" y="2268"/>
              <a:ext cx="1089" cy="168"/>
            </a:xfrm>
            <a:prstGeom prst="line"/>
            <a:noFill/>
            <a:ln>
              <a:noFill/>
            </a:ln>
          </p:spPr>
        </p:sp>
        <p:sp>
          <p:nvSpPr>
            <p:cNvPr id="1048809" name=""/>
            <p:cNvSpPr/>
            <p:nvPr/>
          </p:nvSpPr>
          <p:spPr>
            <a:xfrm rot="5400000">
              <a:off x="977" y="2090"/>
              <a:ext cx="793" cy="1092"/>
            </a:xfrm>
            <a:prstGeom prst="parallelogram">
              <a:avLst>
                <a:gd name="adj" fmla="val 21175"/>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810" name=""/>
            <p:cNvSpPr txBox="1"/>
            <p:nvPr/>
          </p:nvSpPr>
          <p:spPr>
            <a:xfrm rot="0">
              <a:off x="1113" y="2429"/>
              <a:ext cx="404"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1800" lang="zh-CN">
                  <a:solidFill>
                    <a:srgbClr val="333399"/>
                  </a:solidFill>
                  <a:latin typeface="Arial" pitchFamily="34" charset="0"/>
                  <a:ea typeface="黑体" pitchFamily="49" charset="-122"/>
                </a:rPr>
                <a:t>报文</a:t>
              </a:r>
            </a:p>
          </p:txBody>
        </p:sp>
        <p:sp>
          <p:nvSpPr>
            <p:cNvPr id="1048811" name=""/>
            <p:cNvSpPr/>
            <p:nvPr/>
          </p:nvSpPr>
          <p:spPr>
            <a:xfrm rot="746036">
              <a:off x="1174" y="2745"/>
              <a:ext cx="408" cy="127"/>
            </a:xfrm>
            <a:prstGeom prst="rightArrow">
              <a:avLst>
                <a:gd name="adj1" fmla="val 50000"/>
                <a:gd name="adj2" fmla="val 80314"/>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812" name=""/>
            <p:cNvSpPr/>
            <p:nvPr/>
          </p:nvSpPr>
          <p:spPr>
            <a:xfrm rot="0">
              <a:off x="823" y="2238"/>
              <a:ext cx="1094" cy="174"/>
            </a:xfrm>
            <a:prstGeom prst="line"/>
            <a:noFill/>
            <a:ln w="9525" cap="flat" cmpd="sng">
              <a:solidFill>
                <a:schemeClr val="dk1">
                  <a:alpha val="100000"/>
                </a:schemeClr>
              </a:solidFill>
              <a:prstDash val="solid"/>
              <a:round/>
            </a:ln>
          </p:spPr>
        </p:sp>
        <p:sp>
          <p:nvSpPr>
            <p:cNvPr id="1048813" name=""/>
            <p:cNvSpPr/>
            <p:nvPr/>
          </p:nvSpPr>
          <p:spPr>
            <a:xfrm rot="0">
              <a:off x="817" y="2865"/>
              <a:ext cx="1100" cy="179"/>
            </a:xfrm>
            <a:prstGeom prst="line"/>
            <a:noFill/>
            <a:ln w="9525" cap="flat" cmpd="sng">
              <a:solidFill>
                <a:schemeClr val="dk1">
                  <a:alpha val="100000"/>
                </a:schemeClr>
              </a:solidFill>
              <a:prstDash val="solid"/>
              <a:round/>
            </a:ln>
          </p:spPr>
        </p:sp>
      </p:grpSp>
      <p:grpSp>
        <p:nvGrpSpPr>
          <p:cNvPr id="134" name=""/>
          <p:cNvGrpSpPr/>
          <p:nvPr/>
        </p:nvGrpSpPr>
        <p:grpSpPr>
          <a:xfrm rot="0">
            <a:off x="6804025" y="1370012"/>
            <a:ext cx="582612" cy="385762"/>
            <a:chOff x="4286" y="1558"/>
            <a:chExt cx="367" cy="243"/>
          </a:xfrm>
        </p:grpSpPr>
        <p:sp>
          <p:nvSpPr>
            <p:cNvPr id="1048814" name=""/>
            <p:cNvSpPr/>
            <p:nvPr/>
          </p:nvSpPr>
          <p:spPr>
            <a:xfrm rot="5400000">
              <a:off x="4367" y="1516"/>
              <a:ext cx="211" cy="359"/>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815" name=""/>
            <p:cNvSpPr txBox="1"/>
            <p:nvPr/>
          </p:nvSpPr>
          <p:spPr>
            <a:xfrm rot="626605">
              <a:off x="4295" y="1558"/>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2</a:t>
              </a:r>
            </a:p>
          </p:txBody>
        </p:sp>
        <p:sp>
          <p:nvSpPr>
            <p:cNvPr id="1048816" name=""/>
            <p:cNvSpPr/>
            <p:nvPr/>
          </p:nvSpPr>
          <p:spPr>
            <a:xfrm rot="0">
              <a:off x="4286" y="1738"/>
              <a:ext cx="363" cy="63"/>
            </a:xfrm>
            <a:prstGeom prst="line"/>
            <a:noFill/>
            <a:ln w="9525" cap="flat" cmpd="sng">
              <a:solidFill>
                <a:schemeClr val="dk1">
                  <a:alpha val="100000"/>
                </a:schemeClr>
              </a:solidFill>
              <a:prstDash val="solid"/>
              <a:round/>
            </a:ln>
          </p:spPr>
        </p:sp>
        <p:sp>
          <p:nvSpPr>
            <p:cNvPr id="1048817" name=""/>
            <p:cNvSpPr/>
            <p:nvPr/>
          </p:nvSpPr>
          <p:spPr>
            <a:xfrm rot="746036">
              <a:off x="4481" y="1652"/>
              <a:ext cx="132" cy="126"/>
            </a:xfrm>
            <a:prstGeom prst="rightArrow">
              <a:avLst>
                <a:gd name="adj1" fmla="val 50000"/>
                <a:gd name="adj2" fmla="val 26190"/>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818" name=""/>
            <p:cNvSpPr/>
            <p:nvPr/>
          </p:nvSpPr>
          <p:spPr>
            <a:xfrm rot="0">
              <a:off x="4290" y="1587"/>
              <a:ext cx="363" cy="63"/>
            </a:xfrm>
            <a:prstGeom prst="line"/>
            <a:noFill/>
            <a:ln w="9525" cap="flat" cmpd="sng">
              <a:solidFill>
                <a:schemeClr val="dk1">
                  <a:alpha val="100000"/>
                </a:schemeClr>
              </a:solidFill>
              <a:prstDash val="solid"/>
              <a:round/>
            </a:ln>
          </p:spPr>
        </p:sp>
      </p:grpSp>
      <p:grpSp>
        <p:nvGrpSpPr>
          <p:cNvPr id="135" name=""/>
          <p:cNvGrpSpPr/>
          <p:nvPr/>
        </p:nvGrpSpPr>
        <p:grpSpPr>
          <a:xfrm rot="0">
            <a:off x="6811962" y="1076325"/>
            <a:ext cx="581025" cy="395287"/>
            <a:chOff x="4291" y="1373"/>
            <a:chExt cx="366" cy="249"/>
          </a:xfrm>
        </p:grpSpPr>
        <p:sp>
          <p:nvSpPr>
            <p:cNvPr id="1048819" name=""/>
            <p:cNvSpPr/>
            <p:nvPr/>
          </p:nvSpPr>
          <p:spPr>
            <a:xfrm rot="5400000">
              <a:off x="4371" y="1337"/>
              <a:ext cx="211" cy="359"/>
            </a:xfrm>
            <a:prstGeom prst="parallelogram">
              <a:avLst>
                <a:gd name="adj" fmla="val 29162"/>
              </a:avLst>
            </a:prstGeom>
            <a:solidFill>
              <a:srgbClr val="DDDDDD"/>
            </a:soli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820" name=""/>
            <p:cNvSpPr txBox="1"/>
            <p:nvPr/>
          </p:nvSpPr>
          <p:spPr>
            <a:xfrm rot="626605">
              <a:off x="4294" y="1373"/>
              <a:ext cx="265" cy="231"/>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zh-CN" sz="1800" lang="en-US">
                  <a:solidFill>
                    <a:srgbClr val="333399"/>
                  </a:solidFill>
                  <a:latin typeface="Arial" pitchFamily="34" charset="0"/>
                  <a:ea typeface="黑体" pitchFamily="49" charset="-122"/>
                </a:rPr>
                <a:t>P</a:t>
              </a:r>
              <a:r>
                <a:rPr altLang="zh-CN" baseline="-25000" sz="1800" lang="en-US">
                  <a:solidFill>
                    <a:srgbClr val="333399"/>
                  </a:solidFill>
                  <a:latin typeface="Arial" pitchFamily="34" charset="0"/>
                  <a:ea typeface="黑体" pitchFamily="49" charset="-122"/>
                </a:rPr>
                <a:t>1</a:t>
              </a:r>
            </a:p>
          </p:txBody>
        </p:sp>
        <p:sp>
          <p:nvSpPr>
            <p:cNvPr id="1048821" name=""/>
            <p:cNvSpPr/>
            <p:nvPr/>
          </p:nvSpPr>
          <p:spPr>
            <a:xfrm rot="0">
              <a:off x="4295" y="1407"/>
              <a:ext cx="362" cy="64"/>
            </a:xfrm>
            <a:prstGeom prst="line"/>
            <a:noFill/>
            <a:ln w="9525" cap="flat" cmpd="sng">
              <a:solidFill>
                <a:schemeClr val="dk1">
                  <a:alpha val="100000"/>
                </a:schemeClr>
              </a:solidFill>
              <a:prstDash val="solid"/>
              <a:round/>
            </a:ln>
          </p:spPr>
        </p:sp>
        <p:sp>
          <p:nvSpPr>
            <p:cNvPr id="1048822" name=""/>
            <p:cNvSpPr/>
            <p:nvPr/>
          </p:nvSpPr>
          <p:spPr>
            <a:xfrm rot="0">
              <a:off x="4291" y="1558"/>
              <a:ext cx="363" cy="64"/>
            </a:xfrm>
            <a:prstGeom prst="line"/>
            <a:noFill/>
            <a:ln w="9525" cap="flat" cmpd="sng">
              <a:solidFill>
                <a:schemeClr val="dk1">
                  <a:alpha val="100000"/>
                </a:schemeClr>
              </a:solidFill>
              <a:prstDash val="solid"/>
              <a:round/>
            </a:ln>
          </p:spPr>
        </p:sp>
        <p:sp>
          <p:nvSpPr>
            <p:cNvPr id="1048823" name=""/>
            <p:cNvSpPr/>
            <p:nvPr/>
          </p:nvSpPr>
          <p:spPr>
            <a:xfrm rot="746036">
              <a:off x="4485" y="1472"/>
              <a:ext cx="133" cy="127"/>
            </a:xfrm>
            <a:prstGeom prst="rightArrow">
              <a:avLst>
                <a:gd name="adj1" fmla="val 50000"/>
                <a:gd name="adj2" fmla="val 26181"/>
              </a:avLst>
            </a:prstGeom>
            <a:solidFill>
              <a:schemeClr val="lt1"/>
            </a:solidFill>
            <a:ln w="9525" cap="flat" cmpd="sng">
              <a:solidFill>
                <a:srgbClr val="3333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grpSp>
      <p:sp>
        <p:nvSpPr>
          <p:cNvPr id="1048824" name=""/>
          <p:cNvSpPr/>
          <p:nvPr/>
        </p:nvSpPr>
        <p:spPr>
          <a:xfrm rot="0">
            <a:off x="6808787" y="1090612"/>
            <a:ext cx="0" cy="3813175"/>
          </a:xfrm>
          <a:prstGeom prst="line"/>
          <a:noFill/>
          <a:ln w="12700" cap="flat" cmpd="sng">
            <a:solidFill>
              <a:schemeClr val="dk1">
                <a:alpha val="100000"/>
              </a:schemeClr>
            </a:solidFill>
            <a:prstDash val="solid"/>
            <a:round/>
          </a:ln>
        </p:spPr>
      </p:sp>
      <p:sp>
        <p:nvSpPr>
          <p:cNvPr id="1048825" name=""/>
          <p:cNvSpPr/>
          <p:nvPr/>
        </p:nvSpPr>
        <p:spPr>
          <a:xfrm rot="0">
            <a:off x="1306512" y="3556000"/>
            <a:ext cx="576262" cy="95250"/>
          </a:xfrm>
          <a:prstGeom prst="line"/>
          <a:noFill/>
          <a:ln w="19050" cap="flat" cmpd="sng">
            <a:solidFill>
              <a:srgbClr val="333399">
                <a:alpha val="100000"/>
              </a:srgbClr>
            </a:solidFill>
            <a:prstDash val="solid"/>
            <a:round/>
            <a:tailEnd type="triangle" w="sm" len="med"/>
          </a:ln>
        </p:spPr>
      </p:sp>
      <p:sp>
        <p:nvSpPr>
          <p:cNvPr id="1048826" name=""/>
          <p:cNvSpPr/>
          <p:nvPr/>
        </p:nvSpPr>
        <p:spPr>
          <a:xfrm rot="0">
            <a:off x="1892300" y="3736975"/>
            <a:ext cx="566737" cy="95250"/>
          </a:xfrm>
          <a:prstGeom prst="line"/>
          <a:noFill/>
          <a:ln w="19050" cap="flat" cmpd="sng">
            <a:solidFill>
              <a:srgbClr val="333399">
                <a:alpha val="100000"/>
              </a:srgbClr>
            </a:solidFill>
            <a:prstDash val="solid"/>
            <a:round/>
            <a:tailEnd type="triangle" w="sm" len="med"/>
          </a:ln>
        </p:spPr>
      </p:sp>
      <p:sp>
        <p:nvSpPr>
          <p:cNvPr id="1048827" name=""/>
          <p:cNvSpPr/>
          <p:nvPr/>
        </p:nvSpPr>
        <p:spPr>
          <a:xfrm rot="0">
            <a:off x="2459037" y="3927475"/>
            <a:ext cx="574675" cy="85725"/>
          </a:xfrm>
          <a:prstGeom prst="line"/>
          <a:noFill/>
          <a:ln w="19050" cap="flat" cmpd="sng">
            <a:solidFill>
              <a:srgbClr val="333399">
                <a:alpha val="100000"/>
              </a:srgbClr>
            </a:solidFill>
            <a:prstDash val="solid"/>
            <a:round/>
            <a:tailEnd type="triangle" w="sm" len="med"/>
          </a:ln>
        </p:spPr>
      </p:sp>
      <p:grpSp>
        <p:nvGrpSpPr>
          <p:cNvPr id="136" name=""/>
          <p:cNvGrpSpPr/>
          <p:nvPr/>
        </p:nvGrpSpPr>
        <p:grpSpPr>
          <a:xfrm rot="0">
            <a:off x="179387" y="3451225"/>
            <a:ext cx="1098550" cy="592137"/>
            <a:chOff x="113" y="2869"/>
            <a:chExt cx="692" cy="373"/>
          </a:xfrm>
        </p:grpSpPr>
        <p:sp>
          <p:nvSpPr>
            <p:cNvPr id="1048828" name=""/>
            <p:cNvSpPr/>
            <p:nvPr/>
          </p:nvSpPr>
          <p:spPr>
            <a:xfrm rot="0">
              <a:off x="615" y="3241"/>
              <a:ext cx="182" cy="0"/>
            </a:xfrm>
            <a:prstGeom prst="line"/>
            <a:noFill/>
            <a:ln w="9525" cap="flat" cmpd="sng">
              <a:solidFill>
                <a:srgbClr val="333399">
                  <a:alpha val="100000"/>
                </a:srgbClr>
              </a:solidFill>
              <a:prstDash val="solid"/>
              <a:round/>
            </a:ln>
          </p:spPr>
        </p:sp>
        <p:sp>
          <p:nvSpPr>
            <p:cNvPr id="1048829" name=""/>
            <p:cNvSpPr/>
            <p:nvPr/>
          </p:nvSpPr>
          <p:spPr>
            <a:xfrm rot="0">
              <a:off x="721" y="2869"/>
              <a:ext cx="0" cy="373"/>
            </a:xfrm>
            <a:prstGeom prst="line"/>
            <a:noFill/>
            <a:ln w="9525" cap="flat" cmpd="sng">
              <a:solidFill>
                <a:srgbClr val="333399">
                  <a:alpha val="100000"/>
                </a:srgbClr>
              </a:solidFill>
              <a:prstDash val="solid"/>
              <a:round/>
              <a:headEnd type="triangle" w="sm" len="lg"/>
              <a:tailEnd type="triangle" w="sm" len="lg"/>
            </a:ln>
          </p:spPr>
        </p:sp>
        <p:sp>
          <p:nvSpPr>
            <p:cNvPr id="1048830" name=""/>
            <p:cNvSpPr txBox="1"/>
            <p:nvPr/>
          </p:nvSpPr>
          <p:spPr>
            <a:xfrm rot="0">
              <a:off x="113" y="2933"/>
              <a:ext cx="692" cy="214"/>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800" lang="zh-CN">
                  <a:solidFill>
                    <a:srgbClr val="FFFFFF"/>
                  </a:solidFill>
                  <a:latin typeface="Arial" pitchFamily="34" charset="0"/>
                  <a:ea typeface="黑体" pitchFamily="49" charset="-122"/>
                </a:rPr>
                <a:t>连接释放</a:t>
              </a:r>
            </a:p>
          </p:txBody>
        </p:sp>
      </p:grpSp>
      <p:sp>
        <p:nvSpPr>
          <p:cNvPr id="1048831" name=""/>
          <p:cNvSpPr/>
          <p:nvPr/>
        </p:nvSpPr>
        <p:spPr bwMode="auto">
          <a:xfrm rot="0">
            <a:off x="3040062" y="1125537"/>
            <a:ext cx="4762" cy="3813175"/>
          </a:xfrm>
          <a:custGeom>
            <a:avLst/>
            <a:ahLst/>
            <a:rect l="0" t="0" r="r" b="b"/>
            <a:pathLst>
              <a:path w="3" h="2736">
                <a:moveTo>
                  <a:pt x="3" y="0"/>
                </a:moveTo>
                <a:lnTo>
                  <a:pt x="0" y="2736"/>
                </a:lnTo>
              </a:path>
            </a:pathLst>
          </a:custGeom>
          <a:noFill/>
          <a:ln w="12700" cap="flat" cmpd="sng">
            <a:solidFill>
              <a:schemeClr val="dk1">
                <a:alpha val="100000"/>
              </a:schemeClr>
            </a:solidFill>
            <a:prstDash val="solid"/>
            <a:round/>
          </a:ln>
        </p:spPr>
      </p:sp>
      <p:sp>
        <p:nvSpPr>
          <p:cNvPr id="1048832" name=""/>
          <p:cNvSpPr/>
          <p:nvPr/>
        </p:nvSpPr>
        <p:spPr>
          <a:xfrm rot="0">
            <a:off x="71437" y="5365750"/>
            <a:ext cx="8843962" cy="1447800"/>
          </a:xfrm>
          <a:prstGeom prst="roundRect"/>
          <a:no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833" name=""/>
          <p:cNvSpPr/>
          <p:nvPr/>
        </p:nvSpPr>
        <p:spPr>
          <a:xfrm rot="0">
            <a:off x="6781800" y="6203950"/>
            <a:ext cx="1676400" cy="0"/>
          </a:xfrm>
          <a:prstGeom prst="line"/>
          <a:noFill/>
          <a:ln w="9525" cap="flat" cmpd="sng">
            <a:solidFill>
              <a:schemeClr val="dk1">
                <a:alpha val="100000"/>
              </a:schemeClr>
            </a:solidFill>
            <a:prstDash val="solid"/>
            <a:round/>
          </a:ln>
        </p:spPr>
      </p:sp>
      <p:sp>
        <p:nvSpPr>
          <p:cNvPr id="1048834" name=""/>
          <p:cNvSpPr/>
          <p:nvPr/>
        </p:nvSpPr>
        <p:spPr>
          <a:xfrm rot="0">
            <a:off x="3962400" y="6203950"/>
            <a:ext cx="1676400" cy="0"/>
          </a:xfrm>
          <a:prstGeom prst="line"/>
          <a:noFill/>
          <a:ln w="9525" cap="flat" cmpd="sng">
            <a:solidFill>
              <a:schemeClr val="dk1">
                <a:alpha val="100000"/>
              </a:schemeClr>
            </a:solidFill>
            <a:prstDash val="solid"/>
            <a:round/>
          </a:ln>
        </p:spPr>
      </p:sp>
      <p:sp>
        <p:nvSpPr>
          <p:cNvPr id="1048835" name=""/>
          <p:cNvSpPr/>
          <p:nvPr/>
        </p:nvSpPr>
        <p:spPr>
          <a:xfrm rot="0">
            <a:off x="1295400" y="6203950"/>
            <a:ext cx="1676400" cy="0"/>
          </a:xfrm>
          <a:prstGeom prst="line"/>
          <a:noFill/>
          <a:ln w="9525" cap="flat" cmpd="sng">
            <a:solidFill>
              <a:schemeClr val="dk1">
                <a:alpha val="100000"/>
              </a:schemeClr>
            </a:solidFill>
            <a:prstDash val="solid"/>
            <a:round/>
          </a:ln>
        </p:spPr>
      </p:sp>
      <p:grpSp>
        <p:nvGrpSpPr>
          <p:cNvPr id="137" name=""/>
          <p:cNvGrpSpPr/>
          <p:nvPr/>
        </p:nvGrpSpPr>
        <p:grpSpPr>
          <a:xfrm rot="0">
            <a:off x="1219200" y="6051550"/>
            <a:ext cx="1905000" cy="228600"/>
            <a:chOff x="768" y="2544"/>
            <a:chExt cx="1200" cy="144"/>
          </a:xfrm>
        </p:grpSpPr>
        <p:sp>
          <p:nvSpPr>
            <p:cNvPr id="1048836" name=""/>
            <p:cNvSpPr/>
            <p:nvPr/>
          </p:nvSpPr>
          <p:spPr>
            <a:xfrm rot="0">
              <a:off x="768"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37" name=""/>
            <p:cNvSpPr/>
            <p:nvPr/>
          </p:nvSpPr>
          <p:spPr>
            <a:xfrm rot="0">
              <a:off x="1120"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38" name=""/>
            <p:cNvSpPr/>
            <p:nvPr/>
          </p:nvSpPr>
          <p:spPr>
            <a:xfrm rot="0">
              <a:off x="1472"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39" name=""/>
            <p:cNvSpPr/>
            <p:nvPr/>
          </p:nvSpPr>
          <p:spPr>
            <a:xfrm rot="0">
              <a:off x="1824"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grpSp>
      <p:grpSp>
        <p:nvGrpSpPr>
          <p:cNvPr id="138" name=""/>
          <p:cNvGrpSpPr/>
          <p:nvPr/>
        </p:nvGrpSpPr>
        <p:grpSpPr>
          <a:xfrm rot="0">
            <a:off x="3886200" y="6051550"/>
            <a:ext cx="1905000" cy="228600"/>
            <a:chOff x="768" y="2544"/>
            <a:chExt cx="1200" cy="144"/>
          </a:xfrm>
        </p:grpSpPr>
        <p:sp>
          <p:nvSpPr>
            <p:cNvPr id="1048840" name=""/>
            <p:cNvSpPr/>
            <p:nvPr/>
          </p:nvSpPr>
          <p:spPr>
            <a:xfrm rot="0">
              <a:off x="768"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41" name=""/>
            <p:cNvSpPr/>
            <p:nvPr/>
          </p:nvSpPr>
          <p:spPr>
            <a:xfrm rot="0">
              <a:off x="1120"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42" name=""/>
            <p:cNvSpPr/>
            <p:nvPr/>
          </p:nvSpPr>
          <p:spPr>
            <a:xfrm rot="0">
              <a:off x="1472"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43" name=""/>
            <p:cNvSpPr/>
            <p:nvPr/>
          </p:nvSpPr>
          <p:spPr>
            <a:xfrm rot="0">
              <a:off x="1824"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grpSp>
      <p:grpSp>
        <p:nvGrpSpPr>
          <p:cNvPr id="139" name=""/>
          <p:cNvGrpSpPr/>
          <p:nvPr/>
        </p:nvGrpSpPr>
        <p:grpSpPr>
          <a:xfrm rot="0">
            <a:off x="6705600" y="6051550"/>
            <a:ext cx="1905000" cy="228600"/>
            <a:chOff x="768" y="2544"/>
            <a:chExt cx="1200" cy="144"/>
          </a:xfrm>
        </p:grpSpPr>
        <p:sp>
          <p:nvSpPr>
            <p:cNvPr id="1048844" name=""/>
            <p:cNvSpPr/>
            <p:nvPr/>
          </p:nvSpPr>
          <p:spPr>
            <a:xfrm rot="0">
              <a:off x="768"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45" name=""/>
            <p:cNvSpPr/>
            <p:nvPr/>
          </p:nvSpPr>
          <p:spPr>
            <a:xfrm rot="0">
              <a:off x="1120"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46" name=""/>
            <p:cNvSpPr/>
            <p:nvPr/>
          </p:nvSpPr>
          <p:spPr>
            <a:xfrm rot="0">
              <a:off x="1472"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47" name=""/>
            <p:cNvSpPr/>
            <p:nvPr/>
          </p:nvSpPr>
          <p:spPr>
            <a:xfrm rot="0">
              <a:off x="1824" y="2544"/>
              <a:ext cx="144" cy="144"/>
            </a:xfrm>
            <a:prstGeom prst="cube"/>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grpSp>
      <p:sp>
        <p:nvSpPr>
          <p:cNvPr id="1048848" name=""/>
          <p:cNvSpPr/>
          <p:nvPr/>
        </p:nvSpPr>
        <p:spPr>
          <a:xfrm rot="0">
            <a:off x="3886200" y="5670550"/>
            <a:ext cx="685800" cy="304800"/>
          </a:xfrm>
          <a:prstGeom prst="curvedDownArrow">
            <a:avLst>
              <a:gd name="adj1" fmla="val 40104"/>
              <a:gd name="adj2" fmla="val 94270"/>
              <a:gd name="adj3" fmla="val 52601"/>
            </a:avLst>
          </a:prstGeom>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49" name=""/>
          <p:cNvSpPr/>
          <p:nvPr/>
        </p:nvSpPr>
        <p:spPr>
          <a:xfrm rot="0">
            <a:off x="4533900" y="5670550"/>
            <a:ext cx="685800" cy="304800"/>
          </a:xfrm>
          <a:prstGeom prst="curvedDownArrow">
            <a:avLst>
              <a:gd name="adj1" fmla="val 40104"/>
              <a:gd name="adj2" fmla="val 94270"/>
              <a:gd name="adj3" fmla="val 52601"/>
            </a:avLst>
          </a:prstGeom>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50" name=""/>
          <p:cNvSpPr/>
          <p:nvPr/>
        </p:nvSpPr>
        <p:spPr>
          <a:xfrm rot="0">
            <a:off x="5181600" y="5670550"/>
            <a:ext cx="685800" cy="304800"/>
          </a:xfrm>
          <a:prstGeom prst="curvedDownArrow">
            <a:avLst>
              <a:gd name="adj1" fmla="val 40104"/>
              <a:gd name="adj2" fmla="val 94270"/>
              <a:gd name="adj3" fmla="val 52601"/>
            </a:avLst>
          </a:prstGeom>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51" name=""/>
          <p:cNvSpPr/>
          <p:nvPr/>
        </p:nvSpPr>
        <p:spPr>
          <a:xfrm rot="0">
            <a:off x="1295400" y="5746750"/>
            <a:ext cx="1905000" cy="304800"/>
          </a:xfrm>
          <a:prstGeom prst="rightArrow">
            <a:avLst>
              <a:gd name="adj1" fmla="val 58334"/>
              <a:gd name="adj2" fmla="val 109375"/>
            </a:avLst>
          </a:prstGeom>
          <a:solidFill>
            <a:srgbClr val="969696"/>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52" name=""/>
          <p:cNvSpPr/>
          <p:nvPr/>
        </p:nvSpPr>
        <p:spPr>
          <a:xfrm rot="0">
            <a:off x="6705600" y="5670550"/>
            <a:ext cx="685800" cy="304800"/>
          </a:xfrm>
          <a:prstGeom prst="curvedDownArrow">
            <a:avLst>
              <a:gd name="adj1" fmla="val 13542"/>
              <a:gd name="adj2" fmla="val 66666"/>
              <a:gd name="adj3" fmla="val 36976"/>
            </a:avLst>
          </a:prstGeom>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53" name=""/>
          <p:cNvSpPr/>
          <p:nvPr/>
        </p:nvSpPr>
        <p:spPr>
          <a:xfrm rot="0">
            <a:off x="7315200" y="5670550"/>
            <a:ext cx="685800" cy="304800"/>
          </a:xfrm>
          <a:prstGeom prst="curvedDownArrow">
            <a:avLst>
              <a:gd name="adj1" fmla="val 13542"/>
              <a:gd name="adj2" fmla="val 66666"/>
              <a:gd name="adj3" fmla="val 36976"/>
            </a:avLst>
          </a:prstGeom>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54" name=""/>
          <p:cNvSpPr/>
          <p:nvPr/>
        </p:nvSpPr>
        <p:spPr>
          <a:xfrm rot="0">
            <a:off x="7924800" y="5670550"/>
            <a:ext cx="685800" cy="304800"/>
          </a:xfrm>
          <a:prstGeom prst="curvedDownArrow">
            <a:avLst>
              <a:gd name="adj1" fmla="val 13542"/>
              <a:gd name="adj2" fmla="val 66666"/>
              <a:gd name="adj3" fmla="val 36976"/>
            </a:avLst>
          </a:prstGeom>
          <a:solidFill>
            <a:srgbClr val="DDDDDD"/>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solidFill>
                <a:srgbClr val="FF0000"/>
              </a:solidFill>
              <a:latin typeface="Arial" pitchFamily="34" charset="0"/>
              <a:ea typeface="宋体" pitchFamily="2" charset="-122"/>
            </a:endParaRPr>
          </a:p>
        </p:txBody>
      </p:sp>
      <p:sp>
        <p:nvSpPr>
          <p:cNvPr id="1048855" name=""/>
          <p:cNvSpPr txBox="1"/>
          <p:nvPr/>
        </p:nvSpPr>
        <p:spPr>
          <a:xfrm rot="0">
            <a:off x="101600" y="5721350"/>
            <a:ext cx="1098550" cy="5873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800" lang="zh-CN">
                <a:solidFill>
                  <a:srgbClr val="FFFFFF"/>
                </a:solidFill>
                <a:latin typeface="Times New Roman" pitchFamily="18" charset="0"/>
                <a:ea typeface="宋体" pitchFamily="2" charset="-122"/>
              </a:rPr>
              <a:t>数据传送</a:t>
            </a:r>
          </a:p>
          <a:p>
            <a:pPr eaLnBrk="1" hangingPunct="1" indent="0" latinLnBrk="1" lvl="0" marL="0">
              <a:lnSpc>
                <a:spcPct val="90000"/>
              </a:lnSpc>
              <a:spcBef>
                <a:spcPct val="0"/>
              </a:spcBef>
              <a:buFontTx/>
              <a:buNone/>
            </a:pPr>
            <a:r>
              <a:rPr altLang="en-US" sz="1800" lang="zh-CN">
                <a:solidFill>
                  <a:srgbClr val="FFFFFF"/>
                </a:solidFill>
                <a:latin typeface="Times New Roman" pitchFamily="18" charset="0"/>
                <a:ea typeface="宋体" pitchFamily="2" charset="-122"/>
              </a:rPr>
              <a:t>的特点</a:t>
            </a:r>
          </a:p>
        </p:txBody>
      </p:sp>
      <p:sp>
        <p:nvSpPr>
          <p:cNvPr id="1048856" name=""/>
          <p:cNvSpPr txBox="1"/>
          <p:nvPr/>
        </p:nvSpPr>
        <p:spPr>
          <a:xfrm rot="0">
            <a:off x="1258887" y="5465762"/>
            <a:ext cx="1784350" cy="33972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800" lang="zh-CN">
                <a:solidFill>
                  <a:srgbClr val="FF0000"/>
                </a:solidFill>
                <a:latin typeface="Times New Roman" pitchFamily="18" charset="0"/>
                <a:ea typeface="宋体" pitchFamily="2" charset="-122"/>
              </a:rPr>
              <a:t>比特流直达终点</a:t>
            </a:r>
          </a:p>
        </p:txBody>
      </p:sp>
      <p:sp>
        <p:nvSpPr>
          <p:cNvPr id="1048857" name=""/>
          <p:cNvSpPr txBox="1"/>
          <p:nvPr/>
        </p:nvSpPr>
        <p:spPr>
          <a:xfrm rot="0">
            <a:off x="3886200" y="5341937"/>
            <a:ext cx="641350" cy="33972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800" lang="zh-CN">
                <a:solidFill>
                  <a:srgbClr val="FF0000"/>
                </a:solidFill>
                <a:latin typeface="Times New Roman" pitchFamily="18" charset="0"/>
                <a:ea typeface="宋体" pitchFamily="2" charset="-122"/>
              </a:rPr>
              <a:t>报文</a:t>
            </a:r>
          </a:p>
        </p:txBody>
      </p:sp>
      <p:sp>
        <p:nvSpPr>
          <p:cNvPr id="1048858" name=""/>
          <p:cNvSpPr txBox="1"/>
          <p:nvPr/>
        </p:nvSpPr>
        <p:spPr>
          <a:xfrm rot="0">
            <a:off x="4543425" y="5341937"/>
            <a:ext cx="641350" cy="33972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800" lang="zh-CN">
                <a:solidFill>
                  <a:srgbClr val="FF0000"/>
                </a:solidFill>
                <a:latin typeface="Times New Roman" pitchFamily="18" charset="0"/>
                <a:ea typeface="宋体" pitchFamily="2" charset="-122"/>
              </a:rPr>
              <a:t>报文</a:t>
            </a:r>
          </a:p>
        </p:txBody>
      </p:sp>
      <p:sp>
        <p:nvSpPr>
          <p:cNvPr id="1048859" name=""/>
          <p:cNvSpPr txBox="1"/>
          <p:nvPr/>
        </p:nvSpPr>
        <p:spPr>
          <a:xfrm rot="0">
            <a:off x="5200650" y="5341937"/>
            <a:ext cx="641350" cy="33972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800" lang="zh-CN">
                <a:solidFill>
                  <a:srgbClr val="FF0000"/>
                </a:solidFill>
                <a:latin typeface="Times New Roman" pitchFamily="18" charset="0"/>
                <a:ea typeface="宋体" pitchFamily="2" charset="-122"/>
              </a:rPr>
              <a:t>报文</a:t>
            </a:r>
          </a:p>
        </p:txBody>
      </p:sp>
      <p:sp>
        <p:nvSpPr>
          <p:cNvPr id="1048860" name=""/>
          <p:cNvSpPr txBox="1"/>
          <p:nvPr/>
        </p:nvSpPr>
        <p:spPr>
          <a:xfrm rot="0">
            <a:off x="6705600" y="5341937"/>
            <a:ext cx="641350" cy="33972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800" lang="zh-CN">
                <a:solidFill>
                  <a:srgbClr val="FF0000"/>
                </a:solidFill>
                <a:latin typeface="Times New Roman" pitchFamily="18" charset="0"/>
                <a:ea typeface="宋体" pitchFamily="2" charset="-122"/>
              </a:rPr>
              <a:t>分组</a:t>
            </a:r>
          </a:p>
        </p:txBody>
      </p:sp>
      <p:sp>
        <p:nvSpPr>
          <p:cNvPr id="1048861" name=""/>
          <p:cNvSpPr txBox="1"/>
          <p:nvPr/>
        </p:nvSpPr>
        <p:spPr>
          <a:xfrm rot="0">
            <a:off x="7324725" y="5341937"/>
            <a:ext cx="641350" cy="33972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800" lang="zh-CN">
                <a:solidFill>
                  <a:srgbClr val="FF0000"/>
                </a:solidFill>
                <a:latin typeface="Times New Roman" pitchFamily="18" charset="0"/>
                <a:ea typeface="宋体" pitchFamily="2" charset="-122"/>
              </a:rPr>
              <a:t>分组</a:t>
            </a:r>
          </a:p>
        </p:txBody>
      </p:sp>
      <p:sp>
        <p:nvSpPr>
          <p:cNvPr id="1048862" name=""/>
          <p:cNvSpPr txBox="1"/>
          <p:nvPr/>
        </p:nvSpPr>
        <p:spPr>
          <a:xfrm rot="0">
            <a:off x="7943850" y="5341937"/>
            <a:ext cx="641350" cy="33972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800" lang="zh-CN">
                <a:solidFill>
                  <a:srgbClr val="FF0000"/>
                </a:solidFill>
                <a:latin typeface="Times New Roman" pitchFamily="18" charset="0"/>
                <a:ea typeface="宋体" pitchFamily="2" charset="-122"/>
              </a:rPr>
              <a:t>分组</a:t>
            </a:r>
          </a:p>
        </p:txBody>
      </p:sp>
      <p:sp>
        <p:nvSpPr>
          <p:cNvPr id="1048863" name=""/>
          <p:cNvSpPr txBox="1"/>
          <p:nvPr/>
        </p:nvSpPr>
        <p:spPr>
          <a:xfrm rot="0">
            <a:off x="4237037" y="6280150"/>
            <a:ext cx="590550" cy="5334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600" lang="zh-CN">
                <a:solidFill>
                  <a:srgbClr val="FF0000"/>
                </a:solidFill>
                <a:latin typeface="Times New Roman" pitchFamily="18" charset="0"/>
                <a:ea typeface="宋体" pitchFamily="2" charset="-122"/>
              </a:rPr>
              <a:t>存储</a:t>
            </a:r>
          </a:p>
          <a:p>
            <a:pPr eaLnBrk="1" hangingPunct="1" indent="0" latinLnBrk="1" lvl="0" marL="0">
              <a:lnSpc>
                <a:spcPct val="90000"/>
              </a:lnSpc>
              <a:spcBef>
                <a:spcPct val="0"/>
              </a:spcBef>
              <a:buFontTx/>
              <a:buNone/>
            </a:pPr>
            <a:r>
              <a:rPr altLang="en-US" sz="1600" lang="zh-CN">
                <a:solidFill>
                  <a:srgbClr val="FF0000"/>
                </a:solidFill>
                <a:latin typeface="Times New Roman" pitchFamily="18" charset="0"/>
                <a:ea typeface="宋体" pitchFamily="2" charset="-122"/>
              </a:rPr>
              <a:t>转发</a:t>
            </a:r>
          </a:p>
        </p:txBody>
      </p:sp>
      <p:sp>
        <p:nvSpPr>
          <p:cNvPr id="1048864" name=""/>
          <p:cNvSpPr txBox="1"/>
          <p:nvPr/>
        </p:nvSpPr>
        <p:spPr>
          <a:xfrm rot="0">
            <a:off x="4819650" y="6280150"/>
            <a:ext cx="590550" cy="5334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600" lang="zh-CN">
                <a:solidFill>
                  <a:srgbClr val="FF0000"/>
                </a:solidFill>
                <a:latin typeface="Times New Roman" pitchFamily="18" charset="0"/>
                <a:ea typeface="宋体" pitchFamily="2" charset="-122"/>
              </a:rPr>
              <a:t>存储</a:t>
            </a:r>
          </a:p>
          <a:p>
            <a:pPr eaLnBrk="1" hangingPunct="1" indent="0" latinLnBrk="1" lvl="0" marL="0">
              <a:lnSpc>
                <a:spcPct val="90000"/>
              </a:lnSpc>
              <a:spcBef>
                <a:spcPct val="0"/>
              </a:spcBef>
              <a:buFontTx/>
              <a:buNone/>
            </a:pPr>
            <a:r>
              <a:rPr altLang="en-US" sz="1600" lang="zh-CN">
                <a:solidFill>
                  <a:srgbClr val="FF0000"/>
                </a:solidFill>
                <a:latin typeface="Times New Roman" pitchFamily="18" charset="0"/>
                <a:ea typeface="宋体" pitchFamily="2" charset="-122"/>
              </a:rPr>
              <a:t>转发</a:t>
            </a:r>
          </a:p>
        </p:txBody>
      </p:sp>
      <p:sp>
        <p:nvSpPr>
          <p:cNvPr id="1048865" name=""/>
          <p:cNvSpPr txBox="1"/>
          <p:nvPr/>
        </p:nvSpPr>
        <p:spPr>
          <a:xfrm rot="0">
            <a:off x="7073900" y="6267450"/>
            <a:ext cx="590550" cy="5334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600" lang="zh-CN">
                <a:solidFill>
                  <a:srgbClr val="FF0000"/>
                </a:solidFill>
                <a:latin typeface="Times New Roman" pitchFamily="18" charset="0"/>
                <a:ea typeface="宋体" pitchFamily="2" charset="-122"/>
              </a:rPr>
              <a:t>存储</a:t>
            </a:r>
          </a:p>
          <a:p>
            <a:pPr eaLnBrk="1" hangingPunct="1" indent="0" latinLnBrk="1" lvl="0" marL="0">
              <a:lnSpc>
                <a:spcPct val="90000"/>
              </a:lnSpc>
              <a:spcBef>
                <a:spcPct val="0"/>
              </a:spcBef>
              <a:buFontTx/>
              <a:buNone/>
            </a:pPr>
            <a:r>
              <a:rPr altLang="en-US" sz="1600" lang="zh-CN">
                <a:solidFill>
                  <a:srgbClr val="FF0000"/>
                </a:solidFill>
                <a:latin typeface="Times New Roman" pitchFamily="18" charset="0"/>
                <a:ea typeface="宋体" pitchFamily="2" charset="-122"/>
              </a:rPr>
              <a:t>转发</a:t>
            </a:r>
          </a:p>
        </p:txBody>
      </p:sp>
      <p:sp>
        <p:nvSpPr>
          <p:cNvPr id="1048866" name=""/>
          <p:cNvSpPr txBox="1"/>
          <p:nvPr/>
        </p:nvSpPr>
        <p:spPr>
          <a:xfrm rot="0">
            <a:off x="7639050" y="6280150"/>
            <a:ext cx="590550" cy="5334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lnSpc>
                <a:spcPct val="90000"/>
              </a:lnSpc>
              <a:spcBef>
                <a:spcPct val="0"/>
              </a:spcBef>
              <a:buFontTx/>
              <a:buNone/>
            </a:pPr>
            <a:r>
              <a:rPr altLang="en-US" sz="1600" lang="zh-CN">
                <a:solidFill>
                  <a:srgbClr val="FF0000"/>
                </a:solidFill>
                <a:latin typeface="Times New Roman" pitchFamily="18" charset="0"/>
                <a:ea typeface="宋体" pitchFamily="2" charset="-122"/>
              </a:rPr>
              <a:t>存储</a:t>
            </a:r>
          </a:p>
          <a:p>
            <a:pPr eaLnBrk="1" hangingPunct="1" indent="0" latinLnBrk="1" lvl="0" marL="0">
              <a:lnSpc>
                <a:spcPct val="90000"/>
              </a:lnSpc>
              <a:spcBef>
                <a:spcPct val="0"/>
              </a:spcBef>
              <a:buFontTx/>
              <a:buNone/>
            </a:pPr>
            <a:r>
              <a:rPr altLang="en-US" sz="1600" lang="zh-CN">
                <a:solidFill>
                  <a:srgbClr val="FF0000"/>
                </a:solidFill>
                <a:latin typeface="Times New Roman" pitchFamily="18" charset="0"/>
                <a:ea typeface="宋体" pitchFamily="2" charset="-122"/>
              </a:rPr>
              <a:t>转发</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31"/>
                                        </p:tgtEl>
                                        <p:attrNameLst>
                                          <p:attrName>style.visibility</p:attrName>
                                        </p:attrNameLst>
                                      </p:cBhvr>
                                      <p:to>
                                        <p:strVal val="visible"/>
                                      </p:to>
                                    </p:set>
                                  </p:childTnLst>
                                </p:cTn>
                              </p:par>
                            </p:childTnLst>
                          </p:cTn>
                        </p:par>
                        <p:par>
                          <p:cTn fill="hold" id="7" nodeType="afterGroup">
                            <p:stCondLst>
                              <p:cond delay="0"/>
                            </p:stCondLst>
                            <p:childTnLst>
                              <p:par>
                                <p:cTn fill="hold" id="8" nodeType="afterEffect" presetClass="entr" presetID="22" presetSubtype="8">
                                  <p:stCondLst>
                                    <p:cond delay="0"/>
                                  </p:stCondLst>
                                  <p:childTnLst>
                                    <p:set>
                                      <p:cBhvr>
                                        <p:cTn dur="1" fill="hold" id="9">
                                          <p:stCondLst>
                                            <p:cond delay="0"/>
                                          </p:stCondLst>
                                        </p:cTn>
                                        <p:tgtEl>
                                          <p:spTgt spid="1048784"/>
                                        </p:tgtEl>
                                        <p:attrNameLst>
                                          <p:attrName>style.visibility</p:attrName>
                                        </p:attrNameLst>
                                      </p:cBhvr>
                                      <p:to>
                                        <p:strVal val="visible"/>
                                      </p:to>
                                    </p:set>
                                    <p:animEffect transition="in" filter="wipe(left)">
                                      <p:cBhvr>
                                        <p:cTn dur="500" id="10"/>
                                        <p:tgtEl>
                                          <p:spTgt spid="1048784"/>
                                        </p:tgtEl>
                                      </p:cBhvr>
                                    </p:animEffect>
                                  </p:childTnLst>
                                </p:cTn>
                              </p:par>
                            </p:childTnLst>
                          </p:cTn>
                        </p:par>
                        <p:par>
                          <p:cTn fill="hold" id="11" nodeType="afterGroup">
                            <p:stCondLst>
                              <p:cond delay="500"/>
                            </p:stCondLst>
                            <p:childTnLst>
                              <p:par>
                                <p:cTn fill="hold" id="12" nodeType="afterEffect" presetClass="entr" presetID="22" presetSubtype="8">
                                  <p:stCondLst>
                                    <p:cond delay="0"/>
                                  </p:stCondLst>
                                  <p:childTnLst>
                                    <p:set>
                                      <p:cBhvr>
                                        <p:cTn dur="1" fill="hold" id="13">
                                          <p:stCondLst>
                                            <p:cond delay="0"/>
                                          </p:stCondLst>
                                        </p:cTn>
                                        <p:tgtEl>
                                          <p:spTgt spid="1048785"/>
                                        </p:tgtEl>
                                        <p:attrNameLst>
                                          <p:attrName>style.visibility</p:attrName>
                                        </p:attrNameLst>
                                      </p:cBhvr>
                                      <p:to>
                                        <p:strVal val="visible"/>
                                      </p:to>
                                    </p:set>
                                    <p:animEffect transition="in" filter="wipe(left)">
                                      <p:cBhvr>
                                        <p:cTn dur="500" id="14"/>
                                        <p:tgtEl>
                                          <p:spTgt spid="1048785"/>
                                        </p:tgtEl>
                                      </p:cBhvr>
                                    </p:animEffect>
                                  </p:childTnLst>
                                </p:cTn>
                              </p:par>
                            </p:childTnLst>
                          </p:cTn>
                        </p:par>
                        <p:par>
                          <p:cTn fill="hold" id="15" nodeType="afterGroup">
                            <p:stCondLst>
                              <p:cond delay="1000"/>
                            </p:stCondLst>
                            <p:childTnLst>
                              <p:par>
                                <p:cTn fill="hold" id="16" nodeType="afterEffect" presetClass="entr" presetID="22" presetSubtype="8">
                                  <p:stCondLst>
                                    <p:cond delay="0"/>
                                  </p:stCondLst>
                                  <p:childTnLst>
                                    <p:set>
                                      <p:cBhvr>
                                        <p:cTn dur="1" fill="hold" id="17">
                                          <p:stCondLst>
                                            <p:cond delay="0"/>
                                          </p:stCondLst>
                                        </p:cTn>
                                        <p:tgtEl>
                                          <p:spTgt spid="1048786"/>
                                        </p:tgtEl>
                                        <p:attrNameLst>
                                          <p:attrName>style.visibility</p:attrName>
                                        </p:attrNameLst>
                                      </p:cBhvr>
                                      <p:to>
                                        <p:strVal val="visible"/>
                                      </p:to>
                                    </p:set>
                                    <p:animEffect transition="in" filter="wipe(left)">
                                      <p:cBhvr>
                                        <p:cTn dur="500" id="18"/>
                                        <p:tgtEl>
                                          <p:spTgt spid="1048786"/>
                                        </p:tgtEl>
                                      </p:cBhvr>
                                    </p:animEffect>
                                  </p:childTnLst>
                                </p:cTn>
                              </p:par>
                            </p:childTnLst>
                          </p:cTn>
                        </p:par>
                        <p:par>
                          <p:cTn fill="hold" id="19" nodeType="afterGroup">
                            <p:stCondLst>
                              <p:cond delay="1500"/>
                            </p:stCondLst>
                            <p:childTnLst>
                              <p:par>
                                <p:cTn fill="hold" id="20" nodeType="afterEffect" presetClass="entr" presetID="22" presetSubtype="2">
                                  <p:stCondLst>
                                    <p:cond delay="0"/>
                                  </p:stCondLst>
                                  <p:childTnLst>
                                    <p:set>
                                      <p:cBhvr>
                                        <p:cTn dur="1" fill="hold" id="21">
                                          <p:stCondLst>
                                            <p:cond delay="0"/>
                                          </p:stCondLst>
                                        </p:cTn>
                                        <p:tgtEl>
                                          <p:spTgt spid="1048787"/>
                                        </p:tgtEl>
                                        <p:attrNameLst>
                                          <p:attrName>style.visibility</p:attrName>
                                        </p:attrNameLst>
                                      </p:cBhvr>
                                      <p:to>
                                        <p:strVal val="visible"/>
                                      </p:to>
                                    </p:set>
                                    <p:animEffect transition="in" filter="wipe(right)">
                                      <p:cBhvr>
                                        <p:cTn dur="500" id="22"/>
                                        <p:tgtEl>
                                          <p:spTgt spid="1048787"/>
                                        </p:tgtEl>
                                      </p:cBhvr>
                                    </p:animEffect>
                                  </p:childTnLst>
                                </p:cTn>
                              </p:par>
                            </p:childTnLst>
                          </p:cTn>
                        </p:par>
                        <p:par>
                          <p:cTn fill="hold" id="23" nodeType="afterGroup">
                            <p:stCondLst>
                              <p:cond delay="2000"/>
                            </p:stCondLst>
                            <p:childTnLst>
                              <p:par>
                                <p:cTn fill="hold" id="24" nodeType="afterEffect" presetClass="entr" presetID="1" presetSubtype="0">
                                  <p:stCondLst>
                                    <p:cond delay="500"/>
                                  </p:stCondLst>
                                  <p:childTnLst>
                                    <p:set>
                                      <p:cBhvr>
                                        <p:cTn dur="1" fill="hold" id="25">
                                          <p:stCondLst>
                                            <p:cond delay="0"/>
                                          </p:stCondLst>
                                        </p:cTn>
                                        <p:tgtEl>
                                          <p:spTgt spid="132"/>
                                        </p:tgtEl>
                                        <p:attrNameLst>
                                          <p:attrName>style.visibility</p:attrName>
                                        </p:attrNameLst>
                                      </p:cBhvr>
                                      <p:to>
                                        <p:strVal val="visible"/>
                                      </p:to>
                                    </p:set>
                                  </p:childTnLst>
                                </p:cTn>
                              </p:par>
                            </p:childTnLst>
                          </p:cTn>
                        </p:par>
                        <p:par>
                          <p:cTn fill="hold" id="26" nodeType="afterGroup">
                            <p:stCondLst>
                              <p:cond delay="2500"/>
                            </p:stCondLst>
                            <p:childTnLst>
                              <p:par>
                                <p:cTn fill="hold" id="27" nodeType="afterEffect" presetClass="entr" presetID="22" presetSubtype="8">
                                  <p:stCondLst>
                                    <p:cond delay="0"/>
                                  </p:stCondLst>
                                  <p:childTnLst>
                                    <p:set>
                                      <p:cBhvr>
                                        <p:cTn dur="1" fill="hold" id="28">
                                          <p:stCondLst>
                                            <p:cond delay="0"/>
                                          </p:stCondLst>
                                        </p:cTn>
                                        <p:tgtEl>
                                          <p:spTgt spid="133"/>
                                        </p:tgtEl>
                                        <p:attrNameLst>
                                          <p:attrName>style.visibility</p:attrName>
                                        </p:attrNameLst>
                                      </p:cBhvr>
                                      <p:to>
                                        <p:strVal val="visible"/>
                                      </p:to>
                                    </p:set>
                                    <p:animEffect transition="in" filter="wipe(left)">
                                      <p:cBhvr>
                                        <p:cTn dur="500" id="29"/>
                                        <p:tgtEl>
                                          <p:spTgt spid="133"/>
                                        </p:tgtEl>
                                      </p:cBhvr>
                                    </p:animEffect>
                                  </p:childTnLst>
                                </p:cTn>
                              </p:par>
                            </p:childTnLst>
                          </p:cTn>
                        </p:par>
                        <p:par>
                          <p:cTn fill="hold" id="30" nodeType="afterGroup">
                            <p:stCondLst>
                              <p:cond delay="3000"/>
                            </p:stCondLst>
                            <p:childTnLst>
                              <p:par>
                                <p:cTn fill="hold" id="31" nodeType="afterEffect" presetClass="entr" presetID="1" presetSubtype="0">
                                  <p:stCondLst>
                                    <p:cond delay="500"/>
                                  </p:stCondLst>
                                  <p:childTnLst>
                                    <p:set>
                                      <p:cBhvr>
                                        <p:cTn dur="1" fill="hold" id="32">
                                          <p:stCondLst>
                                            <p:cond delay="0"/>
                                          </p:stCondLst>
                                        </p:cTn>
                                        <p:tgtEl>
                                          <p:spTgt spid="136"/>
                                        </p:tgtEl>
                                        <p:attrNameLst>
                                          <p:attrName>style.visibility</p:attrName>
                                        </p:attrNameLst>
                                      </p:cBhvr>
                                      <p:to>
                                        <p:strVal val="visible"/>
                                      </p:to>
                                    </p:set>
                                  </p:childTnLst>
                                </p:cTn>
                              </p:par>
                            </p:childTnLst>
                          </p:cTn>
                        </p:par>
                        <p:par>
                          <p:cTn fill="hold" id="33" nodeType="afterGroup">
                            <p:stCondLst>
                              <p:cond delay="3500"/>
                            </p:stCondLst>
                            <p:childTnLst>
                              <p:par>
                                <p:cTn fill="hold" id="34" nodeType="afterEffect" presetClass="entr" presetID="22" presetSubtype="8">
                                  <p:stCondLst>
                                    <p:cond delay="0"/>
                                  </p:stCondLst>
                                  <p:childTnLst>
                                    <p:set>
                                      <p:cBhvr>
                                        <p:cTn dur="1" fill="hold" id="35">
                                          <p:stCondLst>
                                            <p:cond delay="0"/>
                                          </p:stCondLst>
                                        </p:cTn>
                                        <p:tgtEl>
                                          <p:spTgt spid="1048825"/>
                                        </p:tgtEl>
                                        <p:attrNameLst>
                                          <p:attrName>style.visibility</p:attrName>
                                        </p:attrNameLst>
                                      </p:cBhvr>
                                      <p:to>
                                        <p:strVal val="visible"/>
                                      </p:to>
                                    </p:set>
                                    <p:animEffect transition="in" filter="wipe(left)">
                                      <p:cBhvr>
                                        <p:cTn dur="500" id="36"/>
                                        <p:tgtEl>
                                          <p:spTgt spid="1048825"/>
                                        </p:tgtEl>
                                      </p:cBhvr>
                                    </p:animEffect>
                                  </p:childTnLst>
                                </p:cTn>
                              </p:par>
                            </p:childTnLst>
                          </p:cTn>
                        </p:par>
                        <p:par>
                          <p:cTn fill="hold" id="37" nodeType="afterGroup">
                            <p:stCondLst>
                              <p:cond delay="4000"/>
                            </p:stCondLst>
                            <p:childTnLst>
                              <p:par>
                                <p:cTn fill="hold" id="38" nodeType="afterEffect" presetClass="entr" presetID="22" presetSubtype="8">
                                  <p:stCondLst>
                                    <p:cond delay="0"/>
                                  </p:stCondLst>
                                  <p:childTnLst>
                                    <p:set>
                                      <p:cBhvr>
                                        <p:cTn dur="1" fill="hold" id="39">
                                          <p:stCondLst>
                                            <p:cond delay="0"/>
                                          </p:stCondLst>
                                        </p:cTn>
                                        <p:tgtEl>
                                          <p:spTgt spid="1048826"/>
                                        </p:tgtEl>
                                        <p:attrNameLst>
                                          <p:attrName>style.visibility</p:attrName>
                                        </p:attrNameLst>
                                      </p:cBhvr>
                                      <p:to>
                                        <p:strVal val="visible"/>
                                      </p:to>
                                    </p:set>
                                    <p:animEffect transition="in" filter="wipe(left)">
                                      <p:cBhvr>
                                        <p:cTn dur="500" id="40"/>
                                        <p:tgtEl>
                                          <p:spTgt spid="1048826"/>
                                        </p:tgtEl>
                                      </p:cBhvr>
                                    </p:animEffect>
                                  </p:childTnLst>
                                </p:cTn>
                              </p:par>
                            </p:childTnLst>
                          </p:cTn>
                        </p:par>
                        <p:par>
                          <p:cTn fill="hold" id="41" nodeType="afterGroup">
                            <p:stCondLst>
                              <p:cond delay="4500"/>
                            </p:stCondLst>
                            <p:childTnLst>
                              <p:par>
                                <p:cTn fill="hold" id="42" nodeType="afterEffect" presetClass="entr" presetID="22" presetSubtype="8">
                                  <p:stCondLst>
                                    <p:cond delay="0"/>
                                  </p:stCondLst>
                                  <p:childTnLst>
                                    <p:set>
                                      <p:cBhvr>
                                        <p:cTn dur="1" fill="hold" id="43">
                                          <p:stCondLst>
                                            <p:cond delay="0"/>
                                          </p:stCondLst>
                                        </p:cTn>
                                        <p:tgtEl>
                                          <p:spTgt spid="1048827"/>
                                        </p:tgtEl>
                                        <p:attrNameLst>
                                          <p:attrName>style.visibility</p:attrName>
                                        </p:attrNameLst>
                                      </p:cBhvr>
                                      <p:to>
                                        <p:strVal val="visible"/>
                                      </p:to>
                                    </p:set>
                                    <p:animEffect transition="in" filter="wipe(left)">
                                      <p:cBhvr>
                                        <p:cTn dur="500" id="44"/>
                                        <p:tgtEl>
                                          <p:spTgt spid="1048827"/>
                                        </p:tgtEl>
                                      </p:cBhvr>
                                    </p:animEffect>
                                  </p:childTnLst>
                                </p:cTn>
                              </p:par>
                            </p:childTnLst>
                          </p:cTn>
                        </p:par>
                      </p:childTnLst>
                    </p:cTn>
                  </p:par>
                  <p:par>
                    <p:cTn fill="hold" id="45" nodeType="clickPar">
                      <p:stCondLst>
                        <p:cond delay="indefinite"/>
                      </p:stCondLst>
                      <p:childTnLst>
                        <p:par>
                          <p:cTn fill="hold" id="46" nodeType="withGroup">
                            <p:stCondLst>
                              <p:cond delay="0"/>
                            </p:stCondLst>
                            <p:childTnLst>
                              <p:par>
                                <p:cTn fill="hold" grpId="0" id="47" nodeType="clickEffect" presetClass="entr" presetID="1" presetSubtype="0">
                                  <p:stCondLst>
                                    <p:cond delay="0"/>
                                  </p:stCondLst>
                                  <p:childTnLst>
                                    <p:set>
                                      <p:cBhvr>
                                        <p:cTn dur="1" fill="hold" id="48">
                                          <p:stCondLst>
                                            <p:cond delay="0"/>
                                          </p:stCondLst>
                                        </p:cTn>
                                        <p:tgtEl>
                                          <p:spTgt spid="1048788"/>
                                        </p:tgtEl>
                                        <p:attrNameLst>
                                          <p:attrName>style.visibility</p:attrName>
                                        </p:attrNameLst>
                                      </p:cBhvr>
                                      <p:to>
                                        <p:strVal val="visible"/>
                                      </p:to>
                                    </p:set>
                                  </p:childTnLst>
                                </p:cTn>
                              </p:par>
                            </p:childTnLst>
                          </p:cTn>
                        </p:par>
                        <p:par>
                          <p:cTn fill="hold" id="49" nodeType="afterGroup">
                            <p:stCondLst>
                              <p:cond delay="0"/>
                            </p:stCondLst>
                            <p:childTnLst>
                              <p:par>
                                <p:cTn fill="hold" id="50" nodeType="afterEffect" presetClass="entr" presetID="22" presetSubtype="8">
                                  <p:stCondLst>
                                    <p:cond delay="0"/>
                                  </p:stCondLst>
                                  <p:childTnLst>
                                    <p:set>
                                      <p:cBhvr>
                                        <p:cTn dur="1" fill="hold" id="51">
                                          <p:stCondLst>
                                            <p:cond delay="0"/>
                                          </p:stCondLst>
                                        </p:cTn>
                                        <p:tgtEl>
                                          <p:spTgt spid="130"/>
                                        </p:tgtEl>
                                        <p:attrNameLst>
                                          <p:attrName>style.visibility</p:attrName>
                                        </p:attrNameLst>
                                      </p:cBhvr>
                                      <p:to>
                                        <p:strVal val="visible"/>
                                      </p:to>
                                    </p:set>
                                    <p:animEffect transition="in" filter="wipe(left)">
                                      <p:cBhvr>
                                        <p:cTn dur="2000" id="52"/>
                                        <p:tgtEl>
                                          <p:spTgt spid="130"/>
                                        </p:tgtEl>
                                      </p:cBhvr>
                                    </p:animEffect>
                                  </p:childTnLst>
                                </p:cTn>
                              </p:par>
                            </p:childTnLst>
                          </p:cTn>
                        </p:par>
                        <p:par>
                          <p:cTn fill="hold" id="53" nodeType="afterGroup">
                            <p:stCondLst>
                              <p:cond delay="2000"/>
                            </p:stCondLst>
                            <p:childTnLst>
                              <p:par>
                                <p:cTn fill="hold" id="54" nodeType="afterEffect" presetClass="entr" presetID="22" presetSubtype="8">
                                  <p:stCondLst>
                                    <p:cond delay="1000"/>
                                  </p:stCondLst>
                                  <p:childTnLst>
                                    <p:set>
                                      <p:cBhvr>
                                        <p:cTn dur="1" fill="hold" id="55">
                                          <p:stCondLst>
                                            <p:cond delay="0"/>
                                          </p:stCondLst>
                                        </p:cTn>
                                        <p:tgtEl>
                                          <p:spTgt spid="128"/>
                                        </p:tgtEl>
                                        <p:attrNameLst>
                                          <p:attrName>style.visibility</p:attrName>
                                        </p:attrNameLst>
                                      </p:cBhvr>
                                      <p:to>
                                        <p:strVal val="visible"/>
                                      </p:to>
                                    </p:set>
                                    <p:animEffect transition="in" filter="wipe(left)">
                                      <p:cBhvr>
                                        <p:cTn dur="2000" id="56"/>
                                        <p:tgtEl>
                                          <p:spTgt spid="128"/>
                                        </p:tgtEl>
                                      </p:cBhvr>
                                    </p:animEffect>
                                  </p:childTnLst>
                                </p:cTn>
                              </p:par>
                            </p:childTnLst>
                          </p:cTn>
                        </p:par>
                        <p:par>
                          <p:cTn fill="hold" id="57" nodeType="afterGroup">
                            <p:stCondLst>
                              <p:cond delay="5000"/>
                            </p:stCondLst>
                            <p:childTnLst>
                              <p:par>
                                <p:cTn fill="hold" id="58" nodeType="afterEffect" presetClass="entr" presetID="22" presetSubtype="8">
                                  <p:stCondLst>
                                    <p:cond delay="1000"/>
                                  </p:stCondLst>
                                  <p:childTnLst>
                                    <p:set>
                                      <p:cBhvr>
                                        <p:cTn dur="1" fill="hold" id="59">
                                          <p:stCondLst>
                                            <p:cond delay="0"/>
                                          </p:stCondLst>
                                        </p:cTn>
                                        <p:tgtEl>
                                          <p:spTgt spid="129"/>
                                        </p:tgtEl>
                                        <p:attrNameLst>
                                          <p:attrName>style.visibility</p:attrName>
                                        </p:attrNameLst>
                                      </p:cBhvr>
                                      <p:to>
                                        <p:strVal val="visible"/>
                                      </p:to>
                                    </p:set>
                                    <p:animEffect transition="in" filter="wipe(left)">
                                      <p:cBhvr>
                                        <p:cTn dur="2000" id="60"/>
                                        <p:tgtEl>
                                          <p:spTgt spid="129"/>
                                        </p:tgtEl>
                                      </p:cBhvr>
                                    </p:animEffect>
                                  </p:childTnLst>
                                </p:cTn>
                              </p:par>
                            </p:childTnLst>
                          </p:cTn>
                        </p:par>
                      </p:childTnLst>
                    </p:cTn>
                  </p:par>
                  <p:par>
                    <p:cTn fill="hold" id="61" nodeType="clickPar">
                      <p:stCondLst>
                        <p:cond delay="indefinite"/>
                      </p:stCondLst>
                      <p:childTnLst>
                        <p:par>
                          <p:cTn fill="hold" id="62" nodeType="withGroup">
                            <p:stCondLst>
                              <p:cond delay="0"/>
                            </p:stCondLst>
                            <p:childTnLst>
                              <p:par>
                                <p:cTn fill="hold" grpId="0" id="63" nodeType="clickEffect" presetClass="entr" presetID="1" presetSubtype="0">
                                  <p:stCondLst>
                                    <p:cond delay="0"/>
                                  </p:stCondLst>
                                  <p:childTnLst>
                                    <p:set>
                                      <p:cBhvr>
                                        <p:cTn dur="1" fill="hold" id="64">
                                          <p:stCondLst>
                                            <p:cond delay="0"/>
                                          </p:stCondLst>
                                        </p:cTn>
                                        <p:tgtEl>
                                          <p:spTgt spid="1048790"/>
                                        </p:tgtEl>
                                        <p:attrNameLst>
                                          <p:attrName>style.visibility</p:attrName>
                                        </p:attrNameLst>
                                      </p:cBhvr>
                                      <p:to>
                                        <p:strVal val="visible"/>
                                      </p:to>
                                    </p:set>
                                  </p:childTnLst>
                                </p:cTn>
                              </p:par>
                            </p:childTnLst>
                          </p:cTn>
                        </p:par>
                        <p:par>
                          <p:cTn fill="hold" id="65" nodeType="afterGroup">
                            <p:stCondLst>
                              <p:cond delay="0"/>
                            </p:stCondLst>
                            <p:childTnLst>
                              <p:par>
                                <p:cTn fill="hold" id="66" nodeType="afterEffect" presetClass="entr" presetID="22" presetSubtype="8">
                                  <p:stCondLst>
                                    <p:cond delay="0"/>
                                  </p:stCondLst>
                                  <p:childTnLst>
                                    <p:set>
                                      <p:cBhvr>
                                        <p:cTn dur="1" fill="hold" id="67">
                                          <p:stCondLst>
                                            <p:cond delay="0"/>
                                          </p:stCondLst>
                                        </p:cTn>
                                        <p:tgtEl>
                                          <p:spTgt spid="135"/>
                                        </p:tgtEl>
                                        <p:attrNameLst>
                                          <p:attrName>style.visibility</p:attrName>
                                        </p:attrNameLst>
                                      </p:cBhvr>
                                      <p:to>
                                        <p:strVal val="visible"/>
                                      </p:to>
                                    </p:set>
                                    <p:animEffect transition="in" filter="wipe(left)">
                                      <p:cBhvr>
                                        <p:cTn dur="500" id="68"/>
                                        <p:tgtEl>
                                          <p:spTgt spid="135"/>
                                        </p:tgtEl>
                                      </p:cBhvr>
                                    </p:animEffect>
                                  </p:childTnLst>
                                </p:cTn>
                              </p:par>
                            </p:childTnLst>
                          </p:cTn>
                        </p:par>
                        <p:par>
                          <p:cTn fill="hold" id="69" nodeType="afterGroup">
                            <p:stCondLst>
                              <p:cond delay="500"/>
                            </p:stCondLst>
                            <p:childTnLst>
                              <p:par>
                                <p:cTn fill="hold" id="70" nodeType="afterEffect" presetClass="entr" presetID="22" presetSubtype="8">
                                  <p:stCondLst>
                                    <p:cond delay="0"/>
                                  </p:stCondLst>
                                  <p:childTnLst>
                                    <p:set>
                                      <p:cBhvr>
                                        <p:cTn dur="1" fill="hold" id="71">
                                          <p:stCondLst>
                                            <p:cond delay="0"/>
                                          </p:stCondLst>
                                        </p:cTn>
                                        <p:tgtEl>
                                          <p:spTgt spid="134"/>
                                        </p:tgtEl>
                                        <p:attrNameLst>
                                          <p:attrName>style.visibility</p:attrName>
                                        </p:attrNameLst>
                                      </p:cBhvr>
                                      <p:to>
                                        <p:strVal val="visible"/>
                                      </p:to>
                                    </p:set>
                                    <p:animEffect transition="in" filter="wipe(left)">
                                      <p:cBhvr>
                                        <p:cTn dur="500" id="72"/>
                                        <p:tgtEl>
                                          <p:spTgt spid="134"/>
                                        </p:tgtEl>
                                      </p:cBhvr>
                                    </p:animEffect>
                                  </p:childTnLst>
                                </p:cTn>
                              </p:par>
                              <p:par>
                                <p:cTn fill="hold" id="73" nodeType="withEffect" presetClass="entr" presetID="22" presetSubtype="8">
                                  <p:stCondLst>
                                    <p:cond delay="0"/>
                                  </p:stCondLst>
                                  <p:childTnLst>
                                    <p:set>
                                      <p:cBhvr>
                                        <p:cTn dur="1" fill="hold" id="74">
                                          <p:stCondLst>
                                            <p:cond delay="0"/>
                                          </p:stCondLst>
                                        </p:cTn>
                                        <p:tgtEl>
                                          <p:spTgt spid="118"/>
                                        </p:tgtEl>
                                        <p:attrNameLst>
                                          <p:attrName>style.visibility</p:attrName>
                                        </p:attrNameLst>
                                      </p:cBhvr>
                                      <p:to>
                                        <p:strVal val="visible"/>
                                      </p:to>
                                    </p:set>
                                    <p:animEffect transition="in" filter="wipe(left)">
                                      <p:cBhvr>
                                        <p:cTn dur="500" id="75"/>
                                        <p:tgtEl>
                                          <p:spTgt spid="118"/>
                                        </p:tgtEl>
                                      </p:cBhvr>
                                    </p:animEffect>
                                  </p:childTnLst>
                                </p:cTn>
                              </p:par>
                            </p:childTnLst>
                          </p:cTn>
                        </p:par>
                        <p:par>
                          <p:cTn fill="hold" id="76" nodeType="afterGroup">
                            <p:stCondLst>
                              <p:cond delay="1000"/>
                            </p:stCondLst>
                            <p:childTnLst>
                              <p:par>
                                <p:cTn fill="hold" id="77" nodeType="afterEffect" presetClass="entr" presetID="22" presetSubtype="8">
                                  <p:stCondLst>
                                    <p:cond delay="0"/>
                                  </p:stCondLst>
                                  <p:childTnLst>
                                    <p:set>
                                      <p:cBhvr>
                                        <p:cTn dur="1" fill="hold" id="78">
                                          <p:stCondLst>
                                            <p:cond delay="0"/>
                                          </p:stCondLst>
                                        </p:cTn>
                                        <p:tgtEl>
                                          <p:spTgt spid="126"/>
                                        </p:tgtEl>
                                        <p:attrNameLst>
                                          <p:attrName>style.visibility</p:attrName>
                                        </p:attrNameLst>
                                      </p:cBhvr>
                                      <p:to>
                                        <p:strVal val="visible"/>
                                      </p:to>
                                    </p:set>
                                    <p:animEffect transition="in" filter="wipe(left)">
                                      <p:cBhvr>
                                        <p:cTn dur="500" id="79"/>
                                        <p:tgtEl>
                                          <p:spTgt spid="126"/>
                                        </p:tgtEl>
                                      </p:cBhvr>
                                    </p:animEffect>
                                  </p:childTnLst>
                                </p:cTn>
                              </p:par>
                              <p:par>
                                <p:cTn fill="hold" id="80" nodeType="withEffect" presetClass="entr" presetID="22" presetSubtype="8">
                                  <p:stCondLst>
                                    <p:cond delay="0"/>
                                  </p:stCondLst>
                                  <p:childTnLst>
                                    <p:set>
                                      <p:cBhvr>
                                        <p:cTn dur="1" fill="hold" id="81">
                                          <p:stCondLst>
                                            <p:cond delay="0"/>
                                          </p:stCondLst>
                                        </p:cTn>
                                        <p:tgtEl>
                                          <p:spTgt spid="119"/>
                                        </p:tgtEl>
                                        <p:attrNameLst>
                                          <p:attrName>style.visibility</p:attrName>
                                        </p:attrNameLst>
                                      </p:cBhvr>
                                      <p:to>
                                        <p:strVal val="visible"/>
                                      </p:to>
                                    </p:set>
                                    <p:animEffect transition="in" filter="wipe(left)">
                                      <p:cBhvr>
                                        <p:cTn dur="500" id="82"/>
                                        <p:tgtEl>
                                          <p:spTgt spid="119"/>
                                        </p:tgtEl>
                                      </p:cBhvr>
                                    </p:animEffect>
                                  </p:childTnLst>
                                </p:cTn>
                              </p:par>
                              <p:par>
                                <p:cTn fill="hold" id="83" nodeType="withEffect" presetClass="entr" presetID="22" presetSubtype="8">
                                  <p:stCondLst>
                                    <p:cond delay="0"/>
                                  </p:stCondLst>
                                  <p:childTnLst>
                                    <p:set>
                                      <p:cBhvr>
                                        <p:cTn dur="1" fill="hold" id="84">
                                          <p:stCondLst>
                                            <p:cond delay="0"/>
                                          </p:stCondLst>
                                        </p:cTn>
                                        <p:tgtEl>
                                          <p:spTgt spid="122"/>
                                        </p:tgtEl>
                                        <p:attrNameLst>
                                          <p:attrName>style.visibility</p:attrName>
                                        </p:attrNameLst>
                                      </p:cBhvr>
                                      <p:to>
                                        <p:strVal val="visible"/>
                                      </p:to>
                                    </p:set>
                                    <p:animEffect transition="in" filter="wipe(left)">
                                      <p:cBhvr>
                                        <p:cTn dur="500" id="85"/>
                                        <p:tgtEl>
                                          <p:spTgt spid="122"/>
                                        </p:tgtEl>
                                      </p:cBhvr>
                                    </p:animEffect>
                                  </p:childTnLst>
                                </p:cTn>
                              </p:par>
                            </p:childTnLst>
                          </p:cTn>
                        </p:par>
                        <p:par>
                          <p:cTn fill="hold" id="86" nodeType="afterGroup">
                            <p:stCondLst>
                              <p:cond delay="1500"/>
                            </p:stCondLst>
                            <p:childTnLst>
                              <p:par>
                                <p:cTn fill="hold" id="87" nodeType="afterEffect" presetClass="entr" presetID="22" presetSubtype="8">
                                  <p:stCondLst>
                                    <p:cond delay="0"/>
                                  </p:stCondLst>
                                  <p:childTnLst>
                                    <p:set>
                                      <p:cBhvr>
                                        <p:cTn dur="1" fill="hold" id="88">
                                          <p:stCondLst>
                                            <p:cond delay="0"/>
                                          </p:stCondLst>
                                        </p:cTn>
                                        <p:tgtEl>
                                          <p:spTgt spid="123"/>
                                        </p:tgtEl>
                                        <p:attrNameLst>
                                          <p:attrName>style.visibility</p:attrName>
                                        </p:attrNameLst>
                                      </p:cBhvr>
                                      <p:to>
                                        <p:strVal val="visible"/>
                                      </p:to>
                                    </p:set>
                                    <p:animEffect transition="in" filter="wipe(left)">
                                      <p:cBhvr>
                                        <p:cTn dur="500" id="89"/>
                                        <p:tgtEl>
                                          <p:spTgt spid="123"/>
                                        </p:tgtEl>
                                      </p:cBhvr>
                                    </p:animEffect>
                                  </p:childTnLst>
                                </p:cTn>
                              </p:par>
                              <p:par>
                                <p:cTn fill="hold" id="90" nodeType="withEffect" presetClass="entr" presetID="22" presetSubtype="8">
                                  <p:stCondLst>
                                    <p:cond delay="0"/>
                                  </p:stCondLst>
                                  <p:childTnLst>
                                    <p:set>
                                      <p:cBhvr>
                                        <p:cTn dur="1" fill="hold" id="91">
                                          <p:stCondLst>
                                            <p:cond delay="0"/>
                                          </p:stCondLst>
                                        </p:cTn>
                                        <p:tgtEl>
                                          <p:spTgt spid="120"/>
                                        </p:tgtEl>
                                        <p:attrNameLst>
                                          <p:attrName>style.visibility</p:attrName>
                                        </p:attrNameLst>
                                      </p:cBhvr>
                                      <p:to>
                                        <p:strVal val="visible"/>
                                      </p:to>
                                    </p:set>
                                    <p:animEffect transition="in" filter="wipe(left)">
                                      <p:cBhvr>
                                        <p:cTn dur="500" id="92"/>
                                        <p:tgtEl>
                                          <p:spTgt spid="120"/>
                                        </p:tgtEl>
                                      </p:cBhvr>
                                    </p:animEffect>
                                  </p:childTnLst>
                                </p:cTn>
                              </p:par>
                              <p:par>
                                <p:cTn fill="hold" id="93" nodeType="withEffect" presetClass="entr" presetID="22" presetSubtype="8">
                                  <p:stCondLst>
                                    <p:cond delay="0"/>
                                  </p:stCondLst>
                                  <p:childTnLst>
                                    <p:set>
                                      <p:cBhvr>
                                        <p:cTn dur="1" fill="hold" id="94">
                                          <p:stCondLst>
                                            <p:cond delay="0"/>
                                          </p:stCondLst>
                                        </p:cTn>
                                        <p:tgtEl>
                                          <p:spTgt spid="127"/>
                                        </p:tgtEl>
                                        <p:attrNameLst>
                                          <p:attrName>style.visibility</p:attrName>
                                        </p:attrNameLst>
                                      </p:cBhvr>
                                      <p:to>
                                        <p:strVal val="visible"/>
                                      </p:to>
                                    </p:set>
                                    <p:animEffect transition="in" filter="wipe(left)">
                                      <p:cBhvr>
                                        <p:cTn dur="500" id="95"/>
                                        <p:tgtEl>
                                          <p:spTgt spid="127"/>
                                        </p:tgtEl>
                                      </p:cBhvr>
                                    </p:animEffect>
                                  </p:childTnLst>
                                </p:cTn>
                              </p:par>
                            </p:childTnLst>
                          </p:cTn>
                        </p:par>
                        <p:par>
                          <p:cTn fill="hold" id="96" nodeType="afterGroup">
                            <p:stCondLst>
                              <p:cond delay="2000"/>
                            </p:stCondLst>
                            <p:childTnLst>
                              <p:par>
                                <p:cTn fill="hold" id="97" nodeType="afterEffect" presetClass="entr" presetID="22" presetSubtype="8">
                                  <p:stCondLst>
                                    <p:cond delay="0"/>
                                  </p:stCondLst>
                                  <p:childTnLst>
                                    <p:set>
                                      <p:cBhvr>
                                        <p:cTn dur="1" fill="hold" id="98">
                                          <p:stCondLst>
                                            <p:cond delay="0"/>
                                          </p:stCondLst>
                                        </p:cTn>
                                        <p:tgtEl>
                                          <p:spTgt spid="121"/>
                                        </p:tgtEl>
                                        <p:attrNameLst>
                                          <p:attrName>style.visibility</p:attrName>
                                        </p:attrNameLst>
                                      </p:cBhvr>
                                      <p:to>
                                        <p:strVal val="visible"/>
                                      </p:to>
                                    </p:set>
                                    <p:animEffect transition="in" filter="wipe(left)">
                                      <p:cBhvr>
                                        <p:cTn dur="500" id="99"/>
                                        <p:tgtEl>
                                          <p:spTgt spid="121"/>
                                        </p:tgtEl>
                                      </p:cBhvr>
                                    </p:animEffect>
                                  </p:childTnLst>
                                </p:cTn>
                              </p:par>
                              <p:par>
                                <p:cTn fill="hold" id="100" nodeType="withEffect" presetClass="entr" presetID="22" presetSubtype="8">
                                  <p:stCondLst>
                                    <p:cond delay="0"/>
                                  </p:stCondLst>
                                  <p:childTnLst>
                                    <p:set>
                                      <p:cBhvr>
                                        <p:cTn dur="1" fill="hold" id="101">
                                          <p:stCondLst>
                                            <p:cond delay="0"/>
                                          </p:stCondLst>
                                        </p:cTn>
                                        <p:tgtEl>
                                          <p:spTgt spid="124"/>
                                        </p:tgtEl>
                                        <p:attrNameLst>
                                          <p:attrName>style.visibility</p:attrName>
                                        </p:attrNameLst>
                                      </p:cBhvr>
                                      <p:to>
                                        <p:strVal val="visible"/>
                                      </p:to>
                                    </p:set>
                                    <p:animEffect transition="in" filter="wipe(left)">
                                      <p:cBhvr>
                                        <p:cTn dur="500" id="102"/>
                                        <p:tgtEl>
                                          <p:spTgt spid="124"/>
                                        </p:tgtEl>
                                      </p:cBhvr>
                                    </p:animEffect>
                                  </p:childTnLst>
                                </p:cTn>
                              </p:par>
                            </p:childTnLst>
                          </p:cTn>
                        </p:par>
                        <p:par>
                          <p:cTn fill="hold" id="103" nodeType="afterGroup">
                            <p:stCondLst>
                              <p:cond delay="2500"/>
                            </p:stCondLst>
                            <p:childTnLst>
                              <p:par>
                                <p:cTn fill="hold" id="104" nodeType="afterEffect" presetClass="entr" presetID="22" presetSubtype="8">
                                  <p:stCondLst>
                                    <p:cond delay="0"/>
                                  </p:stCondLst>
                                  <p:childTnLst>
                                    <p:set>
                                      <p:cBhvr>
                                        <p:cTn dur="1" fill="hold" id="105">
                                          <p:stCondLst>
                                            <p:cond delay="0"/>
                                          </p:stCondLst>
                                        </p:cTn>
                                        <p:tgtEl>
                                          <p:spTgt spid="125"/>
                                        </p:tgtEl>
                                        <p:attrNameLst>
                                          <p:attrName>style.visibility</p:attrName>
                                        </p:attrNameLst>
                                      </p:cBhvr>
                                      <p:to>
                                        <p:strVal val="visible"/>
                                      </p:to>
                                    </p:set>
                                    <p:animEffect transition="in" filter="wipe(left)">
                                      <p:cBhvr>
                                        <p:cTn dur="500" id="106"/>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8" grpId="0" uiExpand="0" build="whole"/>
      <p:bldP spid="1048790" grpId="0" uiExpand="0" build="whole"/>
    </p:bld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142" name=""/>
        <p:cNvGrpSpPr/>
        <p:nvPr/>
      </p:nvGrpSpPr>
      <p:grpSpPr>
        <a:xfrm rot="0">
          <a:off x="0" y="0"/>
          <a:ext cx="0" cy="0"/>
          <a:chOff x="0" y="0"/>
          <a:chExt cx="0" cy="0"/>
        </a:xfrm>
      </p:grpSpPr>
      <p:sp>
        <p:nvSpPr>
          <p:cNvPr id="1048870" name=""/>
          <p:cNvSpPr/>
          <p:nvPr>
            <p:ph type="body" sz="full" idx="1"/>
          </p:nvPr>
        </p:nvSpPr>
        <p:spPr>
          <a:xfrm rot="0">
            <a:off x="1042987" y="1989137"/>
            <a:ext cx="7772400" cy="13684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r>
              <a:rPr altLang="en-US" lang="zh-CN"/>
              <a:t>数据经历的总时延就是发送时延、传播时延和处理时延之和： </a:t>
            </a:r>
          </a:p>
          <a:p>
            <a:endParaRPr altLang="zh-CN" lang="en-US"/>
          </a:p>
        </p:txBody>
      </p:sp>
      <p:sp>
        <p:nvSpPr>
          <p:cNvPr id="1048871" name=""/>
          <p:cNvSpPr/>
          <p:nvPr/>
        </p:nvSpPr>
        <p:spPr>
          <a:xfrm rot="0">
            <a:off x="0" y="0"/>
            <a:ext cx="9144000" cy="0"/>
          </a:xfrm>
          <a:prstGeom prst="rect"/>
          <a:noFill/>
          <a:ln>
            <a:noFill/>
          </a:ln>
        </p:spPr>
        <p:txBody>
          <a:bodyPr anchor="ctr"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endParaRPr altLang="en-US" sz="1800" lang="zh-CN">
              <a:latin typeface="Arial" pitchFamily="34" charset="0"/>
              <a:ea typeface="宋体" pitchFamily="2" charset="-122"/>
            </a:endParaRPr>
          </a:p>
        </p:txBody>
      </p:sp>
      <p:sp>
        <p:nvSpPr>
          <p:cNvPr id="1048872" name=""/>
          <p:cNvSpPr txBox="1"/>
          <p:nvPr/>
        </p:nvSpPr>
        <p:spPr>
          <a:xfrm rot="0">
            <a:off x="395287" y="3789362"/>
            <a:ext cx="8424862" cy="523875"/>
          </a:xfrm>
          <a:prstGeom prst="rect"/>
          <a:solidFill>
            <a:srgbClr val="FFFF99"/>
          </a:solidFill>
          <a:ln w="76200" cap="flat" cmpd="tri">
            <a:solidFill>
              <a:schemeClr val="folHlink">
                <a:alpha val="100000"/>
              </a:schemeClr>
            </a:solidFill>
            <a:prstDash val="solid"/>
            <a:round/>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 typeface="Wingdings" pitchFamily="2" charset="2"/>
              <a:buChar char="§"/>
              <a:defRPr baseline="0" b="0" sz="3200" i="0" u="none">
                <a:solidFill>
                  <a:schemeClr val="dk1"/>
                </a:solidFill>
                <a:latin typeface="Comic Sans MS" pitchFamily="66" charset="0"/>
                <a:ea typeface="幼圆" pitchFamily="49" charset="-122"/>
                <a:sym typeface="Arial" pitchFamily="34" charset="0"/>
              </a:defRPr>
            </a:lvl1pPr>
            <a:lvl2pPr algn="l" fontAlgn="base" indent="-285750" latinLnBrk="1" marL="742950" rtl="0">
              <a:lnSpc>
                <a:spcPct val="100000"/>
              </a:lnSpc>
              <a:spcBef>
                <a:spcPct val="20000"/>
              </a:spcBef>
              <a:spcAft>
                <a:spcPct val="0"/>
              </a:spcAft>
              <a:buSzPct val="50000"/>
              <a:buFont typeface="Wingdings 2" pitchFamily="18" charset="2"/>
              <a:buChar char=""/>
              <a:defRPr baseline="0" b="0" sz="2800" i="0" u="none">
                <a:solidFill>
                  <a:schemeClr val="dk1"/>
                </a:solidFill>
                <a:latin typeface="Comic Sans MS" pitchFamily="66" charset="0"/>
                <a:ea typeface="幼圆" pitchFamily="49" charset="-122"/>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
              <a:defRPr baseline="0" b="0" sz="2400" i="0" u="none">
                <a:solidFill>
                  <a:schemeClr val="dk1"/>
                </a:solidFill>
                <a:latin typeface="Comic Sans MS" pitchFamily="66" charset="0"/>
                <a:ea typeface="幼圆" pitchFamily="49" charset="-122"/>
                <a:sym typeface="Arial" pitchFamily="34" charset="0"/>
              </a:defRPr>
            </a:lvl3pPr>
            <a:lvl4pPr algn="l" fontAlgn="base" indent="-228600" latinLnBrk="1" marL="1600200" rtl="0">
              <a:lnSpc>
                <a:spcPct val="100000"/>
              </a:lnSpc>
              <a:spcBef>
                <a:spcPct val="20000"/>
              </a:spcBef>
              <a:spcAft>
                <a:spcPct val="0"/>
              </a:spcAft>
              <a:buSzPct val="60000"/>
              <a:buFont typeface="Wingdings 2" pitchFamily="18" charset="2"/>
              <a:buChar char=""/>
              <a:defRPr baseline="0" b="0" sz="2000" i="0" u="none">
                <a:solidFill>
                  <a:schemeClr val="dk1"/>
                </a:solidFill>
                <a:latin typeface="Comic Sans MS" pitchFamily="66" charset="0"/>
                <a:ea typeface="幼圆" pitchFamily="49" charset="-122"/>
                <a:sym typeface="Arial" pitchFamily="34" charset="0"/>
              </a:defRPr>
            </a:lvl4pPr>
            <a:lvl5pPr algn="l" fontAlgn="base" indent="-228600" latinLnBrk="1" marL="2057400" rtl="0">
              <a:lnSpc>
                <a:spcPct val="100000"/>
              </a:lnSpc>
              <a:spcBef>
                <a:spcPct val="20000"/>
              </a:spcBef>
              <a:spcAft>
                <a:spcPct val="0"/>
              </a:spcAft>
              <a:buSzPct val="100000"/>
              <a:buFont typeface="Wingdings" pitchFamily="2" charset="2"/>
              <a:buChar char="§"/>
              <a:defRPr baseline="0" b="0" sz="2000" i="0" u="none">
                <a:solidFill>
                  <a:schemeClr val="dk1"/>
                </a:solidFill>
                <a:latin typeface="Comic Sans MS" pitchFamily="66" charset="0"/>
                <a:ea typeface="幼圆" pitchFamily="49" charset="-122"/>
                <a:sym typeface="Arial" pitchFamily="34" charset="0"/>
              </a:defRPr>
            </a:lvl5pPr>
          </a:lstStyle>
          <a:p>
            <a:pPr eaLnBrk="1" hangingPunct="1" indent="0" latinLnBrk="1" lvl="0" marL="0">
              <a:spcBef>
                <a:spcPct val="0"/>
              </a:spcBef>
              <a:buFontTx/>
              <a:buNone/>
            </a:pPr>
            <a:r>
              <a:rPr altLang="en-US" sz="2800" lang="zh-CN">
                <a:solidFill>
                  <a:srgbClr val="333399"/>
                </a:solidFill>
                <a:latin typeface="Arial" pitchFamily="34" charset="0"/>
                <a:ea typeface="黑体" pitchFamily="49" charset="-122"/>
              </a:rPr>
              <a:t>总时延 </a:t>
            </a:r>
            <a:r>
              <a:rPr altLang="zh-CN" sz="2800" lang="en-US">
                <a:solidFill>
                  <a:srgbClr val="333399"/>
                </a:solidFill>
                <a:latin typeface="Arial" pitchFamily="34" charset="0"/>
                <a:ea typeface="黑体" pitchFamily="49" charset="-122"/>
              </a:rPr>
              <a:t>= </a:t>
            </a:r>
            <a:r>
              <a:rPr altLang="en-US" sz="2800" lang="zh-CN">
                <a:solidFill>
                  <a:srgbClr val="333399"/>
                </a:solidFill>
                <a:latin typeface="Arial" pitchFamily="34" charset="0"/>
                <a:ea typeface="黑体" pitchFamily="49" charset="-122"/>
              </a:rPr>
              <a:t>发送时延 </a:t>
            </a:r>
            <a:r>
              <a:rPr altLang="zh-CN" sz="2800" lang="en-US">
                <a:solidFill>
                  <a:srgbClr val="333399"/>
                </a:solidFill>
                <a:latin typeface="Arial" pitchFamily="34" charset="0"/>
                <a:ea typeface="黑体" pitchFamily="49" charset="-122"/>
              </a:rPr>
              <a:t>+ </a:t>
            </a:r>
            <a:r>
              <a:rPr altLang="en-US" sz="2800" lang="zh-CN">
                <a:solidFill>
                  <a:srgbClr val="333399"/>
                </a:solidFill>
                <a:latin typeface="Arial" pitchFamily="34" charset="0"/>
                <a:ea typeface="黑体" pitchFamily="49" charset="-122"/>
              </a:rPr>
              <a:t>传播时延 </a:t>
            </a:r>
            <a:r>
              <a:rPr altLang="zh-CN" sz="2800" lang="en-US">
                <a:solidFill>
                  <a:srgbClr val="333399"/>
                </a:solidFill>
                <a:latin typeface="Arial" pitchFamily="34" charset="0"/>
                <a:ea typeface="黑体" pitchFamily="49" charset="-122"/>
              </a:rPr>
              <a:t>+ </a:t>
            </a:r>
            <a:r>
              <a:rPr altLang="en-US" sz="2800" lang="zh-CN">
                <a:solidFill>
                  <a:srgbClr val="333399"/>
                </a:solidFill>
                <a:latin typeface="Arial" pitchFamily="34" charset="0"/>
                <a:ea typeface="黑体" pitchFamily="49" charset="-122"/>
              </a:rPr>
              <a:t>处理时延</a:t>
            </a:r>
            <a:r>
              <a:rPr altLang="zh-CN" sz="2800" lang="en-US">
                <a:solidFill>
                  <a:srgbClr val="333399"/>
                </a:solidFill>
                <a:latin typeface="Arial" pitchFamily="34" charset="0"/>
                <a:ea typeface="黑体" pitchFamily="49" charset="-122"/>
              </a:rPr>
              <a:t>+</a:t>
            </a:r>
            <a:r>
              <a:rPr altLang="en-US" sz="2800" lang="zh-CN">
                <a:solidFill>
                  <a:srgbClr val="333399"/>
                </a:solidFill>
                <a:latin typeface="Arial" pitchFamily="34" charset="0"/>
                <a:ea typeface="黑体" pitchFamily="49" charset="-122"/>
              </a:rPr>
              <a:t>排队时延</a:t>
            </a:r>
          </a:p>
        </p:txBody>
      </p:sp>
      <p:sp>
        <p:nvSpPr>
          <p:cNvPr id="1048873"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endParaRPr altLang="en-US" lang="zh-CN"/>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870">
                                            <p:txEl>
                                              <p:charRg st="0" end="29"/>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42" presetSubtype="0">
                                  <p:stCondLst>
                                    <p:cond delay="0"/>
                                  </p:stCondLst>
                                  <p:childTnLst>
                                    <p:set>
                                      <p:cBhvr>
                                        <p:cTn dur="1" fill="hold" id="10">
                                          <p:stCondLst>
                                            <p:cond delay="0"/>
                                          </p:stCondLst>
                                        </p:cTn>
                                        <p:tgtEl>
                                          <p:spTgt spid="1048872"/>
                                        </p:tgtEl>
                                        <p:attrNameLst>
                                          <p:attrName>style.visibility</p:attrName>
                                        </p:attrNameLst>
                                      </p:cBhvr>
                                      <p:to>
                                        <p:strVal val="visible"/>
                                      </p:to>
                                    </p:set>
                                    <p:animEffect transition="in" filter="fade">
                                      <p:cBhvr>
                                        <p:cTn dur="1000" id="11"/>
                                        <p:tgtEl>
                                          <p:spTgt spid="1048872"/>
                                        </p:tgtEl>
                                      </p:cBhvr>
                                    </p:animEffect>
                                    <p:anim calcmode="lin" valueType="num">
                                      <p:cBhvr>
                                        <p:cTn dur="1000" fill="hold" id="12"/>
                                        <p:tgtEl>
                                          <p:spTgt spid="1048872"/>
                                        </p:tgtEl>
                                        <p:attrNameLst>
                                          <p:attrName>ppt_x</p:attrName>
                                        </p:attrNameLst>
                                      </p:cBhvr>
                                      <p:tavLst>
                                        <p:tav tm="0">
                                          <p:val>
                                            <p:strVal val="#ppt_x"/>
                                          </p:val>
                                        </p:tav>
                                        <p:tav tm="100000">
                                          <p:val>
                                            <p:strVal val="#ppt_x"/>
                                          </p:val>
                                        </p:tav>
                                      </p:tavLst>
                                    </p:anim>
                                    <p:anim calcmode="lin" valueType="num">
                                      <p:cBhvr>
                                        <p:cTn dur="1000" fill="hold" id="13"/>
                                        <p:tgtEl>
                                          <p:spTgt spid="10488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0" grpId="0" uiExpand="0" build="p" bldLvl="1"/>
      <p:bldP spid="1048872" grpId="0" uiExpand="0" build="whole"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143" name=""/>
        <p:cNvGrpSpPr/>
        <p:nvPr/>
      </p:nvGrpSpPr>
      <p:grpSpPr>
        <a:xfrm rot="0">
          <a:off x="0" y="0"/>
          <a:ext cx="0" cy="0"/>
          <a:chOff x="0" y="0"/>
          <a:chExt cx="0" cy="0"/>
        </a:xfrm>
      </p:grpSpPr>
      <p:sp>
        <p:nvSpPr>
          <p:cNvPr id="1048874" name="" descr="Rectangle: Click to edit Master text styles Second level Third level Fourth level Fifth level"/>
          <p:cNvSpPr/>
          <p:nvPr>
            <p:ph type="body" sz="half" idx="1"/>
          </p:nvPr>
        </p:nvSpPr>
        <p:spPr>
          <a:xfrm rot="0">
            <a:off x="684212" y="1484312"/>
            <a:ext cx="8459788" cy="4359275"/>
          </a:xfrm>
          <a:prstGeom prst="rect"/>
          <a:noFill/>
          <a:ln>
            <a:noFill/>
          </a:ln>
        </p:spPr>
        <p:txBody>
          <a:bodyPr anchor="t" bIns="45720" lIns="91440" rIns="91440" tIns="45720" vert="horz"/>
          <a:lstStyle>
            <a:lvl1pPr indent="-342900" marL="342900">
              <a:lnSpc>
                <a:spcPct val="100000"/>
              </a:lnSpc>
              <a:spcBef>
                <a:spcPct val="20000"/>
              </a:spcBef>
              <a:spcAft>
                <a:spcPct val="0"/>
              </a:spcAft>
              <a:buFont typeface="Wingdings" pitchFamily="2" charset="2"/>
              <a:buChar char="§"/>
              <a:defRPr sz="2800">
                <a:solidFill>
                  <a:schemeClr val="dk1"/>
                </a:solidFill>
              </a:defRPr>
            </a:lvl1pPr>
            <a:lvl2pPr indent="-285750" marL="742950">
              <a:lnSpc>
                <a:spcPct val="100000"/>
              </a:lnSpc>
              <a:spcBef>
                <a:spcPct val="20000"/>
              </a:spcBef>
              <a:spcAft>
                <a:spcPct val="0"/>
              </a:spcAft>
              <a:buFont typeface="Wingdings 2" pitchFamily="18" charset="2"/>
              <a:buChar char=""/>
              <a:defRPr sz="2400">
                <a:solidFill>
                  <a:schemeClr val="dk1"/>
                </a:solidFill>
              </a:defRPr>
            </a:lvl2pPr>
            <a:lvl3pPr indent="-228600" marL="1143000">
              <a:lnSpc>
                <a:spcPct val="100000"/>
              </a:lnSpc>
              <a:spcBef>
                <a:spcPct val="20000"/>
              </a:spcBef>
              <a:spcAft>
                <a:spcPct val="0"/>
              </a:spcAft>
              <a:buFont typeface="Wingdings" pitchFamily="2" charset="2"/>
              <a:buChar char="§"/>
              <a:defRPr sz="2000">
                <a:solidFill>
                  <a:schemeClr val="dk1"/>
                </a:solidFill>
              </a:defRPr>
            </a:lvl3pPr>
            <a:lvl4pPr indent="-228600" marL="1600200">
              <a:lnSpc>
                <a:spcPct val="100000"/>
              </a:lnSpc>
              <a:spcBef>
                <a:spcPct val="20000"/>
              </a:spcBef>
              <a:spcAft>
                <a:spcPct val="0"/>
              </a:spcAft>
              <a:buFont typeface="Wingdings 2" pitchFamily="18" charset="2"/>
              <a:buChar char=""/>
              <a:defRPr sz="1800">
                <a:solidFill>
                  <a:schemeClr val="dk1"/>
                </a:solidFill>
              </a:defRPr>
            </a:lvl4pPr>
            <a:lvl5pPr indent="-228600" marL="2057400">
              <a:lnSpc>
                <a:spcPct val="100000"/>
              </a:lnSpc>
              <a:spcBef>
                <a:spcPct val="20000"/>
              </a:spcBef>
              <a:spcAft>
                <a:spcPct val="0"/>
              </a:spcAft>
              <a:buFont typeface="Wingdings" pitchFamily="2" charset="2"/>
              <a:buChar char="§"/>
              <a:defRPr sz="1800">
                <a:solidFill>
                  <a:schemeClr val="dk1"/>
                </a:solidFill>
              </a:defRPr>
            </a:lvl5pPr>
          </a:lstStyle>
          <a:p>
            <a:pPr lvl="0"/>
            <a:r>
              <a:rPr altLang="en-US" lang="zh-CN">
                <a:latin typeface="宋体" pitchFamily="2" charset="-122"/>
              </a:rPr>
              <a:t>网络协议的三要素：语义、语法与时序；</a:t>
            </a:r>
          </a:p>
          <a:p>
            <a:pPr lvl="1"/>
            <a:r>
              <a:rPr altLang="en-US" sz="2600" lang="zh-CN">
                <a:solidFill>
                  <a:srgbClr val="FF0000"/>
                </a:solidFill>
                <a:latin typeface="宋体" pitchFamily="2" charset="-122"/>
              </a:rPr>
              <a:t>语义（做什么）：</a:t>
            </a:r>
            <a:r>
              <a:rPr altLang="en-US" sz="2600" lang="zh-CN">
                <a:latin typeface="宋体" pitchFamily="2" charset="-122"/>
              </a:rPr>
              <a:t>用于解释比特流的每一部分的意义； </a:t>
            </a:r>
          </a:p>
          <a:p>
            <a:pPr lvl="1"/>
            <a:r>
              <a:rPr altLang="en-US" sz="2600" lang="zh-CN">
                <a:solidFill>
                  <a:srgbClr val="FF0000"/>
                </a:solidFill>
                <a:latin typeface="宋体" pitchFamily="2" charset="-122"/>
              </a:rPr>
              <a:t>语法（怎么做）：</a:t>
            </a:r>
            <a:r>
              <a:rPr altLang="en-US" sz="2600" lang="zh-CN">
                <a:latin typeface="宋体" pitchFamily="2" charset="-122"/>
              </a:rPr>
              <a:t>语法是用户数据与控制信息的结构与格式，以及数据出现的顺序的意义；</a:t>
            </a:r>
          </a:p>
          <a:p>
            <a:pPr lvl="1"/>
            <a:endParaRPr altLang="en-US" sz="2600" lang="zh-CN">
              <a:latin typeface="宋体" pitchFamily="2" charset="-122"/>
            </a:endParaRPr>
          </a:p>
          <a:p>
            <a:pPr lvl="1"/>
            <a:r>
              <a:rPr altLang="en-US" sz="2600" lang="zh-CN">
                <a:solidFill>
                  <a:srgbClr val="FF0000"/>
                </a:solidFill>
                <a:latin typeface="宋体" pitchFamily="2" charset="-122"/>
              </a:rPr>
              <a:t>时序（什么时候做）：</a:t>
            </a:r>
            <a:r>
              <a:rPr altLang="zh-CN" sz="2600" lang="en-US">
                <a:latin typeface="宋体" pitchFamily="2" charset="-122"/>
              </a:rPr>
              <a:t>事件实现顺序的详细说明。</a:t>
            </a:r>
          </a:p>
        </p:txBody>
      </p:sp>
      <p:sp>
        <p:nvSpPr>
          <p:cNvPr id="1048875" name=""/>
          <p:cNvSpPr/>
          <p:nvPr>
            <p:ph type="title" sz="full" idx="0"/>
          </p:nvPr>
        </p:nvSpPr>
        <p:spPr>
          <a:xfrm rot="0">
            <a:off x="2514600" y="228600"/>
            <a:ext cx="6324600" cy="53340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4000" i="0" u="none">
                <a:solidFill>
                  <a:schemeClr val="lt1"/>
                </a:solidFill>
                <a:latin typeface="Comic Sans MS" pitchFamily="66" charset="0"/>
                <a:ea typeface="幼圆" pitchFamily="49" charset="-122"/>
                <a:sym typeface="Arial" pitchFamily="34" charset="0"/>
              </a:defRPr>
            </a:lvl1pPr>
          </a:lstStyle>
          <a:p>
            <a:r>
              <a:rPr altLang="en-US" lang="zh-CN"/>
              <a:t>什么是网络协议</a:t>
            </a: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1D528D"/>
      </a:dk1>
      <a:lt1>
        <a:srgbClr val="FFFFFF"/>
      </a:lt1>
      <a:dk2>
        <a:srgbClr val="B2B2B2"/>
      </a:dk2>
      <a:lt2>
        <a:srgbClr val="000000"/>
      </a:lt2>
      <a:accent1>
        <a:srgbClr val="2D6BC7"/>
      </a:accent1>
      <a:accent2>
        <a:srgbClr val="FF9900"/>
      </a:accent2>
      <a:accent3>
        <a:srgbClr val="FFFFFF"/>
      </a:accent3>
      <a:accent4>
        <a:srgbClr val="174579"/>
      </a:accent4>
      <a:accent5>
        <a:srgbClr val="ACBADF"/>
      </a:accent5>
      <a:accent6>
        <a:srgbClr val="E58900"/>
      </a:accent6>
      <a:hlink>
        <a:srgbClr val="9999FF"/>
      </a:hlink>
      <a:folHlink>
        <a:srgbClr val="96969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1D528D"/>
        </a:dk1>
        <a:lt1>
          <a:srgbClr val="FFFFFF"/>
        </a:lt1>
        <a:dk2>
          <a:srgbClr val="B2B2B2"/>
        </a:dk2>
        <a:lt2>
          <a:srgbClr val="000000"/>
        </a:lt2>
        <a:accent1>
          <a:srgbClr val="2D6BC7"/>
        </a:accent1>
        <a:accent2>
          <a:srgbClr val="FF9900"/>
        </a:accent2>
        <a:accent3>
          <a:srgbClr val="FFFFFF"/>
        </a:accent3>
        <a:accent4>
          <a:srgbClr val="174579"/>
        </a:accent4>
        <a:accent5>
          <a:srgbClr val="ACBADF"/>
        </a:accent5>
        <a:accent6>
          <a:srgbClr val="E58900"/>
        </a:accent6>
        <a:hlink>
          <a:srgbClr val="9999FF"/>
        </a:hlink>
        <a:folHlink>
          <a:srgbClr val="969696"/>
        </a:folHlink>
      </a:clrScheme>
    </a:extraClrScheme>
    <a:extraClrScheme>
      <a:clrScheme name="Default Color Scheme 2">
        <a:dk1>
          <a:srgbClr val="808080"/>
        </a:dk1>
        <a:lt1>
          <a:srgbClr val="FFFFFF"/>
        </a:lt1>
        <a:dk2>
          <a:srgbClr val="B2B2B2"/>
        </a:dk2>
        <a:lt2>
          <a:srgbClr val="000000"/>
        </a:lt2>
        <a:accent1>
          <a:srgbClr val="058089"/>
        </a:accent1>
        <a:accent2>
          <a:srgbClr val="66BE0E"/>
        </a:accent2>
        <a:accent3>
          <a:srgbClr val="FFFFFF"/>
        </a:accent3>
        <a:accent4>
          <a:srgbClr val="6D6D6D"/>
        </a:accent4>
        <a:accent5>
          <a:srgbClr val="AAC1C4"/>
        </a:accent5>
        <a:accent6>
          <a:srgbClr val="5BAA0C"/>
        </a:accent6>
        <a:hlink>
          <a:srgbClr val="2CA9D0"/>
        </a:hlink>
        <a:folHlink>
          <a:srgbClr val="4841D9"/>
        </a:folHlink>
      </a:clrScheme>
    </a:extraClrScheme>
    <a:extraClrScheme>
      <a:clrScheme name="Default Color Scheme 3">
        <a:dk1>
          <a:srgbClr val="1D528D"/>
        </a:dk1>
        <a:lt1>
          <a:srgbClr val="FFFFFF"/>
        </a:lt1>
        <a:dk2>
          <a:srgbClr val="CACACA"/>
        </a:dk2>
        <a:lt2>
          <a:srgbClr val="000000"/>
        </a:lt2>
        <a:accent1>
          <a:srgbClr val="0099CC"/>
        </a:accent1>
        <a:accent2>
          <a:srgbClr val="8BC84E"/>
        </a:accent2>
        <a:accent3>
          <a:srgbClr val="FFFFFF"/>
        </a:accent3>
        <a:accent4>
          <a:srgbClr val="174579"/>
        </a:accent4>
        <a:accent5>
          <a:srgbClr val="AACAE2"/>
        </a:accent5>
        <a:accent6>
          <a:srgbClr val="7CB345"/>
        </a:accent6>
        <a:hlink>
          <a:srgbClr val="6E81E0"/>
        </a:hlink>
        <a:folHlink>
          <a:srgbClr val="009999"/>
        </a:folHlink>
      </a:clrScheme>
    </a:extraClrScheme>
  </a:extraClrSchemeLst>
</a:theme>
</file>

<file path=ppt/theme/theme2.xml><?xml version="1.0" encoding="utf-8"?>
<a:theme xmlns:a="http://schemas.openxmlformats.org/drawingml/2006/main" name="Office 主题">
  <a:themeElements>
    <a:clrScheme name="Default Color Scheme">
      <a:dk1>
        <a:srgbClr val="1D528D"/>
      </a:dk1>
      <a:lt1>
        <a:srgbClr val="FFFFFF"/>
      </a:lt1>
      <a:dk2>
        <a:srgbClr val="B2B2B2"/>
      </a:dk2>
      <a:lt2>
        <a:srgbClr val="000000"/>
      </a:lt2>
      <a:accent1>
        <a:srgbClr val="2D6BC7"/>
      </a:accent1>
      <a:accent2>
        <a:srgbClr val="FF9900"/>
      </a:accent2>
      <a:accent3>
        <a:srgbClr val="FFFFFF"/>
      </a:accent3>
      <a:accent4>
        <a:srgbClr val="174579"/>
      </a:accent4>
      <a:accent5>
        <a:srgbClr val="ACBADF"/>
      </a:accent5>
      <a:accent6>
        <a:srgbClr val="E58900"/>
      </a:accent6>
      <a:hlink>
        <a:srgbClr val="9999FF"/>
      </a:hlink>
      <a:folHlink>
        <a:srgbClr val="96969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1D528D"/>
        </a:dk1>
        <a:lt1>
          <a:srgbClr val="FFFFFF"/>
        </a:lt1>
        <a:dk2>
          <a:srgbClr val="B2B2B2"/>
        </a:dk2>
        <a:lt2>
          <a:srgbClr val="000000"/>
        </a:lt2>
        <a:accent1>
          <a:srgbClr val="2D6BC7"/>
        </a:accent1>
        <a:accent2>
          <a:srgbClr val="FF9900"/>
        </a:accent2>
        <a:accent3>
          <a:srgbClr val="FFFFFF"/>
        </a:accent3>
        <a:accent4>
          <a:srgbClr val="174579"/>
        </a:accent4>
        <a:accent5>
          <a:srgbClr val="ACBADF"/>
        </a:accent5>
        <a:accent6>
          <a:srgbClr val="E58900"/>
        </a:accent6>
        <a:hlink>
          <a:srgbClr val="9999FF"/>
        </a:hlink>
        <a:folHlink>
          <a:srgbClr val="969696"/>
        </a:folHlink>
      </a:clrScheme>
    </a:extraClrScheme>
    <a:extraClrScheme>
      <a:clrScheme name="Default Color Scheme 2">
        <a:dk1>
          <a:srgbClr val="808080"/>
        </a:dk1>
        <a:lt1>
          <a:srgbClr val="FFFFFF"/>
        </a:lt1>
        <a:dk2>
          <a:srgbClr val="B2B2B2"/>
        </a:dk2>
        <a:lt2>
          <a:srgbClr val="000000"/>
        </a:lt2>
        <a:accent1>
          <a:srgbClr val="058089"/>
        </a:accent1>
        <a:accent2>
          <a:srgbClr val="66BE0E"/>
        </a:accent2>
        <a:accent3>
          <a:srgbClr val="FFFFFF"/>
        </a:accent3>
        <a:accent4>
          <a:srgbClr val="6D6D6D"/>
        </a:accent4>
        <a:accent5>
          <a:srgbClr val="AAC1C4"/>
        </a:accent5>
        <a:accent6>
          <a:srgbClr val="5BAA0C"/>
        </a:accent6>
        <a:hlink>
          <a:srgbClr val="2CA9D0"/>
        </a:hlink>
        <a:folHlink>
          <a:srgbClr val="4841D9"/>
        </a:folHlink>
      </a:clrScheme>
    </a:extraClrScheme>
    <a:extraClrScheme>
      <a:clrScheme name="Default Color Scheme 3">
        <a:dk1>
          <a:srgbClr val="1D528D"/>
        </a:dk1>
        <a:lt1>
          <a:srgbClr val="FFFFFF"/>
        </a:lt1>
        <a:dk2>
          <a:srgbClr val="CACACA"/>
        </a:dk2>
        <a:lt2>
          <a:srgbClr val="000000"/>
        </a:lt2>
        <a:accent1>
          <a:srgbClr val="0099CC"/>
        </a:accent1>
        <a:accent2>
          <a:srgbClr val="8BC84E"/>
        </a:accent2>
        <a:accent3>
          <a:srgbClr val="FFFFFF"/>
        </a:accent3>
        <a:accent4>
          <a:srgbClr val="174579"/>
        </a:accent4>
        <a:accent5>
          <a:srgbClr val="AACAE2"/>
        </a:accent5>
        <a:accent6>
          <a:srgbClr val="7CB345"/>
        </a:accent6>
        <a:hlink>
          <a:srgbClr val="6E81E0"/>
        </a:hlink>
        <a:folHlink>
          <a:srgbClr val="009999"/>
        </a:folHlink>
      </a:clrScheme>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5.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单击此处添加标题</dc:title>
  <dc:creator>Administrator</dc:creator>
  <cp:lastModifiedBy>Henry</cp:lastModifiedBy>
  <dcterms:created xsi:type="dcterms:W3CDTF">2009-03-21T19:07:22Z</dcterms:created>
  <dcterms:modified xsi:type="dcterms:W3CDTF">2019-12-27T07:39:37Z</dcterms:modified>
</cp:coreProperties>
</file>