
<file path=[Content_Types].xml><?xml version="1.0" encoding="utf-8"?>
<Types xmlns="http://schemas.openxmlformats.org/package/2006/content-types">
  <Default Extension="rels" ContentType="application/vnd.openxmlformats-package.relationships+xml"/>
  <Default Extension="xml" ContentType="application/xml"/>
  <Default Extension="bin" ContentType="application/vnd.openxmlformats-officedocument.oleObject"/>
  <Default Extension="wmf" ContentType="image/x-wm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notesSlides/notesSlide6.xml" ContentType="application/vnd.openxmlformats-officedocument.presentationml.notesSlide+xml"/>
  <Override PartName="/ppt/slides/slide11.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8.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9.xml" ContentType="application/vnd.openxmlformats-officedocument.presentationml.notes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0.xml" ContentType="application/vnd.openxmlformats-officedocument.presentationml.notesSlide+xml"/>
  <Override PartName="/ppt/slides/slide31.xml" ContentType="application/vnd.openxmlformats-officedocument.presentationml.slide+xml"/>
  <Override PartName="/ppt/notesSlides/notesSlide11.xml" ContentType="application/vnd.openxmlformats-officedocument.presentationml.notesSlide+xml"/>
  <Override PartName="/ppt/slides/slide32.xml" ContentType="application/vnd.openxmlformats-officedocument.presentationml.slide+xml"/>
  <Override PartName="/ppt/notesSlides/notesSlide12.xml" ContentType="application/vnd.openxmlformats-officedocument.presentationml.notesSlide+xml"/>
  <Override PartName="/ppt/slides/slide33.xml" ContentType="application/vnd.openxmlformats-officedocument.presentationml.slide+xml"/>
  <Override PartName="/ppt/notesSlides/notesSlide13.xml" ContentType="application/vnd.openxmlformats-officedocument.presentationml.notesSlide+xml"/>
  <Override PartName="/ppt/slides/slide34.xml" ContentType="application/vnd.openxmlformats-officedocument.presentationml.slide+xml"/>
  <Override PartName="/ppt/notesSlides/notesSlide14.xml" ContentType="application/vnd.openxmlformats-officedocument.presentationml.notesSlide+xml"/>
  <Override PartName="/ppt/slides/slide35.xml" ContentType="application/vnd.openxmlformats-officedocument.presentationml.slide+xml"/>
  <Override PartName="/ppt/notesSlides/notesSlide15.xml" ContentType="application/vnd.openxmlformats-officedocument.presentationml.notesSlide+xml"/>
  <Override PartName="/ppt/drawings/vmlDrawing1.vml" ContentType="application/vnd.openxmlformats-officedocument.vmlDrawing"/>
  <Override PartName="/ppt/slides/slide36.xml" ContentType="application/vnd.openxmlformats-officedocument.presentationml.slide+xml"/>
  <Override PartName="/ppt/notesSlides/notesSlide16.xml" ContentType="application/vnd.openxmlformats-officedocument.presentationml.notesSlide+xml"/>
  <Override PartName="/ppt/slides/slide37.xml" ContentType="application/vnd.openxmlformats-officedocument.presentationml.slide+xml"/>
  <Override PartName="/ppt/notesSlides/notesSlide17.xml" ContentType="application/vnd.openxmlformats-officedocument.presentationml.notesSlide+xml"/>
  <Override PartName="/ppt/slides/slide38.xml" ContentType="application/vnd.openxmlformats-officedocument.presentationml.slide+xml"/>
  <Override PartName="/ppt/notesSlides/notesSlide18.xml" ContentType="application/vnd.openxmlformats-officedocument.presentationml.notesSlide+xml"/>
  <Override PartName="/ppt/slides/slide39.xml" ContentType="application/vnd.openxmlformats-officedocument.presentationml.slide+xml"/>
  <Override PartName="/ppt/notesSlides/notesSlide19.xml" ContentType="application/vnd.openxmlformats-officedocument.presentationml.notesSlide+xml"/>
  <Override PartName="/ppt/slides/slide40.xml" ContentType="application/vnd.openxmlformats-officedocument.presentationml.slide+xml"/>
  <Override PartName="/ppt/notesSlides/notesSlide20.xml" ContentType="application/vnd.openxmlformats-officedocument.presentationml.notesSlide+xml"/>
  <Override PartName="/ppt/slides/slide41.xml" ContentType="application/vnd.openxmlformats-officedocument.presentationml.slide+xml"/>
  <Override PartName="/ppt/notesSlides/notesSlide21.xml" ContentType="application/vnd.openxmlformats-officedocument.presentationml.notesSlide+xml"/>
  <Override PartName="/ppt/slides/slide42.xml" ContentType="application/vnd.openxmlformats-officedocument.presentationml.slide+xml"/>
  <Override PartName="/ppt/notesSlides/notesSlide22.xml" ContentType="application/vnd.openxmlformats-officedocument.presentationml.notesSlide+xml"/>
  <Override PartName="/ppt/slides/slide43.xml" ContentType="application/vnd.openxmlformats-officedocument.presentationml.slide+xml"/>
  <Override PartName="/ppt/slides/slide44.xml" ContentType="application/vnd.openxmlformats-officedocument.presentationml.slide+xml"/>
  <Override PartName="/ppt/notesSlides/notesSlide23.xml" ContentType="application/vnd.openxmlformats-officedocument.presentationml.notesSlide+xml"/>
  <Override PartName="/ppt/slides/slide45.xml" ContentType="application/vnd.openxmlformats-officedocument.presentationml.slide+xml"/>
  <Override PartName="/ppt/notesSlides/notesSlide24.xml" ContentType="application/vnd.openxmlformats-officedocument.presentationml.notesSlide+xml"/>
  <Override PartName="/ppt/slides/slide46.xml" ContentType="application/vnd.openxmlformats-officedocument.presentationml.slide+xml"/>
  <Override PartName="/ppt/notesSlides/notesSlide25.xml" ContentType="application/vnd.openxmlformats-officedocument.presentationml.notesSlide+xml"/>
  <Override PartName="/ppt/slides/slide47.xml" ContentType="application/vnd.openxmlformats-officedocument.presentationml.slide+xml"/>
  <Override PartName="/ppt/notesSlides/notesSlide26.xml" ContentType="application/vnd.openxmlformats-officedocument.presentationml.notesSlide+xml"/>
  <Override PartName="/ppt/slides/slide48.xml" ContentType="application/vnd.openxmlformats-officedocument.presentationml.slide+xml"/>
  <Override PartName="/ppt/notesSlides/notesSlide27.xml" ContentType="application/vnd.openxmlformats-officedocument.presentationml.notesSlide+xml"/>
  <Override PartName="/ppt/slides/slide49.xml" ContentType="application/vnd.openxmlformats-officedocument.presentationml.slide+xml"/>
  <Override PartName="/ppt/notesSlides/notesSlide28.xml" ContentType="application/vnd.openxmlformats-officedocument.presentationml.notesSlide+xml"/>
  <Override PartName="/ppt/slides/slide50.xml" ContentType="application/vnd.openxmlformats-officedocument.presentationml.slide+xml"/>
  <Override PartName="/ppt/notesSlides/notesSlide29.xml" ContentType="application/vnd.openxmlformats-officedocument.presentationml.notesSlide+xml"/>
  <Override PartName="/ppt/slides/slide51.xml" ContentType="application/vnd.openxmlformats-officedocument.presentationml.slide+xml"/>
  <Override PartName="/ppt/notesSlides/notesSlide30.xml" ContentType="application/vnd.openxmlformats-officedocument.presentationml.notesSlide+xml"/>
  <Override PartName="/ppt/slides/slide52.xml" ContentType="application/vnd.openxmlformats-officedocument.presentationml.slide+xml"/>
  <Override PartName="/ppt/notesSlides/notesSlide31.xml" ContentType="application/vnd.openxmlformats-officedocument.presentationml.notesSlide+xml"/>
  <Override PartName="/ppt/slides/slide53.xml" ContentType="application/vnd.openxmlformats-officedocument.presentationml.slide+xml"/>
  <Override PartName="/ppt/notesSlides/notesSlide32.xml" ContentType="application/vnd.openxmlformats-officedocument.presentationml.notesSlide+xml"/>
  <Override PartName="/ppt/slides/slide54.xml" ContentType="application/vnd.openxmlformats-officedocument.presentationml.slide+xml"/>
  <Override PartName="/ppt/notesSlides/notesSlide33.xml" ContentType="application/vnd.openxmlformats-officedocument.presentationml.notesSlide+xml"/>
  <Override PartName="/ppt/slides/slide55.xml" ContentType="application/vnd.openxmlformats-officedocument.presentationml.slide+xml"/>
  <Override PartName="/ppt/notesSlides/notesSlide34.xml" ContentType="application/vnd.openxmlformats-officedocument.presentationml.notesSlide+xml"/>
  <Override PartName="/ppt/slides/slide56.xml" ContentType="application/vnd.openxmlformats-officedocument.presentationml.slide+xml"/>
  <Override PartName="/ppt/notesSlides/notesSlide35.xml" ContentType="application/vnd.openxmlformats-officedocument.presentationml.notesSlide+xml"/>
  <Override PartName="/ppt/slides/slide57.xml" ContentType="application/vnd.openxmlformats-officedocument.presentationml.slide+xml"/>
  <Override PartName="/ppt/slides/slide58.xml" ContentType="application/vnd.openxmlformats-officedocument.presentationml.slide+xml"/>
  <Override PartName="/ppt/notesSlides/notesSlide36.xml" ContentType="application/vnd.openxmlformats-officedocument.presentationml.notesSlide+xml"/>
  <Override PartName="/ppt/slides/slide59.xml" ContentType="application/vnd.openxmlformats-officedocument.presentationml.slide+xml"/>
  <Override PartName="/ppt/notesSlides/notesSlide37.xml" ContentType="application/vnd.openxmlformats-officedocument.presentationml.notesSlide+xml"/>
  <Override PartName="/ppt/slides/slide60.xml" ContentType="application/vnd.openxmlformats-officedocument.presentationml.slide+xml"/>
  <Override PartName="/ppt/notesSlides/notesSlide38.xml" ContentType="application/vnd.openxmlformats-officedocument.presentationml.notesSlide+xml"/>
  <Override PartName="/ppt/slides/slide61.xml" ContentType="application/vnd.openxmlformats-officedocument.presentationml.slide+xml"/>
  <Override PartName="/ppt/notesSlides/notesSlide39.xml" ContentType="application/vnd.openxmlformats-officedocument.presentationml.notesSlide+xml"/>
  <Override PartName="/ppt/slides/slide62.xml" ContentType="application/vnd.openxmlformats-officedocument.presentationml.slide+xml"/>
  <Override PartName="/ppt/notesSlides/notesSlide40.xml" ContentType="application/vnd.openxmlformats-officedocument.presentationml.notesSlide+xml"/>
  <Override PartName="/ppt/slides/slide63.xml" ContentType="application/vnd.openxmlformats-officedocument.presentationml.slide+xml"/>
  <Override PartName="/ppt/notesSlides/notesSlide41.xml" ContentType="application/vnd.openxmlformats-officedocument.presentationml.notesSlide+xml"/>
  <Override PartName="/ppt/slides/slide64.xml" ContentType="application/vnd.openxmlformats-officedocument.presentationml.slide+xml"/>
  <Override PartName="/ppt/notesSlides/notesSlide42.xml" ContentType="application/vnd.openxmlformats-officedocument.presentationml.notesSlide+xml"/>
  <Override PartName="/ppt/drawings/vmlDrawing2.vml" ContentType="application/vnd.openxmlformats-officedocument.vmlDrawing"/>
  <Override PartName="/ppt/slides/slide65.xml" ContentType="application/vnd.openxmlformats-officedocument.presentationml.slide+xml"/>
  <Override PartName="/ppt/notesSlides/notesSlide43.xml" ContentType="application/vnd.openxmlformats-officedocument.presentationml.notesSlide+xml"/>
  <Override PartName="/ppt/slides/slide66.xml" ContentType="application/vnd.openxmlformats-officedocument.presentationml.slide+xml"/>
  <Override PartName="/ppt/notesSlides/notesSlide44.xml" ContentType="application/vnd.openxmlformats-officedocument.presentationml.notesSlide+xml"/>
  <Override PartName="/ppt/slides/slide67.xml" ContentType="application/vnd.openxmlformats-officedocument.presentationml.slide+xml"/>
  <Override PartName="/ppt/slides/slide68.xml" ContentType="application/vnd.openxmlformats-officedocument.presentationml.slide+xml"/>
  <Override PartName="/ppt/notesSlides/notesSlide45.xml" ContentType="application/vnd.openxmlformats-officedocument.presentationml.notesSlide+xml"/>
  <Override PartName="/ppt/slides/slide69.xml" ContentType="application/vnd.openxmlformats-officedocument.presentationml.slide+xml"/>
  <Override PartName="/ppt/notesSlides/notesSlide46.xml" ContentType="application/vnd.openxmlformats-officedocument.presentationml.notesSlide+xml"/>
  <Override PartName="/ppt/slides/slide70.xml" ContentType="application/vnd.openxmlformats-officedocument.presentationml.slide+xml"/>
  <Override PartName="/ppt/notesSlides/notesSlide47.xml" ContentType="application/vnd.openxmlformats-officedocument.presentationml.notesSlide+xml"/>
  <Override PartName="/ppt/slides/slide71.xml" ContentType="application/vnd.openxmlformats-officedocument.presentationml.slide+xml"/>
  <Override PartName="/ppt/notesSlides/notesSlide48.xml" ContentType="application/vnd.openxmlformats-officedocument.presentationml.notesSlide+xml"/>
  <Override PartName="/ppt/slides/slide72.xml" ContentType="application/vnd.openxmlformats-officedocument.presentationml.slide+xml"/>
  <Override PartName="/ppt/notesSlides/notesSlide49.xml" ContentType="application/vnd.openxmlformats-officedocument.presentationml.notesSlide+xml"/>
  <Override PartName="/ppt/slides/slide73.xml" ContentType="application/vnd.openxmlformats-officedocument.presentationml.slide+xml"/>
  <Override PartName="/ppt/notesSlides/notesSlide50.xml" ContentType="application/vnd.openxmlformats-officedocument.presentationml.notesSlide+xml"/>
  <Override PartName="/ppt/slides/slide74.xml" ContentType="application/vnd.openxmlformats-officedocument.presentationml.slide+xml"/>
  <Override PartName="/ppt/notesSlides/notesSlide51.xml" ContentType="application/vnd.openxmlformats-officedocument.presentationml.notesSlide+xml"/>
  <Override PartName="/ppt/slides/slide75.xml" ContentType="application/vnd.openxmlformats-officedocument.presentationml.slide+xml"/>
  <Override PartName="/ppt/notesSlides/notesSlide52.xml" ContentType="application/vnd.openxmlformats-officedocument.presentationml.notesSlide+xml"/>
  <Override PartName="/ppt/slides/slide76.xml" ContentType="application/vnd.openxmlformats-officedocument.presentationml.slide+xml"/>
  <Override PartName="/ppt/slides/slide77.xml" ContentType="application/vnd.openxmlformats-officedocument.presentationml.slide+xml"/>
  <Override PartName="/ppt/notesSlides/notesSlide53.xml" ContentType="application/vnd.openxmlformats-officedocument.presentationml.notesSlide+xml"/>
  <Override PartName="/ppt/slides/slide78.xml" ContentType="application/vnd.openxmlformats-officedocument.presentationml.slide+xml"/>
  <Override PartName="/ppt/notesSlides/notesSlide54.xml" ContentType="application/vnd.openxmlformats-officedocument.presentationml.notesSlide+xml"/>
  <Override PartName="/ppt/slides/slide79.xml" ContentType="application/vnd.openxmlformats-officedocument.presentationml.slide+xml"/>
  <Override PartName="/ppt/notesSlides/notesSlide55.xml" ContentType="application/vnd.openxmlformats-officedocument.presentationml.notesSlide+xml"/>
  <Override PartName="/ppt/slides/slide80.xml" ContentType="application/vnd.openxmlformats-officedocument.presentationml.slide+xml"/>
  <Override PartName="/ppt/notesSlides/notesSlide56.xml" ContentType="application/vnd.openxmlformats-officedocument.presentationml.notesSlide+xml"/>
  <Override PartName="/ppt/slides/slide81.xml" ContentType="application/vnd.openxmlformats-officedocument.presentationml.slide+xml"/>
  <Override PartName="/ppt/notesSlides/notesSlide57.xml" ContentType="application/vnd.openxmlformats-officedocument.presentationml.notesSlide+xml"/>
  <Override PartName="/ppt/slides/slide82.xml" ContentType="application/vnd.openxmlformats-officedocument.presentationml.slide+xml"/>
  <Override PartName="/ppt/notesSlides/notesSlide58.xml" ContentType="application/vnd.openxmlformats-officedocument.presentationml.notesSlide+xml"/>
  <Override PartName="/ppt/slides/slide83.xml" ContentType="application/vnd.openxmlformats-officedocument.presentationml.slide+xml"/>
  <Override PartName="/ppt/notesSlides/notesSlide59.xml" ContentType="application/vnd.openxmlformats-officedocument.presentationml.notesSlide+xml"/>
  <Override PartName="/ppt/slides/slide84.xml" ContentType="application/vnd.openxmlformats-officedocument.presentationml.slide+xml"/>
  <Override PartName="/ppt/notesSlides/notesSlide60.xml" ContentType="application/vnd.openxmlformats-officedocument.presentationml.notesSlide+xml"/>
  <Override PartName="/ppt/slides/slide85.xml" ContentType="application/vnd.openxmlformats-officedocument.presentationml.slide+xml"/>
  <Override PartName="/ppt/notesSlides/notesSlide61.xml" ContentType="application/vnd.openxmlformats-officedocument.presentationml.notesSlide+xml"/>
  <Override PartName="/ppt/slides/slide86.xml" ContentType="application/vnd.openxmlformats-officedocument.presentationml.slide+xml"/>
  <Override PartName="/ppt/notesSlides/notesSlide62.xml" ContentType="application/vnd.openxmlformats-officedocument.presentationml.notesSlide+xml"/>
  <Override PartName="/ppt/slides/slide87.xml" ContentType="application/vnd.openxmlformats-officedocument.presentationml.slide+xml"/>
  <Override PartName="/ppt/notesSlides/notesSlide63.xml" ContentType="application/vnd.openxmlformats-officedocument.presentationml.notesSlide+xml"/>
  <Override PartName="/ppt/slides/slide88.xml" ContentType="application/vnd.openxmlformats-officedocument.presentationml.slide+xml"/>
  <Override PartName="/ppt/notesSlides/notesSlide64.xml" ContentType="application/vnd.openxmlformats-officedocument.presentationml.notesSlide+xml"/>
  <Override PartName="/ppt/slides/slide89.xml" ContentType="application/vnd.openxmlformats-officedocument.presentationml.slide+xml"/>
  <Override PartName="/ppt/notesSlides/notesSlide65.xml" ContentType="application/vnd.openxmlformats-officedocument.presentationml.notes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Slides/notesSlide66.xml" ContentType="application/vnd.openxmlformats-officedocument.presentationml.notesSlide+xml"/>
  <Override PartName="/ppt/slides/slide94.xml" ContentType="application/vnd.openxmlformats-officedocument.presentationml.slide+xml"/>
  <Override PartName="/ppt/slides/slide95.xml" ContentType="application/vnd.openxmlformats-officedocument.presentationml.slide+xml"/>
  <Override PartName="/ppt/notesSlides/notesSlide67.xml" ContentType="application/vnd.openxmlformats-officedocument.presentationml.notesSlide+xml"/>
  <Override PartName="/ppt/slides/slide96.xml" ContentType="application/vnd.openxmlformats-officedocument.presentationml.slide+xml"/>
  <Override PartName="/ppt/notesSlides/notesSlide68.xml" ContentType="application/vnd.openxmlformats-officedocument.presentationml.notesSlide+xml"/>
  <Override PartName="/ppt/slides/slide97.xml" ContentType="application/vnd.openxmlformats-officedocument.presentationml.slide+xml"/>
  <Override PartName="/ppt/notesSlides/notesSlide69.xml" ContentType="application/vnd.openxmlformats-officedocument.presentationml.notesSlide+xml"/>
  <Override PartName="/ppt/drawings/vmlDrawing3.vml" ContentType="application/vnd.openxmlformats-officedocument.vmlDrawing"/>
  <Override PartName="/ppt/slides/slide98.xml" ContentType="application/vnd.openxmlformats-officedocument.presentationml.slide+xml"/>
  <Override PartName="/ppt/notesSlides/notesSlide70.xml" ContentType="application/vnd.openxmlformats-officedocument.presentationml.notesSlide+xml"/>
  <Override PartName="/ppt/slides/slide99.xml" ContentType="application/vnd.openxmlformats-officedocument.presentationml.slide+xml"/>
  <Override PartName="/ppt/notesSlides/notesSlide71.xml" ContentType="application/vnd.openxmlformats-officedocument.presentationml.notes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Slides/notesSlide72.xml" ContentType="application/vnd.openxmlformats-officedocument.presentationml.notesSlide+xml"/>
  <Override PartName="/ppt/slides/slide103.xml" ContentType="application/vnd.openxmlformats-officedocument.presentationml.slide+xml"/>
  <Override PartName="/ppt/notesSlides/notesSlide73.xml" ContentType="application/vnd.openxmlformats-officedocument.presentationml.notesSlide+xml"/>
  <Override PartName="/ppt/slides/slide104.xml" ContentType="application/vnd.openxmlformats-officedocument.presentationml.slide+xml"/>
  <Override PartName="/ppt/notesSlides/notesSlide74.xml" ContentType="application/vnd.openxmlformats-officedocument.presentationml.notesSlide+xml"/>
  <Override PartName="/ppt/slides/slide105.xml" ContentType="application/vnd.openxmlformats-officedocument.presentationml.slide+xml"/>
  <Override PartName="/ppt/notesSlides/notesSlide75.xml" ContentType="application/vnd.openxmlformats-officedocument.presentationml.notesSlide+xml"/>
  <Override PartName="/ppt/slides/slide106.xml" ContentType="application/vnd.openxmlformats-officedocument.presentationml.slide+xml"/>
  <Override PartName="/ppt/notesSlides/notesSlide76.xml" ContentType="application/vnd.openxmlformats-officedocument.presentationml.notesSlide+xml"/>
  <Override PartName="/ppt/slides/slide107.xml" ContentType="application/vnd.openxmlformats-officedocument.presentationml.slide+xml"/>
  <Override PartName="/ppt/notesSlides/notesSlide77.xml" ContentType="application/vnd.openxmlformats-officedocument.presentationml.notesSlide+xml"/>
  <Override PartName="/ppt/slides/slide108.xml" ContentType="application/vnd.openxmlformats-officedocument.presentationml.slide+xml"/>
  <Override PartName="/ppt/notesSlides/notesSlide78.xml" ContentType="application/vnd.openxmlformats-officedocument.presentationml.notesSlide+xml"/>
  <Override PartName="/ppt/slides/slide109.xml" ContentType="application/vnd.openxmlformats-officedocument.presentationml.slide+xml"/>
  <Override PartName="/ppt/notesSlides/notesSlide79.xml" ContentType="application/vnd.openxmlformats-officedocument.presentationml.notesSlide+xml"/>
  <Override PartName="/ppt/slides/slide110.xml" ContentType="application/vnd.openxmlformats-officedocument.presentationml.slide+xml"/>
  <Override PartName="/ppt/notesSlides/notesSlide80.xml" ContentType="application/vnd.openxmlformats-officedocument.presentationml.notesSlide+xml"/>
  <Override PartName="/ppt/slides/slide111.xml" ContentType="application/vnd.openxmlformats-officedocument.presentationml.slide+xml"/>
  <Override PartName="/ppt/notesSlides/notesSlide81.xml" ContentType="application/vnd.openxmlformats-officedocument.presentationml.notesSlide+xml"/>
  <Override PartName="/ppt/slides/slide1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Lst>
  <p:sldSz type="A4" cy="6858000" cx="9906000"/>
  <p:notesSz cx="6858000" cy="9144000"/>
  <p:defaultTextStyle>
    <a:defPPr>
      <a:defRPr lang="zh-CN"/>
    </a:defPPr>
    <a:lvl1pPr algn="l" fontAlgn="base" rtl="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1pPr>
    <a:lvl2pPr algn="l" fontAlgn="base" marL="457200" rtl="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2pPr>
    <a:lvl3pPr algn="l" fontAlgn="base" marL="914400" rtl="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3pPr>
    <a:lvl4pPr algn="l" fontAlgn="base" marL="1371600" rtl="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4pPr>
    <a:lvl5pPr algn="l" fontAlgn="base" marL="1828800" rtl="0">
      <a:spcBef>
        <a:spcPct val="0"/>
      </a:spcBef>
      <a:spcAft>
        <a:spcPct val="0"/>
      </a:spcAft>
      <a:defRPr sz="2400" kern="1200">
        <a:solidFill>
          <a:schemeClr val="tx1"/>
        </a:solidFill>
        <a:latin typeface="Tahoma" panose="020B0604030504040204" pitchFamily="34" charset="0"/>
        <a:ea typeface="宋体" panose="02010600030101010101" pitchFamily="2" charset="-122"/>
        <a:cs typeface="+mn-cs"/>
      </a:defRPr>
    </a:lvl5pPr>
    <a:lvl6pPr algn="l" defTabSz="914400" eaLnBrk="1" hangingPunct="1" latinLnBrk="0" marL="2286000" rtl="0">
      <a:defRPr sz="2400" kern="1200">
        <a:solidFill>
          <a:schemeClr val="tx1"/>
        </a:solidFill>
        <a:latin typeface="Tahoma" panose="020B0604030504040204" pitchFamily="34" charset="0"/>
        <a:ea typeface="宋体" panose="02010600030101010101" pitchFamily="2" charset="-122"/>
        <a:cs typeface="+mn-cs"/>
      </a:defRPr>
    </a:lvl6pPr>
    <a:lvl7pPr algn="l" defTabSz="914400" eaLnBrk="1" hangingPunct="1" latinLnBrk="0" marL="2743200" rtl="0">
      <a:defRPr sz="2400" kern="1200">
        <a:solidFill>
          <a:schemeClr val="tx1"/>
        </a:solidFill>
        <a:latin typeface="Tahoma" panose="020B0604030504040204" pitchFamily="34" charset="0"/>
        <a:ea typeface="宋体" panose="02010600030101010101" pitchFamily="2" charset="-122"/>
        <a:cs typeface="+mn-cs"/>
      </a:defRPr>
    </a:lvl7pPr>
    <a:lvl8pPr algn="l" defTabSz="914400" eaLnBrk="1" hangingPunct="1" latinLnBrk="0" marL="3200400" rtl="0">
      <a:defRPr sz="2400" kern="1200">
        <a:solidFill>
          <a:schemeClr val="tx1"/>
        </a:solidFill>
        <a:latin typeface="Tahoma" panose="020B0604030504040204" pitchFamily="34" charset="0"/>
        <a:ea typeface="宋体" panose="02010600030101010101" pitchFamily="2" charset="-122"/>
        <a:cs typeface="+mn-cs"/>
      </a:defRPr>
    </a:lvl8pPr>
    <a:lvl9pPr algn="l" defTabSz="914400" eaLnBrk="1" hangingPunct="1" latinLnBrk="0" marL="3657600" rtl="0">
      <a:defRPr sz="24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99"/>
    <a:srgbClr val="0000FF"/>
    <a:srgbClr val="FFCC00"/>
    <a:srgbClr val="000066"/>
    <a:srgbClr val="FFFF66"/>
    <a:srgbClr val="FF99FF"/>
    <a:srgbClr val="66FFFF"/>
    <a:srgbClr val="FF9900"/>
    <a:srgbClr val="000000"/>
    <a:srgbClr val="9999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11" autoAdjust="0"/>
  </p:normalViewPr>
  <p:slideViewPr>
    <p:cSldViewPr>
      <p:cViewPr>
        <p:scale>
          <a:sx n="59" d="100"/>
          <a:sy n="59" d="100"/>
        </p:scale>
        <p:origin x="-1242" y="-198"/>
      </p:cViewPr>
      <p:guideLst>
        <p:guide orient="horz" pos="2160"/>
        <p:guide pos="3120"/>
      </p:guideLst>
    </p:cSldViewPr>
  </p:slideViewPr>
  <p:notesTextViewPr>
    <p:cViewPr>
      <p:scale>
        <a:sx n="100" d="100"/>
        <a:sy n="100" d="100"/>
      </p:scale>
      <p:origin x="0" y="0"/>
    </p:cViewPr>
  </p:notesTextViewPr>
  <p:sorterViewPr>
    <p:cViewPr>
      <p:scale>
        <a:sx n="66" d="100"/>
        <a:sy n="66" d="100"/>
      </p:scale>
      <p:origin x="0" y="22926"/>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tableStyles" Target="tableStyles.xml"/><Relationship Id="rId116" Type="http://schemas.openxmlformats.org/officeDocument/2006/relationships/presProps" Target="presProps.xml"/><Relationship Id="rId117" Type="http://schemas.openxmlformats.org/officeDocument/2006/relationships/viewProps" Target="viewProps.xml"/><Relationship Id="rId11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6" name=""/>
        <p:cNvGrpSpPr/>
        <p:nvPr/>
      </p:nvGrpSpPr>
      <p:grpSpPr>
        <a:xfrm>
          <a:off x="0" y="0"/>
          <a:ext cx="0" cy="0"/>
          <a:chOff x="0" y="0"/>
          <a:chExt cx="0" cy="0"/>
        </a:xfrm>
      </p:grpSpPr>
      <p:sp>
        <p:nvSpPr>
          <p:cNvPr id="1050235"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lang="zh-CN"/>
          </a:p>
        </p:txBody>
      </p:sp>
      <p:sp>
        <p:nvSpPr>
          <p:cNvPr id="1050236" name="日期占位符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D91705B7-8C8A-42C4-AB17-1CFFB083E057}" type="datetimeFigureOut">
              <a:rPr altLang="en-US" lang="zh-CN" smtClean="0"/>
            </a:fld>
            <a:endParaRPr altLang="en-US" lang="zh-CN"/>
          </a:p>
        </p:txBody>
      </p:sp>
      <p:sp>
        <p:nvSpPr>
          <p:cNvPr id="1050237" name="幻灯片图像占位符 3"/>
          <p:cNvSpPr>
            <a:spLocks noChangeAspect="1" noRot="1" noGrp="1"/>
          </p:cNvSpPr>
          <p:nvPr>
            <p:ph type="sldImg" idx="2"/>
          </p:nvPr>
        </p:nvSpPr>
        <p:spPr>
          <a:xfrm>
            <a:off x="952500" y="685800"/>
            <a:ext cx="4953000" cy="3429000"/>
          </a:xfrm>
          <a:prstGeom prst="rect"/>
          <a:noFill/>
          <a:ln w="12700">
            <a:solidFill>
              <a:prstClr val="black"/>
            </a:solidFill>
          </a:ln>
        </p:spPr>
        <p:txBody>
          <a:bodyPr anchor="ctr" bIns="45720" lIns="91440" rIns="91440" rtlCol="0" tIns="45720" vert="horz"/>
          <a:p>
            <a:endParaRPr altLang="en-US" lang="zh-CN"/>
          </a:p>
        </p:txBody>
      </p:sp>
      <p:sp>
        <p:nvSpPr>
          <p:cNvPr id="1050238" name="备注占位符 4"/>
          <p:cNvSpPr>
            <a:spLocks noGrp="1"/>
          </p:cNvSpPr>
          <p:nvPr>
            <p:ph type="body" sz="quarter" idx="3"/>
          </p:nvPr>
        </p:nvSpPr>
        <p:spPr>
          <a:xfrm>
            <a:off x="685800" y="4343400"/>
            <a:ext cx="5486400" cy="411480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50239" name="页脚占位符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altLang="en-US" lang="zh-CN"/>
          </a:p>
        </p:txBody>
      </p:sp>
      <p:sp>
        <p:nvSpPr>
          <p:cNvPr id="1050240" name="灯片编号占位符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503D7E5C-22A0-4D6E-B6E0-612BC81E1703}"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59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A10E362-DE88-4268-9FFD-6CE729E4A76A}"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595" name="Rectangle 2"/>
          <p:cNvSpPr>
            <a:spLocks noChangeAspect="1" noRot="1" noGrp="1" noChangeArrowheads="1" noTextEdit="1"/>
          </p:cNvSpPr>
          <p:nvPr>
            <p:ph type="sldImg"/>
          </p:nvPr>
        </p:nvSpPr>
        <p:spPr/>
      </p:sp>
      <p:sp>
        <p:nvSpPr>
          <p:cNvPr id="1048596"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94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248F76C-79FF-4117-8CD6-9846BF3985DB}"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949" name="Rectangle 2"/>
          <p:cNvSpPr>
            <a:spLocks noChangeAspect="1" noRot="1" noGrp="1" noChangeArrowheads="1" noTextEdit="1"/>
          </p:cNvSpPr>
          <p:nvPr>
            <p:ph type="sldImg"/>
          </p:nvPr>
        </p:nvSpPr>
        <p:spPr/>
      </p:sp>
      <p:sp>
        <p:nvSpPr>
          <p:cNvPr id="1048950"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953"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91443D9-3092-4671-8580-2CD899024FC1}"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954" name="Rectangle 2"/>
          <p:cNvSpPr>
            <a:spLocks noChangeAspect="1" noRot="1" noGrp="1" noChangeArrowheads="1" noTextEdit="1"/>
          </p:cNvSpPr>
          <p:nvPr>
            <p:ph type="sldImg"/>
          </p:nvPr>
        </p:nvSpPr>
        <p:spPr/>
      </p:sp>
      <p:sp>
        <p:nvSpPr>
          <p:cNvPr id="1048955"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95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20938E8-3B98-474C-B0C7-62543C12BFBA}"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959" name="Rectangle 2"/>
          <p:cNvSpPr>
            <a:spLocks noChangeAspect="1" noRot="1" noGrp="1" noChangeArrowheads="1" noTextEdit="1"/>
          </p:cNvSpPr>
          <p:nvPr>
            <p:ph type="sldImg"/>
          </p:nvPr>
        </p:nvSpPr>
        <p:spPr/>
      </p:sp>
      <p:sp>
        <p:nvSpPr>
          <p:cNvPr id="1048960"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963"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32816AA-DD7C-43F0-B6A4-543DAB586352}"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964" name="Rectangle 2"/>
          <p:cNvSpPr>
            <a:spLocks noChangeAspect="1" noRot="1" noGrp="1" noChangeArrowheads="1" noTextEdit="1"/>
          </p:cNvSpPr>
          <p:nvPr>
            <p:ph type="sldImg"/>
          </p:nvPr>
        </p:nvSpPr>
        <p:spPr/>
      </p:sp>
      <p:sp>
        <p:nvSpPr>
          <p:cNvPr id="1048965"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96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EEB81C12-D2E4-4BCF-9FF7-5054A45A182D}"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969" name="Rectangle 2"/>
          <p:cNvSpPr>
            <a:spLocks noChangeAspect="1" noRot="1" noGrp="1" noChangeArrowheads="1" noTextEdit="1"/>
          </p:cNvSpPr>
          <p:nvPr>
            <p:ph type="sldImg"/>
          </p:nvPr>
        </p:nvSpPr>
        <p:spPr/>
      </p:sp>
      <p:sp>
        <p:nvSpPr>
          <p:cNvPr id="1048970"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905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86A94FF-2F9E-4AFA-9F90-633DA29DAACA}"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051" name="Rectangle 2"/>
          <p:cNvSpPr>
            <a:spLocks noChangeAspect="1" noRot="1" noGrp="1" noChangeArrowheads="1" noTextEdit="1"/>
          </p:cNvSpPr>
          <p:nvPr>
            <p:ph type="sldImg"/>
          </p:nvPr>
        </p:nvSpPr>
        <p:spPr/>
      </p:sp>
      <p:sp>
        <p:nvSpPr>
          <p:cNvPr id="104905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905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A580F8E-BCEC-426D-BA29-A6FB7AF83238}"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056" name="Rectangle 2"/>
          <p:cNvSpPr>
            <a:spLocks noChangeAspect="1" noRot="1" noGrp="1" noChangeArrowheads="1" noTextEdit="1"/>
          </p:cNvSpPr>
          <p:nvPr>
            <p:ph type="sldImg"/>
          </p:nvPr>
        </p:nvSpPr>
        <p:spPr/>
      </p:sp>
      <p:sp>
        <p:nvSpPr>
          <p:cNvPr id="104905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906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FD4080E-F21B-4454-BB02-FA212BBC2067}"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061" name="Rectangle 2"/>
          <p:cNvSpPr>
            <a:spLocks noChangeAspect="1" noRot="1" noGrp="1" noChangeArrowheads="1" noTextEdit="1"/>
          </p:cNvSpPr>
          <p:nvPr>
            <p:ph type="sldImg"/>
          </p:nvPr>
        </p:nvSpPr>
        <p:spPr/>
      </p:sp>
      <p:sp>
        <p:nvSpPr>
          <p:cNvPr id="104906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906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06191B7-56D0-45C8-B107-16465332A8CF}"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066" name="Rectangle 2"/>
          <p:cNvSpPr>
            <a:spLocks noChangeAspect="1" noRot="1" noGrp="1" noChangeArrowheads="1" noTextEdit="1"/>
          </p:cNvSpPr>
          <p:nvPr>
            <p:ph type="sldImg"/>
          </p:nvPr>
        </p:nvSpPr>
        <p:spPr/>
      </p:sp>
      <p:sp>
        <p:nvSpPr>
          <p:cNvPr id="104906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907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48666EF-6F43-42A5-B9F9-D1377626D037}"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071" name="Rectangle 2"/>
          <p:cNvSpPr>
            <a:spLocks noChangeAspect="1" noRot="1" noGrp="1" noChangeArrowheads="1" noTextEdit="1"/>
          </p:cNvSpPr>
          <p:nvPr>
            <p:ph type="sldImg"/>
          </p:nvPr>
        </p:nvSpPr>
        <p:spPr/>
      </p:sp>
      <p:sp>
        <p:nvSpPr>
          <p:cNvPr id="104907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11"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62318B5-3A8E-4CC1-951F-506CEE882461}"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612" name="Rectangle 2"/>
          <p:cNvSpPr>
            <a:spLocks noChangeAspect="1" noRot="1" noGrp="1" noChangeArrowheads="1" noTextEdit="1"/>
          </p:cNvSpPr>
          <p:nvPr>
            <p:ph type="sldImg"/>
          </p:nvPr>
        </p:nvSpPr>
        <p:spPr/>
      </p:sp>
      <p:sp>
        <p:nvSpPr>
          <p:cNvPr id="1048613"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907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E5B562E-30A2-4F0E-AE87-2B6B71349ED6}"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076" name="Rectangle 2"/>
          <p:cNvSpPr>
            <a:spLocks noChangeAspect="1" noRot="1" noGrp="1" noChangeArrowheads="1" noTextEdit="1"/>
          </p:cNvSpPr>
          <p:nvPr>
            <p:ph type="sldImg"/>
          </p:nvPr>
        </p:nvSpPr>
        <p:spPr/>
      </p:sp>
      <p:sp>
        <p:nvSpPr>
          <p:cNvPr id="104907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908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1F09341-E80A-4C0F-8738-9D402DB96E6B}"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081" name="Rectangle 2"/>
          <p:cNvSpPr>
            <a:spLocks noChangeAspect="1" noRot="1" noGrp="1" noChangeArrowheads="1" noTextEdit="1"/>
          </p:cNvSpPr>
          <p:nvPr>
            <p:ph type="sldImg"/>
          </p:nvPr>
        </p:nvSpPr>
        <p:spPr/>
      </p:sp>
      <p:sp>
        <p:nvSpPr>
          <p:cNvPr id="104908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908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B997681-1BFE-4C40-81E7-9DC6FB109D1C}"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086" name="Rectangle 2"/>
          <p:cNvSpPr>
            <a:spLocks noChangeAspect="1" noRot="1" noGrp="1" noChangeArrowheads="1" noTextEdit="1"/>
          </p:cNvSpPr>
          <p:nvPr>
            <p:ph type="sldImg"/>
          </p:nvPr>
        </p:nvSpPr>
        <p:spPr/>
      </p:sp>
      <p:sp>
        <p:nvSpPr>
          <p:cNvPr id="104908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909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6758432-00AD-4FB1-9218-07AA9E0F8719}"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093" name="Rectangle 2"/>
          <p:cNvSpPr>
            <a:spLocks noChangeAspect="1" noRot="1" noGrp="1" noChangeArrowheads="1" noTextEdit="1"/>
          </p:cNvSpPr>
          <p:nvPr>
            <p:ph type="sldImg"/>
          </p:nvPr>
        </p:nvSpPr>
        <p:spPr/>
      </p:sp>
      <p:sp>
        <p:nvSpPr>
          <p:cNvPr id="104909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913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E54D266-0709-4BAC-880C-A85B5865C5AA}"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31" name="Rectangle 2"/>
          <p:cNvSpPr>
            <a:spLocks noChangeAspect="1" noRot="1" noGrp="1" noChangeArrowheads="1" noTextEdit="1"/>
          </p:cNvSpPr>
          <p:nvPr>
            <p:ph type="sldImg"/>
          </p:nvPr>
        </p:nvSpPr>
        <p:spPr/>
      </p:sp>
      <p:sp>
        <p:nvSpPr>
          <p:cNvPr id="104913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913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36AD0BF-44DA-4D8C-8C53-122691BA6C1E}"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36" name="Rectangle 2"/>
          <p:cNvSpPr>
            <a:spLocks noChangeAspect="1" noRot="1" noGrp="1" noChangeArrowheads="1" noTextEdit="1"/>
          </p:cNvSpPr>
          <p:nvPr>
            <p:ph type="sldImg"/>
          </p:nvPr>
        </p:nvSpPr>
        <p:spPr/>
      </p:sp>
      <p:sp>
        <p:nvSpPr>
          <p:cNvPr id="104913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914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6316D19-0D7B-45C1-9482-0DD810A93779}"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41" name="Rectangle 2"/>
          <p:cNvSpPr>
            <a:spLocks noChangeAspect="1" noRot="1" noGrp="1" noChangeArrowheads="1" noTextEdit="1"/>
          </p:cNvSpPr>
          <p:nvPr>
            <p:ph type="sldImg"/>
          </p:nvPr>
        </p:nvSpPr>
        <p:spPr/>
      </p:sp>
      <p:sp>
        <p:nvSpPr>
          <p:cNvPr id="104914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914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5070B8C-B215-4763-A115-EA3510FAA8EF}"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46" name="Rectangle 2"/>
          <p:cNvSpPr>
            <a:spLocks noChangeAspect="1" noRot="1" noGrp="1" noChangeArrowheads="1" noTextEdit="1"/>
          </p:cNvSpPr>
          <p:nvPr>
            <p:ph type="sldImg"/>
          </p:nvPr>
        </p:nvSpPr>
        <p:spPr/>
      </p:sp>
      <p:sp>
        <p:nvSpPr>
          <p:cNvPr id="104914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915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02859AC-47E4-47A9-AD74-48598880F73E}"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51" name="Rectangle 2"/>
          <p:cNvSpPr>
            <a:spLocks noChangeAspect="1" noRot="1" noGrp="1" noChangeArrowheads="1" noTextEdit="1"/>
          </p:cNvSpPr>
          <p:nvPr>
            <p:ph type="sldImg"/>
          </p:nvPr>
        </p:nvSpPr>
        <p:spPr/>
      </p:sp>
      <p:sp>
        <p:nvSpPr>
          <p:cNvPr id="104915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915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220E10F-2636-4871-8AA4-8EF5997652C5}"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56" name="Rectangle 2"/>
          <p:cNvSpPr>
            <a:spLocks noChangeAspect="1" noRot="1" noGrp="1" noChangeArrowheads="1" noTextEdit="1"/>
          </p:cNvSpPr>
          <p:nvPr>
            <p:ph type="sldImg"/>
          </p:nvPr>
        </p:nvSpPr>
        <p:spPr/>
      </p:sp>
      <p:sp>
        <p:nvSpPr>
          <p:cNvPr id="104915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1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948000D-7B90-4030-8BBA-A050511F1FCD}"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618" name="Rectangle 2"/>
          <p:cNvSpPr>
            <a:spLocks noChangeAspect="1" noRot="1" noGrp="1" noChangeArrowheads="1" noTextEdit="1"/>
          </p:cNvSpPr>
          <p:nvPr>
            <p:ph type="sldImg"/>
          </p:nvPr>
        </p:nvSpPr>
        <p:spPr/>
      </p:sp>
      <p:sp>
        <p:nvSpPr>
          <p:cNvPr id="104861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16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C006C03-CA6E-465C-8CF4-E99C9A8610CB}"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61" name="Rectangle 2"/>
          <p:cNvSpPr>
            <a:spLocks noChangeAspect="1" noRot="1" noGrp="1" noChangeArrowheads="1" noTextEdit="1"/>
          </p:cNvSpPr>
          <p:nvPr>
            <p:ph type="sldImg"/>
          </p:nvPr>
        </p:nvSpPr>
        <p:spPr/>
      </p:sp>
      <p:sp>
        <p:nvSpPr>
          <p:cNvPr id="104916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916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BE057E2-C06C-449E-9055-D0CD63F2EBA2}"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66" name="Rectangle 2"/>
          <p:cNvSpPr>
            <a:spLocks noChangeAspect="1" noRot="1" noGrp="1" noChangeArrowheads="1" noTextEdit="1"/>
          </p:cNvSpPr>
          <p:nvPr>
            <p:ph type="sldImg"/>
          </p:nvPr>
        </p:nvSpPr>
        <p:spPr/>
      </p:sp>
      <p:sp>
        <p:nvSpPr>
          <p:cNvPr id="104916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917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3F534B7-FD04-48C5-AEA8-FCACB77411C0}"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76" name="Rectangle 2"/>
          <p:cNvSpPr>
            <a:spLocks noChangeAspect="1" noRot="1" noGrp="1" noChangeArrowheads="1" noTextEdit="1"/>
          </p:cNvSpPr>
          <p:nvPr>
            <p:ph type="sldImg"/>
          </p:nvPr>
        </p:nvSpPr>
        <p:spPr/>
      </p:sp>
      <p:sp>
        <p:nvSpPr>
          <p:cNvPr id="104917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918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3F534B7-FD04-48C5-AEA8-FCACB77411C0}"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85" name="Rectangle 2"/>
          <p:cNvSpPr>
            <a:spLocks noChangeAspect="1" noRot="1" noGrp="1" noChangeArrowheads="1" noTextEdit="1"/>
          </p:cNvSpPr>
          <p:nvPr>
            <p:ph type="sldImg"/>
          </p:nvPr>
        </p:nvSpPr>
        <p:spPr/>
      </p:sp>
      <p:sp>
        <p:nvSpPr>
          <p:cNvPr id="1049186"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310" name=""/>
        <p:cNvGrpSpPr/>
        <p:nvPr/>
      </p:nvGrpSpPr>
      <p:grpSpPr>
        <a:xfrm>
          <a:off x="0" y="0"/>
          <a:ext cx="0" cy="0"/>
          <a:chOff x="0" y="0"/>
          <a:chExt cx="0" cy="0"/>
        </a:xfrm>
      </p:grpSpPr>
      <p:sp>
        <p:nvSpPr>
          <p:cNvPr id="1049193"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A5EF30D-B635-45D2-938A-298864C3FD41}"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194" name="Rectangle 2"/>
          <p:cNvSpPr>
            <a:spLocks noChangeAspect="1" noRot="1" noGrp="1" noChangeArrowheads="1" noTextEdit="1"/>
          </p:cNvSpPr>
          <p:nvPr>
            <p:ph type="sldImg"/>
          </p:nvPr>
        </p:nvSpPr>
        <p:spPr/>
      </p:sp>
      <p:sp>
        <p:nvSpPr>
          <p:cNvPr id="1049195"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920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5D1D9B8-B121-4CBE-B906-E7E93A7FCA81}"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203" name="Rectangle 2"/>
          <p:cNvSpPr>
            <a:spLocks noChangeAspect="1" noRot="1" noGrp="1" noChangeArrowheads="1" noTextEdit="1"/>
          </p:cNvSpPr>
          <p:nvPr>
            <p:ph type="sldImg"/>
          </p:nvPr>
        </p:nvSpPr>
        <p:spPr/>
      </p:sp>
      <p:sp>
        <p:nvSpPr>
          <p:cNvPr id="104920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9213"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50F311B-F405-428A-BB36-60689CFFC530}"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214" name="Rectangle 2"/>
          <p:cNvSpPr>
            <a:spLocks noChangeAspect="1" noRot="1" noGrp="1" noChangeArrowheads="1" noTextEdit="1"/>
          </p:cNvSpPr>
          <p:nvPr>
            <p:ph type="sldImg"/>
          </p:nvPr>
        </p:nvSpPr>
        <p:spPr/>
      </p:sp>
      <p:sp>
        <p:nvSpPr>
          <p:cNvPr id="1049215"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922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7D76355-5643-4E4B-8F99-ED36B351C6B0}"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223" name="Rectangle 2"/>
          <p:cNvSpPr>
            <a:spLocks noChangeAspect="1" noRot="1" noGrp="1" noChangeArrowheads="1" noTextEdit="1"/>
          </p:cNvSpPr>
          <p:nvPr>
            <p:ph type="sldImg"/>
          </p:nvPr>
        </p:nvSpPr>
        <p:spPr/>
      </p:sp>
      <p:sp>
        <p:nvSpPr>
          <p:cNvPr id="104922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9231"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0827A7C-DD2C-453C-B37D-58FE1ECDDA90}"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232" name="Rectangle 2"/>
          <p:cNvSpPr>
            <a:spLocks noChangeAspect="1" noRot="1" noGrp="1" noChangeArrowheads="1" noTextEdit="1"/>
          </p:cNvSpPr>
          <p:nvPr>
            <p:ph type="sldImg"/>
          </p:nvPr>
        </p:nvSpPr>
        <p:spPr/>
      </p:sp>
      <p:sp>
        <p:nvSpPr>
          <p:cNvPr id="1049233"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924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7AAE894-2A4B-41E6-953A-528D7B92F8BF}"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241" name="Rectangle 2"/>
          <p:cNvSpPr>
            <a:spLocks noChangeAspect="1" noRot="1" noGrp="1" noChangeArrowheads="1" noTextEdit="1"/>
          </p:cNvSpPr>
          <p:nvPr>
            <p:ph type="sldImg"/>
          </p:nvPr>
        </p:nvSpPr>
        <p:spPr/>
      </p:sp>
      <p:sp>
        <p:nvSpPr>
          <p:cNvPr id="104924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2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258536F-3E42-4A32-A403-80B99AAFE183}"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625" name="Rectangle 2"/>
          <p:cNvSpPr>
            <a:spLocks noChangeAspect="1" noRot="1" noGrp="1" noChangeArrowheads="1" noTextEdit="1"/>
          </p:cNvSpPr>
          <p:nvPr>
            <p:ph type="sldImg"/>
          </p:nvPr>
        </p:nvSpPr>
        <p:spPr/>
      </p:sp>
      <p:sp>
        <p:nvSpPr>
          <p:cNvPr id="1048626"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9249"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CB25D2C-3153-47EB-A892-1A31BCA69827}"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250" name="Rectangle 2"/>
          <p:cNvSpPr>
            <a:spLocks noChangeAspect="1" noRot="1" noGrp="1" noChangeArrowheads="1" noTextEdit="1"/>
          </p:cNvSpPr>
          <p:nvPr>
            <p:ph type="sldImg"/>
          </p:nvPr>
        </p:nvSpPr>
        <p:spPr/>
      </p:sp>
      <p:sp>
        <p:nvSpPr>
          <p:cNvPr id="1049251"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925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6651D48-E918-474F-8323-3FA9C3FB6EBE}"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255" name="Rectangle 2"/>
          <p:cNvSpPr>
            <a:spLocks noChangeAspect="1" noRot="1" noGrp="1" noChangeArrowheads="1" noTextEdit="1"/>
          </p:cNvSpPr>
          <p:nvPr>
            <p:ph type="sldImg"/>
          </p:nvPr>
        </p:nvSpPr>
        <p:spPr/>
      </p:sp>
      <p:sp>
        <p:nvSpPr>
          <p:cNvPr id="1049256"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9303"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B79CD6A-4CB8-44D6-A207-E8CE0005241D}"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304" name="Rectangle 2"/>
          <p:cNvSpPr>
            <a:spLocks noChangeAspect="1" noRot="1" noGrp="1" noChangeArrowheads="1" noTextEdit="1"/>
          </p:cNvSpPr>
          <p:nvPr>
            <p:ph type="sldImg"/>
          </p:nvPr>
        </p:nvSpPr>
        <p:spPr/>
      </p:sp>
      <p:sp>
        <p:nvSpPr>
          <p:cNvPr id="1049305"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930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E6DF5D3-2C5D-4B22-823D-F8CE689E7F90}"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309" name="Rectangle 2"/>
          <p:cNvSpPr>
            <a:spLocks noChangeAspect="1" noRot="1" noGrp="1" noChangeArrowheads="1" noTextEdit="1"/>
          </p:cNvSpPr>
          <p:nvPr>
            <p:ph type="sldImg"/>
          </p:nvPr>
        </p:nvSpPr>
        <p:spPr/>
      </p:sp>
      <p:sp>
        <p:nvSpPr>
          <p:cNvPr id="1049310"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9313"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AB8C31B-8E74-43E5-8930-F38B968B50DF}"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314" name="Rectangle 2"/>
          <p:cNvSpPr>
            <a:spLocks noChangeAspect="1" noRot="1" noGrp="1" noChangeArrowheads="1" noTextEdit="1"/>
          </p:cNvSpPr>
          <p:nvPr>
            <p:ph type="sldImg"/>
          </p:nvPr>
        </p:nvSpPr>
        <p:spPr/>
      </p:sp>
      <p:sp>
        <p:nvSpPr>
          <p:cNvPr id="1049315"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934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2BDAD19-7738-4B13-AE9B-E024A223F0CE}"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348" name="Rectangle 2"/>
          <p:cNvSpPr>
            <a:spLocks noChangeAspect="1" noRot="1" noGrp="1" noChangeArrowheads="1" noTextEdit="1"/>
          </p:cNvSpPr>
          <p:nvPr>
            <p:ph type="sldImg"/>
          </p:nvPr>
        </p:nvSpPr>
        <p:spPr/>
      </p:sp>
      <p:sp>
        <p:nvSpPr>
          <p:cNvPr id="104934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sp>
        <p:nvSpPr>
          <p:cNvPr id="104940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EBCC597-100F-46C5-BE4F-3606F3E09C20}"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408" name="Rectangle 2"/>
          <p:cNvSpPr>
            <a:spLocks noChangeAspect="1" noRot="1" noGrp="1" noChangeArrowheads="1" noTextEdit="1"/>
          </p:cNvSpPr>
          <p:nvPr>
            <p:ph type="sldImg"/>
          </p:nvPr>
        </p:nvSpPr>
        <p:spPr/>
      </p:sp>
      <p:sp>
        <p:nvSpPr>
          <p:cNvPr id="104940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946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4C10B18-FB8A-4F2F-9E66-9BFBED64336B}"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467" name="Rectangle 2"/>
          <p:cNvSpPr>
            <a:spLocks noChangeAspect="1" noRot="1" noGrp="1" noChangeArrowheads="1" noTextEdit="1"/>
          </p:cNvSpPr>
          <p:nvPr>
            <p:ph type="sldImg"/>
          </p:nvPr>
        </p:nvSpPr>
        <p:spPr/>
      </p:sp>
      <p:sp>
        <p:nvSpPr>
          <p:cNvPr id="1049468"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370" name=""/>
        <p:cNvGrpSpPr/>
        <p:nvPr/>
      </p:nvGrpSpPr>
      <p:grpSpPr>
        <a:xfrm>
          <a:off x="0" y="0"/>
          <a:ext cx="0" cy="0"/>
          <a:chOff x="0" y="0"/>
          <a:chExt cx="0" cy="0"/>
        </a:xfrm>
      </p:grpSpPr>
      <p:sp>
        <p:nvSpPr>
          <p:cNvPr id="1049473"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DF19E45-EE36-47CE-BFAE-8C1F902AA11A}"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474" name="Rectangle 2"/>
          <p:cNvSpPr>
            <a:spLocks noChangeAspect="1" noRot="1" noGrp="1" noChangeArrowheads="1" noTextEdit="1"/>
          </p:cNvSpPr>
          <p:nvPr>
            <p:ph type="sldImg"/>
          </p:nvPr>
        </p:nvSpPr>
        <p:spPr/>
      </p:sp>
      <p:sp>
        <p:nvSpPr>
          <p:cNvPr id="1049475"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953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28B4623-CAE4-4096-92F5-06EE59583F71}"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533" name="Rectangle 2"/>
          <p:cNvSpPr>
            <a:spLocks noChangeAspect="1" noRot="1" noGrp="1" noChangeArrowheads="1" noTextEdit="1"/>
          </p:cNvSpPr>
          <p:nvPr>
            <p:ph type="sldImg"/>
          </p:nvPr>
        </p:nvSpPr>
        <p:spPr/>
      </p:sp>
      <p:sp>
        <p:nvSpPr>
          <p:cNvPr id="104953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29"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F258536F-3E42-4A32-A403-80B99AAFE183}"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630" name="Rectangle 2"/>
          <p:cNvSpPr>
            <a:spLocks noChangeAspect="1" noRot="1" noGrp="1" noChangeArrowheads="1" noTextEdit="1"/>
          </p:cNvSpPr>
          <p:nvPr>
            <p:ph type="sldImg"/>
          </p:nvPr>
        </p:nvSpPr>
        <p:spPr/>
      </p:sp>
      <p:sp>
        <p:nvSpPr>
          <p:cNvPr id="1048631"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9591"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ECD60F7-C22B-4652-9128-E776820A3BD8}"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592" name="Rectangle 2"/>
          <p:cNvSpPr>
            <a:spLocks noChangeAspect="1" noRot="1" noGrp="1" noChangeArrowheads="1" noTextEdit="1"/>
          </p:cNvSpPr>
          <p:nvPr>
            <p:ph type="sldImg"/>
          </p:nvPr>
        </p:nvSpPr>
        <p:spPr/>
      </p:sp>
      <p:sp>
        <p:nvSpPr>
          <p:cNvPr id="1049593"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9651"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24E7E24-8E76-4970-B72E-74BC7260EEDB}"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652" name="Rectangle 2"/>
          <p:cNvSpPr>
            <a:spLocks noChangeAspect="1" noRot="1" noGrp="1" noChangeArrowheads="1" noTextEdit="1"/>
          </p:cNvSpPr>
          <p:nvPr>
            <p:ph type="sldImg"/>
          </p:nvPr>
        </p:nvSpPr>
        <p:spPr/>
      </p:sp>
      <p:sp>
        <p:nvSpPr>
          <p:cNvPr id="1049653"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9656"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331C75F-ABDB-4154-B58A-D8EA341D705C}"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657" name="Rectangle 2"/>
          <p:cNvSpPr>
            <a:spLocks noChangeAspect="1" noRot="1" noGrp="1" noChangeArrowheads="1" noTextEdit="1"/>
          </p:cNvSpPr>
          <p:nvPr>
            <p:ph type="sldImg"/>
          </p:nvPr>
        </p:nvSpPr>
        <p:spPr/>
      </p:sp>
      <p:sp>
        <p:nvSpPr>
          <p:cNvPr id="1049658"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9663"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093B38E-BBE4-4D5E-AA52-E3B8E13DAED6}"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664" name="Rectangle 2"/>
          <p:cNvSpPr>
            <a:spLocks noChangeAspect="1" noRot="1" noGrp="1" noChangeArrowheads="1" noTextEdit="1"/>
          </p:cNvSpPr>
          <p:nvPr>
            <p:ph type="sldImg"/>
          </p:nvPr>
        </p:nvSpPr>
        <p:spPr/>
      </p:sp>
      <p:sp>
        <p:nvSpPr>
          <p:cNvPr id="1049665"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966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41258A4-76FA-49B1-85BE-B7677688812A}"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669" name="Rectangle 2"/>
          <p:cNvSpPr>
            <a:spLocks noChangeAspect="1" noRot="1" noGrp="1" noChangeArrowheads="1" noTextEdit="1"/>
          </p:cNvSpPr>
          <p:nvPr>
            <p:ph type="sldImg"/>
          </p:nvPr>
        </p:nvSpPr>
        <p:spPr/>
      </p:sp>
      <p:sp>
        <p:nvSpPr>
          <p:cNvPr id="1049670"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967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2CADAD7B-99F2-4EFA-98AD-B08FAA428576}"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676" name="Rectangle 2"/>
          <p:cNvSpPr>
            <a:spLocks noChangeAspect="1" noRot="1" noGrp="1" noChangeArrowheads="1" noTextEdit="1"/>
          </p:cNvSpPr>
          <p:nvPr>
            <p:ph type="sldImg"/>
          </p:nvPr>
        </p:nvSpPr>
        <p:spPr/>
      </p:sp>
      <p:sp>
        <p:nvSpPr>
          <p:cNvPr id="104967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968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009B2F1-FDBF-4A3C-A059-D540E2BECE67}"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683" name="Rectangle 2"/>
          <p:cNvSpPr>
            <a:spLocks noChangeAspect="1" noRot="1" noGrp="1" noChangeArrowheads="1" noTextEdit="1"/>
          </p:cNvSpPr>
          <p:nvPr>
            <p:ph type="sldImg"/>
          </p:nvPr>
        </p:nvSpPr>
        <p:spPr/>
      </p:sp>
      <p:sp>
        <p:nvSpPr>
          <p:cNvPr id="104968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400" name=""/>
        <p:cNvGrpSpPr/>
        <p:nvPr/>
      </p:nvGrpSpPr>
      <p:grpSpPr>
        <a:xfrm>
          <a:off x="0" y="0"/>
          <a:ext cx="0" cy="0"/>
          <a:chOff x="0" y="0"/>
          <a:chExt cx="0" cy="0"/>
        </a:xfrm>
      </p:grpSpPr>
      <p:sp>
        <p:nvSpPr>
          <p:cNvPr id="104969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23497394-BEBA-4360-9FF1-1A6E0470C0B4}"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691" name="Rectangle 2"/>
          <p:cNvSpPr>
            <a:spLocks noChangeAspect="1" noRot="1" noGrp="1" noChangeArrowheads="1" noTextEdit="1"/>
          </p:cNvSpPr>
          <p:nvPr>
            <p:ph type="sldImg"/>
          </p:nvPr>
        </p:nvSpPr>
        <p:spPr/>
      </p:sp>
      <p:sp>
        <p:nvSpPr>
          <p:cNvPr id="104969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969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0D6B18B-A2D8-4FC9-BA97-6573D6B10D0C}"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698" name="Rectangle 2"/>
          <p:cNvSpPr>
            <a:spLocks noChangeAspect="1" noRot="1" noGrp="1" noChangeArrowheads="1" noTextEdit="1"/>
          </p:cNvSpPr>
          <p:nvPr>
            <p:ph type="sldImg"/>
          </p:nvPr>
        </p:nvSpPr>
        <p:spPr/>
      </p:sp>
      <p:sp>
        <p:nvSpPr>
          <p:cNvPr id="104969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970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34647F4-BFC1-4732-81C6-81B8879F0CB8}"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05" name="Rectangle 2"/>
          <p:cNvSpPr>
            <a:spLocks noChangeAspect="1" noRot="1" noGrp="1" noChangeArrowheads="1" noTextEdit="1"/>
          </p:cNvSpPr>
          <p:nvPr>
            <p:ph type="sldImg"/>
          </p:nvPr>
        </p:nvSpPr>
        <p:spPr/>
      </p:sp>
      <p:sp>
        <p:nvSpPr>
          <p:cNvPr id="1049706"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34"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6FFD0F2-9519-4030-92F0-ED93B4D89C25}"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635" name="Rectangle 2"/>
          <p:cNvSpPr>
            <a:spLocks noChangeAspect="1" noRot="1" noGrp="1" noChangeArrowheads="1" noTextEdit="1"/>
          </p:cNvSpPr>
          <p:nvPr>
            <p:ph type="sldImg"/>
          </p:nvPr>
        </p:nvSpPr>
        <p:spPr/>
      </p:sp>
      <p:sp>
        <p:nvSpPr>
          <p:cNvPr id="1048636"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409" name=""/>
        <p:cNvGrpSpPr/>
        <p:nvPr/>
      </p:nvGrpSpPr>
      <p:grpSpPr>
        <a:xfrm>
          <a:off x="0" y="0"/>
          <a:ext cx="0" cy="0"/>
          <a:chOff x="0" y="0"/>
          <a:chExt cx="0" cy="0"/>
        </a:xfrm>
      </p:grpSpPr>
      <p:sp>
        <p:nvSpPr>
          <p:cNvPr id="104971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C4E45FE8-44A3-4399-8ABC-1D554C3F16B5}"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13" name="Rectangle 2"/>
          <p:cNvSpPr>
            <a:spLocks noChangeAspect="1" noRot="1" noGrp="1" noChangeArrowheads="1" noTextEdit="1"/>
          </p:cNvSpPr>
          <p:nvPr>
            <p:ph type="sldImg"/>
          </p:nvPr>
        </p:nvSpPr>
        <p:spPr/>
      </p:sp>
      <p:sp>
        <p:nvSpPr>
          <p:cNvPr id="104971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972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D7968B0B-CA71-4BD2-A79A-E525EBE2AEA5}"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21" name="Rectangle 2"/>
          <p:cNvSpPr>
            <a:spLocks noChangeAspect="1" noRot="1" noGrp="1" noChangeArrowheads="1" noTextEdit="1"/>
          </p:cNvSpPr>
          <p:nvPr>
            <p:ph type="sldImg"/>
          </p:nvPr>
        </p:nvSpPr>
        <p:spPr/>
      </p:sp>
      <p:sp>
        <p:nvSpPr>
          <p:cNvPr id="104972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972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E6A68DB-0CEA-4046-9A9C-04EC7A9E9715}"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29" name="Rectangle 2"/>
          <p:cNvSpPr>
            <a:spLocks noChangeAspect="1" noRot="1" noGrp="1" noChangeArrowheads="1" noTextEdit="1"/>
          </p:cNvSpPr>
          <p:nvPr>
            <p:ph type="sldImg"/>
          </p:nvPr>
        </p:nvSpPr>
        <p:spPr/>
      </p:sp>
      <p:sp>
        <p:nvSpPr>
          <p:cNvPr id="1049730"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973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82D5FC1-C478-4801-B58B-65DA8ECFDA42}"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36" name="Rectangle 2"/>
          <p:cNvSpPr>
            <a:spLocks noChangeAspect="1" noRot="1" noGrp="1" noChangeArrowheads="1" noTextEdit="1"/>
          </p:cNvSpPr>
          <p:nvPr>
            <p:ph type="sldImg"/>
          </p:nvPr>
        </p:nvSpPr>
        <p:spPr/>
      </p:sp>
      <p:sp>
        <p:nvSpPr>
          <p:cNvPr id="104973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974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7B86BFD-3A57-40C5-BFEA-C02EC40CDC28}"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43" name="Rectangle 2"/>
          <p:cNvSpPr>
            <a:spLocks noChangeAspect="1" noRot="1" noGrp="1" noChangeArrowheads="1" noTextEdit="1"/>
          </p:cNvSpPr>
          <p:nvPr>
            <p:ph type="sldImg"/>
          </p:nvPr>
        </p:nvSpPr>
        <p:spPr/>
      </p:sp>
      <p:sp>
        <p:nvSpPr>
          <p:cNvPr id="104974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424" name=""/>
        <p:cNvGrpSpPr/>
        <p:nvPr/>
      </p:nvGrpSpPr>
      <p:grpSpPr>
        <a:xfrm>
          <a:off x="0" y="0"/>
          <a:ext cx="0" cy="0"/>
          <a:chOff x="0" y="0"/>
          <a:chExt cx="0" cy="0"/>
        </a:xfrm>
      </p:grpSpPr>
      <p:sp>
        <p:nvSpPr>
          <p:cNvPr id="104974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5A53176-2942-4D5F-8849-8B8703F6E32D}"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48" name="Rectangle 2"/>
          <p:cNvSpPr>
            <a:spLocks noChangeAspect="1" noRot="1" noGrp="1" noChangeArrowheads="1" noTextEdit="1"/>
          </p:cNvSpPr>
          <p:nvPr>
            <p:ph type="sldImg"/>
          </p:nvPr>
        </p:nvSpPr>
        <p:spPr/>
      </p:sp>
      <p:sp>
        <p:nvSpPr>
          <p:cNvPr id="104974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9758"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C72F2B7-F9DA-4522-AAFE-DC638F04D872}"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59" name="Rectangle 2"/>
          <p:cNvSpPr>
            <a:spLocks noChangeAspect="1" noRot="1" noGrp="1" noChangeArrowheads="1" noTextEdit="1"/>
          </p:cNvSpPr>
          <p:nvPr>
            <p:ph type="sldImg"/>
          </p:nvPr>
        </p:nvSpPr>
        <p:spPr/>
      </p:sp>
      <p:sp>
        <p:nvSpPr>
          <p:cNvPr id="1049760"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4976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A53C188A-D847-4340-A186-E4360F9EAD56}"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66" name="Rectangle 2"/>
          <p:cNvSpPr>
            <a:spLocks noChangeAspect="1" noRot="1" noGrp="1" noChangeArrowheads="1" noTextEdit="1"/>
          </p:cNvSpPr>
          <p:nvPr>
            <p:ph type="sldImg"/>
          </p:nvPr>
        </p:nvSpPr>
        <p:spPr/>
      </p:sp>
      <p:sp>
        <p:nvSpPr>
          <p:cNvPr id="104976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977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150FFFAA-8722-462E-8F76-05C862564025}"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9771" name="Rectangle 2"/>
          <p:cNvSpPr>
            <a:spLocks noChangeAspect="1" noRot="1" noGrp="1" noChangeArrowheads="1" noTextEdit="1"/>
          </p:cNvSpPr>
          <p:nvPr>
            <p:ph type="sldImg"/>
          </p:nvPr>
        </p:nvSpPr>
        <p:spPr/>
      </p:sp>
      <p:sp>
        <p:nvSpPr>
          <p:cNvPr id="104977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5010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E0E71AA-33F2-4748-A2FE-2EF8894B4E7F}"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06" name="Rectangle 2"/>
          <p:cNvSpPr>
            <a:spLocks noChangeAspect="1" noRot="1" noGrp="1" noChangeArrowheads="1" noTextEdit="1"/>
          </p:cNvSpPr>
          <p:nvPr>
            <p:ph type="sldImg"/>
          </p:nvPr>
        </p:nvSpPr>
        <p:spPr/>
      </p:sp>
      <p:sp>
        <p:nvSpPr>
          <p:cNvPr id="105010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39"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4ACBF8C6-E7F9-4CF9-A77A-31F71F14A7AD}"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640" name="Rectangle 2"/>
          <p:cNvSpPr>
            <a:spLocks noChangeAspect="1" noRot="1" noGrp="1" noChangeArrowheads="1" noTextEdit="1"/>
          </p:cNvSpPr>
          <p:nvPr>
            <p:ph type="sldImg"/>
          </p:nvPr>
        </p:nvSpPr>
        <p:spPr/>
      </p:sp>
      <p:sp>
        <p:nvSpPr>
          <p:cNvPr id="1048641"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498" name=""/>
        <p:cNvGrpSpPr/>
        <p:nvPr/>
      </p:nvGrpSpPr>
      <p:grpSpPr>
        <a:xfrm>
          <a:off x="0" y="0"/>
          <a:ext cx="0" cy="0"/>
          <a:chOff x="0" y="0"/>
          <a:chExt cx="0" cy="0"/>
        </a:xfrm>
      </p:grpSpPr>
      <p:sp>
        <p:nvSpPr>
          <p:cNvPr id="1050110"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04F7B6C-3FF6-46FC-B418-13AFCD4CAED6}"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11" name="Rectangle 2"/>
          <p:cNvSpPr>
            <a:spLocks noChangeAspect="1" noRot="1" noGrp="1" noChangeArrowheads="1" noTextEdit="1"/>
          </p:cNvSpPr>
          <p:nvPr>
            <p:ph type="sldImg"/>
          </p:nvPr>
        </p:nvSpPr>
        <p:spPr/>
      </p:sp>
      <p:sp>
        <p:nvSpPr>
          <p:cNvPr id="1050112"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501" name=""/>
        <p:cNvGrpSpPr/>
        <p:nvPr/>
      </p:nvGrpSpPr>
      <p:grpSpPr>
        <a:xfrm>
          <a:off x="0" y="0"/>
          <a:ext cx="0" cy="0"/>
          <a:chOff x="0" y="0"/>
          <a:chExt cx="0" cy="0"/>
        </a:xfrm>
      </p:grpSpPr>
      <p:sp>
        <p:nvSpPr>
          <p:cNvPr id="105011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2A31A6F5-B0E4-4CBF-8D23-36E57787A5C2}"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16" name="Rectangle 2"/>
          <p:cNvSpPr>
            <a:spLocks noChangeAspect="1" noRot="1" noGrp="1" noChangeArrowheads="1" noTextEdit="1"/>
          </p:cNvSpPr>
          <p:nvPr>
            <p:ph type="sldImg"/>
          </p:nvPr>
        </p:nvSpPr>
        <p:spPr/>
      </p:sp>
      <p:sp>
        <p:nvSpPr>
          <p:cNvPr id="105011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506" name=""/>
        <p:cNvGrpSpPr/>
        <p:nvPr/>
      </p:nvGrpSpPr>
      <p:grpSpPr>
        <a:xfrm>
          <a:off x="0" y="0"/>
          <a:ext cx="0" cy="0"/>
          <a:chOff x="0" y="0"/>
          <a:chExt cx="0" cy="0"/>
        </a:xfrm>
      </p:grpSpPr>
      <p:sp>
        <p:nvSpPr>
          <p:cNvPr id="105012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03188689-98FF-4461-AC02-69E66E268044}"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26" name="Rectangle 2"/>
          <p:cNvSpPr>
            <a:spLocks noChangeAspect="1" noRot="1" noGrp="1" noChangeArrowheads="1" noTextEdit="1"/>
          </p:cNvSpPr>
          <p:nvPr>
            <p:ph type="sldImg"/>
          </p:nvPr>
        </p:nvSpPr>
        <p:spPr/>
      </p:sp>
      <p:sp>
        <p:nvSpPr>
          <p:cNvPr id="105012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513" name=""/>
        <p:cNvGrpSpPr/>
        <p:nvPr/>
      </p:nvGrpSpPr>
      <p:grpSpPr>
        <a:xfrm>
          <a:off x="0" y="0"/>
          <a:ext cx="0" cy="0"/>
          <a:chOff x="0" y="0"/>
          <a:chExt cx="0" cy="0"/>
        </a:xfrm>
      </p:grpSpPr>
      <p:sp>
        <p:nvSpPr>
          <p:cNvPr id="105013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3578DEF0-EE48-48ED-824B-9C07BB837FDA}"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38" name="Rectangle 2"/>
          <p:cNvSpPr>
            <a:spLocks noChangeAspect="1" noRot="1" noGrp="1" noChangeArrowheads="1" noTextEdit="1"/>
          </p:cNvSpPr>
          <p:nvPr>
            <p:ph type="sldImg"/>
          </p:nvPr>
        </p:nvSpPr>
        <p:spPr/>
      </p:sp>
      <p:sp>
        <p:nvSpPr>
          <p:cNvPr id="105013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516" name=""/>
        <p:cNvGrpSpPr/>
        <p:nvPr/>
      </p:nvGrpSpPr>
      <p:grpSpPr>
        <a:xfrm>
          <a:off x="0" y="0"/>
          <a:ext cx="0" cy="0"/>
          <a:chOff x="0" y="0"/>
          <a:chExt cx="0" cy="0"/>
        </a:xfrm>
      </p:grpSpPr>
      <p:sp>
        <p:nvSpPr>
          <p:cNvPr id="105014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5E768BE-045A-4CB9-AA66-832D5213DF59}"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43" name="Rectangle 2"/>
          <p:cNvSpPr>
            <a:spLocks noChangeAspect="1" noRot="1" noGrp="1" noChangeArrowheads="1" noTextEdit="1"/>
          </p:cNvSpPr>
          <p:nvPr>
            <p:ph type="sldImg"/>
          </p:nvPr>
        </p:nvSpPr>
        <p:spPr/>
      </p:sp>
      <p:sp>
        <p:nvSpPr>
          <p:cNvPr id="105014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5014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548A09F0-33E5-4FCF-93E7-C1E8DC7315C2}"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48" name="Rectangle 2"/>
          <p:cNvSpPr>
            <a:spLocks noChangeAspect="1" noRot="1" noGrp="1" noChangeArrowheads="1" noTextEdit="1"/>
          </p:cNvSpPr>
          <p:nvPr>
            <p:ph type="sldImg"/>
          </p:nvPr>
        </p:nvSpPr>
        <p:spPr/>
      </p:sp>
      <p:sp>
        <p:nvSpPr>
          <p:cNvPr id="105014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522" name=""/>
        <p:cNvGrpSpPr/>
        <p:nvPr/>
      </p:nvGrpSpPr>
      <p:grpSpPr>
        <a:xfrm>
          <a:off x="0" y="0"/>
          <a:ext cx="0" cy="0"/>
          <a:chOff x="0" y="0"/>
          <a:chExt cx="0" cy="0"/>
        </a:xfrm>
      </p:grpSpPr>
      <p:sp>
        <p:nvSpPr>
          <p:cNvPr id="105015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76FC4CB0-EF66-4EAB-B1C1-FFF379729148}"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53" name="Rectangle 2"/>
          <p:cNvSpPr>
            <a:spLocks noChangeAspect="1" noRot="1" noGrp="1" noChangeArrowheads="1" noTextEdit="1"/>
          </p:cNvSpPr>
          <p:nvPr>
            <p:ph type="sldImg"/>
          </p:nvPr>
        </p:nvSpPr>
        <p:spPr/>
      </p:sp>
      <p:sp>
        <p:nvSpPr>
          <p:cNvPr id="105015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525" name=""/>
        <p:cNvGrpSpPr/>
        <p:nvPr/>
      </p:nvGrpSpPr>
      <p:grpSpPr>
        <a:xfrm>
          <a:off x="0" y="0"/>
          <a:ext cx="0" cy="0"/>
          <a:chOff x="0" y="0"/>
          <a:chExt cx="0" cy="0"/>
        </a:xfrm>
      </p:grpSpPr>
      <p:sp>
        <p:nvSpPr>
          <p:cNvPr id="105015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3CE72CF-0CC1-4FF6-A91E-E638A9EAC889}"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58" name="Rectangle 2"/>
          <p:cNvSpPr>
            <a:spLocks noChangeAspect="1" noRot="1" noGrp="1" noChangeArrowheads="1" noTextEdit="1"/>
          </p:cNvSpPr>
          <p:nvPr>
            <p:ph type="sldImg"/>
          </p:nvPr>
        </p:nvSpPr>
        <p:spPr/>
      </p:sp>
      <p:sp>
        <p:nvSpPr>
          <p:cNvPr id="105015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528" name=""/>
        <p:cNvGrpSpPr/>
        <p:nvPr/>
      </p:nvGrpSpPr>
      <p:grpSpPr>
        <a:xfrm>
          <a:off x="0" y="0"/>
          <a:ext cx="0" cy="0"/>
          <a:chOff x="0" y="0"/>
          <a:chExt cx="0" cy="0"/>
        </a:xfrm>
      </p:grpSpPr>
      <p:sp>
        <p:nvSpPr>
          <p:cNvPr id="105016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9AD057EE-5C3A-428A-A200-21E19ED34053}"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63" name="Rectangle 2"/>
          <p:cNvSpPr>
            <a:spLocks noChangeAspect="1" noRot="1" noGrp="1" noChangeArrowheads="1" noTextEdit="1"/>
          </p:cNvSpPr>
          <p:nvPr>
            <p:ph type="sldImg"/>
          </p:nvPr>
        </p:nvSpPr>
        <p:spPr/>
      </p:sp>
      <p:sp>
        <p:nvSpPr>
          <p:cNvPr id="105016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531" name=""/>
        <p:cNvGrpSpPr/>
        <p:nvPr/>
      </p:nvGrpSpPr>
      <p:grpSpPr>
        <a:xfrm>
          <a:off x="0" y="0"/>
          <a:ext cx="0" cy="0"/>
          <a:chOff x="0" y="0"/>
          <a:chExt cx="0" cy="0"/>
        </a:xfrm>
      </p:grpSpPr>
      <p:sp>
        <p:nvSpPr>
          <p:cNvPr id="105016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51ADA2A-E34E-4B4B-9BA0-6AC6FC1FF4C8}"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68" name="Rectangle 2"/>
          <p:cNvSpPr>
            <a:spLocks noChangeAspect="1" noRot="1" noGrp="1" noChangeArrowheads="1" noTextEdit="1"/>
          </p:cNvSpPr>
          <p:nvPr>
            <p:ph type="sldImg"/>
          </p:nvPr>
        </p:nvSpPr>
        <p:spPr/>
      </p:sp>
      <p:sp>
        <p:nvSpPr>
          <p:cNvPr id="105016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45"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B3A18536-26F4-43ED-B59F-3172FDDA804F}"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746" name="Rectangle 2"/>
          <p:cNvSpPr>
            <a:spLocks noChangeAspect="1" noRot="1" noGrp="1" noChangeArrowheads="1" noTextEdit="1"/>
          </p:cNvSpPr>
          <p:nvPr>
            <p:ph type="sldImg"/>
          </p:nvPr>
        </p:nvSpPr>
        <p:spPr/>
      </p:sp>
      <p:sp>
        <p:nvSpPr>
          <p:cNvPr id="1048747"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534" name=""/>
        <p:cNvGrpSpPr/>
        <p:nvPr/>
      </p:nvGrpSpPr>
      <p:grpSpPr>
        <a:xfrm>
          <a:off x="0" y="0"/>
          <a:ext cx="0" cy="0"/>
          <a:chOff x="0" y="0"/>
          <a:chExt cx="0" cy="0"/>
        </a:xfrm>
      </p:grpSpPr>
      <p:sp>
        <p:nvSpPr>
          <p:cNvPr id="1050172"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679ACA04-3DAC-4BEC-B6E9-67756EE2474E}"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73" name="Rectangle 2"/>
          <p:cNvSpPr>
            <a:spLocks noChangeAspect="1" noRot="1" noGrp="1" noChangeArrowheads="1" noTextEdit="1"/>
          </p:cNvSpPr>
          <p:nvPr>
            <p:ph type="sldImg"/>
          </p:nvPr>
        </p:nvSpPr>
        <p:spPr/>
      </p:sp>
      <p:sp>
        <p:nvSpPr>
          <p:cNvPr id="1050174"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537" name=""/>
        <p:cNvGrpSpPr/>
        <p:nvPr/>
      </p:nvGrpSpPr>
      <p:grpSpPr>
        <a:xfrm>
          <a:off x="0" y="0"/>
          <a:ext cx="0" cy="0"/>
          <a:chOff x="0" y="0"/>
          <a:chExt cx="0" cy="0"/>
        </a:xfrm>
      </p:grpSpPr>
      <p:sp>
        <p:nvSpPr>
          <p:cNvPr id="1050177"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1EE98E2-6E06-498C-BB41-2943D05B75D9}"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50178" name="Rectangle 2"/>
          <p:cNvSpPr>
            <a:spLocks noChangeAspect="1" noRot="1" noGrp="1" noChangeArrowheads="1" noTextEdit="1"/>
          </p:cNvSpPr>
          <p:nvPr>
            <p:ph type="sldImg"/>
          </p:nvPr>
        </p:nvSpPr>
        <p:spPr/>
      </p:sp>
      <p:sp>
        <p:nvSpPr>
          <p:cNvPr id="1050179"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939" name="Rectangle 7"/>
          <p:cNvSpPr>
            <a:spLocks noGrp="1" noChangeArrowheads="1"/>
          </p:cNvSpPr>
          <p:nvPr>
            <p:ph type="sldNum" sz="quarter" idx="5"/>
          </p:nvPr>
        </p:nvSpPr>
        <p:spPr>
          <a:noFill/>
        </p:spPr>
        <p:txBody>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fld id="{893004CF-C4E9-4FE5-9D99-759CC71DBC68}" type="slidenum">
              <a:rPr altLang="zh-CN" sz="1200" lang="en-US">
                <a:latin typeface="Arial" panose="020B0604020202020204" pitchFamily="34" charset="0"/>
              </a:rPr>
            </a:fld>
            <a:endParaRPr altLang="zh-CN" sz="1200" lang="en-US">
              <a:latin typeface="Arial" panose="020B0604020202020204" pitchFamily="34" charset="0"/>
            </a:endParaRPr>
          </a:p>
        </p:txBody>
      </p:sp>
      <p:sp>
        <p:nvSpPr>
          <p:cNvPr id="1048940" name="Rectangle 2"/>
          <p:cNvSpPr>
            <a:spLocks noChangeAspect="1" noRot="1" noGrp="1" noChangeArrowheads="1" noTextEdit="1"/>
          </p:cNvSpPr>
          <p:nvPr>
            <p:ph type="sldImg"/>
          </p:nvPr>
        </p:nvSpPr>
        <p:spPr/>
      </p:sp>
      <p:sp>
        <p:nvSpPr>
          <p:cNvPr id="1048941" name="Rectangle 3"/>
          <p:cNvSpPr>
            <a:spLocks noGrp="1" noChangeArrowheads="1"/>
          </p:cNvSpPr>
          <p:nvPr>
            <p:ph type="body" idx="1"/>
          </p:nvPr>
        </p:nvSpPr>
        <p:spPr>
          <a:noFill/>
        </p:spPr>
        <p:txBody>
          <a:bodyPr/>
          <a:p>
            <a:pPr eaLnBrk="1" hangingPunct="1"/>
            <a:endParaRPr altLang="zh-CN" lang="zh-CN" smtClean="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spTree>
      <p:nvGrpSpPr>
        <p:cNvPr id="131" name=""/>
        <p:cNvGrpSpPr/>
        <p:nvPr/>
      </p:nvGrpSpPr>
      <p:grpSpPr>
        <a:xfrm>
          <a:off x="0" y="0"/>
          <a:ext cx="0" cy="0"/>
          <a:chOff x="0" y="0"/>
          <a:chExt cx="0" cy="0"/>
        </a:xfrm>
      </p:grpSpPr>
      <p:sp>
        <p:nvSpPr>
          <p:cNvPr id="1048597" name="Rectangle 12"/>
          <p:cNvSpPr>
            <a:spLocks noGrp="1" noChangeArrowheads="1"/>
          </p:cNvSpPr>
          <p:nvPr>
            <p:ph type="ctrTitle"/>
          </p:nvPr>
        </p:nvSpPr>
        <p:spPr>
          <a:xfrm>
            <a:off x="741600" y="620689"/>
            <a:ext cx="8424936" cy="2160240"/>
          </a:xfrm>
          <a:noFill/>
          <a:ln>
            <a:noFill/>
          </a:ln>
          <a:effectLst/>
        </p:spPr>
        <p:txBody>
          <a:bodyPr anchor="b" anchorCtr="0" bIns="45720" compatLnSpc="1" lIns="91440" numCol="1" rIns="91440" tIns="45720" vert="horz" wrap="square"/>
          <a:lstStyle>
            <a:lvl1pPr algn="ctr">
              <a:defRPr altLang="en-US" sz="5400" lang="zh-CN" noProof="0" smtClean="0">
                <a:latin typeface="+mj-lt"/>
                <a:ea typeface="黑体" panose="02010609060101010101" pitchFamily="2" charset="-122"/>
              </a:defRPr>
            </a:lvl1pPr>
          </a:lstStyle>
          <a:p>
            <a:pPr algn="ctr" eaLnBrk="1" hangingPunct="1" lvl="0"/>
            <a:r>
              <a:rPr altLang="en-US" lang="zh-CN" noProof="0" smtClean="0"/>
              <a:t>单击此处编辑母版标题样式</a:t>
            </a:r>
            <a:endParaRPr altLang="en-US" dirty="0" lang="zh-CN" noProof="0" smtClean="0"/>
          </a:p>
        </p:txBody>
      </p:sp>
      <p:sp>
        <p:nvSpPr>
          <p:cNvPr id="1048598" name="Rectangle 13"/>
          <p:cNvSpPr>
            <a:spLocks noGrp="1" noChangeArrowheads="1"/>
          </p:cNvSpPr>
          <p:nvPr>
            <p:ph type="subTitle" idx="1"/>
          </p:nvPr>
        </p:nvSpPr>
        <p:spPr>
          <a:xfrm>
            <a:off x="1486800" y="3268800"/>
            <a:ext cx="6922800" cy="2210400"/>
          </a:xfrm>
          <a:noFill/>
          <a:ln>
            <a:noFill/>
          </a:ln>
          <a:effectLst/>
        </p:spPr>
        <p:txBody>
          <a:bodyPr anchor="t" anchorCtr="0" bIns="45720" compatLnSpc="1" lIns="91440" numCol="1" rIns="91440" tIns="45720" vert="horz" wrap="square"/>
          <a:lstStyle>
            <a:lvl1pPr algn="ctr">
              <a:defRPr altLang="en-US" sz="3600" lang="zh-CN" noProof="0" smtClean="0">
                <a:solidFill>
                  <a:schemeClr val="tx1"/>
                </a:solidFill>
                <a:latin typeface="+mj-lt"/>
                <a:ea typeface="黑体" panose="02010609060101010101" pitchFamily="2" charset="-122"/>
              </a:defRPr>
            </a:lvl1pPr>
          </a:lstStyle>
          <a:p>
            <a:pPr algn="ctr" eaLnBrk="1" hangingPunct="1" indent="0" lvl="0" marL="0">
              <a:lnSpc>
                <a:spcPct val="110000"/>
              </a:lnSpc>
              <a:spcBef>
                <a:spcPts val="600"/>
              </a:spcBef>
              <a:buNone/>
            </a:pPr>
            <a:r>
              <a:rPr altLang="en-US" lang="zh-CN" noProof="0" smtClean="0"/>
              <a:t>单击此处编辑母版副标题样式</a:t>
            </a:r>
            <a:endParaRPr altLang="en-US" dirty="0" lang="zh-CN" noProof="0" smtClean="0"/>
          </a:p>
        </p:txBody>
      </p:sp>
      <p:sp>
        <p:nvSpPr>
          <p:cNvPr id="1048599" name="Rectangle 8" descr="Gold bar"/>
          <p:cNvSpPr>
            <a:spLocks noChangeArrowheads="1"/>
          </p:cNvSpPr>
          <p:nvPr userDrawn="1"/>
        </p:nvSpPr>
        <p:spPr bwMode="auto">
          <a:xfrm>
            <a:off x="247650" y="2889250"/>
            <a:ext cx="3109913" cy="201613"/>
          </a:xfrm>
          <a:prstGeom prst="rect"/>
          <a:solidFill>
            <a:srgbClr val="FFCC00"/>
          </a:solidFill>
          <a:ln>
            <a:noFill/>
          </a:ln>
          <a:effectLst/>
        </p:spPr>
        <p:txBody>
          <a:bodyPr anchor="ctr" wrap="none"/>
          <a:p>
            <a:endParaRPr altLang="en-US" lang="zh-CN"/>
          </a:p>
        </p:txBody>
      </p:sp>
      <p:sp>
        <p:nvSpPr>
          <p:cNvPr id="1048600" name="Rectangle 9" descr="Orange bar"/>
          <p:cNvSpPr>
            <a:spLocks noChangeArrowheads="1"/>
          </p:cNvSpPr>
          <p:nvPr userDrawn="1"/>
        </p:nvSpPr>
        <p:spPr bwMode="auto">
          <a:xfrm>
            <a:off x="3357563" y="2889250"/>
            <a:ext cx="3108325" cy="201613"/>
          </a:xfrm>
          <a:prstGeom prst="rect"/>
          <a:solidFill>
            <a:srgbClr val="FF9900"/>
          </a:solidFill>
          <a:ln>
            <a:noFill/>
          </a:ln>
          <a:effectLst/>
        </p:spPr>
        <p:txBody>
          <a:bodyPr anchor="ctr" wrap="none"/>
          <a:p>
            <a:endParaRPr altLang="en-US" lang="zh-CN"/>
          </a:p>
        </p:txBody>
      </p:sp>
      <p:sp>
        <p:nvSpPr>
          <p:cNvPr id="1048601" name="Rectangle 10" descr="Slate bar"/>
          <p:cNvSpPr>
            <a:spLocks noChangeArrowheads="1"/>
          </p:cNvSpPr>
          <p:nvPr userDrawn="1"/>
        </p:nvSpPr>
        <p:spPr bwMode="auto">
          <a:xfrm>
            <a:off x="6465888" y="2889250"/>
            <a:ext cx="3109912" cy="201613"/>
          </a:xfrm>
          <a:prstGeom prst="rect"/>
          <a:solidFill>
            <a:srgbClr val="333399"/>
          </a:solidFill>
          <a:ln>
            <a:noFill/>
          </a:ln>
          <a:effectLst/>
        </p:spPr>
        <p:txBody>
          <a:bodyPr anchor="ctr" wrap="none"/>
          <a:p>
            <a:endParaRPr altLang="en-US" lang="zh-CN">
              <a:solidFill>
                <a:srgbClr val="333399"/>
              </a:solidFill>
            </a:endParaRPr>
          </a:p>
        </p:txBody>
      </p:sp>
      <p:sp>
        <p:nvSpPr>
          <p:cNvPr id="1048602" name="Rectangle 4"/>
          <p:cNvSpPr>
            <a:spLocks noGrp="1" noChangeArrowheads="1"/>
          </p:cNvSpPr>
          <p:nvPr>
            <p:ph type="dt" sz="half" idx="2"/>
          </p:nvPr>
        </p:nvSpPr>
        <p:spPr>
          <a:xfrm>
            <a:off x="495300" y="6356176"/>
            <a:ext cx="2311400" cy="457200"/>
          </a:xfrm>
          <a:prstGeom prst="rect"/>
        </p:spPr>
        <p:txBody>
          <a:bodyPr/>
          <a:p>
            <a:endParaRPr altLang="zh-CN" lang="en-US"/>
          </a:p>
        </p:txBody>
      </p:sp>
      <p:sp>
        <p:nvSpPr>
          <p:cNvPr id="1048603" name="Rectangle 5"/>
          <p:cNvSpPr>
            <a:spLocks noGrp="1" noChangeArrowheads="1"/>
          </p:cNvSpPr>
          <p:nvPr>
            <p:ph type="ftr" sz="quarter" idx="3"/>
          </p:nvPr>
        </p:nvSpPr>
        <p:spPr>
          <a:xfrm>
            <a:off x="3384550" y="6356176"/>
            <a:ext cx="3136900" cy="457200"/>
          </a:xfrm>
          <a:prstGeom prst="rect"/>
        </p:spPr>
        <p:txBody>
          <a:bodyPr/>
          <a:p>
            <a:endParaRPr altLang="zh-CN" lang="en-US"/>
          </a:p>
        </p:txBody>
      </p:sp>
      <p:sp>
        <p:nvSpPr>
          <p:cNvPr id="1048604" name="Rectangle 6"/>
          <p:cNvSpPr>
            <a:spLocks noGrp="1" noChangeArrowheads="1"/>
          </p:cNvSpPr>
          <p:nvPr>
            <p:ph type="sldNum" sz="quarter" idx="4"/>
          </p:nvPr>
        </p:nvSpPr>
        <p:spPr>
          <a:xfrm>
            <a:off x="7099300" y="6356176"/>
            <a:ext cx="2311400" cy="457200"/>
          </a:xfrm>
          <a:prstGeom prst="rect"/>
        </p:spPr>
        <p:txBody>
          <a:bodyPr/>
          <a:p>
            <a:fld id="{AC80574E-8B94-4515-ADE1-BF6C35829DF0}" type="slidenum">
              <a:rPr altLang="en-US" lang="zh-CN"/>
            </a:fld>
            <a:endParaRPr altLang="zh-CN" lang="en-US"/>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544" name=""/>
        <p:cNvGrpSpPr/>
        <p:nvPr/>
      </p:nvGrpSpPr>
      <p:grpSpPr>
        <a:xfrm>
          <a:off x="0" y="0"/>
          <a:ext cx="0" cy="0"/>
          <a:chOff x="0" y="0"/>
          <a:chExt cx="0" cy="0"/>
        </a:xfrm>
      </p:grpSpPr>
      <p:sp>
        <p:nvSpPr>
          <p:cNvPr id="1050224" name="标题 1"/>
          <p:cNvSpPr>
            <a:spLocks noGrp="1"/>
          </p:cNvSpPr>
          <p:nvPr>
            <p:ph type="title"/>
          </p:nvPr>
        </p:nvSpPr>
        <p:spPr/>
        <p:txBody>
          <a:bodyPr/>
          <a:p>
            <a:r>
              <a:rPr altLang="en-US" lang="zh-CN" smtClean="0"/>
              <a:t>单击此处编辑母版标题样式</a:t>
            </a:r>
            <a:endParaRPr altLang="en-US" lang="zh-CN"/>
          </a:p>
        </p:txBody>
      </p:sp>
      <p:sp>
        <p:nvSpPr>
          <p:cNvPr id="1050225" name="竖排文字占位符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50226" name="日期占位符 3"/>
          <p:cNvSpPr>
            <a:spLocks noGrp="1"/>
          </p:cNvSpPr>
          <p:nvPr>
            <p:ph type="dt" sz="half" idx="10"/>
          </p:nvPr>
        </p:nvSpPr>
        <p:spPr>
          <a:xfrm>
            <a:off x="1258888" y="6243638"/>
            <a:ext cx="2063750" cy="457200"/>
          </a:xfrm>
          <a:prstGeom prst="rect"/>
        </p:spPr>
        <p:txBody>
          <a:bodyPr/>
          <a:p>
            <a:endParaRPr altLang="zh-CN" lang="en-US"/>
          </a:p>
        </p:txBody>
      </p:sp>
      <p:sp>
        <p:nvSpPr>
          <p:cNvPr id="1050227" name="页脚占位符 4"/>
          <p:cNvSpPr>
            <a:spLocks noGrp="1"/>
          </p:cNvSpPr>
          <p:nvPr>
            <p:ph type="ftr" sz="quarter" idx="11"/>
          </p:nvPr>
        </p:nvSpPr>
        <p:spPr>
          <a:xfrm>
            <a:off x="6769100" y="6237288"/>
            <a:ext cx="3136900" cy="457200"/>
          </a:xfrm>
          <a:prstGeom prst="rect"/>
        </p:spPr>
        <p:txBody>
          <a:bodyPr/>
          <a:p>
            <a:r>
              <a:rPr altLang="en-US" lang="zh-CN"/>
              <a:t>课件制作人：谢希仁</a:t>
            </a:r>
            <a:endParaRPr altLang="en-US" lang="zh-CN"/>
          </a:p>
        </p:txBody>
      </p:sp>
      <p:sp>
        <p:nvSpPr>
          <p:cNvPr id="1050228" name="灯片编号占位符 5"/>
          <p:cNvSpPr>
            <a:spLocks noGrp="1"/>
          </p:cNvSpPr>
          <p:nvPr>
            <p:ph type="sldNum" sz="quarter" idx="12"/>
          </p:nvPr>
        </p:nvSpPr>
        <p:spPr>
          <a:xfrm>
            <a:off x="7628996" y="6243638"/>
            <a:ext cx="2063750" cy="457200"/>
          </a:xfrm>
          <a:prstGeom prst="rect"/>
        </p:spPr>
        <p:txBody>
          <a:bodyPr/>
          <a:p>
            <a:fld id="{81941DFB-0DC7-4247-A055-DA5B724D952B}" type="slidenum">
              <a:rPr altLang="zh-CN" lang="en-US"/>
            </a:fld>
            <a:endParaRPr altLang="zh-CN" lang="en-US"/>
          </a:p>
        </p:txBody>
      </p:sp>
    </p:spTree>
  </p:cSld>
  <p:clrMapOvr>
    <a:masterClrMapping/>
  </p:clrMapOvr>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541" name=""/>
        <p:cNvGrpSpPr/>
        <p:nvPr/>
      </p:nvGrpSpPr>
      <p:grpSpPr>
        <a:xfrm>
          <a:off x="0" y="0"/>
          <a:ext cx="0" cy="0"/>
          <a:chOff x="0" y="0"/>
          <a:chExt cx="0" cy="0"/>
        </a:xfrm>
      </p:grpSpPr>
      <p:sp>
        <p:nvSpPr>
          <p:cNvPr id="1050208" name="竖排标题 1"/>
          <p:cNvSpPr>
            <a:spLocks noGrp="1"/>
          </p:cNvSpPr>
          <p:nvPr>
            <p:ph type="title" orient="vert"/>
          </p:nvPr>
        </p:nvSpPr>
        <p:spPr>
          <a:xfrm>
            <a:off x="7549885" y="214314"/>
            <a:ext cx="2139421" cy="5673725"/>
          </a:xfrm>
        </p:spPr>
        <p:txBody>
          <a:bodyPr vert="eaVert"/>
          <a:p>
            <a:r>
              <a:rPr altLang="en-US" lang="zh-CN" smtClean="0"/>
              <a:t>单击此处编辑母版标题样式</a:t>
            </a:r>
            <a:endParaRPr altLang="en-US" lang="zh-CN"/>
          </a:p>
        </p:txBody>
      </p:sp>
      <p:sp>
        <p:nvSpPr>
          <p:cNvPr id="1050209" name="竖排文字占位符 2"/>
          <p:cNvSpPr>
            <a:spLocks noGrp="1"/>
          </p:cNvSpPr>
          <p:nvPr>
            <p:ph type="body" orient="vert" idx="1"/>
          </p:nvPr>
        </p:nvSpPr>
        <p:spPr>
          <a:xfrm>
            <a:off x="1129904" y="214314"/>
            <a:ext cx="6254882" cy="5673725"/>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50210" name="日期占位符 3"/>
          <p:cNvSpPr>
            <a:spLocks noGrp="1"/>
          </p:cNvSpPr>
          <p:nvPr>
            <p:ph type="dt" sz="half" idx="10"/>
          </p:nvPr>
        </p:nvSpPr>
        <p:spPr>
          <a:xfrm>
            <a:off x="1258888" y="6243638"/>
            <a:ext cx="2063750" cy="457200"/>
          </a:xfrm>
          <a:prstGeom prst="rect"/>
        </p:spPr>
        <p:txBody>
          <a:bodyPr/>
          <a:p>
            <a:endParaRPr altLang="zh-CN" lang="en-US"/>
          </a:p>
        </p:txBody>
      </p:sp>
      <p:sp>
        <p:nvSpPr>
          <p:cNvPr id="1050211" name="页脚占位符 4"/>
          <p:cNvSpPr>
            <a:spLocks noGrp="1"/>
          </p:cNvSpPr>
          <p:nvPr>
            <p:ph type="ftr" sz="quarter" idx="11"/>
          </p:nvPr>
        </p:nvSpPr>
        <p:spPr>
          <a:xfrm>
            <a:off x="6769100" y="6237288"/>
            <a:ext cx="3136900" cy="457200"/>
          </a:xfrm>
          <a:prstGeom prst="rect"/>
        </p:spPr>
        <p:txBody>
          <a:bodyPr/>
          <a:p>
            <a:r>
              <a:rPr altLang="en-US" lang="zh-CN"/>
              <a:t>课件制作人：谢希仁</a:t>
            </a:r>
            <a:endParaRPr altLang="en-US" lang="zh-CN"/>
          </a:p>
        </p:txBody>
      </p:sp>
      <p:sp>
        <p:nvSpPr>
          <p:cNvPr id="1050212" name="灯片编号占位符 5"/>
          <p:cNvSpPr>
            <a:spLocks noGrp="1"/>
          </p:cNvSpPr>
          <p:nvPr>
            <p:ph type="sldNum" sz="quarter" idx="12"/>
          </p:nvPr>
        </p:nvSpPr>
        <p:spPr>
          <a:xfrm>
            <a:off x="7628996" y="6243638"/>
            <a:ext cx="2063750" cy="457200"/>
          </a:xfrm>
          <a:prstGeom prst="rect"/>
        </p:spPr>
        <p:txBody>
          <a:bodyPr/>
          <a:p>
            <a:fld id="{0EC116B4-4516-4E04-856D-1B650B77BF68}" type="slidenum">
              <a:rPr altLang="zh-CN" lang="en-US"/>
            </a:fld>
            <a:endParaRPr altLang="zh-CN" lang="en-US"/>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4" name=""/>
        <p:cNvGrpSpPr/>
        <p:nvPr/>
      </p:nvGrpSpPr>
      <p:grpSpPr>
        <a:xfrm>
          <a:off x="0" y="0"/>
          <a:ext cx="0" cy="0"/>
          <a:chOff x="0" y="0"/>
          <a:chExt cx="0" cy="0"/>
        </a:xfrm>
      </p:grpSpPr>
      <p:sp>
        <p:nvSpPr>
          <p:cNvPr id="1048584" name="标题 1"/>
          <p:cNvSpPr>
            <a:spLocks noGrp="1"/>
          </p:cNvSpPr>
          <p:nvPr>
            <p:ph type="title"/>
          </p:nvPr>
        </p:nvSpPr>
        <p:spPr>
          <a:xfrm>
            <a:off x="496800" y="188640"/>
            <a:ext cx="9064800" cy="792000"/>
          </a:xfrm>
        </p:spPr>
        <p:txBody>
          <a:bodyPr/>
          <a:p>
            <a:r>
              <a:rPr altLang="en-US" lang="zh-CN" smtClean="0"/>
              <a:t>单击此处编辑母版标题样式</a:t>
            </a:r>
            <a:endParaRPr altLang="en-US" dirty="0" lang="zh-CN"/>
          </a:p>
        </p:txBody>
      </p:sp>
      <p:sp>
        <p:nvSpPr>
          <p:cNvPr id="1048585" name="内容占位符 2"/>
          <p:cNvSpPr>
            <a:spLocks noGrp="1"/>
          </p:cNvSpPr>
          <p:nvPr>
            <p:ph idx="1"/>
          </p:nvPr>
        </p:nvSpPr>
        <p:spPr>
          <a:xfrm>
            <a:off x="496800" y="1195200"/>
            <a:ext cx="9064800" cy="4935600"/>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48586" name="Line 8"/>
          <p:cNvSpPr>
            <a:spLocks noChangeShapeType="1"/>
          </p:cNvSpPr>
          <p:nvPr userDrawn="1"/>
        </p:nvSpPr>
        <p:spPr bwMode="auto">
          <a:xfrm>
            <a:off x="495300" y="1051200"/>
            <a:ext cx="9066212" cy="0"/>
          </a:xfrm>
          <a:prstGeom prst="line"/>
          <a:noFill/>
          <a:ln w="28575">
            <a:solidFill>
              <a:srgbClr val="333399"/>
            </a:solidFill>
            <a:round/>
          </a:ln>
          <a:effectLst/>
        </p:spPr>
        <p:txBody>
          <a:bodyPr/>
          <a:p>
            <a:endParaRPr altLang="en-US" lang="zh-CN"/>
          </a:p>
        </p:txBody>
      </p:sp>
      <p:sp>
        <p:nvSpPr>
          <p:cNvPr id="1048587" name="日期占位符 3"/>
          <p:cNvSpPr>
            <a:spLocks noGrp="1"/>
          </p:cNvSpPr>
          <p:nvPr>
            <p:ph type="dt" sz="half" idx="10"/>
          </p:nvPr>
        </p:nvSpPr>
        <p:spPr>
          <a:xfrm>
            <a:off x="495300" y="6356176"/>
            <a:ext cx="2311400" cy="457200"/>
          </a:xfrm>
          <a:prstGeom prst="rect"/>
        </p:spPr>
        <p:txBody>
          <a:bodyPr/>
          <a:p>
            <a:endParaRPr altLang="zh-CN" dirty="0" lang="en-US"/>
          </a:p>
        </p:txBody>
      </p:sp>
      <p:sp>
        <p:nvSpPr>
          <p:cNvPr id="1048588" name="页脚占位符 4"/>
          <p:cNvSpPr>
            <a:spLocks noGrp="1"/>
          </p:cNvSpPr>
          <p:nvPr>
            <p:ph type="ftr" sz="quarter" idx="11"/>
          </p:nvPr>
        </p:nvSpPr>
        <p:spPr>
          <a:xfrm>
            <a:off x="3384550" y="6356176"/>
            <a:ext cx="3136900" cy="457200"/>
          </a:xfrm>
          <a:prstGeom prst="rect"/>
        </p:spPr>
        <p:txBody>
          <a:bodyPr/>
          <a:p>
            <a:endParaRPr altLang="zh-CN" lang="en-US"/>
          </a:p>
        </p:txBody>
      </p:sp>
      <p:sp>
        <p:nvSpPr>
          <p:cNvPr id="1048589" name="灯片编号占位符 5"/>
          <p:cNvSpPr>
            <a:spLocks noGrp="1"/>
          </p:cNvSpPr>
          <p:nvPr>
            <p:ph type="sldNum" sz="quarter" idx="12"/>
          </p:nvPr>
        </p:nvSpPr>
        <p:spPr>
          <a:xfrm>
            <a:off x="7099300" y="6356176"/>
            <a:ext cx="2311400" cy="457200"/>
          </a:xfrm>
          <a:prstGeom prst="rect"/>
        </p:spPr>
        <p:txBody>
          <a:bodyPr/>
          <a:p>
            <a:fld id="{7AC79822-BC0D-4DE8-A7E5-90A3732A2B82}" type="slidenum">
              <a:rPr altLang="en-US" lang="zh-CN"/>
            </a:fld>
            <a:endParaRPr altLang="zh-CN" lang="en-US"/>
          </a:p>
        </p:txBody>
      </p:sp>
    </p:spTree>
  </p:cSld>
  <p:clrMapOvr>
    <a:masterClrMapping/>
  </p:clrMapOvr>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43" name=""/>
        <p:cNvGrpSpPr/>
        <p:nvPr/>
      </p:nvGrpSpPr>
      <p:grpSpPr>
        <a:xfrm>
          <a:off x="0" y="0"/>
          <a:ext cx="0" cy="0"/>
          <a:chOff x="0" y="0"/>
          <a:chExt cx="0" cy="0"/>
        </a:xfrm>
      </p:grpSpPr>
      <p:sp>
        <p:nvSpPr>
          <p:cNvPr id="1050219" name="标题 1"/>
          <p:cNvSpPr>
            <a:spLocks noGrp="1"/>
          </p:cNvSpPr>
          <p:nvPr>
            <p:ph type="title"/>
          </p:nvPr>
        </p:nvSpPr>
        <p:spPr>
          <a:xfrm>
            <a:off x="782506" y="4406901"/>
            <a:ext cx="8420100" cy="1362075"/>
          </a:xfrm>
        </p:spPr>
        <p:txBody>
          <a:bodyPr anchor="t"/>
          <a:lstStyle>
            <a:lvl1pPr algn="l">
              <a:defRPr b="1" cap="all" sz="4000"/>
            </a:lvl1pPr>
          </a:lstStyle>
          <a:p>
            <a:r>
              <a:rPr altLang="en-US" lang="zh-CN" smtClean="0"/>
              <a:t>单击此处编辑母版标题样式</a:t>
            </a:r>
            <a:endParaRPr altLang="en-US" lang="zh-CN"/>
          </a:p>
        </p:txBody>
      </p:sp>
      <p:sp>
        <p:nvSpPr>
          <p:cNvPr id="1050220" name="文本占位符 2"/>
          <p:cNvSpPr>
            <a:spLocks noGrp="1"/>
          </p:cNvSpPr>
          <p:nvPr>
            <p:ph type="body" idx="1"/>
          </p:nvPr>
        </p:nvSpPr>
        <p:spPr>
          <a:xfrm>
            <a:off x="782506" y="2906713"/>
            <a:ext cx="84201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endParaRPr altLang="en-US" lang="zh-CN" smtClean="0"/>
          </a:p>
        </p:txBody>
      </p:sp>
      <p:sp>
        <p:nvSpPr>
          <p:cNvPr id="1050221" name="日期占位符 3"/>
          <p:cNvSpPr>
            <a:spLocks noGrp="1"/>
          </p:cNvSpPr>
          <p:nvPr>
            <p:ph type="dt" sz="half" idx="10"/>
          </p:nvPr>
        </p:nvSpPr>
        <p:spPr>
          <a:xfrm>
            <a:off x="1258888" y="6243638"/>
            <a:ext cx="2063750" cy="457200"/>
          </a:xfrm>
          <a:prstGeom prst="rect"/>
        </p:spPr>
        <p:txBody>
          <a:bodyPr/>
          <a:p>
            <a:endParaRPr altLang="zh-CN" lang="en-US"/>
          </a:p>
        </p:txBody>
      </p:sp>
      <p:sp>
        <p:nvSpPr>
          <p:cNvPr id="1050222" name="页脚占位符 4"/>
          <p:cNvSpPr>
            <a:spLocks noGrp="1"/>
          </p:cNvSpPr>
          <p:nvPr>
            <p:ph type="ftr" sz="quarter" idx="11"/>
          </p:nvPr>
        </p:nvSpPr>
        <p:spPr>
          <a:xfrm>
            <a:off x="6769100" y="6237288"/>
            <a:ext cx="3136900" cy="457200"/>
          </a:xfrm>
          <a:prstGeom prst="rect"/>
        </p:spPr>
        <p:txBody>
          <a:bodyPr/>
          <a:p>
            <a:r>
              <a:rPr altLang="en-US" lang="zh-CN"/>
              <a:t>课件制作人：谢希仁</a:t>
            </a:r>
            <a:endParaRPr altLang="en-US" lang="zh-CN"/>
          </a:p>
        </p:txBody>
      </p:sp>
      <p:sp>
        <p:nvSpPr>
          <p:cNvPr id="1050223" name="灯片编号占位符 5"/>
          <p:cNvSpPr>
            <a:spLocks noGrp="1"/>
          </p:cNvSpPr>
          <p:nvPr>
            <p:ph type="sldNum" sz="quarter" idx="12"/>
          </p:nvPr>
        </p:nvSpPr>
        <p:spPr>
          <a:xfrm>
            <a:off x="7628996" y="6243638"/>
            <a:ext cx="2063750" cy="457200"/>
          </a:xfrm>
          <a:prstGeom prst="rect"/>
        </p:spPr>
        <p:txBody>
          <a:bodyPr/>
          <a:p>
            <a:fld id="{DB64909C-A723-4592-96C4-A002F19CFC87}" type="slidenum">
              <a:rPr altLang="zh-CN" lang="en-US"/>
            </a:fld>
            <a:endParaRPr altLang="zh-CN" lang="en-US"/>
          </a:p>
        </p:txBody>
      </p:sp>
    </p:spTree>
  </p:cSld>
  <p:clrMapOvr>
    <a:masterClrMapping/>
  </p:clrMapOvr>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39" name=""/>
        <p:cNvGrpSpPr/>
        <p:nvPr/>
      </p:nvGrpSpPr>
      <p:grpSpPr>
        <a:xfrm>
          <a:off x="0" y="0"/>
          <a:ext cx="0" cy="0"/>
          <a:chOff x="0" y="0"/>
          <a:chExt cx="0" cy="0"/>
        </a:xfrm>
      </p:grpSpPr>
      <p:sp>
        <p:nvSpPr>
          <p:cNvPr id="1050193" name="标题 1"/>
          <p:cNvSpPr>
            <a:spLocks noGrp="1"/>
          </p:cNvSpPr>
          <p:nvPr>
            <p:ph type="title"/>
          </p:nvPr>
        </p:nvSpPr>
        <p:spPr>
          <a:xfrm>
            <a:off x="496800" y="188640"/>
            <a:ext cx="9064800" cy="792000"/>
          </a:xfrm>
        </p:spPr>
        <p:txBody>
          <a:bodyPr/>
          <a:p>
            <a:r>
              <a:rPr altLang="en-US" lang="zh-CN" smtClean="0"/>
              <a:t>单击此处编辑母版标题样式</a:t>
            </a:r>
            <a:endParaRPr altLang="en-US" dirty="0" lang="zh-CN"/>
          </a:p>
        </p:txBody>
      </p:sp>
      <p:sp>
        <p:nvSpPr>
          <p:cNvPr id="1050194" name="内容占位符 2"/>
          <p:cNvSpPr>
            <a:spLocks noGrp="1"/>
          </p:cNvSpPr>
          <p:nvPr>
            <p:ph sz="half" idx="1"/>
          </p:nvPr>
        </p:nvSpPr>
        <p:spPr>
          <a:xfrm>
            <a:off x="4953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0195" name="内容占位符 3"/>
          <p:cNvSpPr>
            <a:spLocks noGrp="1"/>
          </p:cNvSpPr>
          <p:nvPr>
            <p:ph sz="half" idx="2"/>
          </p:nvPr>
        </p:nvSpPr>
        <p:spPr>
          <a:xfrm>
            <a:off x="51012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dirty="0" lang="zh-CN"/>
          </a:p>
        </p:txBody>
      </p:sp>
      <p:sp>
        <p:nvSpPr>
          <p:cNvPr id="1050196" name="日期占位符 4"/>
          <p:cNvSpPr>
            <a:spLocks noGrp="1"/>
          </p:cNvSpPr>
          <p:nvPr>
            <p:ph type="dt" sz="half" idx="10"/>
          </p:nvPr>
        </p:nvSpPr>
        <p:spPr>
          <a:xfrm>
            <a:off x="495300" y="6356176"/>
            <a:ext cx="2311400" cy="457200"/>
          </a:xfrm>
        </p:spPr>
        <p:txBody>
          <a:bodyPr/>
          <a:p>
            <a:endParaRPr altLang="zh-CN" lang="en-US"/>
          </a:p>
        </p:txBody>
      </p:sp>
      <p:sp>
        <p:nvSpPr>
          <p:cNvPr id="1050197" name="页脚占位符 5"/>
          <p:cNvSpPr>
            <a:spLocks noGrp="1"/>
          </p:cNvSpPr>
          <p:nvPr>
            <p:ph type="ftr" sz="quarter" idx="11"/>
          </p:nvPr>
        </p:nvSpPr>
        <p:spPr>
          <a:xfrm>
            <a:off x="3384550" y="6356176"/>
            <a:ext cx="3136900" cy="457200"/>
          </a:xfrm>
        </p:spPr>
        <p:txBody>
          <a:bodyPr/>
          <a:p>
            <a:endParaRPr altLang="zh-CN" lang="en-US"/>
          </a:p>
        </p:txBody>
      </p:sp>
      <p:sp>
        <p:nvSpPr>
          <p:cNvPr id="1050198" name="灯片编号占位符 6"/>
          <p:cNvSpPr>
            <a:spLocks noGrp="1"/>
          </p:cNvSpPr>
          <p:nvPr>
            <p:ph type="sldNum" sz="quarter" idx="12"/>
          </p:nvPr>
        </p:nvSpPr>
        <p:spPr>
          <a:xfrm>
            <a:off x="7099300" y="6356176"/>
            <a:ext cx="2311400" cy="457200"/>
          </a:xfrm>
        </p:spPr>
        <p:txBody>
          <a:bodyPr/>
          <a:p>
            <a:fld id="{40B52295-AD8D-47A8-A4D5-D2F6B9F48E3F}" type="slidenum">
              <a:rPr altLang="en-US" lang="zh-CN"/>
            </a:fld>
            <a:endParaRPr altLang="zh-CN" lang="en-US"/>
          </a:p>
        </p:txBody>
      </p:sp>
      <p:sp>
        <p:nvSpPr>
          <p:cNvPr id="1050199" name="Line 8"/>
          <p:cNvSpPr>
            <a:spLocks noChangeShapeType="1"/>
          </p:cNvSpPr>
          <p:nvPr userDrawn="1"/>
        </p:nvSpPr>
        <p:spPr bwMode="auto">
          <a:xfrm>
            <a:off x="495300" y="1052736"/>
            <a:ext cx="9066212" cy="0"/>
          </a:xfrm>
          <a:prstGeom prst="line"/>
          <a:noFill/>
          <a:ln w="28575">
            <a:solidFill>
              <a:srgbClr val="333399"/>
            </a:solidFill>
            <a:round/>
          </a:ln>
          <a:effectLst/>
        </p:spPr>
        <p:txBody>
          <a:bodyPr/>
          <a:p>
            <a:endParaRPr altLang="en-US" lang="zh-CN"/>
          </a:p>
        </p:txBody>
      </p:sp>
    </p:spTree>
  </p:cSld>
  <p:clrMapOvr>
    <a:masterClrMapping/>
  </p:clrMapOvr>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40" name=""/>
        <p:cNvGrpSpPr/>
        <p:nvPr/>
      </p:nvGrpSpPr>
      <p:grpSpPr>
        <a:xfrm>
          <a:off x="0" y="0"/>
          <a:ext cx="0" cy="0"/>
          <a:chOff x="0" y="0"/>
          <a:chExt cx="0" cy="0"/>
        </a:xfrm>
      </p:grpSpPr>
      <p:sp>
        <p:nvSpPr>
          <p:cNvPr id="1050200" name="标题 1"/>
          <p:cNvSpPr>
            <a:spLocks noGrp="1"/>
          </p:cNvSpPr>
          <p:nvPr>
            <p:ph type="title"/>
          </p:nvPr>
        </p:nvSpPr>
        <p:spPr>
          <a:xfrm>
            <a:off x="495300" y="274638"/>
            <a:ext cx="8915400" cy="1143000"/>
          </a:xfrm>
        </p:spPr>
        <p:txBody>
          <a:bodyPr/>
          <a:p>
            <a:r>
              <a:rPr altLang="en-US" lang="zh-CN" smtClean="0"/>
              <a:t>单击此处编辑母版标题样式</a:t>
            </a:r>
            <a:endParaRPr altLang="en-US" lang="zh-CN"/>
          </a:p>
        </p:txBody>
      </p:sp>
      <p:sp>
        <p:nvSpPr>
          <p:cNvPr id="1050201" name="文本占位符 2"/>
          <p:cNvSpPr>
            <a:spLocks noGrp="1"/>
          </p:cNvSpPr>
          <p:nvPr>
            <p:ph type="body" idx="1"/>
          </p:nvPr>
        </p:nvSpPr>
        <p:spPr>
          <a:xfrm>
            <a:off x="495300" y="1535113"/>
            <a:ext cx="4376870"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50202"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50203" name="文本占位符 4"/>
          <p:cNvSpPr>
            <a:spLocks noGrp="1"/>
          </p:cNvSpPr>
          <p:nvPr>
            <p:ph type="body" sz="quarter" idx="3"/>
          </p:nvPr>
        </p:nvSpPr>
        <p:spPr>
          <a:xfrm>
            <a:off x="5032111" y="1535113"/>
            <a:ext cx="4378590"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50204"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50205" name="日期占位符 6"/>
          <p:cNvSpPr>
            <a:spLocks noGrp="1"/>
          </p:cNvSpPr>
          <p:nvPr>
            <p:ph type="dt" sz="half" idx="10"/>
          </p:nvPr>
        </p:nvSpPr>
        <p:spPr>
          <a:xfrm>
            <a:off x="1258888" y="6243638"/>
            <a:ext cx="2063750" cy="457200"/>
          </a:xfrm>
          <a:prstGeom prst="rect"/>
        </p:spPr>
        <p:txBody>
          <a:bodyPr/>
          <a:p>
            <a:endParaRPr altLang="zh-CN" lang="en-US"/>
          </a:p>
        </p:txBody>
      </p:sp>
      <p:sp>
        <p:nvSpPr>
          <p:cNvPr id="1050206" name="页脚占位符 7"/>
          <p:cNvSpPr>
            <a:spLocks noGrp="1"/>
          </p:cNvSpPr>
          <p:nvPr>
            <p:ph type="ftr" sz="quarter" idx="11"/>
          </p:nvPr>
        </p:nvSpPr>
        <p:spPr>
          <a:xfrm>
            <a:off x="6769100" y="6237288"/>
            <a:ext cx="3136900" cy="457200"/>
          </a:xfrm>
          <a:prstGeom prst="rect"/>
        </p:spPr>
        <p:txBody>
          <a:bodyPr/>
          <a:p>
            <a:r>
              <a:rPr altLang="en-US" lang="zh-CN"/>
              <a:t>课件制作人：谢希仁</a:t>
            </a:r>
            <a:endParaRPr altLang="en-US" lang="zh-CN"/>
          </a:p>
        </p:txBody>
      </p:sp>
      <p:sp>
        <p:nvSpPr>
          <p:cNvPr id="1050207" name="灯片编号占位符 8"/>
          <p:cNvSpPr>
            <a:spLocks noGrp="1"/>
          </p:cNvSpPr>
          <p:nvPr>
            <p:ph type="sldNum" sz="quarter" idx="12"/>
          </p:nvPr>
        </p:nvSpPr>
        <p:spPr>
          <a:xfrm>
            <a:off x="7628996" y="6243638"/>
            <a:ext cx="2063750" cy="457200"/>
          </a:xfrm>
          <a:prstGeom prst="rect"/>
        </p:spPr>
        <p:txBody>
          <a:bodyPr/>
          <a:p>
            <a:fld id="{03C3AFE9-B973-41B6-92DA-FDC8626D61B1}" type="slidenum">
              <a:rPr altLang="zh-CN" lang="en-US"/>
            </a:fld>
            <a:endParaRPr altLang="zh-CN" lang="en-US"/>
          </a:p>
        </p:txBody>
      </p:sp>
    </p:spTree>
  </p:cSld>
  <p:clrMapOvr>
    <a:masterClrMapping/>
  </p:clrMapOvr>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53" name=""/>
        <p:cNvGrpSpPr/>
        <p:nvPr/>
      </p:nvGrpSpPr>
      <p:grpSpPr>
        <a:xfrm>
          <a:off x="0" y="0"/>
          <a:ext cx="0" cy="0"/>
          <a:chOff x="0" y="0"/>
          <a:chExt cx="0" cy="0"/>
        </a:xfrm>
      </p:grpSpPr>
      <p:sp>
        <p:nvSpPr>
          <p:cNvPr id="1048642" name="标题 1"/>
          <p:cNvSpPr>
            <a:spLocks noGrp="1"/>
          </p:cNvSpPr>
          <p:nvPr>
            <p:ph type="title"/>
          </p:nvPr>
        </p:nvSpPr>
        <p:spPr/>
        <p:txBody>
          <a:bodyPr/>
          <a:p>
            <a:r>
              <a:rPr altLang="en-US" lang="zh-CN" smtClean="0"/>
              <a:t>单击此处编辑母版标题样式</a:t>
            </a:r>
            <a:endParaRPr altLang="en-US" dirty="0" lang="zh-CN"/>
          </a:p>
        </p:txBody>
      </p:sp>
      <p:sp>
        <p:nvSpPr>
          <p:cNvPr id="1048643" name="Line 8"/>
          <p:cNvSpPr>
            <a:spLocks noChangeShapeType="1"/>
          </p:cNvSpPr>
          <p:nvPr userDrawn="1"/>
        </p:nvSpPr>
        <p:spPr bwMode="auto">
          <a:xfrm>
            <a:off x="495300" y="1052736"/>
            <a:ext cx="9066212" cy="0"/>
          </a:xfrm>
          <a:prstGeom prst="line"/>
          <a:noFill/>
          <a:ln w="28575">
            <a:solidFill>
              <a:srgbClr val="333399"/>
            </a:solidFill>
            <a:round/>
          </a:ln>
          <a:effectLst/>
        </p:spPr>
        <p:txBody>
          <a:bodyPr/>
          <a:p>
            <a:endParaRPr altLang="en-US" lang="zh-CN"/>
          </a:p>
        </p:txBody>
      </p:sp>
      <p:sp>
        <p:nvSpPr>
          <p:cNvPr id="1048644" name="Rectangle 4"/>
          <p:cNvSpPr>
            <a:spLocks noGrp="1" noChangeArrowheads="1"/>
          </p:cNvSpPr>
          <p:nvPr>
            <p:ph type="dt" sz="half" idx="2"/>
          </p:nvPr>
        </p:nvSpPr>
        <p:spPr bwMode="auto">
          <a:xfrm>
            <a:off x="495300" y="6356176"/>
            <a:ext cx="2311400" cy="457200"/>
          </a:xfrm>
          <a:prstGeom prst="rect"/>
          <a:noFill/>
          <a:ln>
            <a:noFill/>
          </a:ln>
          <a:effectLst/>
        </p:spPr>
        <p:txBody>
          <a:bodyPr anchor="t" anchorCtr="0" bIns="45720" compatLnSpc="1" lIns="91440" numCol="1" rIns="91440" tIns="45720" vert="horz" wrap="square"/>
          <a:lstStyle>
            <a:lvl1pPr eaLnBrk="1" hangingPunct="1">
              <a:defRPr sz="1000">
                <a:ea typeface="宋体" panose="02010600030101010101" pitchFamily="2" charset="-122"/>
              </a:defRPr>
            </a:lvl1pPr>
          </a:lstStyle>
          <a:p>
            <a:endParaRPr altLang="zh-CN" dirty="0" lang="en-US"/>
          </a:p>
        </p:txBody>
      </p:sp>
      <p:sp>
        <p:nvSpPr>
          <p:cNvPr id="1048645" name="Rectangle 5"/>
          <p:cNvSpPr>
            <a:spLocks noGrp="1" noChangeArrowheads="1"/>
          </p:cNvSpPr>
          <p:nvPr>
            <p:ph type="ftr" sz="quarter" idx="3"/>
          </p:nvPr>
        </p:nvSpPr>
        <p:spPr bwMode="auto">
          <a:xfrm>
            <a:off x="3384550" y="6356176"/>
            <a:ext cx="3136900" cy="457200"/>
          </a:xfrm>
          <a:prstGeom prst="rect"/>
          <a:noFill/>
          <a:ln>
            <a:noFill/>
          </a:ln>
          <a:effectLst/>
        </p:spPr>
        <p:txBody>
          <a:bodyPr anchor="t" anchorCtr="0" bIns="45720" compatLnSpc="1" lIns="91440" numCol="1" rIns="91440" tIns="45720" vert="horz" wrap="square"/>
          <a:lstStyle>
            <a:lvl1pPr algn="ctr" eaLnBrk="1" hangingPunct="1">
              <a:defRPr sz="1000">
                <a:ea typeface="宋体" panose="02010600030101010101" pitchFamily="2" charset="-122"/>
              </a:defRPr>
            </a:lvl1pPr>
          </a:lstStyle>
          <a:p>
            <a:endParaRPr altLang="zh-CN" lang="en-US"/>
          </a:p>
        </p:txBody>
      </p:sp>
      <p:sp>
        <p:nvSpPr>
          <p:cNvPr id="1048646" name="Rectangle 6"/>
          <p:cNvSpPr>
            <a:spLocks noGrp="1" noChangeArrowheads="1"/>
          </p:cNvSpPr>
          <p:nvPr>
            <p:ph type="sldNum" sz="quarter" idx="4"/>
          </p:nvPr>
        </p:nvSpPr>
        <p:spPr bwMode="auto">
          <a:xfrm>
            <a:off x="7099300" y="6356176"/>
            <a:ext cx="2311400" cy="457200"/>
          </a:xfrm>
          <a:prstGeom prst="rect"/>
          <a:noFill/>
          <a:ln>
            <a:noFill/>
          </a:ln>
          <a:effectLst/>
        </p:spPr>
        <p:txBody>
          <a:bodyPr anchor="t" anchorCtr="0" bIns="45720" compatLnSpc="1" lIns="91440" numCol="1" rIns="91440" tIns="45720" vert="horz" wrap="square"/>
          <a:lstStyle>
            <a:lvl1pPr algn="r" eaLnBrk="1" hangingPunct="1">
              <a:defRPr sz="1000">
                <a:ea typeface="宋体" panose="02010600030101010101" pitchFamily="2" charset="-122"/>
              </a:defRPr>
            </a:lvl1pPr>
          </a:lstStyle>
          <a:p>
            <a:fld id="{67B052E9-C54A-4603-AE2F-EB72B006DB6C}" type="slidenum">
              <a:rPr altLang="en-US" lang="zh-CN"/>
            </a:fld>
            <a:endParaRPr altLang="zh-CN" lang="en-US"/>
          </a:p>
        </p:txBody>
      </p:sp>
    </p:spTree>
  </p:cSld>
  <p:clrMapOvr>
    <a:masterClrMapping/>
  </p:clrMapOvr>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40" name=""/>
        <p:cNvGrpSpPr/>
        <p:nvPr/>
      </p:nvGrpSpPr>
      <p:grpSpPr>
        <a:xfrm>
          <a:off x="0" y="0"/>
          <a:ext cx="0" cy="0"/>
          <a:chOff x="0" y="0"/>
          <a:chExt cx="0" cy="0"/>
        </a:xfrm>
      </p:grpSpPr>
      <p:sp>
        <p:nvSpPr>
          <p:cNvPr id="1049257" name="Rectangle 4"/>
          <p:cNvSpPr>
            <a:spLocks noGrp="1" noChangeArrowheads="1"/>
          </p:cNvSpPr>
          <p:nvPr>
            <p:ph type="dt" sz="half" idx="2"/>
          </p:nvPr>
        </p:nvSpPr>
        <p:spPr bwMode="auto">
          <a:xfrm>
            <a:off x="495300" y="6356176"/>
            <a:ext cx="2311400" cy="457200"/>
          </a:xfrm>
          <a:prstGeom prst="rect"/>
          <a:noFill/>
          <a:ln>
            <a:noFill/>
          </a:ln>
          <a:effectLst/>
        </p:spPr>
        <p:txBody>
          <a:bodyPr anchor="t" anchorCtr="0" bIns="45720" compatLnSpc="1" lIns="91440" numCol="1" rIns="91440" tIns="45720" vert="horz" wrap="square"/>
          <a:lstStyle>
            <a:lvl1pPr eaLnBrk="1" hangingPunct="1">
              <a:defRPr sz="1000">
                <a:ea typeface="宋体" panose="02010600030101010101" pitchFamily="2" charset="-122"/>
              </a:defRPr>
            </a:lvl1pPr>
          </a:lstStyle>
          <a:p>
            <a:endParaRPr altLang="zh-CN" dirty="0" lang="en-US"/>
          </a:p>
        </p:txBody>
      </p:sp>
      <p:sp>
        <p:nvSpPr>
          <p:cNvPr id="1049258" name="Rectangle 5"/>
          <p:cNvSpPr>
            <a:spLocks noGrp="1" noChangeArrowheads="1"/>
          </p:cNvSpPr>
          <p:nvPr>
            <p:ph type="ftr" sz="quarter" idx="3"/>
          </p:nvPr>
        </p:nvSpPr>
        <p:spPr bwMode="auto">
          <a:xfrm>
            <a:off x="3384550" y="6356176"/>
            <a:ext cx="3136900" cy="457200"/>
          </a:xfrm>
          <a:prstGeom prst="rect"/>
          <a:noFill/>
          <a:ln>
            <a:noFill/>
          </a:ln>
          <a:effectLst/>
        </p:spPr>
        <p:txBody>
          <a:bodyPr anchor="t" anchorCtr="0" bIns="45720" compatLnSpc="1" lIns="91440" numCol="1" rIns="91440" tIns="45720" vert="horz" wrap="square"/>
          <a:lstStyle>
            <a:lvl1pPr algn="ctr" eaLnBrk="1" hangingPunct="1">
              <a:defRPr sz="1000">
                <a:ea typeface="宋体" panose="02010600030101010101" pitchFamily="2" charset="-122"/>
              </a:defRPr>
            </a:lvl1pPr>
          </a:lstStyle>
          <a:p>
            <a:endParaRPr altLang="zh-CN" lang="en-US"/>
          </a:p>
        </p:txBody>
      </p:sp>
      <p:sp>
        <p:nvSpPr>
          <p:cNvPr id="1049259" name="Rectangle 6"/>
          <p:cNvSpPr>
            <a:spLocks noGrp="1" noChangeArrowheads="1"/>
          </p:cNvSpPr>
          <p:nvPr>
            <p:ph type="sldNum" sz="quarter" idx="4"/>
          </p:nvPr>
        </p:nvSpPr>
        <p:spPr bwMode="auto">
          <a:xfrm>
            <a:off x="7099300" y="6356176"/>
            <a:ext cx="2311400" cy="457200"/>
          </a:xfrm>
          <a:prstGeom prst="rect"/>
          <a:noFill/>
          <a:ln>
            <a:noFill/>
          </a:ln>
          <a:effectLst/>
        </p:spPr>
        <p:txBody>
          <a:bodyPr anchor="t" anchorCtr="0" bIns="45720" compatLnSpc="1" lIns="91440" numCol="1" rIns="91440" tIns="45720" vert="horz" wrap="square"/>
          <a:lstStyle>
            <a:lvl1pPr algn="r" eaLnBrk="1" hangingPunct="1">
              <a:defRPr sz="1000">
                <a:ea typeface="宋体" panose="02010600030101010101" pitchFamily="2" charset="-122"/>
              </a:defRPr>
            </a:lvl1pPr>
          </a:lstStyle>
          <a:p>
            <a:fld id="{67B052E9-C54A-4603-AE2F-EB72B006DB6C}" type="slidenum">
              <a:rPr altLang="en-US" lang="zh-CN"/>
            </a:fld>
            <a:endParaRPr altLang="zh-CN" lang="en-US"/>
          </a:p>
        </p:txBody>
      </p:sp>
    </p:spTree>
  </p:cSld>
  <p:clrMapOvr>
    <a:masterClrMapping/>
  </p:clrMapOvr>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45" name=""/>
        <p:cNvGrpSpPr/>
        <p:nvPr/>
      </p:nvGrpSpPr>
      <p:grpSpPr>
        <a:xfrm>
          <a:off x="0" y="0"/>
          <a:ext cx="0" cy="0"/>
          <a:chOff x="0" y="0"/>
          <a:chExt cx="0" cy="0"/>
        </a:xfrm>
      </p:grpSpPr>
      <p:sp>
        <p:nvSpPr>
          <p:cNvPr id="1050229" name="标题 1"/>
          <p:cNvSpPr>
            <a:spLocks noGrp="1"/>
          </p:cNvSpPr>
          <p:nvPr>
            <p:ph type="title"/>
          </p:nvPr>
        </p:nvSpPr>
        <p:spPr>
          <a:xfrm>
            <a:off x="495300" y="273050"/>
            <a:ext cx="3259006" cy="1162050"/>
          </a:xfrm>
        </p:spPr>
        <p:txBody>
          <a:bodyPr/>
          <a:lstStyle>
            <a:lvl1pPr algn="l">
              <a:defRPr b="1" sz="2000"/>
            </a:lvl1pPr>
          </a:lstStyle>
          <a:p>
            <a:r>
              <a:rPr altLang="en-US" lang="zh-CN" smtClean="0"/>
              <a:t>单击此处编辑母版标题样式</a:t>
            </a:r>
            <a:endParaRPr altLang="en-US" lang="zh-CN"/>
          </a:p>
        </p:txBody>
      </p:sp>
      <p:sp>
        <p:nvSpPr>
          <p:cNvPr id="1050230"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50231" name="文本占位符 3"/>
          <p:cNvSpPr>
            <a:spLocks noGrp="1"/>
          </p:cNvSpPr>
          <p:nvPr>
            <p:ph type="body" sz="half" idx="2"/>
          </p:nvPr>
        </p:nvSpPr>
        <p:spPr>
          <a:xfrm>
            <a:off x="495300" y="1435101"/>
            <a:ext cx="3259006"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endParaRPr altLang="en-US" lang="zh-CN" smtClean="0"/>
          </a:p>
        </p:txBody>
      </p:sp>
      <p:sp>
        <p:nvSpPr>
          <p:cNvPr id="1050232" name="日期占位符 4"/>
          <p:cNvSpPr>
            <a:spLocks noGrp="1"/>
          </p:cNvSpPr>
          <p:nvPr>
            <p:ph type="dt" sz="half" idx="10"/>
          </p:nvPr>
        </p:nvSpPr>
        <p:spPr>
          <a:xfrm>
            <a:off x="1258888" y="6243638"/>
            <a:ext cx="2063750" cy="457200"/>
          </a:xfrm>
          <a:prstGeom prst="rect"/>
        </p:spPr>
        <p:txBody>
          <a:bodyPr/>
          <a:p>
            <a:endParaRPr altLang="zh-CN" lang="en-US"/>
          </a:p>
        </p:txBody>
      </p:sp>
      <p:sp>
        <p:nvSpPr>
          <p:cNvPr id="1050233" name="页脚占位符 5"/>
          <p:cNvSpPr>
            <a:spLocks noGrp="1"/>
          </p:cNvSpPr>
          <p:nvPr>
            <p:ph type="ftr" sz="quarter" idx="11"/>
          </p:nvPr>
        </p:nvSpPr>
        <p:spPr>
          <a:xfrm>
            <a:off x="6769100" y="6237288"/>
            <a:ext cx="3136900" cy="457200"/>
          </a:xfrm>
          <a:prstGeom prst="rect"/>
        </p:spPr>
        <p:txBody>
          <a:bodyPr/>
          <a:p>
            <a:r>
              <a:rPr altLang="en-US" lang="zh-CN"/>
              <a:t>课件制作人：谢希仁</a:t>
            </a:r>
            <a:endParaRPr altLang="en-US" lang="zh-CN"/>
          </a:p>
        </p:txBody>
      </p:sp>
      <p:sp>
        <p:nvSpPr>
          <p:cNvPr id="1050234" name="灯片编号占位符 6"/>
          <p:cNvSpPr>
            <a:spLocks noGrp="1"/>
          </p:cNvSpPr>
          <p:nvPr>
            <p:ph type="sldNum" sz="quarter" idx="12"/>
          </p:nvPr>
        </p:nvSpPr>
        <p:spPr>
          <a:xfrm>
            <a:off x="7628996" y="6243638"/>
            <a:ext cx="2063750" cy="457200"/>
          </a:xfrm>
          <a:prstGeom prst="rect"/>
        </p:spPr>
        <p:txBody>
          <a:bodyPr/>
          <a:p>
            <a:fld id="{A14D14F2-2223-435E-8478-3AA8EA550D60}" type="slidenum">
              <a:rPr altLang="zh-CN" lang="en-US"/>
            </a:fld>
            <a:endParaRPr altLang="zh-CN" lang="en-US"/>
          </a:p>
        </p:txBody>
      </p:sp>
    </p:spTree>
  </p:cSld>
  <p:clrMapOvr>
    <a:masterClrMapping/>
  </p:clrMapOvr>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42" name=""/>
        <p:cNvGrpSpPr/>
        <p:nvPr/>
      </p:nvGrpSpPr>
      <p:grpSpPr>
        <a:xfrm>
          <a:off x="0" y="0"/>
          <a:ext cx="0" cy="0"/>
          <a:chOff x="0" y="0"/>
          <a:chExt cx="0" cy="0"/>
        </a:xfrm>
      </p:grpSpPr>
      <p:sp>
        <p:nvSpPr>
          <p:cNvPr id="1050213" name="标题 1"/>
          <p:cNvSpPr>
            <a:spLocks noGrp="1"/>
          </p:cNvSpPr>
          <p:nvPr>
            <p:ph type="title"/>
          </p:nvPr>
        </p:nvSpPr>
        <p:spPr>
          <a:xfrm>
            <a:off x="1941645" y="4800600"/>
            <a:ext cx="5943600" cy="566738"/>
          </a:xfrm>
        </p:spPr>
        <p:txBody>
          <a:bodyPr/>
          <a:lstStyle>
            <a:lvl1pPr algn="l">
              <a:defRPr b="1" sz="2000"/>
            </a:lvl1pPr>
          </a:lstStyle>
          <a:p>
            <a:r>
              <a:rPr altLang="en-US" lang="zh-CN" smtClean="0"/>
              <a:t>单击此处编辑母版标题样式</a:t>
            </a:r>
            <a:endParaRPr altLang="en-US" lang="zh-CN"/>
          </a:p>
        </p:txBody>
      </p:sp>
      <p:sp>
        <p:nvSpPr>
          <p:cNvPr id="1050214" name="图片占位符 2"/>
          <p:cNvSpPr>
            <a:spLocks noGrp="1"/>
          </p:cNvSpPr>
          <p:nvPr>
            <p:ph type="pic" idx="1"/>
          </p:nvPr>
        </p:nvSpPr>
        <p:spPr>
          <a:xfrm>
            <a:off x="1941645" y="612775"/>
            <a:ext cx="59436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altLang="en-US" lang="zh-CN"/>
          </a:p>
        </p:txBody>
      </p:sp>
      <p:sp>
        <p:nvSpPr>
          <p:cNvPr id="1050215" name="文本占位符 3"/>
          <p:cNvSpPr>
            <a:spLocks noGrp="1"/>
          </p:cNvSpPr>
          <p:nvPr>
            <p:ph type="body" sz="half" idx="2"/>
          </p:nvPr>
        </p:nvSpPr>
        <p:spPr>
          <a:xfrm>
            <a:off x="1941645" y="5367338"/>
            <a:ext cx="59436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endParaRPr altLang="en-US" lang="zh-CN" smtClean="0"/>
          </a:p>
        </p:txBody>
      </p:sp>
      <p:sp>
        <p:nvSpPr>
          <p:cNvPr id="1050216" name="日期占位符 4"/>
          <p:cNvSpPr>
            <a:spLocks noGrp="1"/>
          </p:cNvSpPr>
          <p:nvPr>
            <p:ph type="dt" sz="half" idx="10"/>
          </p:nvPr>
        </p:nvSpPr>
        <p:spPr>
          <a:xfrm>
            <a:off x="1258888" y="6243638"/>
            <a:ext cx="2063750" cy="457200"/>
          </a:xfrm>
          <a:prstGeom prst="rect"/>
        </p:spPr>
        <p:txBody>
          <a:bodyPr/>
          <a:p>
            <a:endParaRPr altLang="zh-CN" lang="en-US"/>
          </a:p>
        </p:txBody>
      </p:sp>
      <p:sp>
        <p:nvSpPr>
          <p:cNvPr id="1050217" name="页脚占位符 5"/>
          <p:cNvSpPr>
            <a:spLocks noGrp="1"/>
          </p:cNvSpPr>
          <p:nvPr>
            <p:ph type="ftr" sz="quarter" idx="11"/>
          </p:nvPr>
        </p:nvSpPr>
        <p:spPr>
          <a:xfrm>
            <a:off x="6769100" y="6237288"/>
            <a:ext cx="3136900" cy="457200"/>
          </a:xfrm>
          <a:prstGeom prst="rect"/>
        </p:spPr>
        <p:txBody>
          <a:bodyPr/>
          <a:p>
            <a:r>
              <a:rPr altLang="en-US" lang="zh-CN"/>
              <a:t>课件制作人：谢希仁</a:t>
            </a:r>
            <a:endParaRPr altLang="en-US" lang="zh-CN"/>
          </a:p>
        </p:txBody>
      </p:sp>
      <p:sp>
        <p:nvSpPr>
          <p:cNvPr id="1050218" name="灯片编号占位符 6"/>
          <p:cNvSpPr>
            <a:spLocks noGrp="1"/>
          </p:cNvSpPr>
          <p:nvPr>
            <p:ph type="sldNum" sz="quarter" idx="12"/>
          </p:nvPr>
        </p:nvSpPr>
        <p:spPr>
          <a:xfrm>
            <a:off x="7628996" y="6243638"/>
            <a:ext cx="2063750" cy="457200"/>
          </a:xfrm>
          <a:prstGeom prst="rect"/>
        </p:spPr>
        <p:txBody>
          <a:bodyPr/>
          <a:p>
            <a:fld id="{BF4D1B2F-1A08-44D8-8AC4-BBE6BFB00621}" type="slidenum">
              <a:rPr altLang="zh-CN" lang="en-US"/>
            </a:fld>
            <a:endParaRPr altLang="zh-CN" lang="en-US"/>
          </a:p>
        </p:txBody>
      </p:sp>
    </p:spTree>
  </p:cSld>
  <p:clrMapOvr>
    <a:masterClrMapping/>
  </p:clrMapOvr>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Rectangle 9"/>
          <p:cNvSpPr>
            <a:spLocks noGrp="1" noChangeArrowheads="1"/>
          </p:cNvSpPr>
          <p:nvPr>
            <p:ph type="title"/>
          </p:nvPr>
        </p:nvSpPr>
        <p:spPr bwMode="auto">
          <a:xfrm>
            <a:off x="506507" y="188640"/>
            <a:ext cx="9049005" cy="812453"/>
          </a:xfrm>
          <a:prstGeom prst="rect"/>
          <a:noFill/>
          <a:ln>
            <a:noFill/>
          </a:ln>
          <a:effectLst/>
        </p:spPr>
        <p:txBody>
          <a:bodyPr anchor="b" anchorCtr="0" bIns="45720" compatLnSpc="1" lIns="91440" numCol="1" rIns="91440" tIns="45720" vert="horz" wrap="square"/>
          <a:p>
            <a:pPr eaLnBrk="1" hangingPunct="1" lvl="0"/>
            <a:r>
              <a:rPr altLang="en-US" dirty="0" lang="zh-CN" smtClean="0"/>
              <a:t>单击此处编辑母版标题样式</a:t>
            </a:r>
            <a:endParaRPr altLang="en-US" dirty="0" lang="zh-CN" smtClean="0"/>
          </a:p>
        </p:txBody>
      </p:sp>
      <p:sp>
        <p:nvSpPr>
          <p:cNvPr id="1048577" name="Rectangle 10"/>
          <p:cNvSpPr>
            <a:spLocks noGrp="1" noChangeArrowheads="1"/>
          </p:cNvSpPr>
          <p:nvPr>
            <p:ph type="body" idx="1"/>
          </p:nvPr>
        </p:nvSpPr>
        <p:spPr bwMode="auto">
          <a:xfrm>
            <a:off x="496800" y="1195200"/>
            <a:ext cx="9049005" cy="4935600"/>
          </a:xfrm>
          <a:prstGeom prst="rect"/>
          <a:noFill/>
          <a:ln>
            <a:noFill/>
          </a:ln>
          <a:effectLst/>
        </p:spPr>
        <p:txBody>
          <a:bodyPr anchor="t" anchorCtr="0" bIns="45720" compatLnSpc="1" lIns="91440" numCol="1" rIns="91440" tIns="45720" vert="horz" wrap="square"/>
          <a:p>
            <a:pPr lvl="0"/>
            <a:r>
              <a:rPr altLang="en-US" dirty="0" lang="zh-CN" smtClean="0"/>
              <a:t>单击此处编辑母版文本样式</a:t>
            </a:r>
            <a:endParaRPr altLang="en-US" dirty="0" lang="zh-CN" smtClean="0"/>
          </a:p>
          <a:p>
            <a:pPr lvl="1"/>
            <a:r>
              <a:rPr altLang="en-US" dirty="0" lang="zh-CN" smtClean="0"/>
              <a:t>第二级</a:t>
            </a:r>
            <a:endParaRPr altLang="en-US" dirty="0" lang="zh-CN" smtClean="0"/>
          </a:p>
          <a:p>
            <a:pPr lvl="2"/>
            <a:r>
              <a:rPr altLang="en-US" dirty="0" lang="zh-CN" smtClean="0"/>
              <a:t>第三级</a:t>
            </a:r>
            <a:endParaRPr altLang="en-US" dirty="0" lang="zh-CN" smtClean="0"/>
          </a:p>
          <a:p>
            <a:pPr lvl="3"/>
            <a:r>
              <a:rPr altLang="en-US" dirty="0" lang="zh-CN" smtClean="0"/>
              <a:t>第四级</a:t>
            </a:r>
            <a:endParaRPr altLang="en-US" dirty="0" lang="zh-CN" smtClean="0"/>
          </a:p>
          <a:p>
            <a:pPr lvl="4"/>
            <a:r>
              <a:rPr altLang="en-US" dirty="0" lang="zh-CN" smtClean="0"/>
              <a:t>第五级</a:t>
            </a:r>
            <a:endParaRPr altLang="en-US" dirty="0" lang="zh-CN" smtClean="0"/>
          </a:p>
        </p:txBody>
      </p:sp>
      <p:sp>
        <p:nvSpPr>
          <p:cNvPr id="1048578" name="Rectangle 7" descr="Gold bar"/>
          <p:cNvSpPr>
            <a:spLocks noChangeArrowheads="1"/>
          </p:cNvSpPr>
          <p:nvPr/>
        </p:nvSpPr>
        <p:spPr bwMode="auto">
          <a:xfrm>
            <a:off x="0" y="0"/>
            <a:ext cx="248400" cy="2286000"/>
          </a:xfrm>
          <a:prstGeom prst="rect"/>
          <a:solidFill>
            <a:srgbClr val="FFCC00"/>
          </a:solidFill>
          <a:ln>
            <a:noFill/>
          </a:ln>
          <a:effectLst/>
        </p:spPr>
        <p:txBody>
          <a:bodyPr anchor="ctr" wrap="none"/>
          <a:p>
            <a:pPr algn="ctr" eaLnBrk="1" hangingPunct="1" lvl="0"/>
            <a:endParaRPr altLang="en-US" lang="zh-CN">
              <a:latin typeface="Times New Roman" panose="02020603050405020304" pitchFamily="18" charset="0"/>
              <a:ea typeface="宋体" panose="02010600030101010101" pitchFamily="2" charset="-122"/>
            </a:endParaRPr>
          </a:p>
        </p:txBody>
      </p:sp>
      <p:sp>
        <p:nvSpPr>
          <p:cNvPr id="1048579" name="Rectangle 9" descr="Orange bar"/>
          <p:cNvSpPr>
            <a:spLocks noChangeArrowheads="1"/>
          </p:cNvSpPr>
          <p:nvPr/>
        </p:nvSpPr>
        <p:spPr bwMode="auto">
          <a:xfrm>
            <a:off x="0" y="2286000"/>
            <a:ext cx="248400" cy="2286000"/>
          </a:xfrm>
          <a:prstGeom prst="rect"/>
          <a:solidFill>
            <a:srgbClr val="FF9900"/>
          </a:solidFill>
          <a:ln>
            <a:noFill/>
          </a:ln>
          <a:effectLst/>
        </p:spPr>
        <p:txBody>
          <a:bodyPr anchor="ctr" wrap="none"/>
          <a:p>
            <a:pPr algn="ctr" eaLnBrk="1" hangingPunct="1"/>
            <a:endParaRPr altLang="en-US" sz="2400" lang="zh-CN">
              <a:latin typeface="Times New Roman" panose="02020603050405020304" pitchFamily="18" charset="0"/>
              <a:ea typeface="宋体" panose="02010600030101010101" pitchFamily="2" charset="-122"/>
            </a:endParaRPr>
          </a:p>
        </p:txBody>
      </p:sp>
      <p:sp>
        <p:nvSpPr>
          <p:cNvPr id="1048580" name="Rectangle 10" descr="Slate bar"/>
          <p:cNvSpPr>
            <a:spLocks noChangeArrowheads="1"/>
          </p:cNvSpPr>
          <p:nvPr/>
        </p:nvSpPr>
        <p:spPr bwMode="auto">
          <a:xfrm>
            <a:off x="0" y="4572000"/>
            <a:ext cx="248400" cy="2286000"/>
          </a:xfrm>
          <a:prstGeom prst="rect"/>
          <a:solidFill>
            <a:srgbClr val="333399"/>
          </a:solidFill>
          <a:ln>
            <a:noFill/>
          </a:ln>
          <a:effectLst/>
        </p:spPr>
        <p:txBody>
          <a:bodyPr anchor="ctr" wrap="none"/>
          <a:p>
            <a:pPr algn="ctr" eaLnBrk="1" hangingPunct="1"/>
            <a:endParaRPr altLang="en-US" sz="2400" lang="zh-CN">
              <a:latin typeface="Times New Roman" panose="02020603050405020304" pitchFamily="18" charset="0"/>
              <a:ea typeface="宋体" panose="02010600030101010101" pitchFamily="2" charset="-122"/>
            </a:endParaRPr>
          </a:p>
        </p:txBody>
      </p:sp>
      <p:pic>
        <p:nvPicPr>
          <p:cNvPr id="2097152" name="Picture 2" descr="computer networking 的图像结果"/>
          <p:cNvPicPr>
            <a:picLocks noChangeAspect="1" noChangeArrowheads="1"/>
          </p:cNvPicPr>
          <p:nvPr/>
        </p:nvPicPr>
        <p:blipFill>
          <a:blip xmlns:r="http://schemas.openxmlformats.org/officeDocument/2006/relationships" r:embed="rId12" cstate="print"/>
          <a:srcRect/>
          <a:stretch>
            <a:fillRect/>
          </a:stretch>
        </p:blipFill>
        <p:spPr bwMode="auto">
          <a:xfrm>
            <a:off x="8769424" y="188640"/>
            <a:ext cx="1124935" cy="812453"/>
          </a:xfrm>
          <a:prstGeom prst="rect"/>
          <a:noFill/>
        </p:spPr>
      </p:pic>
      <p:sp>
        <p:nvSpPr>
          <p:cNvPr id="1048581" name="Rectangle 4"/>
          <p:cNvSpPr>
            <a:spLocks noGrp="1" noChangeArrowheads="1"/>
          </p:cNvSpPr>
          <p:nvPr>
            <p:ph type="dt" sz="half" idx="2"/>
          </p:nvPr>
        </p:nvSpPr>
        <p:spPr bwMode="auto">
          <a:xfrm>
            <a:off x="495300" y="6356176"/>
            <a:ext cx="2311400" cy="457200"/>
          </a:xfrm>
          <a:prstGeom prst="rect"/>
          <a:noFill/>
          <a:ln>
            <a:noFill/>
          </a:ln>
          <a:effectLst/>
        </p:spPr>
        <p:txBody>
          <a:bodyPr anchor="t" anchorCtr="0" bIns="45720" compatLnSpc="1" lIns="91440" numCol="1" rIns="91440" tIns="45720" vert="horz" wrap="square"/>
          <a:lstStyle>
            <a:lvl1pPr eaLnBrk="1" hangingPunct="1">
              <a:defRPr sz="1000">
                <a:ea typeface="宋体" panose="02010600030101010101" pitchFamily="2" charset="-122"/>
              </a:defRPr>
            </a:lvl1pPr>
          </a:lstStyle>
          <a:p>
            <a:endParaRPr altLang="zh-CN" dirty="0" lang="en-US"/>
          </a:p>
        </p:txBody>
      </p:sp>
      <p:sp>
        <p:nvSpPr>
          <p:cNvPr id="1048582" name="Rectangle 5"/>
          <p:cNvSpPr>
            <a:spLocks noGrp="1" noChangeArrowheads="1"/>
          </p:cNvSpPr>
          <p:nvPr>
            <p:ph type="ftr" sz="quarter" idx="3"/>
          </p:nvPr>
        </p:nvSpPr>
        <p:spPr bwMode="auto">
          <a:xfrm>
            <a:off x="3384550" y="6356176"/>
            <a:ext cx="3136900" cy="457200"/>
          </a:xfrm>
          <a:prstGeom prst="rect"/>
          <a:noFill/>
          <a:ln>
            <a:noFill/>
          </a:ln>
          <a:effectLst/>
        </p:spPr>
        <p:txBody>
          <a:bodyPr anchor="t" anchorCtr="0" bIns="45720" compatLnSpc="1" lIns="91440" numCol="1" rIns="91440" tIns="45720" vert="horz" wrap="square"/>
          <a:lstStyle>
            <a:lvl1pPr algn="ctr" eaLnBrk="1" hangingPunct="1">
              <a:defRPr sz="1000">
                <a:ea typeface="宋体" panose="02010600030101010101" pitchFamily="2" charset="-122"/>
              </a:defRPr>
            </a:lvl1pPr>
          </a:lstStyle>
          <a:p>
            <a:endParaRPr altLang="zh-CN" lang="en-US"/>
          </a:p>
        </p:txBody>
      </p:sp>
      <p:sp>
        <p:nvSpPr>
          <p:cNvPr id="1048583" name="Rectangle 6"/>
          <p:cNvSpPr>
            <a:spLocks noGrp="1" noChangeArrowheads="1"/>
          </p:cNvSpPr>
          <p:nvPr>
            <p:ph type="sldNum" sz="quarter" idx="4"/>
          </p:nvPr>
        </p:nvSpPr>
        <p:spPr bwMode="auto">
          <a:xfrm>
            <a:off x="7099300" y="6356176"/>
            <a:ext cx="2311400" cy="457200"/>
          </a:xfrm>
          <a:prstGeom prst="rect"/>
          <a:noFill/>
          <a:ln>
            <a:noFill/>
          </a:ln>
          <a:effectLst/>
        </p:spPr>
        <p:txBody>
          <a:bodyPr anchor="t" anchorCtr="0" bIns="45720" compatLnSpc="1" lIns="91440" numCol="1" rIns="91440" tIns="45720" vert="horz" wrap="square"/>
          <a:lstStyle>
            <a:lvl1pPr algn="r" eaLnBrk="1" hangingPunct="1">
              <a:defRPr sz="1000">
                <a:ea typeface="宋体" panose="02010600030101010101" pitchFamily="2" charset="-122"/>
              </a:defRPr>
            </a:lvl1pPr>
          </a:lstStyle>
          <a:p>
            <a:fld id="{67B052E9-C54A-4603-AE2F-EB72B006DB6C}" type="slidenum">
              <a:rPr altLang="en-US" lang="zh-CN"/>
            </a:fld>
            <a:endParaRPr altLang="zh-CN"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hf dt="0" ftr="1" hdr="0" sldNum="0"/>
  <p:txStyles>
    <p:titleStyle>
      <a:lvl1pPr algn="l" eaLnBrk="1" fontAlgn="base" hangingPunct="1" rtl="0">
        <a:spcBef>
          <a:spcPct val="0"/>
        </a:spcBef>
        <a:spcAft>
          <a:spcPct val="0"/>
        </a:spcAft>
        <a:defRPr altLang="en-US" b="1" sz="4400" lang="zh-CN" smtClean="0">
          <a:solidFill>
            <a:srgbClr val="333399"/>
          </a:solidFill>
          <a:latin typeface="+mj-lt"/>
          <a:ea typeface="+mj-ea"/>
          <a:cs typeface="+mj-cs"/>
        </a:defRPr>
      </a:lvl1pPr>
      <a:lvl2pPr algn="l" eaLnBrk="1" fontAlgn="base" hangingPunct="1" rtl="0">
        <a:spcBef>
          <a:spcPct val="0"/>
        </a:spcBef>
        <a:spcAft>
          <a:spcPct val="0"/>
        </a:spcAft>
        <a:defRPr sz="4400">
          <a:solidFill>
            <a:srgbClr val="333399"/>
          </a:solidFill>
          <a:latin typeface="Arial" panose="020B0604020202020204" pitchFamily="34" charset="0"/>
          <a:ea typeface="黑体" panose="02010609060101010101" pitchFamily="2" charset="-122"/>
        </a:defRPr>
      </a:lvl2pPr>
      <a:lvl3pPr algn="l" eaLnBrk="1" fontAlgn="base" hangingPunct="1" rtl="0">
        <a:spcBef>
          <a:spcPct val="0"/>
        </a:spcBef>
        <a:spcAft>
          <a:spcPct val="0"/>
        </a:spcAft>
        <a:defRPr sz="4400">
          <a:solidFill>
            <a:srgbClr val="333399"/>
          </a:solidFill>
          <a:latin typeface="Arial" panose="020B0604020202020204" pitchFamily="34" charset="0"/>
          <a:ea typeface="黑体" panose="02010609060101010101" pitchFamily="2" charset="-122"/>
        </a:defRPr>
      </a:lvl3pPr>
      <a:lvl4pPr algn="l" eaLnBrk="1" fontAlgn="base" hangingPunct="1" rtl="0">
        <a:spcBef>
          <a:spcPct val="0"/>
        </a:spcBef>
        <a:spcAft>
          <a:spcPct val="0"/>
        </a:spcAft>
        <a:defRPr sz="4400">
          <a:solidFill>
            <a:srgbClr val="333399"/>
          </a:solidFill>
          <a:latin typeface="Arial" panose="020B0604020202020204" pitchFamily="34" charset="0"/>
          <a:ea typeface="黑体" panose="02010609060101010101" pitchFamily="2" charset="-122"/>
        </a:defRPr>
      </a:lvl4pPr>
      <a:lvl5pPr algn="l" eaLnBrk="1" fontAlgn="base" hangingPunct="1" rtl="0">
        <a:spcBef>
          <a:spcPct val="0"/>
        </a:spcBef>
        <a:spcAft>
          <a:spcPct val="0"/>
        </a:spcAft>
        <a:defRPr sz="4400">
          <a:solidFill>
            <a:srgbClr val="333399"/>
          </a:solidFill>
          <a:latin typeface="Arial" panose="020B0604020202020204" pitchFamily="34" charset="0"/>
          <a:ea typeface="黑体" panose="02010609060101010101" pitchFamily="2" charset="-122"/>
        </a:defRPr>
      </a:lvl5pPr>
      <a:lvl6pPr algn="l" eaLnBrk="1" fontAlgn="base" hangingPunct="1" marL="457200" rtl="0">
        <a:spcBef>
          <a:spcPct val="0"/>
        </a:spcBef>
        <a:spcAft>
          <a:spcPct val="0"/>
        </a:spcAft>
        <a:defRPr sz="4400">
          <a:solidFill>
            <a:srgbClr val="333399"/>
          </a:solidFill>
          <a:latin typeface="Arial" panose="020B0604020202020204" pitchFamily="34" charset="0"/>
          <a:ea typeface="黑体" panose="02010609060101010101" pitchFamily="2" charset="-122"/>
        </a:defRPr>
      </a:lvl6pPr>
      <a:lvl7pPr algn="l" eaLnBrk="1" fontAlgn="base" hangingPunct="1" marL="914400" rtl="0">
        <a:spcBef>
          <a:spcPct val="0"/>
        </a:spcBef>
        <a:spcAft>
          <a:spcPct val="0"/>
        </a:spcAft>
        <a:defRPr sz="4400">
          <a:solidFill>
            <a:srgbClr val="333399"/>
          </a:solidFill>
          <a:latin typeface="Arial" panose="020B0604020202020204" pitchFamily="34" charset="0"/>
          <a:ea typeface="黑体" panose="02010609060101010101" pitchFamily="2" charset="-122"/>
        </a:defRPr>
      </a:lvl7pPr>
      <a:lvl8pPr algn="l" eaLnBrk="1" fontAlgn="base" hangingPunct="1" marL="1371600" rtl="0">
        <a:spcBef>
          <a:spcPct val="0"/>
        </a:spcBef>
        <a:spcAft>
          <a:spcPct val="0"/>
        </a:spcAft>
        <a:defRPr sz="4400">
          <a:solidFill>
            <a:srgbClr val="333399"/>
          </a:solidFill>
          <a:latin typeface="Arial" panose="020B0604020202020204" pitchFamily="34" charset="0"/>
          <a:ea typeface="黑体" panose="02010609060101010101" pitchFamily="2" charset="-122"/>
        </a:defRPr>
      </a:lvl8pPr>
      <a:lvl9pPr algn="l" eaLnBrk="1" fontAlgn="base" hangingPunct="1" marL="1828800" rtl="0">
        <a:spcBef>
          <a:spcPct val="0"/>
        </a:spcBef>
        <a:spcAft>
          <a:spcPct val="0"/>
        </a:spcAft>
        <a:defRPr sz="4400">
          <a:solidFill>
            <a:srgbClr val="333399"/>
          </a:solidFill>
          <a:latin typeface="Arial" panose="020B0604020202020204" pitchFamily="34" charset="0"/>
          <a:ea typeface="黑体" panose="02010609060101010101" pitchFamily="2" charset="-122"/>
        </a:defRPr>
      </a:lvl9pPr>
    </p:titleStyle>
    <p:bodyStyle>
      <a:lvl1pPr algn="l" eaLnBrk="1" fontAlgn="base" hangingPunct="1" indent="-342900" marL="342900" rtl="0">
        <a:lnSpc>
          <a:spcPct val="110000"/>
        </a:lnSpc>
        <a:spcBef>
          <a:spcPts val="600"/>
        </a:spcBef>
        <a:spcAft>
          <a:spcPct val="0"/>
        </a:spcAft>
        <a:buClr>
          <a:srgbClr val="333399"/>
        </a:buClr>
        <a:buSzPct val="75000"/>
        <a:buFont typeface="Wingdings" panose="05000000000000000000" pitchFamily="2" charset="2"/>
        <a:buChar char="n"/>
        <a:defRPr b="1" sz="3200">
          <a:solidFill>
            <a:srgbClr val="000000"/>
          </a:solidFill>
          <a:latin typeface="+mn-lt"/>
          <a:ea typeface="+mn-ea"/>
          <a:cs typeface="+mn-cs"/>
        </a:defRPr>
      </a:lvl1pPr>
      <a:lvl2pPr algn="l" eaLnBrk="1" fontAlgn="base" hangingPunct="1" indent="-285750" marL="742950" rtl="0">
        <a:lnSpc>
          <a:spcPct val="110000"/>
        </a:lnSpc>
        <a:spcBef>
          <a:spcPts val="600"/>
        </a:spcBef>
        <a:spcAft>
          <a:spcPct val="0"/>
        </a:spcAft>
        <a:buClr>
          <a:srgbClr val="FF9933"/>
        </a:buClr>
        <a:buSzPct val="70000"/>
        <a:buFont typeface="Wingdings" panose="05000000000000000000" pitchFamily="2" charset="2"/>
        <a:buChar char="n"/>
        <a:defRPr b="1" sz="2800">
          <a:solidFill>
            <a:srgbClr val="000000"/>
          </a:solidFill>
          <a:latin typeface="+mn-lt"/>
          <a:ea typeface="黑体" panose="02010609060101010101" pitchFamily="2" charset="-122"/>
        </a:defRPr>
      </a:lvl2pPr>
      <a:lvl3pPr algn="l" eaLnBrk="1" fontAlgn="base" hangingPunct="1" indent="-228600" marL="1143000" rtl="0">
        <a:lnSpc>
          <a:spcPct val="110000"/>
        </a:lnSpc>
        <a:spcBef>
          <a:spcPts val="600"/>
        </a:spcBef>
        <a:spcAft>
          <a:spcPct val="0"/>
        </a:spcAft>
        <a:buClr>
          <a:srgbClr val="333399"/>
        </a:buClr>
        <a:buSzPct val="65000"/>
        <a:buFont typeface="Wingdings" panose="05000000000000000000" pitchFamily="2" charset="2"/>
        <a:buChar char="p"/>
        <a:defRPr b="1" sz="2400">
          <a:solidFill>
            <a:srgbClr val="000000"/>
          </a:solidFill>
          <a:latin typeface="+mn-lt"/>
          <a:ea typeface="黑体" panose="02010609060101010101" pitchFamily="2" charset="-122"/>
        </a:defRPr>
      </a:lvl3pPr>
      <a:lvl4pPr algn="l" eaLnBrk="1" fontAlgn="base" hangingPunct="1" indent="-228600" marL="1600200" rtl="0">
        <a:lnSpc>
          <a:spcPct val="110000"/>
        </a:lnSpc>
        <a:spcBef>
          <a:spcPts val="600"/>
        </a:spcBef>
        <a:spcAft>
          <a:spcPct val="0"/>
        </a:spcAft>
        <a:buClr>
          <a:schemeClr val="accent2"/>
        </a:buClr>
        <a:buSzPct val="65000"/>
        <a:buFont typeface="Wingdings" panose="05000000000000000000" pitchFamily="2" charset="2"/>
        <a:buChar char="n"/>
        <a:defRPr b="1" sz="2000">
          <a:solidFill>
            <a:srgbClr val="000000"/>
          </a:solidFill>
          <a:latin typeface="+mn-lt"/>
          <a:ea typeface="黑体" panose="02010609060101010101" pitchFamily="2" charset="-122"/>
        </a:defRPr>
      </a:lvl4pPr>
      <a:lvl5pPr algn="l" eaLnBrk="1" fontAlgn="base" hangingPunct="1" indent="-228600" marL="2057400" rtl="0">
        <a:lnSpc>
          <a:spcPct val="110000"/>
        </a:lnSpc>
        <a:spcBef>
          <a:spcPts val="600"/>
        </a:spcBef>
        <a:spcAft>
          <a:spcPct val="0"/>
        </a:spcAft>
        <a:buClr>
          <a:srgbClr val="333399"/>
        </a:buClr>
        <a:buSzPct val="60000"/>
        <a:buFont typeface="Wingdings" panose="05000000000000000000" pitchFamily="2" charset="2"/>
        <a:buChar char="n"/>
        <a:defRPr b="1" sz="2000">
          <a:solidFill>
            <a:srgbClr val="000000"/>
          </a:solidFill>
          <a:latin typeface="+mn-lt"/>
          <a:ea typeface="黑体" panose="02010609060101010101" pitchFamily="2" charset="-122"/>
        </a:defRPr>
      </a:lvl5pPr>
      <a:lvl6pPr algn="l" eaLnBrk="1" fontAlgn="base" hangingPunct="1" indent="-228600" marL="2514600" rtl="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algn="l" eaLnBrk="1" fontAlgn="base" hangingPunct="1" indent="-228600" marL="2971800" rtl="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algn="l" eaLnBrk="1" fontAlgn="base" hangingPunct="1" indent="-228600" marL="3429000" rtl="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algn="l" eaLnBrk="1" fontAlgn="base" hangingPunct="1" indent="-228600" marL="3886200" rtl="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112.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3.wmf"/><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3.wmf"/><Relationship Id="rId3"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5.wmf"/><Relationship Id="rId3" Type="http://schemas.openxmlformats.org/officeDocument/2006/relationships/slideLayout" Target="../slideLayouts/slideLayout6.xml"/><Relationship Id="rId4" Type="http://schemas.openxmlformats.org/officeDocument/2006/relationships/notesSlide" Target="../notesSlides/notesSlide15.xml"/><Relationship Id="rId5" Type="http://schemas.openxmlformats.org/officeDocument/2006/relationships/vmlDrawing" Target="../drawings/vmlDrawing1.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5.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6.xml"/><Relationship Id="rId3" Type="http://schemas.openxmlformats.org/officeDocument/2006/relationships/notesSlide" Target="../notesSlides/notesSlide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4.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wmf"/><Relationship Id="rId3" Type="http://schemas.openxmlformats.org/officeDocument/2006/relationships/image" Target="../media/image3.wmf"/><Relationship Id="rId4" Type="http://schemas.openxmlformats.org/officeDocument/2006/relationships/image" Target="../media/image4.wmf"/><Relationship Id="rId5" Type="http://schemas.openxmlformats.org/officeDocument/2006/relationships/slideLayout" Target="../slideLayouts/slideLayout7.xml"/><Relationship Id="rId6" Type="http://schemas.openxmlformats.org/officeDocument/2006/relationships/notesSlide" Target="../notesSlides/notesSlide42.xml"/><Relationship Id="rId7" Type="http://schemas.openxmlformats.org/officeDocument/2006/relationships/vmlDrawing" Target="../drawings/vmlDrawing2.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7.x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7.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5.wmf"/><Relationship Id="rId3" Type="http://schemas.openxmlformats.org/officeDocument/2006/relationships/oleObject" Target="../embeddings/oleObject3.bin"/><Relationship Id="rId4" Type="http://schemas.openxmlformats.org/officeDocument/2006/relationships/slideLayout" Target="../slideLayouts/slideLayout7.xml"/><Relationship Id="rId5" Type="http://schemas.openxmlformats.org/officeDocument/2006/relationships/notesSlide" Target="../notesSlides/notesSlide69.xml"/><Relationship Id="rId6" Type="http://schemas.openxmlformats.org/officeDocument/2006/relationships/vmlDrawing" Target="../drawings/vmlDrawing3.v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05" name="标题 4"/>
          <p:cNvSpPr>
            <a:spLocks noGrp="1"/>
          </p:cNvSpPr>
          <p:nvPr>
            <p:ph type="ctrTitle"/>
          </p:nvPr>
        </p:nvSpPr>
        <p:spPr/>
        <p:txBody>
          <a:bodyPr/>
          <a:p>
            <a:r>
              <a:rPr altLang="en-US" dirty="0" lang="zh-CN" smtClean="0"/>
              <a:t>第 </a:t>
            </a:r>
            <a:r>
              <a:rPr altLang="zh-CN" dirty="0" lang="en-US"/>
              <a:t>6</a:t>
            </a:r>
            <a:r>
              <a:rPr altLang="zh-CN" dirty="0" lang="en-US" smtClean="0"/>
              <a:t> </a:t>
            </a:r>
            <a:r>
              <a:rPr altLang="en-US" dirty="0" lang="zh-CN" smtClean="0"/>
              <a:t>章  </a:t>
            </a:r>
            <a:r>
              <a:rPr altLang="en-US" dirty="0" lang="zh-CN"/>
              <a:t>应用层</a:t>
            </a:r>
            <a:endParaRPr altLang="en-US" dirty="0" lang="zh-CN"/>
          </a:p>
        </p:txBody>
      </p:sp>
      <p:sp>
        <p:nvSpPr>
          <p:cNvPr id="1048606" name="副标题 5"/>
          <p:cNvSpPr>
            <a:spLocks noGrp="1"/>
          </p:cNvSpPr>
          <p:nvPr>
            <p:ph type="subTitle" idx="1"/>
          </p:nvPr>
        </p:nvSpPr>
        <p:spPr/>
        <p:txBody>
          <a:bodyPr/>
          <a:p>
            <a:endParaRPr altLang="en-US" lang="zh-C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32" name="Rectangle 2"/>
          <p:cNvSpPr>
            <a:spLocks noGrp="1" noChangeArrowheads="1"/>
          </p:cNvSpPr>
          <p:nvPr>
            <p:ph type="title"/>
          </p:nvPr>
        </p:nvSpPr>
        <p:spPr/>
        <p:txBody>
          <a:bodyPr/>
          <a:p>
            <a:pPr algn="ctr" eaLnBrk="1" hangingPunct="1"/>
            <a:r>
              <a:rPr altLang="en-US" dirty="0" lang="zh-CN"/>
              <a:t>顶级域名 </a:t>
            </a:r>
            <a:r>
              <a:rPr altLang="zh-CN" dirty="0" lang="en-US"/>
              <a:t>TLD </a:t>
            </a:r>
            <a:r>
              <a:rPr altLang="en-US" dirty="0" lang="zh-CN"/>
              <a:t>（续）</a:t>
            </a:r>
            <a:endParaRPr altLang="en-US" dirty="0" sz="4000" lang="zh-CN"/>
          </a:p>
        </p:txBody>
      </p:sp>
      <p:sp>
        <p:nvSpPr>
          <p:cNvPr id="1048633" name="Rectangle 3"/>
          <p:cNvSpPr>
            <a:spLocks noGrp="1" noChangeArrowheads="1"/>
          </p:cNvSpPr>
          <p:nvPr>
            <p:ph idx="1"/>
          </p:nvPr>
        </p:nvSpPr>
        <p:spPr/>
        <p:txBody>
          <a:bodyPr/>
          <a:p>
            <a:pPr>
              <a:spcBef>
                <a:spcPts val="555"/>
              </a:spcBef>
            </a:pPr>
            <a:r>
              <a:rPr altLang="zh-CN" dirty="0" lang="en-US">
                <a:solidFill>
                  <a:srgbClr val="FF0000"/>
                </a:solidFill>
              </a:rPr>
              <a:t>(3) </a:t>
            </a:r>
            <a:r>
              <a:rPr altLang="en-US" dirty="0" lang="zh-CN">
                <a:solidFill>
                  <a:srgbClr val="FF0000"/>
                </a:solidFill>
              </a:rPr>
              <a:t>基础结构</a:t>
            </a:r>
            <a:r>
              <a:rPr altLang="en-US" dirty="0" lang="zh-CN" smtClean="0">
                <a:solidFill>
                  <a:srgbClr val="FF0000"/>
                </a:solidFill>
              </a:rPr>
              <a:t>域名 </a:t>
            </a:r>
            <a:r>
              <a:rPr altLang="zh-CN" dirty="0" lang="en-US" smtClean="0">
                <a:solidFill>
                  <a:srgbClr val="FF0000"/>
                </a:solidFill>
              </a:rPr>
              <a:t>(</a:t>
            </a:r>
            <a:r>
              <a:rPr altLang="zh-CN" dirty="0" lang="en-US">
                <a:solidFill>
                  <a:srgbClr val="FF0000"/>
                </a:solidFill>
              </a:rPr>
              <a:t>infrastructure domain</a:t>
            </a:r>
            <a:r>
              <a:rPr altLang="zh-CN" dirty="0" lang="en-US" smtClean="0">
                <a:solidFill>
                  <a:srgbClr val="FF0000"/>
                </a:solidFill>
              </a:rPr>
              <a:t>)</a:t>
            </a:r>
            <a:endParaRPr altLang="zh-CN" dirty="0" lang="en-US" smtClean="0">
              <a:solidFill>
                <a:srgbClr val="FF0000"/>
              </a:solidFill>
            </a:endParaRPr>
          </a:p>
          <a:p>
            <a:pPr indent="0" marL="0">
              <a:spcBef>
                <a:spcPts val="555"/>
              </a:spcBef>
              <a:buNone/>
            </a:pPr>
            <a:r>
              <a:rPr altLang="zh-CN" dirty="0" lang="en-US" smtClean="0"/>
              <a:t>	</a:t>
            </a:r>
            <a:r>
              <a:rPr altLang="en-US" dirty="0" lang="zh-CN" smtClean="0"/>
              <a:t>这种</a:t>
            </a:r>
            <a:r>
              <a:rPr altLang="en-US" dirty="0" lang="zh-CN"/>
              <a:t>顶级域名只有一个，即 </a:t>
            </a:r>
            <a:r>
              <a:rPr altLang="zh-CN" dirty="0" lang="en-US" err="1">
                <a:solidFill>
                  <a:srgbClr val="FF0000"/>
                </a:solidFill>
              </a:rPr>
              <a:t>arpa</a:t>
            </a:r>
            <a:r>
              <a:rPr altLang="en-US" dirty="0" lang="zh-CN" smtClean="0">
                <a:solidFill>
                  <a:srgbClr val="FF0000"/>
                </a:solidFill>
              </a:rPr>
              <a:t>，</a:t>
            </a:r>
            <a:endParaRPr altLang="zh-CN" dirty="0" lang="en-US" smtClean="0">
              <a:solidFill>
                <a:srgbClr val="FF0000"/>
              </a:solidFill>
            </a:endParaRPr>
          </a:p>
          <a:p>
            <a:pPr indent="0" marL="0">
              <a:spcBef>
                <a:spcPts val="555"/>
              </a:spcBef>
              <a:buNone/>
            </a:pPr>
            <a:r>
              <a:rPr altLang="zh-CN" dirty="0" lang="en-US">
                <a:solidFill>
                  <a:srgbClr val="FF0000"/>
                </a:solidFill>
              </a:rPr>
              <a:t>	</a:t>
            </a:r>
            <a:r>
              <a:rPr altLang="en-US" dirty="0" lang="zh-CN" smtClean="0"/>
              <a:t>用于</a:t>
            </a:r>
            <a:r>
              <a:rPr altLang="en-US" dirty="0" lang="zh-CN"/>
              <a:t>反向域名解析，因此又称为</a:t>
            </a:r>
            <a:r>
              <a:rPr altLang="en-US" dirty="0" lang="zh-CN">
                <a:solidFill>
                  <a:srgbClr val="FF0000"/>
                </a:solidFill>
              </a:rPr>
              <a:t>反向域名。</a:t>
            </a:r>
            <a:r>
              <a:rPr altLang="en-US" dirty="0" lang="zh-CN"/>
              <a:t> </a:t>
            </a:r>
            <a:endParaRPr altLang="en-US" dirty="0" lang="zh-CN"/>
          </a:p>
        </p:txBody>
      </p:sp>
    </p:spTree>
  </p:cSld>
  <p:clrMapOvr>
    <a:masterClrMapping/>
  </p:clrMapOvr>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502" name=""/>
        <p:cNvGrpSpPr/>
        <p:nvPr/>
      </p:nvGrpSpPr>
      <p:grpSpPr>
        <a:xfrm>
          <a:off x="0" y="0"/>
          <a:ext cx="0" cy="0"/>
          <a:chOff x="0" y="0"/>
          <a:chExt cx="0" cy="0"/>
        </a:xfrm>
      </p:grpSpPr>
      <p:sp>
        <p:nvSpPr>
          <p:cNvPr id="1050118" name="Rectangle 2"/>
          <p:cNvSpPr>
            <a:spLocks noGrp="1" noChangeArrowheads="1"/>
          </p:cNvSpPr>
          <p:nvPr>
            <p:ph type="title"/>
          </p:nvPr>
        </p:nvSpPr>
        <p:spPr>
          <a:xfrm>
            <a:off x="496800" y="188640"/>
            <a:ext cx="8560656" cy="792000"/>
          </a:xfrm>
        </p:spPr>
        <p:txBody>
          <a:bodyPr/>
          <a:p>
            <a:pPr algn="ctr" eaLnBrk="1" hangingPunct="1"/>
            <a:r>
              <a:rPr altLang="en-US" dirty="0" sz="4000" lang="zh-CN" smtClean="0">
                <a:ea typeface="黑体" panose="02010609060101010101" pitchFamily="2" charset="-122"/>
              </a:rPr>
              <a:t>发送和接收电子邮件的几个重要步骤</a:t>
            </a:r>
            <a:endParaRPr altLang="en-US" dirty="0" sz="4000" lang="zh-CN" smtClean="0">
              <a:ea typeface="黑体" panose="02010609060101010101" pitchFamily="2" charset="-122"/>
            </a:endParaRPr>
          </a:p>
        </p:txBody>
      </p:sp>
      <p:sp>
        <p:nvSpPr>
          <p:cNvPr id="1050119" name="Rectangle 3"/>
          <p:cNvSpPr>
            <a:spLocks noGrp="1" noChangeArrowheads="1"/>
          </p:cNvSpPr>
          <p:nvPr>
            <p:ph idx="1"/>
          </p:nvPr>
        </p:nvSpPr>
        <p:spPr/>
        <p:txBody>
          <a:bodyPr/>
          <a:p>
            <a:pPr eaLnBrk="1" hangingPunct="1">
              <a:buFont typeface="Wingdings" panose="05000000000000000000" pitchFamily="2" charset="2"/>
              <a:buNone/>
            </a:pPr>
            <a:r>
              <a:rPr altLang="zh-CN" dirty="0" lang="en-US" smtClean="0">
                <a:ea typeface="黑体" panose="02010609060101010101" pitchFamily="2" charset="-122"/>
                <a:sym typeface="Wingdings" panose="05000000000000000000" pitchFamily="2" charset="2"/>
              </a:rPr>
              <a:t></a:t>
            </a:r>
            <a:r>
              <a:rPr altLang="zh-CN" dirty="0" lang="en-US" smtClean="0">
                <a:ea typeface="黑体" panose="02010609060101010101" pitchFamily="2" charset="-122"/>
              </a:rPr>
              <a:t> </a:t>
            </a:r>
            <a:r>
              <a:rPr altLang="en-US" dirty="0" lang="zh-CN" smtClean="0">
                <a:ea typeface="黑体" panose="02010609060101010101" pitchFamily="2" charset="-122"/>
              </a:rPr>
              <a:t>发件人调用 </a:t>
            </a:r>
            <a:r>
              <a:rPr altLang="zh-CN" dirty="0" lang="en-US" smtClean="0">
                <a:ea typeface="黑体" panose="02010609060101010101" pitchFamily="2" charset="-122"/>
              </a:rPr>
              <a:t>PC </a:t>
            </a:r>
            <a:r>
              <a:rPr altLang="en-US" dirty="0" lang="zh-CN" smtClean="0">
                <a:ea typeface="黑体" panose="02010609060101010101" pitchFamily="2" charset="-122"/>
              </a:rPr>
              <a:t>中的用户代理撰写和编辑要发送的邮件。</a:t>
            </a:r>
            <a:endParaRPr altLang="en-US" dirty="0" lang="zh-CN" smtClean="0">
              <a:ea typeface="黑体" panose="02010609060101010101" pitchFamily="2" charset="-122"/>
            </a:endParaRPr>
          </a:p>
          <a:p>
            <a:pPr eaLnBrk="1" hangingPunct="1">
              <a:buFont typeface="Wingdings" panose="05000000000000000000" pitchFamily="2" charset="2"/>
              <a:buNone/>
            </a:pPr>
            <a:r>
              <a:rPr altLang="en-US" dirty="0" lang="zh-CN" smtClean="0">
                <a:ea typeface="黑体" panose="02010609060101010101" pitchFamily="2" charset="-122"/>
                <a:sym typeface="Wingdings" panose="05000000000000000000" pitchFamily="2" charset="2"/>
              </a:rPr>
              <a:t></a:t>
            </a:r>
            <a:r>
              <a:rPr altLang="en-US" dirty="0" lang="zh-CN" smtClean="0">
                <a:ea typeface="黑体" panose="02010609060101010101" pitchFamily="2" charset="-122"/>
              </a:rPr>
              <a:t> 发件人的用户代理把邮件用 </a:t>
            </a:r>
            <a:r>
              <a:rPr altLang="zh-CN" dirty="0" lang="en-US" smtClean="0">
                <a:ea typeface="黑体" panose="02010609060101010101" pitchFamily="2" charset="-122"/>
              </a:rPr>
              <a:t>SMTP </a:t>
            </a:r>
            <a:r>
              <a:rPr altLang="en-US" dirty="0" lang="zh-CN" smtClean="0">
                <a:ea typeface="黑体" panose="02010609060101010101" pitchFamily="2" charset="-122"/>
              </a:rPr>
              <a:t>协议发给发送方邮件服务器，</a:t>
            </a:r>
            <a:endParaRPr altLang="en-US" dirty="0" lang="zh-CN" smtClean="0">
              <a:ea typeface="黑体" panose="02010609060101010101" pitchFamily="2" charset="-122"/>
            </a:endParaRPr>
          </a:p>
          <a:p>
            <a:pPr eaLnBrk="1" hangingPunct="1">
              <a:buFont typeface="Wingdings" panose="05000000000000000000" pitchFamily="2" charset="2"/>
              <a:buNone/>
            </a:pPr>
            <a:r>
              <a:rPr altLang="en-US" dirty="0" lang="zh-CN" smtClean="0">
                <a:ea typeface="黑体" panose="02010609060101010101" pitchFamily="2" charset="-122"/>
                <a:sym typeface="Wingdings" panose="05000000000000000000" pitchFamily="2" charset="2"/>
              </a:rPr>
              <a:t></a:t>
            </a:r>
            <a:r>
              <a:rPr altLang="en-US" dirty="0" lang="zh-CN" smtClean="0">
                <a:ea typeface="黑体" panose="02010609060101010101" pitchFamily="2" charset="-122"/>
              </a:rPr>
              <a:t> </a:t>
            </a:r>
            <a:r>
              <a:rPr altLang="zh-CN" dirty="0" lang="en-US" smtClean="0">
                <a:ea typeface="黑体" panose="02010609060101010101" pitchFamily="2" charset="-122"/>
              </a:rPr>
              <a:t>SMTP </a:t>
            </a:r>
            <a:r>
              <a:rPr altLang="en-US" dirty="0" lang="zh-CN" smtClean="0">
                <a:ea typeface="黑体" panose="02010609060101010101" pitchFamily="2" charset="-122"/>
              </a:rPr>
              <a:t>服务器把邮件临时存放在邮件缓存队列中，等待发送。</a:t>
            </a:r>
            <a:endParaRPr altLang="en-US" dirty="0" lang="zh-CN" smtClean="0">
              <a:ea typeface="黑体" panose="02010609060101010101" pitchFamily="2" charset="-122"/>
            </a:endParaRPr>
          </a:p>
          <a:p>
            <a:pPr eaLnBrk="1" hangingPunct="1">
              <a:buFont typeface="Wingdings" panose="05000000000000000000" pitchFamily="2" charset="2"/>
              <a:buNone/>
            </a:pPr>
            <a:r>
              <a:rPr altLang="en-US" dirty="0" lang="zh-CN" smtClean="0">
                <a:ea typeface="黑体" panose="02010609060101010101" pitchFamily="2" charset="-122"/>
                <a:sym typeface="Wingdings" panose="05000000000000000000" pitchFamily="2" charset="2"/>
              </a:rPr>
              <a:t></a:t>
            </a:r>
            <a:r>
              <a:rPr altLang="en-US" dirty="0" lang="zh-CN" smtClean="0">
                <a:ea typeface="黑体" panose="02010609060101010101" pitchFamily="2" charset="-122"/>
              </a:rPr>
              <a:t> 发送方邮件服务器的 </a:t>
            </a:r>
            <a:r>
              <a:rPr altLang="zh-CN" dirty="0" lang="en-US" smtClean="0">
                <a:ea typeface="黑体" panose="02010609060101010101" pitchFamily="2" charset="-122"/>
              </a:rPr>
              <a:t>SMTP </a:t>
            </a:r>
            <a:r>
              <a:rPr altLang="en-US" dirty="0" lang="zh-CN" smtClean="0">
                <a:ea typeface="黑体" panose="02010609060101010101" pitchFamily="2" charset="-122"/>
              </a:rPr>
              <a:t>客户与接收方邮件服务器的 </a:t>
            </a:r>
            <a:r>
              <a:rPr altLang="zh-CN" dirty="0" lang="en-US" smtClean="0">
                <a:ea typeface="黑体" panose="02010609060101010101" pitchFamily="2" charset="-122"/>
              </a:rPr>
              <a:t>SMTP </a:t>
            </a:r>
            <a:r>
              <a:rPr altLang="en-US" dirty="0" lang="zh-CN" smtClean="0">
                <a:ea typeface="黑体" panose="02010609060101010101" pitchFamily="2" charset="-122"/>
              </a:rPr>
              <a:t>服务器建立 </a:t>
            </a:r>
            <a:r>
              <a:rPr altLang="zh-CN" dirty="0" lang="en-US" smtClean="0">
                <a:ea typeface="黑体" panose="02010609060101010101" pitchFamily="2" charset="-122"/>
              </a:rPr>
              <a:t>TCP </a:t>
            </a:r>
            <a:r>
              <a:rPr altLang="en-US" dirty="0" lang="zh-CN" smtClean="0">
                <a:ea typeface="黑体" panose="02010609060101010101" pitchFamily="2" charset="-122"/>
              </a:rPr>
              <a:t>连接，然后就把邮件缓存队列中的邮件依次发送出去。   </a:t>
            </a:r>
            <a:endParaRPr altLang="en-US" dirty="0" lang="zh-CN" smtClean="0">
              <a:ea typeface="黑体" panose="02010609060101010101" pitchFamily="2" charset="-122"/>
            </a:endParaRPr>
          </a:p>
        </p:txBody>
      </p:sp>
    </p:spTree>
  </p:cSld>
  <p:clrMapOvr>
    <a:masterClrMapping/>
  </p:clrMapOvr>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503" name=""/>
        <p:cNvGrpSpPr/>
        <p:nvPr/>
      </p:nvGrpSpPr>
      <p:grpSpPr>
        <a:xfrm>
          <a:off x="0" y="0"/>
          <a:ext cx="0" cy="0"/>
          <a:chOff x="0" y="0"/>
          <a:chExt cx="0" cy="0"/>
        </a:xfrm>
      </p:grpSpPr>
      <p:sp>
        <p:nvSpPr>
          <p:cNvPr id="1050120" name="Rectangle 2"/>
          <p:cNvSpPr>
            <a:spLocks noGrp="1" noChangeArrowheads="1"/>
          </p:cNvSpPr>
          <p:nvPr>
            <p:ph type="title"/>
          </p:nvPr>
        </p:nvSpPr>
        <p:spPr>
          <a:xfrm>
            <a:off x="496800" y="188640"/>
            <a:ext cx="8560656" cy="792000"/>
          </a:xfrm>
        </p:spPr>
        <p:txBody>
          <a:bodyPr/>
          <a:p>
            <a:pPr algn="ctr"/>
            <a:r>
              <a:rPr altLang="en-US" dirty="0" sz="4000" lang="zh-CN">
                <a:ea typeface="黑体" panose="02010609060101010101" pitchFamily="2" charset="-122"/>
              </a:rPr>
              <a:t>发送和接收电子邮件的几个重要步骤</a:t>
            </a:r>
            <a:endParaRPr altLang="en-US" dirty="0" sz="4000" lang="zh-CN" smtClean="0">
              <a:ea typeface="黑体" panose="02010609060101010101" pitchFamily="2" charset="-122"/>
            </a:endParaRPr>
          </a:p>
        </p:txBody>
      </p:sp>
      <p:sp>
        <p:nvSpPr>
          <p:cNvPr id="1050121" name="Rectangle 3"/>
          <p:cNvSpPr>
            <a:spLocks noGrp="1" noChangeArrowheads="1"/>
          </p:cNvSpPr>
          <p:nvPr>
            <p:ph idx="1"/>
          </p:nvPr>
        </p:nvSpPr>
        <p:spPr/>
        <p:txBody>
          <a:bodyPr/>
          <a:p>
            <a:pPr eaLnBrk="1" hangingPunct="1">
              <a:buFont typeface="Wingdings" panose="05000000000000000000" pitchFamily="2" charset="2"/>
              <a:buNone/>
            </a:pPr>
            <a:r>
              <a:rPr altLang="zh-CN" dirty="0" lang="en-US" smtClean="0">
                <a:sym typeface="Wingdings" panose="05000000000000000000" pitchFamily="2" charset="2"/>
              </a:rPr>
              <a:t> </a:t>
            </a:r>
            <a:r>
              <a:rPr altLang="en-US" dirty="0" lang="zh-CN" smtClean="0"/>
              <a:t>运行在接收方邮件服务器中的</a:t>
            </a:r>
            <a:r>
              <a:rPr altLang="zh-CN" dirty="0" lang="en-US" smtClean="0"/>
              <a:t>SMTP</a:t>
            </a:r>
            <a:r>
              <a:rPr altLang="en-US" dirty="0" lang="zh-CN" smtClean="0"/>
              <a:t>服务器进 程收到邮件后，把邮件放入收件人的用户邮箱中，等待收件人进行读取。 </a:t>
            </a:r>
            <a:endParaRPr altLang="en-US" dirty="0" lang="zh-CN" smtClean="0"/>
          </a:p>
          <a:p>
            <a:pPr eaLnBrk="1" hangingPunct="1">
              <a:buFont typeface="Wingdings" panose="05000000000000000000" pitchFamily="2" charset="2"/>
              <a:buNone/>
            </a:pPr>
            <a:r>
              <a:rPr altLang="en-US" dirty="0" lang="zh-CN" smtClean="0">
                <a:sym typeface="Wingdings" panose="05000000000000000000" pitchFamily="2" charset="2"/>
              </a:rPr>
              <a:t> </a:t>
            </a:r>
            <a:r>
              <a:rPr altLang="en-US" dirty="0" lang="zh-CN" smtClean="0"/>
              <a:t>收件人在打算收信时，就运行 </a:t>
            </a:r>
            <a:r>
              <a:rPr altLang="zh-CN" dirty="0" lang="en-US" smtClean="0"/>
              <a:t>PC </a:t>
            </a:r>
            <a:r>
              <a:rPr altLang="en-US" dirty="0" lang="zh-CN" smtClean="0"/>
              <a:t>机中的用户代理，使用 </a:t>
            </a:r>
            <a:r>
              <a:rPr altLang="zh-CN" dirty="0" lang="en-US" smtClean="0"/>
              <a:t>POP3</a:t>
            </a:r>
            <a:r>
              <a:rPr altLang="en-US" dirty="0" lang="zh-CN" smtClean="0"/>
              <a:t>（或 </a:t>
            </a:r>
            <a:r>
              <a:rPr altLang="zh-CN" dirty="0" lang="en-US" smtClean="0"/>
              <a:t>IMAP</a:t>
            </a:r>
            <a:r>
              <a:rPr altLang="en-US" dirty="0" lang="zh-CN" smtClean="0"/>
              <a:t>）协议读取发送给自己的邮件。 </a:t>
            </a:r>
            <a:endParaRPr altLang="en-US" dirty="0" lang="zh-CN" smtClean="0"/>
          </a:p>
        </p:txBody>
      </p:sp>
      <p:sp>
        <p:nvSpPr>
          <p:cNvPr id="1050122" name="矩形 1"/>
          <p:cNvSpPr/>
          <p:nvPr/>
        </p:nvSpPr>
        <p:spPr>
          <a:xfrm>
            <a:off x="992560" y="4656038"/>
            <a:ext cx="8280920" cy="1077218"/>
          </a:xfrm>
          <a:prstGeom prst="rect"/>
          <a:solidFill>
            <a:srgbClr val="FFFF66"/>
          </a:solidFill>
          <a:ln>
            <a:solidFill>
              <a:srgbClr val="000066"/>
            </a:solidFill>
          </a:ln>
        </p:spPr>
        <p:txBody>
          <a:bodyPr wrap="square">
            <a:spAutoFit/>
          </a:bodyPr>
          <a:p>
            <a:r>
              <a:rPr altLang="en-US" b="1" dirty="0" sz="3200" lang="zh-CN">
                <a:solidFill>
                  <a:srgbClr val="000066"/>
                </a:solidFill>
                <a:latin typeface="+mn-lt"/>
                <a:ea typeface="+mn-ea"/>
              </a:rPr>
              <a:t>请注意，</a:t>
            </a:r>
            <a:r>
              <a:rPr altLang="zh-CN" b="1" dirty="0" sz="3200" lang="en-US">
                <a:solidFill>
                  <a:srgbClr val="000066"/>
                </a:solidFill>
                <a:latin typeface="+mn-lt"/>
                <a:ea typeface="+mn-ea"/>
              </a:rPr>
              <a:t>POP3 </a:t>
            </a:r>
            <a:r>
              <a:rPr altLang="en-US" b="1" dirty="0" sz="3200" lang="zh-CN">
                <a:solidFill>
                  <a:srgbClr val="000066"/>
                </a:solidFill>
                <a:latin typeface="+mn-lt"/>
                <a:ea typeface="+mn-ea"/>
              </a:rPr>
              <a:t>服务器和 </a:t>
            </a:r>
            <a:r>
              <a:rPr altLang="zh-CN" b="1" dirty="0" sz="3200" lang="en-US">
                <a:solidFill>
                  <a:srgbClr val="000066"/>
                </a:solidFill>
                <a:latin typeface="+mn-lt"/>
                <a:ea typeface="+mn-ea"/>
              </a:rPr>
              <a:t>POP3 </a:t>
            </a:r>
            <a:r>
              <a:rPr altLang="en-US" b="1" dirty="0" sz="3200" lang="zh-CN">
                <a:solidFill>
                  <a:srgbClr val="000066"/>
                </a:solidFill>
                <a:latin typeface="+mn-lt"/>
                <a:ea typeface="+mn-ea"/>
              </a:rPr>
              <a:t>客户之间的通信是由 </a:t>
            </a:r>
            <a:r>
              <a:rPr altLang="zh-CN" b="1" dirty="0" sz="3200" lang="en-US">
                <a:solidFill>
                  <a:srgbClr val="000066"/>
                </a:solidFill>
                <a:latin typeface="+mn-lt"/>
                <a:ea typeface="+mn-ea"/>
              </a:rPr>
              <a:t>POP3 </a:t>
            </a:r>
            <a:r>
              <a:rPr altLang="en-US" b="1" dirty="0" sz="3200" lang="zh-CN">
                <a:solidFill>
                  <a:srgbClr val="000066"/>
                </a:solidFill>
                <a:latin typeface="+mn-lt"/>
                <a:ea typeface="+mn-ea"/>
              </a:rPr>
              <a:t>客户发起的。</a:t>
            </a:r>
            <a:endParaRPr altLang="en-US" b="1" dirty="0" sz="3200" lang="zh-CN">
              <a:solidFill>
                <a:srgbClr val="000066"/>
              </a:solidFill>
              <a:latin typeface="+mn-lt"/>
              <a:ea typeface="+mn-ea"/>
            </a:endParaRPr>
          </a:p>
        </p:txBody>
      </p:sp>
    </p:spTree>
  </p:cSld>
  <p:clrMapOvr>
    <a:masterClrMapping/>
  </p:clrMapOvr>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504" name=""/>
        <p:cNvGrpSpPr/>
        <p:nvPr/>
      </p:nvGrpSpPr>
      <p:grpSpPr>
        <a:xfrm>
          <a:off x="0" y="0"/>
          <a:ext cx="0" cy="0"/>
          <a:chOff x="0" y="0"/>
          <a:chExt cx="0" cy="0"/>
        </a:xfrm>
      </p:grpSpPr>
      <p:sp>
        <p:nvSpPr>
          <p:cNvPr id="1050123" name="Rectangle 2"/>
          <p:cNvSpPr>
            <a:spLocks noGrp="1" noChangeArrowheads="1"/>
          </p:cNvSpPr>
          <p:nvPr>
            <p:ph type="title"/>
          </p:nvPr>
        </p:nvSpPr>
        <p:spPr/>
        <p:txBody>
          <a:bodyPr/>
          <a:p>
            <a:pPr algn="ctr" eaLnBrk="1" hangingPunct="1"/>
            <a:r>
              <a:rPr altLang="en-US" dirty="0" lang="zh-CN" smtClean="0">
                <a:ea typeface="黑体" panose="02010609060101010101" pitchFamily="2" charset="-122"/>
              </a:rPr>
              <a:t>电子邮件的组成</a:t>
            </a:r>
            <a:endParaRPr altLang="en-US" dirty="0" lang="zh-CN" smtClean="0">
              <a:ea typeface="黑体" panose="02010609060101010101" pitchFamily="2" charset="-122"/>
            </a:endParaRPr>
          </a:p>
        </p:txBody>
      </p:sp>
      <p:sp>
        <p:nvSpPr>
          <p:cNvPr id="1050124" name="Rectangle 3"/>
          <p:cNvSpPr>
            <a:spLocks noGrp="1" noChangeArrowheads="1"/>
          </p:cNvSpPr>
          <p:nvPr>
            <p:ph idx="1"/>
          </p:nvPr>
        </p:nvSpPr>
        <p:spPr/>
        <p:txBody>
          <a:bodyPr/>
          <a:p>
            <a:pPr eaLnBrk="1" hangingPunct="1"/>
            <a:r>
              <a:rPr altLang="en-US" dirty="0" lang="zh-CN" smtClean="0"/>
              <a:t>电子邮件由</a:t>
            </a:r>
            <a:r>
              <a:rPr altLang="en-US" dirty="0" lang="zh-CN" smtClean="0">
                <a:solidFill>
                  <a:srgbClr val="FF0000"/>
                </a:solidFill>
              </a:rPr>
              <a:t>信封 </a:t>
            </a:r>
            <a:r>
              <a:rPr altLang="zh-CN" dirty="0" lang="en-US" smtClean="0"/>
              <a:t>(envelope) </a:t>
            </a:r>
            <a:r>
              <a:rPr altLang="en-US" dirty="0" lang="zh-CN" smtClean="0"/>
              <a:t>和</a:t>
            </a:r>
            <a:r>
              <a:rPr altLang="en-US" dirty="0" lang="zh-CN" smtClean="0">
                <a:solidFill>
                  <a:srgbClr val="FF0000"/>
                </a:solidFill>
              </a:rPr>
              <a:t>内容 </a:t>
            </a:r>
            <a:r>
              <a:rPr altLang="zh-CN" dirty="0" lang="en-US" smtClean="0"/>
              <a:t>(content) </a:t>
            </a:r>
            <a:r>
              <a:rPr altLang="en-US" dirty="0" lang="zh-CN" smtClean="0"/>
              <a:t>两部分组成。</a:t>
            </a:r>
            <a:endParaRPr altLang="en-US" dirty="0" lang="zh-CN" smtClean="0"/>
          </a:p>
          <a:p>
            <a:pPr eaLnBrk="1" hangingPunct="1"/>
            <a:r>
              <a:rPr altLang="en-US" dirty="0" lang="zh-CN" smtClean="0"/>
              <a:t>电子邮件的传输程序根据邮件信封上的信息来传送邮件。用户在从自己的邮箱中读取邮件时才能见到邮件的内容。</a:t>
            </a:r>
            <a:endParaRPr altLang="en-US" dirty="0" lang="zh-CN" smtClean="0"/>
          </a:p>
          <a:p>
            <a:pPr eaLnBrk="1" hangingPunct="1"/>
            <a:r>
              <a:rPr altLang="en-US" dirty="0" lang="zh-CN" smtClean="0"/>
              <a:t>在邮件的信封上，最重要的就是收件人的地址。  </a:t>
            </a:r>
            <a:endParaRPr altLang="en-US" dirty="0" lang="zh-CN"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124">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501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24"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507" name=""/>
        <p:cNvGrpSpPr/>
        <p:nvPr/>
      </p:nvGrpSpPr>
      <p:grpSpPr>
        <a:xfrm>
          <a:off x="0" y="0"/>
          <a:ext cx="0" cy="0"/>
          <a:chOff x="0" y="0"/>
          <a:chExt cx="0" cy="0"/>
        </a:xfrm>
      </p:grpSpPr>
      <p:sp>
        <p:nvSpPr>
          <p:cNvPr id="1050128" name="Rectangle 2"/>
          <p:cNvSpPr>
            <a:spLocks noChangeArrowheads="1"/>
          </p:cNvSpPr>
          <p:nvPr/>
        </p:nvSpPr>
        <p:spPr bwMode="auto">
          <a:xfrm>
            <a:off x="776536" y="2371477"/>
            <a:ext cx="8725314" cy="769491"/>
          </a:xfrm>
          <a:prstGeom prst="rect"/>
          <a:solidFill>
            <a:srgbClr val="FFFF66"/>
          </a:solidFill>
          <a:ln w="9525">
            <a:solidFill>
              <a:schemeClr val="tx1"/>
            </a:solidFill>
            <a:miter lim="800000"/>
          </a:ln>
          <a:effectLst/>
        </p:spPr>
        <p:txBody>
          <a:bodyPr anchor="ctr" wrap="none"/>
          <a:p>
            <a:pPr eaLnBrk="1" hangingPunct="1"/>
            <a:endParaRPr altLang="en-US" lang="zh-CN"/>
          </a:p>
        </p:txBody>
      </p:sp>
      <p:sp>
        <p:nvSpPr>
          <p:cNvPr id="1050129" name="Rectangle 3"/>
          <p:cNvSpPr>
            <a:spLocks noGrp="1" noChangeArrowheads="1"/>
          </p:cNvSpPr>
          <p:nvPr>
            <p:ph type="title"/>
          </p:nvPr>
        </p:nvSpPr>
        <p:spPr/>
        <p:txBody>
          <a:bodyPr/>
          <a:p>
            <a:pPr algn="ctr" eaLnBrk="1" hangingPunct="1"/>
            <a:r>
              <a:rPr dirty="0"/>
              <a:t>电子邮件地址的格式</a:t>
            </a:r>
            <a:endParaRPr dirty="0"/>
          </a:p>
        </p:txBody>
      </p:sp>
      <p:sp>
        <p:nvSpPr>
          <p:cNvPr id="1050130" name="Rectangle 4"/>
          <p:cNvSpPr>
            <a:spLocks noGrp="1" noChangeArrowheads="1"/>
          </p:cNvSpPr>
          <p:nvPr>
            <p:ph idx="1"/>
          </p:nvPr>
        </p:nvSpPr>
        <p:spPr/>
        <p:txBody>
          <a:bodyPr/>
          <a:p>
            <a:pPr eaLnBrk="1" hangingPunct="1" indent="-316230" marL="316230">
              <a:spcBef>
                <a:spcPts val="555"/>
              </a:spcBef>
            </a:pPr>
            <a:r>
              <a:rPr altLang="zh-CN" dirty="0" lang="en-US" smtClean="0"/>
              <a:t>TCP/IP </a:t>
            </a:r>
            <a:r>
              <a:rPr altLang="en-US" dirty="0" lang="zh-CN" smtClean="0"/>
              <a:t>体系的电子邮件系统规定电子邮件地址的格式如下：</a:t>
            </a:r>
            <a:endParaRPr altLang="en-US" dirty="0" lang="zh-CN" smtClean="0"/>
          </a:p>
          <a:p>
            <a:pPr eaLnBrk="1" hangingPunct="1" indent="-316230" marL="316230">
              <a:spcBef>
                <a:spcPct val="45000"/>
              </a:spcBef>
              <a:spcAft>
                <a:spcPct val="45000"/>
              </a:spcAft>
              <a:buFont typeface="Wingdings" panose="05000000000000000000" pitchFamily="2" charset="2"/>
              <a:buNone/>
            </a:pPr>
            <a:r>
              <a:rPr altLang="en-US" dirty="0" lang="zh-CN" smtClean="0"/>
              <a:t> </a:t>
            </a:r>
            <a:r>
              <a:rPr altLang="zh-CN" dirty="0" lang="en-US" smtClean="0"/>
              <a:t>	 </a:t>
            </a:r>
            <a:r>
              <a:rPr altLang="en-US" dirty="0" lang="zh-CN" smtClean="0"/>
              <a:t>收件人邮箱名</a:t>
            </a:r>
            <a:r>
              <a:rPr altLang="zh-CN" dirty="0" lang="en-US" smtClean="0"/>
              <a:t>@</a:t>
            </a:r>
            <a:r>
              <a:rPr altLang="en-US" dirty="0" lang="zh-CN" smtClean="0"/>
              <a:t>邮箱所在主机的域名      </a:t>
            </a:r>
            <a:r>
              <a:rPr altLang="zh-CN" dirty="0" lang="en-US" smtClean="0"/>
              <a:t>(6-1)</a:t>
            </a:r>
            <a:endParaRPr altLang="zh-CN" dirty="0" lang="en-US" smtClean="0"/>
          </a:p>
          <a:p>
            <a:pPr eaLnBrk="1" hangingPunct="1" indent="-316230" marL="316230">
              <a:spcBef>
                <a:spcPct val="0"/>
              </a:spcBef>
              <a:spcAft>
                <a:spcPct val="25000"/>
              </a:spcAft>
            </a:pPr>
            <a:r>
              <a:rPr altLang="en-US" dirty="0" lang="zh-CN" smtClean="0"/>
              <a:t>符号“</a:t>
            </a:r>
            <a:r>
              <a:rPr altLang="zh-CN" dirty="0" lang="en-US" smtClean="0"/>
              <a:t>@”</a:t>
            </a:r>
            <a:r>
              <a:rPr altLang="en-US" dirty="0" lang="zh-CN" smtClean="0"/>
              <a:t>读作“</a:t>
            </a:r>
            <a:r>
              <a:rPr altLang="zh-CN" dirty="0" lang="en-US" smtClean="0"/>
              <a:t>at”</a:t>
            </a:r>
            <a:r>
              <a:rPr altLang="en-US" dirty="0" lang="zh-CN" smtClean="0"/>
              <a:t>，表示“在”的意思。 </a:t>
            </a:r>
            <a:endParaRPr altLang="en-US" dirty="0" lang="zh-CN" smtClean="0"/>
          </a:p>
          <a:p>
            <a:pPr eaLnBrk="1" hangingPunct="1" indent="-316230" marL="316230">
              <a:spcBef>
                <a:spcPct val="0"/>
              </a:spcBef>
              <a:spcAft>
                <a:spcPct val="45000"/>
              </a:spcAft>
            </a:pPr>
            <a:r>
              <a:rPr altLang="en-US" dirty="0" lang="zh-CN" smtClean="0"/>
              <a:t>例如电子邮件地址 </a:t>
            </a:r>
            <a:r>
              <a:rPr altLang="zh-CN" dirty="0" lang="en-US" smtClean="0"/>
              <a:t>xiexiren@tsinghua.org.cn</a:t>
            </a:r>
            <a:endParaRPr altLang="zh-CN" dirty="0" lang="en-US" smtClean="0"/>
          </a:p>
        </p:txBody>
      </p:sp>
      <p:grpSp>
        <p:nvGrpSpPr>
          <p:cNvPr id="508" name="Group 5"/>
          <p:cNvGrpSpPr/>
          <p:nvPr/>
        </p:nvGrpSpPr>
        <p:grpSpPr bwMode="auto">
          <a:xfrm>
            <a:off x="5267134" y="4437112"/>
            <a:ext cx="4134380" cy="1728787"/>
            <a:chOff x="3152" y="2931"/>
            <a:chExt cx="2404" cy="1089"/>
          </a:xfrm>
        </p:grpSpPr>
        <p:sp>
          <p:nvSpPr>
            <p:cNvPr id="1050131" name="Line 6"/>
            <p:cNvSpPr>
              <a:spLocks noChangeShapeType="1"/>
            </p:cNvSpPr>
            <p:nvPr/>
          </p:nvSpPr>
          <p:spPr bwMode="auto">
            <a:xfrm>
              <a:off x="3696" y="2931"/>
              <a:ext cx="1702" cy="0"/>
            </a:xfrm>
            <a:prstGeom prst="line"/>
            <a:noFill/>
            <a:ln w="38100">
              <a:solidFill>
                <a:schemeClr val="hlink"/>
              </a:solidFill>
              <a:round/>
            </a:ln>
            <a:effectLst/>
          </p:spPr>
          <p:txBody>
            <a:bodyPr/>
            <a:p>
              <a:endParaRPr altLang="en-US" b="1" lang="zh-CN">
                <a:solidFill>
                  <a:srgbClr val="000099"/>
                </a:solidFill>
              </a:endParaRPr>
            </a:p>
          </p:txBody>
        </p:sp>
        <p:grpSp>
          <p:nvGrpSpPr>
            <p:cNvPr id="509" name="Group 7"/>
            <p:cNvGrpSpPr/>
            <p:nvPr/>
          </p:nvGrpSpPr>
          <p:grpSpPr bwMode="auto">
            <a:xfrm>
              <a:off x="3152" y="3339"/>
              <a:ext cx="2404" cy="681"/>
              <a:chOff x="3152" y="3339"/>
              <a:chExt cx="2404" cy="681"/>
            </a:xfrm>
          </p:grpSpPr>
          <p:sp>
            <p:nvSpPr>
              <p:cNvPr id="1050132" name="AutoShape 8"/>
              <p:cNvSpPr>
                <a:spLocks noChangeArrowheads="1"/>
              </p:cNvSpPr>
              <p:nvPr/>
            </p:nvSpPr>
            <p:spPr bwMode="auto">
              <a:xfrm>
                <a:off x="3152" y="3339"/>
                <a:ext cx="2404" cy="681"/>
              </a:xfrm>
              <a:prstGeom prst="wedgeRoundRectCallout">
                <a:avLst>
                  <a:gd name="adj1" fmla="val 167"/>
                  <a:gd name="adj2" fmla="val -108148"/>
                  <a:gd name="adj3" fmla="val 16667"/>
                </a:avLst>
              </a:prstGeom>
              <a:solidFill>
                <a:srgbClr val="FFFF99"/>
              </a:solidFill>
              <a:ln w="9525">
                <a:solidFill>
                  <a:schemeClr val="tx1"/>
                </a:solidFill>
                <a:miter lim="800000"/>
              </a:ln>
              <a:effectLst/>
            </p:spPr>
            <p:txBody>
              <a:bodyPr/>
              <a:p>
                <a:pPr algn="ctr" eaLnBrk="1" hangingPunct="1"/>
                <a:endParaRPr altLang="zh-CN" b="1" sz="2800" lang="zh-CN">
                  <a:solidFill>
                    <a:srgbClr val="000099"/>
                  </a:solidFill>
                </a:endParaRPr>
              </a:p>
            </p:txBody>
          </p:sp>
          <p:sp>
            <p:nvSpPr>
              <p:cNvPr id="1050133" name="Text Box 9"/>
              <p:cNvSpPr txBox="1">
                <a:spLocks noChangeArrowheads="1"/>
              </p:cNvSpPr>
              <p:nvPr/>
            </p:nvSpPr>
            <p:spPr bwMode="auto">
              <a:xfrm>
                <a:off x="3179" y="3386"/>
                <a:ext cx="2300" cy="60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000099"/>
                    </a:solidFill>
                    <a:latin typeface="黑体" panose="02010609060101010101" pitchFamily="2" charset="-122"/>
                    <a:ea typeface="黑体" panose="02010609060101010101" pitchFamily="2" charset="-122"/>
                  </a:rPr>
                  <a:t>邮箱所在的主机的域名</a:t>
                </a:r>
                <a:endParaRPr altLang="en-US" b="1" sz="2800" lang="zh-CN">
                  <a:solidFill>
                    <a:srgbClr val="000099"/>
                  </a:solidFill>
                  <a:latin typeface="黑体" panose="02010609060101010101" pitchFamily="2" charset="-122"/>
                  <a:ea typeface="黑体" panose="02010609060101010101" pitchFamily="2" charset="-122"/>
                </a:endParaRPr>
              </a:p>
              <a:p>
                <a:pPr eaLnBrk="1" hangingPunct="1"/>
                <a:r>
                  <a:rPr altLang="en-US" b="1" sz="2800" lang="zh-CN">
                    <a:solidFill>
                      <a:srgbClr val="000099"/>
                    </a:solidFill>
                    <a:latin typeface="黑体" panose="02010609060101010101" pitchFamily="2" charset="-122"/>
                    <a:ea typeface="黑体" panose="02010609060101010101" pitchFamily="2" charset="-122"/>
                  </a:rPr>
                  <a:t>在全世界必须是唯一的 </a:t>
                </a:r>
                <a:endParaRPr altLang="en-US" b="1" sz="2800" lang="zh-CN">
                  <a:solidFill>
                    <a:srgbClr val="000099"/>
                  </a:solidFill>
                  <a:latin typeface="黑体" panose="02010609060101010101" pitchFamily="2" charset="-122"/>
                  <a:ea typeface="黑体" panose="02010609060101010101" pitchFamily="2" charset="-122"/>
                </a:endParaRPr>
              </a:p>
            </p:txBody>
          </p:sp>
        </p:grpSp>
      </p:grpSp>
      <p:grpSp>
        <p:nvGrpSpPr>
          <p:cNvPr id="510" name="Group 10"/>
          <p:cNvGrpSpPr/>
          <p:nvPr/>
        </p:nvGrpSpPr>
        <p:grpSpPr bwMode="auto">
          <a:xfrm>
            <a:off x="704528" y="4437112"/>
            <a:ext cx="5030390" cy="1728787"/>
            <a:chOff x="545" y="2931"/>
            <a:chExt cx="2925" cy="1089"/>
          </a:xfrm>
        </p:grpSpPr>
        <p:sp>
          <p:nvSpPr>
            <p:cNvPr id="1050134" name="Line 11"/>
            <p:cNvSpPr>
              <a:spLocks noChangeShapeType="1"/>
            </p:cNvSpPr>
            <p:nvPr/>
          </p:nvSpPr>
          <p:spPr bwMode="auto">
            <a:xfrm>
              <a:off x="2597" y="2931"/>
              <a:ext cx="873" cy="0"/>
            </a:xfrm>
            <a:prstGeom prst="line"/>
            <a:noFill/>
            <a:ln w="38100">
              <a:solidFill>
                <a:schemeClr val="hlink"/>
              </a:solidFill>
              <a:round/>
            </a:ln>
            <a:effectLst/>
          </p:spPr>
          <p:txBody>
            <a:bodyPr/>
            <a:p>
              <a:endParaRPr altLang="en-US" b="1" lang="zh-CN">
                <a:solidFill>
                  <a:srgbClr val="000099"/>
                </a:solidFill>
              </a:endParaRPr>
            </a:p>
          </p:txBody>
        </p:sp>
        <p:grpSp>
          <p:nvGrpSpPr>
            <p:cNvPr id="511" name="Group 12"/>
            <p:cNvGrpSpPr/>
            <p:nvPr/>
          </p:nvGrpSpPr>
          <p:grpSpPr bwMode="auto">
            <a:xfrm>
              <a:off x="545" y="3339"/>
              <a:ext cx="2223" cy="681"/>
              <a:chOff x="545" y="3339"/>
              <a:chExt cx="2223" cy="681"/>
            </a:xfrm>
          </p:grpSpPr>
          <p:sp>
            <p:nvSpPr>
              <p:cNvPr id="1050135" name="AutoShape 13"/>
              <p:cNvSpPr>
                <a:spLocks noChangeArrowheads="1"/>
              </p:cNvSpPr>
              <p:nvPr/>
            </p:nvSpPr>
            <p:spPr bwMode="auto">
              <a:xfrm>
                <a:off x="545" y="3339"/>
                <a:ext cx="2223" cy="681"/>
              </a:xfrm>
              <a:prstGeom prst="wedgeRoundRectCallout">
                <a:avLst>
                  <a:gd name="adj1" fmla="val 63764"/>
                  <a:gd name="adj2" fmla="val -108148"/>
                  <a:gd name="adj3" fmla="val 16667"/>
                </a:avLst>
              </a:prstGeom>
              <a:solidFill>
                <a:srgbClr val="FFFF99"/>
              </a:solidFill>
              <a:ln w="9525">
                <a:solidFill>
                  <a:schemeClr val="tx1"/>
                </a:solidFill>
                <a:miter lim="800000"/>
              </a:ln>
              <a:effectLst/>
            </p:spPr>
            <p:txBody>
              <a:bodyPr/>
              <a:p>
                <a:pPr algn="ctr" eaLnBrk="1" hangingPunct="1"/>
                <a:endParaRPr altLang="zh-CN" b="1" sz="2800" lang="zh-CN">
                  <a:solidFill>
                    <a:srgbClr val="000099"/>
                  </a:solidFill>
                </a:endParaRPr>
              </a:p>
            </p:txBody>
          </p:sp>
          <p:sp>
            <p:nvSpPr>
              <p:cNvPr id="1050136" name="Text Box 14"/>
              <p:cNvSpPr txBox="1">
                <a:spLocks noChangeArrowheads="1"/>
              </p:cNvSpPr>
              <p:nvPr/>
            </p:nvSpPr>
            <p:spPr bwMode="auto">
              <a:xfrm>
                <a:off x="591" y="3385"/>
                <a:ext cx="2091" cy="60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000099"/>
                    </a:solidFill>
                    <a:latin typeface="黑体" panose="02010609060101010101" pitchFamily="2" charset="-122"/>
                    <a:ea typeface="黑体" panose="02010609060101010101" pitchFamily="2" charset="-122"/>
                  </a:rPr>
                  <a:t>这个用户名在该域名</a:t>
                </a:r>
                <a:endParaRPr altLang="en-US" b="1" sz="2800" lang="zh-CN">
                  <a:solidFill>
                    <a:srgbClr val="000099"/>
                  </a:solidFill>
                  <a:latin typeface="黑体" panose="02010609060101010101" pitchFamily="2" charset="-122"/>
                  <a:ea typeface="黑体" panose="02010609060101010101" pitchFamily="2" charset="-122"/>
                </a:endParaRPr>
              </a:p>
              <a:p>
                <a:pPr eaLnBrk="1" hangingPunct="1"/>
                <a:r>
                  <a:rPr altLang="en-US" b="1" sz="2800" lang="zh-CN">
                    <a:solidFill>
                      <a:srgbClr val="000099"/>
                    </a:solidFill>
                    <a:latin typeface="黑体" panose="02010609060101010101" pitchFamily="2" charset="-122"/>
                    <a:ea typeface="黑体" panose="02010609060101010101" pitchFamily="2" charset="-122"/>
                  </a:rPr>
                  <a:t>的范围内是唯一的。 </a:t>
                </a:r>
                <a:endParaRPr altLang="en-US" b="1" sz="2800" lang="zh-CN">
                  <a:solidFill>
                    <a:srgbClr val="000099"/>
                  </a:solidFill>
                  <a:latin typeface="黑体" panose="02010609060101010101" pitchFamily="2" charset="-122"/>
                  <a:ea typeface="黑体" panose="02010609060101010101" pitchFamily="2" charset="-122"/>
                </a:endParaRPr>
              </a:p>
            </p:txBody>
          </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50130">
                                            <p:txEl>
                                              <p:pRg st="3" end="3"/>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508"/>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514" name=""/>
        <p:cNvGrpSpPr/>
        <p:nvPr/>
      </p:nvGrpSpPr>
      <p:grpSpPr>
        <a:xfrm>
          <a:off x="0" y="0"/>
          <a:ext cx="0" cy="0"/>
          <a:chOff x="0" y="0"/>
          <a:chExt cx="0" cy="0"/>
        </a:xfrm>
      </p:grpSpPr>
      <p:sp>
        <p:nvSpPr>
          <p:cNvPr id="1050140" name="Rectangle 2"/>
          <p:cNvSpPr>
            <a:spLocks noGrp="1" noChangeArrowheads="1"/>
          </p:cNvSpPr>
          <p:nvPr>
            <p:ph type="title"/>
          </p:nvPr>
        </p:nvSpPr>
        <p:spPr/>
        <p:txBody>
          <a:bodyPr/>
          <a:p>
            <a:pPr eaLnBrk="1" hangingPunct="1"/>
            <a:r>
              <a:rPr altLang="zh-CN" dirty="0" lang="en-US" smtClean="0">
                <a:ea typeface="黑体" panose="02010609060101010101" pitchFamily="2" charset="-122"/>
              </a:rPr>
              <a:t>6.5.2  </a:t>
            </a:r>
            <a:r>
              <a:rPr altLang="en-US" dirty="0" lang="zh-CN" smtClean="0">
                <a:ea typeface="黑体" panose="02010609060101010101" pitchFamily="2" charset="-122"/>
              </a:rPr>
              <a:t>简单邮件传送协议 </a:t>
            </a:r>
            <a:r>
              <a:rPr altLang="zh-CN" dirty="0" lang="en-US" smtClean="0">
                <a:ea typeface="黑体" panose="02010609060101010101" pitchFamily="2" charset="-122"/>
              </a:rPr>
              <a:t>SMTP </a:t>
            </a:r>
            <a:endParaRPr altLang="zh-CN" dirty="0" lang="en-US" smtClean="0">
              <a:ea typeface="黑体" panose="02010609060101010101" pitchFamily="2" charset="-122"/>
            </a:endParaRPr>
          </a:p>
        </p:txBody>
      </p:sp>
      <p:sp>
        <p:nvSpPr>
          <p:cNvPr id="1050141" name="Rectangle 3"/>
          <p:cNvSpPr>
            <a:spLocks noGrp="1" noChangeArrowheads="1"/>
          </p:cNvSpPr>
          <p:nvPr>
            <p:ph idx="1"/>
          </p:nvPr>
        </p:nvSpPr>
        <p:spPr/>
        <p:txBody>
          <a:bodyPr/>
          <a:p>
            <a:pPr eaLnBrk="1" hangingPunct="1"/>
            <a:r>
              <a:rPr altLang="zh-CN" dirty="0" lang="en-US" smtClean="0"/>
              <a:t>SMTP </a:t>
            </a:r>
            <a:r>
              <a:rPr altLang="en-US" dirty="0" lang="zh-CN" smtClean="0"/>
              <a:t>所规定的就是在两个相互通信的 </a:t>
            </a:r>
            <a:r>
              <a:rPr altLang="zh-CN" dirty="0" lang="en-US" smtClean="0"/>
              <a:t>SMTP </a:t>
            </a:r>
            <a:r>
              <a:rPr altLang="en-US" dirty="0" lang="zh-CN" smtClean="0"/>
              <a:t>进程之间应如何交换信息。</a:t>
            </a:r>
            <a:endParaRPr altLang="en-US" dirty="0" lang="zh-CN" smtClean="0"/>
          </a:p>
          <a:p>
            <a:pPr eaLnBrk="1" hangingPunct="1"/>
            <a:r>
              <a:rPr altLang="en-US" dirty="0" lang="zh-CN" smtClean="0"/>
              <a:t>由于 </a:t>
            </a:r>
            <a:r>
              <a:rPr altLang="zh-CN" dirty="0" lang="en-US" smtClean="0"/>
              <a:t>SMTP </a:t>
            </a:r>
            <a:r>
              <a:rPr altLang="en-US" dirty="0" lang="zh-CN" smtClean="0"/>
              <a:t>使用</a:t>
            </a:r>
            <a:r>
              <a:rPr altLang="en-US" dirty="0" lang="zh-CN" smtClean="0">
                <a:solidFill>
                  <a:srgbClr val="FF0000"/>
                </a:solidFill>
              </a:rPr>
              <a:t>客户服务器</a:t>
            </a:r>
            <a:r>
              <a:rPr altLang="en-US" dirty="0" lang="zh-CN" smtClean="0"/>
              <a:t>方式，因此负责发送邮件的 </a:t>
            </a:r>
            <a:r>
              <a:rPr altLang="zh-CN" dirty="0" lang="en-US" smtClean="0"/>
              <a:t>SMTP </a:t>
            </a:r>
            <a:r>
              <a:rPr altLang="en-US" dirty="0" lang="zh-CN" smtClean="0"/>
              <a:t>进程就是 </a:t>
            </a:r>
            <a:r>
              <a:rPr altLang="zh-CN" dirty="0" lang="en-US" smtClean="0"/>
              <a:t>SMTP </a:t>
            </a:r>
            <a:r>
              <a:rPr altLang="en-US" dirty="0" lang="zh-CN" smtClean="0"/>
              <a:t>客户，而负责接收邮件的 </a:t>
            </a:r>
            <a:r>
              <a:rPr altLang="zh-CN" dirty="0" lang="en-US" smtClean="0"/>
              <a:t>SMTP </a:t>
            </a:r>
            <a:r>
              <a:rPr altLang="en-US" dirty="0" lang="zh-CN" smtClean="0"/>
              <a:t>进程就是 </a:t>
            </a:r>
            <a:r>
              <a:rPr altLang="zh-CN" dirty="0" lang="en-US" smtClean="0"/>
              <a:t>SMTP </a:t>
            </a:r>
            <a:r>
              <a:rPr altLang="en-US" dirty="0" lang="zh-CN" smtClean="0"/>
              <a:t>服务器。</a:t>
            </a:r>
            <a:endParaRPr altLang="en-US" dirty="0" lang="zh-CN" smtClean="0"/>
          </a:p>
          <a:p>
            <a:pPr eaLnBrk="1" hangingPunct="1"/>
            <a:r>
              <a:rPr altLang="zh-CN" dirty="0" lang="en-US" smtClean="0"/>
              <a:t>SMTP </a:t>
            </a:r>
            <a:r>
              <a:rPr altLang="en-US" dirty="0" lang="zh-CN" smtClean="0"/>
              <a:t>规定了 </a:t>
            </a:r>
            <a:r>
              <a:rPr altLang="zh-CN" dirty="0" lang="en-US" smtClean="0"/>
              <a:t>14 </a:t>
            </a:r>
            <a:r>
              <a:rPr altLang="en-US" dirty="0" lang="zh-CN" smtClean="0"/>
              <a:t>条命令和 </a:t>
            </a:r>
            <a:r>
              <a:rPr altLang="zh-CN" dirty="0" lang="en-US" smtClean="0"/>
              <a:t>21 </a:t>
            </a:r>
            <a:r>
              <a:rPr altLang="en-US" dirty="0" lang="zh-CN" smtClean="0"/>
              <a:t>种应答信息。每条命令用 </a:t>
            </a:r>
            <a:r>
              <a:rPr altLang="zh-CN" dirty="0" lang="en-US" smtClean="0"/>
              <a:t>4 </a:t>
            </a:r>
            <a:r>
              <a:rPr altLang="en-US" dirty="0" lang="zh-CN" smtClean="0"/>
              <a:t>个字母组成，而每一种应答信息一般只有一行信息，由一个 </a:t>
            </a:r>
            <a:r>
              <a:rPr altLang="zh-CN" dirty="0" lang="en-US" smtClean="0"/>
              <a:t>3 </a:t>
            </a:r>
            <a:r>
              <a:rPr altLang="en-US" dirty="0" lang="zh-CN" smtClean="0"/>
              <a:t>位数字的代码开始，后面附上（也可不附上）很简单的文字说明。  </a:t>
            </a:r>
            <a:endParaRPr altLang="en-US" dirty="0" lang="zh-CN"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50141">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50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517" name=""/>
        <p:cNvGrpSpPr/>
        <p:nvPr/>
      </p:nvGrpSpPr>
      <p:grpSpPr>
        <a:xfrm>
          <a:off x="0" y="0"/>
          <a:ext cx="0" cy="0"/>
          <a:chOff x="0" y="0"/>
          <a:chExt cx="0" cy="0"/>
        </a:xfrm>
      </p:grpSpPr>
      <p:sp>
        <p:nvSpPr>
          <p:cNvPr id="1050145" name="Rectangle 2"/>
          <p:cNvSpPr>
            <a:spLocks noGrp="1" noChangeArrowheads="1"/>
          </p:cNvSpPr>
          <p:nvPr>
            <p:ph type="title"/>
          </p:nvPr>
        </p:nvSpPr>
        <p:spPr/>
        <p:txBody>
          <a:bodyPr/>
          <a:p>
            <a:pPr algn="ctr" eaLnBrk="1" hangingPunct="1"/>
            <a:r>
              <a:rPr altLang="zh-CN" lang="en-US" smtClean="0">
                <a:ea typeface="黑体" panose="02010609060101010101" pitchFamily="2" charset="-122"/>
              </a:rPr>
              <a:t>SMTP </a:t>
            </a:r>
            <a:r>
              <a:rPr altLang="en-US" lang="zh-CN" smtClean="0">
                <a:ea typeface="黑体" panose="02010609060101010101" pitchFamily="2" charset="-122"/>
              </a:rPr>
              <a:t>通信的三个阶段 </a:t>
            </a:r>
            <a:endParaRPr altLang="en-US" lang="zh-CN" smtClean="0">
              <a:ea typeface="黑体" panose="02010609060101010101" pitchFamily="2" charset="-122"/>
            </a:endParaRPr>
          </a:p>
        </p:txBody>
      </p:sp>
      <p:sp>
        <p:nvSpPr>
          <p:cNvPr id="1050146" name="Rectangle 3"/>
          <p:cNvSpPr>
            <a:spLocks noGrp="1" noChangeArrowheads="1"/>
          </p:cNvSpPr>
          <p:nvPr>
            <p:ph idx="1"/>
          </p:nvPr>
        </p:nvSpPr>
        <p:spPr/>
        <p:txBody>
          <a:bodyPr/>
          <a:p>
            <a:pPr eaLnBrk="1" hangingPunct="1">
              <a:buFont typeface="Wingdings" panose="05000000000000000000" pitchFamily="2" charset="2"/>
              <a:buNone/>
            </a:pPr>
            <a:r>
              <a:rPr altLang="zh-CN" dirty="0" lang="en-US" smtClean="0">
                <a:solidFill>
                  <a:srgbClr val="FF0000"/>
                </a:solidFill>
              </a:rPr>
              <a:t>1. </a:t>
            </a:r>
            <a:r>
              <a:rPr altLang="en-US" dirty="0" lang="zh-CN" smtClean="0">
                <a:solidFill>
                  <a:srgbClr val="FF0000"/>
                </a:solidFill>
              </a:rPr>
              <a:t>连接建立：</a:t>
            </a:r>
            <a:r>
              <a:rPr altLang="en-US" dirty="0" lang="zh-CN" smtClean="0"/>
              <a:t>连接是在发送主机的 </a:t>
            </a:r>
            <a:r>
              <a:rPr altLang="zh-CN" dirty="0" lang="en-US" smtClean="0"/>
              <a:t>SMTP </a:t>
            </a:r>
            <a:r>
              <a:rPr altLang="en-US" dirty="0" lang="zh-CN" smtClean="0"/>
              <a:t>客户和接收主机的 </a:t>
            </a:r>
            <a:r>
              <a:rPr altLang="zh-CN" dirty="0" lang="en-US" smtClean="0"/>
              <a:t>SMTP </a:t>
            </a:r>
            <a:r>
              <a:rPr altLang="en-US" dirty="0" lang="zh-CN" smtClean="0"/>
              <a:t>服务器之间建立的。</a:t>
            </a:r>
            <a:r>
              <a:rPr altLang="zh-CN" dirty="0" lang="en-US" smtClean="0">
                <a:solidFill>
                  <a:srgbClr val="0000FF"/>
                </a:solidFill>
              </a:rPr>
              <a:t>SMTP</a:t>
            </a:r>
            <a:r>
              <a:rPr altLang="en-US" dirty="0" lang="zh-CN" smtClean="0">
                <a:solidFill>
                  <a:srgbClr val="0000FF"/>
                </a:solidFill>
              </a:rPr>
              <a:t>不使用中间的邮件服务器。</a:t>
            </a:r>
            <a:r>
              <a:rPr altLang="en-US" dirty="0" sz="3600" lang="zh-CN" smtClean="0"/>
              <a:t> </a:t>
            </a:r>
            <a:r>
              <a:rPr altLang="en-US" dirty="0" lang="zh-CN" smtClean="0"/>
              <a:t>  </a:t>
            </a:r>
            <a:endParaRPr altLang="en-US" dirty="0" lang="zh-CN" smtClean="0"/>
          </a:p>
          <a:p>
            <a:pPr eaLnBrk="1" hangingPunct="1">
              <a:buFont typeface="Wingdings" panose="05000000000000000000" pitchFamily="2" charset="2"/>
              <a:buNone/>
            </a:pPr>
            <a:r>
              <a:rPr altLang="zh-CN" dirty="0" lang="en-US" smtClean="0">
                <a:solidFill>
                  <a:srgbClr val="FF0000"/>
                </a:solidFill>
              </a:rPr>
              <a:t>2. </a:t>
            </a:r>
            <a:r>
              <a:rPr altLang="en-US" dirty="0" lang="zh-CN" smtClean="0">
                <a:solidFill>
                  <a:srgbClr val="FF0000"/>
                </a:solidFill>
              </a:rPr>
              <a:t>邮件传送</a:t>
            </a:r>
            <a:endParaRPr altLang="en-US" dirty="0" lang="zh-CN" smtClean="0">
              <a:solidFill>
                <a:srgbClr val="FF0000"/>
              </a:solidFill>
            </a:endParaRPr>
          </a:p>
          <a:p>
            <a:pPr eaLnBrk="1" hangingPunct="1">
              <a:buFont typeface="Wingdings" panose="05000000000000000000" pitchFamily="2" charset="2"/>
              <a:buNone/>
            </a:pPr>
            <a:r>
              <a:rPr altLang="zh-CN" dirty="0" lang="en-US" smtClean="0">
                <a:solidFill>
                  <a:srgbClr val="FF0000"/>
                </a:solidFill>
              </a:rPr>
              <a:t>3. </a:t>
            </a:r>
            <a:r>
              <a:rPr altLang="en-US" dirty="0" lang="zh-CN" smtClean="0">
                <a:solidFill>
                  <a:srgbClr val="FF0000"/>
                </a:solidFill>
              </a:rPr>
              <a:t>连接释放：</a:t>
            </a:r>
            <a:r>
              <a:rPr altLang="en-US" dirty="0" lang="zh-CN" smtClean="0"/>
              <a:t>邮件发送完毕后，</a:t>
            </a:r>
            <a:r>
              <a:rPr altLang="zh-CN" dirty="0" lang="en-US" smtClean="0"/>
              <a:t>SMTP </a:t>
            </a:r>
            <a:r>
              <a:rPr altLang="en-US" dirty="0" lang="zh-CN" smtClean="0"/>
              <a:t>应释放 </a:t>
            </a:r>
            <a:r>
              <a:rPr altLang="zh-CN" dirty="0" lang="en-US" smtClean="0"/>
              <a:t>TCP </a:t>
            </a:r>
            <a:r>
              <a:rPr altLang="en-US" dirty="0" lang="zh-CN" smtClean="0"/>
              <a:t>连接。 </a:t>
            </a:r>
            <a:endParaRPr altLang="en-US" dirty="0" lang="zh-CN" smtClean="0"/>
          </a:p>
        </p:txBody>
      </p:sp>
    </p:spTree>
  </p:cSld>
  <p:clrMapOvr>
    <a:masterClrMapping/>
  </p:clrMapOvr>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50150" name="Rectangle 2"/>
          <p:cNvSpPr>
            <a:spLocks noGrp="1" noChangeArrowheads="1"/>
          </p:cNvSpPr>
          <p:nvPr>
            <p:ph type="title"/>
          </p:nvPr>
        </p:nvSpPr>
        <p:spPr/>
        <p:txBody>
          <a:bodyPr/>
          <a:p>
            <a:pPr eaLnBrk="1" hangingPunct="1" indent="-838200" marL="838200"/>
            <a:r>
              <a:rPr altLang="zh-CN" dirty="0" lang="en-US" smtClean="0">
                <a:ea typeface="黑体" panose="02010609060101010101" pitchFamily="2" charset="-122"/>
              </a:rPr>
              <a:t>6.5.3  </a:t>
            </a:r>
            <a:r>
              <a:rPr altLang="en-US" dirty="0" lang="zh-CN" smtClean="0">
                <a:ea typeface="黑体" panose="02010609060101010101" pitchFamily="2" charset="-122"/>
              </a:rPr>
              <a:t>电子邮件的信息格式 </a:t>
            </a:r>
            <a:endParaRPr altLang="en-US" dirty="0" lang="zh-CN" smtClean="0">
              <a:ea typeface="黑体" panose="02010609060101010101" pitchFamily="2" charset="-122"/>
            </a:endParaRPr>
          </a:p>
        </p:txBody>
      </p:sp>
      <p:sp>
        <p:nvSpPr>
          <p:cNvPr id="1050151" name="Rectangle 3"/>
          <p:cNvSpPr>
            <a:spLocks noGrp="1" noChangeArrowheads="1"/>
          </p:cNvSpPr>
          <p:nvPr>
            <p:ph idx="1"/>
          </p:nvPr>
        </p:nvSpPr>
        <p:spPr/>
        <p:txBody>
          <a:bodyPr/>
          <a:p>
            <a:pPr eaLnBrk="1" hangingPunct="1"/>
            <a:r>
              <a:rPr altLang="en-US" dirty="0" lang="zh-CN" smtClean="0"/>
              <a:t>一个电子邮件分为</a:t>
            </a:r>
            <a:r>
              <a:rPr altLang="en-US" dirty="0" lang="zh-CN" smtClean="0">
                <a:solidFill>
                  <a:srgbClr val="FF0000"/>
                </a:solidFill>
              </a:rPr>
              <a:t>信封</a:t>
            </a:r>
            <a:r>
              <a:rPr altLang="en-US" dirty="0" lang="zh-CN" smtClean="0"/>
              <a:t>和</a:t>
            </a:r>
            <a:r>
              <a:rPr altLang="en-US" dirty="0" lang="zh-CN" smtClean="0">
                <a:solidFill>
                  <a:srgbClr val="FF0000"/>
                </a:solidFill>
              </a:rPr>
              <a:t>内容</a:t>
            </a:r>
            <a:r>
              <a:rPr altLang="en-US" dirty="0" lang="zh-CN" smtClean="0"/>
              <a:t>两大部分。</a:t>
            </a:r>
            <a:endParaRPr altLang="en-US" dirty="0" lang="zh-CN" smtClean="0"/>
          </a:p>
          <a:p>
            <a:pPr eaLnBrk="1" hangingPunct="1"/>
            <a:r>
              <a:rPr altLang="zh-CN" dirty="0" lang="en-US" smtClean="0"/>
              <a:t>RFC 822 </a:t>
            </a:r>
            <a:r>
              <a:rPr altLang="en-US" dirty="0" lang="zh-CN" smtClean="0"/>
              <a:t>只规定了邮件</a:t>
            </a:r>
            <a:r>
              <a:rPr altLang="en-US" dirty="0" lang="zh-CN" smtClean="0">
                <a:solidFill>
                  <a:srgbClr val="FF0000"/>
                </a:solidFill>
              </a:rPr>
              <a:t>内容</a:t>
            </a:r>
            <a:r>
              <a:rPr altLang="en-US" dirty="0" lang="zh-CN" smtClean="0"/>
              <a:t>中的</a:t>
            </a:r>
            <a:r>
              <a:rPr altLang="en-US" dirty="0" lang="zh-CN" smtClean="0">
                <a:solidFill>
                  <a:srgbClr val="FF0000"/>
                </a:solidFill>
              </a:rPr>
              <a:t>首部 </a:t>
            </a:r>
            <a:r>
              <a:rPr altLang="zh-CN" dirty="0" lang="en-US" smtClean="0"/>
              <a:t>(header) </a:t>
            </a:r>
            <a:r>
              <a:rPr altLang="en-US" dirty="0" lang="zh-CN" smtClean="0"/>
              <a:t>格式，而对邮件的</a:t>
            </a:r>
            <a:r>
              <a:rPr altLang="en-US" dirty="0" lang="zh-CN" smtClean="0">
                <a:solidFill>
                  <a:srgbClr val="FF0000"/>
                </a:solidFill>
              </a:rPr>
              <a:t>主体 </a:t>
            </a:r>
            <a:r>
              <a:rPr altLang="zh-CN" dirty="0" lang="en-US" smtClean="0"/>
              <a:t>(body )</a:t>
            </a:r>
            <a:r>
              <a:rPr altLang="en-US" dirty="0" lang="zh-CN" smtClean="0"/>
              <a:t>部分则让用户自由撰写。</a:t>
            </a:r>
            <a:endParaRPr altLang="en-US" dirty="0" lang="zh-CN" smtClean="0"/>
          </a:p>
          <a:p>
            <a:pPr eaLnBrk="1" hangingPunct="1"/>
            <a:r>
              <a:rPr altLang="en-US" dirty="0" lang="zh-CN" smtClean="0"/>
              <a:t>用户写好首部后，邮件系统将自动地将信封所需的信息提取出来并写在信封上。所以用户不需要填写电子邮件信封上的信息。</a:t>
            </a:r>
            <a:endParaRPr altLang="en-US" dirty="0" lang="zh-CN" smtClean="0"/>
          </a:p>
          <a:p>
            <a:pPr eaLnBrk="1" hangingPunct="1"/>
            <a:r>
              <a:rPr altLang="en-US" dirty="0" lang="zh-CN" smtClean="0"/>
              <a:t>邮件内容首部包括一些关键字，后面加上冒号。最重要的关键字是：</a:t>
            </a:r>
            <a:r>
              <a:rPr altLang="zh-CN" dirty="0" lang="en-US" smtClean="0"/>
              <a:t>To </a:t>
            </a:r>
            <a:r>
              <a:rPr altLang="en-US" dirty="0" lang="zh-CN" smtClean="0"/>
              <a:t>和 </a:t>
            </a:r>
            <a:r>
              <a:rPr altLang="zh-CN" dirty="0" lang="en-US" smtClean="0"/>
              <a:t>Subject</a:t>
            </a:r>
            <a:r>
              <a:rPr altLang="en-US" dirty="0" lang="zh-CN" smtClean="0"/>
              <a:t>。</a:t>
            </a:r>
            <a:r>
              <a:rPr altLang="en-US" dirty="0" sz="3600" lang="zh-CN" smtClean="0"/>
              <a:t>  </a:t>
            </a:r>
            <a:r>
              <a:rPr altLang="en-US" dirty="0" lang="zh-CN" smtClean="0"/>
              <a:t> </a:t>
            </a:r>
            <a:endParaRPr altLang="en-US" dirty="0" lang="zh-CN"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50151">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50151">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501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523" name=""/>
        <p:cNvGrpSpPr/>
        <p:nvPr/>
      </p:nvGrpSpPr>
      <p:grpSpPr>
        <a:xfrm>
          <a:off x="0" y="0"/>
          <a:ext cx="0" cy="0"/>
          <a:chOff x="0" y="0"/>
          <a:chExt cx="0" cy="0"/>
        </a:xfrm>
      </p:grpSpPr>
      <p:sp>
        <p:nvSpPr>
          <p:cNvPr id="1050155" name="Rectangle 2"/>
          <p:cNvSpPr>
            <a:spLocks noGrp="1" noChangeArrowheads="1"/>
          </p:cNvSpPr>
          <p:nvPr>
            <p:ph type="title"/>
          </p:nvPr>
        </p:nvSpPr>
        <p:spPr/>
        <p:txBody>
          <a:bodyPr/>
          <a:p>
            <a:pPr algn="ctr" eaLnBrk="1" hangingPunct="1"/>
            <a:r>
              <a:rPr altLang="en-US" lang="zh-CN" smtClean="0">
                <a:ea typeface="黑体" panose="02010609060101010101" pitchFamily="2" charset="-122"/>
              </a:rPr>
              <a:t>邮件内容的首部 </a:t>
            </a:r>
            <a:endParaRPr altLang="en-US" lang="zh-CN" smtClean="0">
              <a:ea typeface="黑体" panose="02010609060101010101" pitchFamily="2" charset="-122"/>
            </a:endParaRPr>
          </a:p>
        </p:txBody>
      </p:sp>
      <p:sp>
        <p:nvSpPr>
          <p:cNvPr id="1050156"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zh-CN" dirty="0" sz="3000" lang="en-US">
                <a:solidFill>
                  <a:srgbClr val="FF0000"/>
                </a:solidFill>
              </a:rPr>
              <a:t>“To</a:t>
            </a:r>
            <a:r>
              <a:rPr altLang="zh-CN" dirty="0" sz="3000" lang="en-US" smtClean="0">
                <a:solidFill>
                  <a:srgbClr val="FF0000"/>
                </a:solidFill>
              </a:rPr>
              <a:t>:” </a:t>
            </a:r>
            <a:r>
              <a:rPr altLang="en-US" dirty="0" sz="3000" lang="zh-CN" smtClean="0"/>
              <a:t>后面</a:t>
            </a:r>
            <a:r>
              <a:rPr altLang="en-US" dirty="0" sz="3000" lang="zh-CN"/>
              <a:t>填入一个或多个收件人的电子邮件地址。用户只需打开地址簿，点击收件人名字，收件人的电子邮件地址就会自动地填入到合适的位置上。</a:t>
            </a:r>
            <a:endParaRPr altLang="en-US" dirty="0" sz="3000" lang="zh-CN"/>
          </a:p>
          <a:p>
            <a:r>
              <a:rPr altLang="zh-CN" dirty="0" sz="3000" lang="en-US">
                <a:solidFill>
                  <a:srgbClr val="FF0000"/>
                </a:solidFill>
              </a:rPr>
              <a:t>“Subject:” </a:t>
            </a:r>
            <a:r>
              <a:rPr altLang="en-US" dirty="0" sz="3000" lang="zh-CN" smtClean="0"/>
              <a:t>是</a:t>
            </a:r>
            <a:r>
              <a:rPr altLang="en-US" dirty="0" sz="3000" lang="zh-CN"/>
              <a:t>邮件的主题。它反映了邮件的主要内容，便于用户查找邮件。</a:t>
            </a:r>
            <a:endParaRPr altLang="en-US" dirty="0" sz="3000" lang="zh-CN"/>
          </a:p>
          <a:p>
            <a:r>
              <a:rPr altLang="zh-CN" dirty="0" sz="3000" lang="en-US">
                <a:solidFill>
                  <a:srgbClr val="FF0000"/>
                </a:solidFill>
              </a:rPr>
              <a:t>“Cc:”  </a:t>
            </a:r>
            <a:r>
              <a:rPr altLang="en-US" dirty="0" sz="3000" lang="zh-CN" smtClean="0"/>
              <a:t>表示</a:t>
            </a:r>
            <a:r>
              <a:rPr altLang="en-US" dirty="0" sz="3000" lang="zh-CN"/>
              <a:t>应给某某人发送一个邮件副本。</a:t>
            </a:r>
            <a:endParaRPr altLang="en-US" dirty="0" sz="3000" lang="zh-CN"/>
          </a:p>
          <a:p>
            <a:r>
              <a:rPr altLang="zh-CN" dirty="0" sz="3000" lang="en-US">
                <a:solidFill>
                  <a:srgbClr val="FF0000"/>
                </a:solidFill>
              </a:rPr>
              <a:t>“From” </a:t>
            </a:r>
            <a:r>
              <a:rPr altLang="en-US" dirty="0" sz="3000" lang="zh-CN"/>
              <a:t>和 “</a:t>
            </a:r>
            <a:r>
              <a:rPr altLang="zh-CN" dirty="0" sz="3000" lang="en-US"/>
              <a:t>Date” </a:t>
            </a:r>
            <a:r>
              <a:rPr altLang="en-US" dirty="0" sz="3000" lang="zh-CN"/>
              <a:t>表示发信人的电子邮件地址和发信日期</a:t>
            </a:r>
            <a:r>
              <a:rPr altLang="en-US" dirty="0" sz="3000" lang="zh-CN" smtClean="0"/>
              <a:t>。</a:t>
            </a:r>
            <a:endParaRPr altLang="zh-CN" dirty="0" sz="3000" lang="en-US" smtClean="0"/>
          </a:p>
          <a:p>
            <a:r>
              <a:rPr altLang="zh-CN" dirty="0" sz="3000" lang="en-US">
                <a:solidFill>
                  <a:srgbClr val="FF0000"/>
                </a:solidFill>
              </a:rPr>
              <a:t>“Reply-To” </a:t>
            </a:r>
            <a:r>
              <a:rPr altLang="en-US" dirty="0" sz="3000" lang="zh-CN"/>
              <a:t>是对方回信所用的地址。   </a:t>
            </a:r>
            <a:endParaRPr altLang="en-US" dirty="0" sz="30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156">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50156">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50156">
                                            <p:txEl>
                                              <p:pRg st="3" end="3"/>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0"/>
                                          </p:stCondLst>
                                        </p:cTn>
                                        <p:tgtEl>
                                          <p:spTgt spid="10501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56"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526" name=""/>
        <p:cNvGrpSpPr/>
        <p:nvPr/>
      </p:nvGrpSpPr>
      <p:grpSpPr>
        <a:xfrm>
          <a:off x="0" y="0"/>
          <a:ext cx="0" cy="0"/>
          <a:chOff x="0" y="0"/>
          <a:chExt cx="0" cy="0"/>
        </a:xfrm>
      </p:grpSpPr>
      <p:sp>
        <p:nvSpPr>
          <p:cNvPr id="1050160" name="Rectangle 2"/>
          <p:cNvSpPr>
            <a:spLocks noGrp="1" noChangeArrowheads="1"/>
          </p:cNvSpPr>
          <p:nvPr>
            <p:ph type="title"/>
          </p:nvPr>
        </p:nvSpPr>
        <p:spPr/>
        <p:txBody>
          <a:bodyPr/>
          <a:p>
            <a:pPr eaLnBrk="1" hangingPunct="1"/>
            <a:r>
              <a:rPr altLang="zh-CN" dirty="0" sz="4000" lang="en-US" smtClean="0">
                <a:ea typeface="黑体" panose="02010609060101010101" pitchFamily="2" charset="-122"/>
              </a:rPr>
              <a:t>6.5.4  </a:t>
            </a:r>
            <a:r>
              <a:rPr altLang="en-US" dirty="0" sz="4000" lang="zh-CN" smtClean="0">
                <a:ea typeface="黑体" panose="02010609060101010101" pitchFamily="2" charset="-122"/>
              </a:rPr>
              <a:t>邮件读取协议</a:t>
            </a:r>
            <a:r>
              <a:rPr altLang="zh-CN" dirty="0" sz="4000" lang="en-US" smtClean="0">
                <a:ea typeface="黑体" panose="02010609060101010101" pitchFamily="2" charset="-122"/>
              </a:rPr>
              <a:t>POP3 </a:t>
            </a:r>
            <a:r>
              <a:rPr altLang="en-US" dirty="0" sz="4000" lang="zh-CN" smtClean="0">
                <a:ea typeface="黑体" panose="02010609060101010101" pitchFamily="2" charset="-122"/>
              </a:rPr>
              <a:t>和 </a:t>
            </a:r>
            <a:r>
              <a:rPr altLang="zh-CN" dirty="0" sz="4000" lang="en-US" smtClean="0">
                <a:ea typeface="黑体" panose="02010609060101010101" pitchFamily="2" charset="-122"/>
              </a:rPr>
              <a:t>IMAP</a:t>
            </a:r>
            <a:endParaRPr altLang="zh-CN" dirty="0" sz="4000" lang="en-US" smtClean="0">
              <a:ea typeface="黑体" panose="02010609060101010101" pitchFamily="2" charset="-122"/>
            </a:endParaRPr>
          </a:p>
        </p:txBody>
      </p:sp>
      <p:sp>
        <p:nvSpPr>
          <p:cNvPr id="1050161"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dirty="0" lang="zh-CN"/>
              <a:t>邮局协议 </a:t>
            </a:r>
            <a:r>
              <a:rPr altLang="zh-CN" dirty="0" lang="en-US"/>
              <a:t>POP </a:t>
            </a:r>
            <a:r>
              <a:rPr altLang="en-US" dirty="0" lang="zh-CN"/>
              <a:t>是一个非常简单、但功能有限的邮件读取协议，现在使用的是它的第三个版本 </a:t>
            </a:r>
            <a:r>
              <a:rPr altLang="zh-CN" dirty="0" lang="en-US">
                <a:solidFill>
                  <a:srgbClr val="FF0000"/>
                </a:solidFill>
              </a:rPr>
              <a:t>POP3</a:t>
            </a:r>
            <a:r>
              <a:rPr altLang="en-US" dirty="0" lang="zh-CN">
                <a:solidFill>
                  <a:srgbClr val="FF0000"/>
                </a:solidFill>
              </a:rPr>
              <a:t>。</a:t>
            </a:r>
            <a:endParaRPr altLang="en-US" dirty="0" lang="zh-CN">
              <a:solidFill>
                <a:srgbClr val="FF0000"/>
              </a:solidFill>
            </a:endParaRPr>
          </a:p>
          <a:p>
            <a:r>
              <a:rPr altLang="zh-CN" dirty="0" lang="en-US"/>
              <a:t>POP </a:t>
            </a:r>
            <a:r>
              <a:rPr altLang="en-US" dirty="0" lang="zh-CN"/>
              <a:t>也使用</a:t>
            </a:r>
            <a:r>
              <a:rPr altLang="en-US" dirty="0" lang="zh-CN">
                <a:solidFill>
                  <a:srgbClr val="FF0000"/>
                </a:solidFill>
              </a:rPr>
              <a:t>客户</a:t>
            </a:r>
            <a:r>
              <a:rPr altLang="zh-CN" dirty="0" lang="en-US">
                <a:solidFill>
                  <a:srgbClr val="FF0000"/>
                </a:solidFill>
              </a:rPr>
              <a:t>-</a:t>
            </a:r>
            <a:r>
              <a:rPr altLang="en-US" dirty="0" lang="zh-CN">
                <a:solidFill>
                  <a:srgbClr val="FF0000"/>
                </a:solidFill>
              </a:rPr>
              <a:t>服务器</a:t>
            </a:r>
            <a:r>
              <a:rPr altLang="en-US" dirty="0" lang="zh-CN"/>
              <a:t>的工作方式。</a:t>
            </a:r>
            <a:endParaRPr altLang="en-US" dirty="0" lang="zh-CN"/>
          </a:p>
          <a:p>
            <a:r>
              <a:rPr altLang="en-US" dirty="0" lang="zh-CN"/>
              <a:t>在接收邮件的用户 </a:t>
            </a:r>
            <a:r>
              <a:rPr altLang="zh-CN" dirty="0" lang="en-US"/>
              <a:t>PC </a:t>
            </a:r>
            <a:r>
              <a:rPr altLang="en-US" dirty="0" lang="zh-CN"/>
              <a:t>机中必须运行 </a:t>
            </a:r>
            <a:r>
              <a:rPr altLang="zh-CN" dirty="0" lang="en-US"/>
              <a:t>POP </a:t>
            </a:r>
            <a:r>
              <a:rPr altLang="en-US" dirty="0" lang="zh-CN"/>
              <a:t>客户程序，而在用户所连接的 </a:t>
            </a:r>
            <a:r>
              <a:rPr altLang="zh-CN" dirty="0" lang="en-US"/>
              <a:t>ISP </a:t>
            </a:r>
            <a:r>
              <a:rPr altLang="en-US" dirty="0" lang="zh-CN"/>
              <a:t>的邮件服务器中则运行 </a:t>
            </a:r>
            <a:r>
              <a:rPr altLang="zh-CN" dirty="0" lang="en-US"/>
              <a:t>POP </a:t>
            </a:r>
            <a:r>
              <a:rPr altLang="en-US" dirty="0" lang="zh-CN"/>
              <a:t>服务器程序。   </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161">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501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61"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529" name=""/>
        <p:cNvGrpSpPr/>
        <p:nvPr/>
      </p:nvGrpSpPr>
      <p:grpSpPr>
        <a:xfrm>
          <a:off x="0" y="0"/>
          <a:ext cx="0" cy="0"/>
          <a:chOff x="0" y="0"/>
          <a:chExt cx="0" cy="0"/>
        </a:xfrm>
      </p:grpSpPr>
      <p:sp>
        <p:nvSpPr>
          <p:cNvPr id="1050165" name="Rectangle 2"/>
          <p:cNvSpPr>
            <a:spLocks noGrp="1" noChangeArrowheads="1"/>
          </p:cNvSpPr>
          <p:nvPr>
            <p:ph type="title"/>
          </p:nvPr>
        </p:nvSpPr>
        <p:spPr/>
        <p:txBody>
          <a:bodyPr/>
          <a:p>
            <a:pPr algn="ctr" eaLnBrk="1" hangingPunct="1"/>
            <a:r>
              <a:rPr altLang="zh-CN" dirty="0" lang="en-US" smtClean="0">
                <a:ea typeface="黑体" panose="02010609060101010101" pitchFamily="2" charset="-122"/>
              </a:rPr>
              <a:t>IMAP </a:t>
            </a:r>
            <a:r>
              <a:rPr altLang="en-US" dirty="0" lang="zh-CN" smtClean="0">
                <a:ea typeface="黑体" panose="02010609060101010101" pitchFamily="2" charset="-122"/>
              </a:rPr>
              <a:t>协议</a:t>
            </a:r>
            <a:endParaRPr altLang="zh-CN" dirty="0" lang="en-US" smtClean="0">
              <a:ea typeface="黑体" panose="02010609060101010101" pitchFamily="2" charset="-122"/>
            </a:endParaRPr>
          </a:p>
        </p:txBody>
      </p:sp>
      <p:sp>
        <p:nvSpPr>
          <p:cNvPr id="1050166" name="Rectangle 3"/>
          <p:cNvSpPr>
            <a:spLocks noGrp="1" noChangeArrowheads="1"/>
          </p:cNvSpPr>
          <p:nvPr>
            <p:ph idx="1"/>
          </p:nvPr>
        </p:nvSpPr>
        <p:spPr/>
        <p:txBody>
          <a:bodyPr/>
          <a:p>
            <a:r>
              <a:rPr altLang="zh-CN" dirty="0" sz="2800" lang="en-US" smtClean="0"/>
              <a:t>IMAP </a:t>
            </a:r>
            <a:r>
              <a:rPr altLang="zh-CN" dirty="0" sz="2800" lang="en-US">
                <a:ea typeface="黑体" panose="02010609060101010101" pitchFamily="2" charset="-122"/>
              </a:rPr>
              <a:t>(Internet Message Access Protocol</a:t>
            </a:r>
            <a:r>
              <a:rPr altLang="zh-CN" dirty="0" sz="2800" lang="en-US" smtClean="0">
                <a:ea typeface="黑体" panose="02010609060101010101" pitchFamily="2" charset="-122"/>
              </a:rPr>
              <a:t>) </a:t>
            </a:r>
            <a:r>
              <a:rPr altLang="en-US" dirty="0" sz="2800" lang="zh-CN" smtClean="0"/>
              <a:t>也是按</a:t>
            </a:r>
            <a:r>
              <a:rPr altLang="en-US" dirty="0" sz="2800" lang="zh-CN" smtClean="0">
                <a:solidFill>
                  <a:srgbClr val="FF0000"/>
                </a:solidFill>
              </a:rPr>
              <a:t>客户服务器</a:t>
            </a:r>
            <a:r>
              <a:rPr altLang="en-US" dirty="0" sz="2800" lang="zh-CN" smtClean="0"/>
              <a:t>方式工作，现在较新的是版本 </a:t>
            </a:r>
            <a:r>
              <a:rPr altLang="zh-CN" dirty="0" sz="2800" lang="en-US" smtClean="0"/>
              <a:t>4</a:t>
            </a:r>
            <a:r>
              <a:rPr altLang="en-US" dirty="0" sz="2800" lang="zh-CN" smtClean="0"/>
              <a:t>，即 </a:t>
            </a:r>
            <a:r>
              <a:rPr altLang="zh-CN" dirty="0" sz="2800" lang="en-US" smtClean="0"/>
              <a:t>IMAP4</a:t>
            </a:r>
            <a:r>
              <a:rPr altLang="en-US" dirty="0" sz="2800" lang="zh-CN" smtClean="0"/>
              <a:t>。</a:t>
            </a:r>
            <a:endParaRPr altLang="en-US" dirty="0" sz="2800" lang="zh-CN" smtClean="0"/>
          </a:p>
          <a:p>
            <a:pPr eaLnBrk="1" hangingPunct="1"/>
            <a:r>
              <a:rPr altLang="en-US" dirty="0" sz="2800" lang="zh-CN" smtClean="0"/>
              <a:t>用户在自己的 </a:t>
            </a:r>
            <a:r>
              <a:rPr altLang="zh-CN" dirty="0" sz="2800" lang="en-US" smtClean="0"/>
              <a:t>PC </a:t>
            </a:r>
            <a:r>
              <a:rPr altLang="en-US" dirty="0" sz="2800" lang="zh-CN" smtClean="0"/>
              <a:t>机上就可以操纵 </a:t>
            </a:r>
            <a:r>
              <a:rPr altLang="zh-CN" dirty="0" sz="2800" lang="en-US" smtClean="0"/>
              <a:t>ISP </a:t>
            </a:r>
            <a:r>
              <a:rPr altLang="en-US" dirty="0" sz="2800" lang="zh-CN" smtClean="0"/>
              <a:t>的邮件服务器的邮箱，就像在本地操纵一样。</a:t>
            </a:r>
            <a:endParaRPr altLang="en-US" dirty="0" sz="2800" lang="zh-CN" smtClean="0"/>
          </a:p>
          <a:p>
            <a:pPr eaLnBrk="1" hangingPunct="1"/>
            <a:r>
              <a:rPr altLang="en-US" dirty="0" sz="2800" lang="zh-CN" smtClean="0"/>
              <a:t>因此 </a:t>
            </a:r>
            <a:r>
              <a:rPr altLang="zh-CN" dirty="0" sz="2800" lang="en-US" smtClean="0">
                <a:solidFill>
                  <a:srgbClr val="FF0000"/>
                </a:solidFill>
              </a:rPr>
              <a:t>IMAP </a:t>
            </a:r>
            <a:r>
              <a:rPr altLang="en-US" dirty="0" sz="2800" lang="zh-CN" smtClean="0">
                <a:solidFill>
                  <a:srgbClr val="FF0000"/>
                </a:solidFill>
              </a:rPr>
              <a:t>是一个联机协议。</a:t>
            </a:r>
            <a:r>
              <a:rPr altLang="en-US" dirty="0" sz="2800" lang="zh-CN" smtClean="0"/>
              <a:t>当用户 </a:t>
            </a:r>
            <a:r>
              <a:rPr altLang="zh-CN" dirty="0" sz="2800" lang="en-US" smtClean="0"/>
              <a:t>PC </a:t>
            </a:r>
            <a:r>
              <a:rPr altLang="en-US" dirty="0" sz="2800" lang="zh-CN" smtClean="0"/>
              <a:t>机上的 </a:t>
            </a:r>
            <a:r>
              <a:rPr altLang="zh-CN" dirty="0" sz="2800" lang="en-US" smtClean="0"/>
              <a:t>IMAP </a:t>
            </a:r>
            <a:r>
              <a:rPr altLang="en-US" dirty="0" sz="2800" lang="zh-CN" smtClean="0"/>
              <a:t>客户程序打开 </a:t>
            </a:r>
            <a:r>
              <a:rPr altLang="zh-CN" dirty="0" sz="2800" lang="en-US" smtClean="0"/>
              <a:t>IMAP </a:t>
            </a:r>
            <a:r>
              <a:rPr altLang="en-US" dirty="0" sz="2800" lang="zh-CN" smtClean="0"/>
              <a:t>服务器的邮箱时，用户就可看到邮件的首部。若用户需要打开某个邮件，则该邮件才传到用户的计算机上。</a:t>
            </a:r>
            <a:r>
              <a:rPr altLang="en-US" dirty="0" lang="zh-CN" smtClean="0"/>
              <a:t> </a:t>
            </a:r>
            <a:endParaRPr altLang="en-US" dirty="0" lang="zh-CN"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50166">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501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37" name="Rectangle 2"/>
          <p:cNvSpPr>
            <a:spLocks noGrp="1" noChangeArrowheads="1"/>
          </p:cNvSpPr>
          <p:nvPr>
            <p:ph type="title"/>
          </p:nvPr>
        </p:nvSpPr>
        <p:spPr>
          <a:xfrm>
            <a:off x="495300" y="188913"/>
            <a:ext cx="9066742" cy="792162"/>
          </a:xfrm>
        </p:spPr>
        <p:txBody>
          <a:bodyPr/>
          <a:p>
            <a:pPr algn="ctr" eaLnBrk="1" hangingPunct="1"/>
            <a:r>
              <a:rPr altLang="en-US" dirty="0" lang="zh-CN" smtClean="0">
                <a:ea typeface="黑体" panose="02010609060101010101" pitchFamily="2" charset="-122"/>
              </a:rPr>
              <a:t>新增加了下列的通用顶级域名 </a:t>
            </a:r>
            <a:endParaRPr altLang="en-US" dirty="0" lang="zh-CN" smtClean="0">
              <a:ea typeface="黑体" panose="02010609060101010101" pitchFamily="2" charset="-122"/>
            </a:endParaRPr>
          </a:p>
        </p:txBody>
      </p:sp>
      <p:sp>
        <p:nvSpPr>
          <p:cNvPr id="1048638" name="Rectangle 3"/>
          <p:cNvSpPr>
            <a:spLocks noGrp="1" noChangeArrowheads="1"/>
          </p:cNvSpPr>
          <p:nvPr>
            <p:ph idx="1"/>
          </p:nvPr>
        </p:nvSpPr>
        <p:spPr>
          <a:xfrm>
            <a:off x="495300" y="1196975"/>
            <a:ext cx="9066742" cy="4933950"/>
          </a:xfrm>
        </p:spPr>
        <p:txBody>
          <a:bodyPr/>
          <a:p>
            <a:pPr indent="0" lvl="1" marL="400050">
              <a:lnSpc>
                <a:spcPct val="90000"/>
              </a:lnSpc>
              <a:buNone/>
            </a:pPr>
            <a:r>
              <a:rPr altLang="zh-CN" dirty="0" lang="en-US" smtClean="0">
                <a:ea typeface="黑体" panose="02010609060101010101" pitchFamily="2" charset="-122"/>
              </a:rPr>
              <a:t>.aero 	</a:t>
            </a:r>
            <a:r>
              <a:rPr altLang="en-US" dirty="0" lang="zh-CN" smtClean="0">
                <a:ea typeface="黑体" panose="02010609060101010101" pitchFamily="2" charset="-122"/>
              </a:rPr>
              <a:t>（航空运输企业）</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.biz	</a:t>
            </a:r>
            <a:r>
              <a:rPr altLang="en-US" dirty="0" lang="zh-CN" smtClean="0">
                <a:ea typeface="黑体" panose="02010609060101010101" pitchFamily="2" charset="-122"/>
              </a:rPr>
              <a:t>（公司和企业）</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.cat	</a:t>
            </a:r>
            <a:r>
              <a:rPr altLang="en-US" dirty="0" lang="zh-CN" smtClean="0">
                <a:ea typeface="黑体" panose="02010609060101010101" pitchFamily="2" charset="-122"/>
              </a:rPr>
              <a:t>（加泰隆人的语言和文化团体）</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.coop	</a:t>
            </a:r>
            <a:r>
              <a:rPr altLang="en-US" dirty="0" lang="zh-CN" smtClean="0">
                <a:ea typeface="黑体" panose="02010609060101010101" pitchFamily="2" charset="-122"/>
              </a:rPr>
              <a:t>（合作团体）</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.info	</a:t>
            </a:r>
            <a:r>
              <a:rPr altLang="en-US" dirty="0" lang="zh-CN" smtClean="0">
                <a:ea typeface="黑体" panose="02010609060101010101" pitchFamily="2" charset="-122"/>
              </a:rPr>
              <a:t>（各种情况）</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.jobs	</a:t>
            </a:r>
            <a:r>
              <a:rPr altLang="en-US" dirty="0" lang="zh-CN" smtClean="0">
                <a:ea typeface="黑体" panose="02010609060101010101" pitchFamily="2" charset="-122"/>
              </a:rPr>
              <a:t>（人力资源管理者）</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a:t>
            </a:r>
            <a:r>
              <a:rPr altLang="zh-CN" dirty="0" lang="en-US" err="1" smtClean="0">
                <a:ea typeface="黑体" panose="02010609060101010101" pitchFamily="2" charset="-122"/>
              </a:rPr>
              <a:t>mobi</a:t>
            </a:r>
            <a:r>
              <a:rPr altLang="zh-CN" dirty="0" lang="en-US" smtClean="0">
                <a:ea typeface="黑体" panose="02010609060101010101" pitchFamily="2" charset="-122"/>
              </a:rPr>
              <a:t>	</a:t>
            </a:r>
            <a:r>
              <a:rPr altLang="en-US" dirty="0" lang="zh-CN" smtClean="0">
                <a:ea typeface="黑体" panose="02010609060101010101" pitchFamily="2" charset="-122"/>
              </a:rPr>
              <a:t>（移动产品与服务的用户和提供者）</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.museum </a:t>
            </a:r>
            <a:r>
              <a:rPr altLang="en-US" dirty="0" lang="zh-CN" smtClean="0">
                <a:ea typeface="黑体" panose="02010609060101010101" pitchFamily="2" charset="-122"/>
              </a:rPr>
              <a:t>（博物馆）</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.name	</a:t>
            </a:r>
            <a:r>
              <a:rPr altLang="en-US" dirty="0" lang="zh-CN" smtClean="0">
                <a:ea typeface="黑体" panose="02010609060101010101" pitchFamily="2" charset="-122"/>
              </a:rPr>
              <a:t>（个人）</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.pro	</a:t>
            </a:r>
            <a:r>
              <a:rPr altLang="en-US" dirty="0" lang="zh-CN" smtClean="0">
                <a:ea typeface="黑体" panose="02010609060101010101" pitchFamily="2" charset="-122"/>
              </a:rPr>
              <a:t>（有证书的专业人员）</a:t>
            </a:r>
            <a:endParaRPr altLang="en-US" dirty="0" lang="zh-CN" smtClean="0">
              <a:ea typeface="黑体" panose="02010609060101010101" pitchFamily="2" charset="-122"/>
            </a:endParaRPr>
          </a:p>
          <a:p>
            <a:pPr indent="0" lvl="1" marL="400050">
              <a:lnSpc>
                <a:spcPct val="90000"/>
              </a:lnSpc>
              <a:buNone/>
            </a:pPr>
            <a:r>
              <a:rPr altLang="zh-CN" dirty="0" lang="en-US" smtClean="0">
                <a:ea typeface="黑体" panose="02010609060101010101" pitchFamily="2" charset="-122"/>
              </a:rPr>
              <a:t>.travel	</a:t>
            </a:r>
            <a:r>
              <a:rPr altLang="en-US" dirty="0" lang="zh-CN" smtClean="0">
                <a:ea typeface="黑体" panose="02010609060101010101" pitchFamily="2" charset="-122"/>
              </a:rPr>
              <a:t>（旅游业） </a:t>
            </a:r>
            <a:endParaRPr altLang="en-US" dirty="0" sz="2400" lang="zh-CN" smtClean="0">
              <a:ea typeface="黑体" panose="02010609060101010101" pitchFamily="2" charset="-122"/>
            </a:endParaRPr>
          </a:p>
        </p:txBody>
      </p:sp>
    </p:spTree>
  </p:cSld>
  <p:clrMapOvr>
    <a:masterClrMapping/>
  </p:clrMapOvr>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532" name=""/>
        <p:cNvGrpSpPr/>
        <p:nvPr/>
      </p:nvGrpSpPr>
      <p:grpSpPr>
        <a:xfrm>
          <a:off x="0" y="0"/>
          <a:ext cx="0" cy="0"/>
          <a:chOff x="0" y="0"/>
          <a:chExt cx="0" cy="0"/>
        </a:xfrm>
      </p:grpSpPr>
      <p:sp>
        <p:nvSpPr>
          <p:cNvPr id="1050170" name="Rectangle 2"/>
          <p:cNvSpPr>
            <a:spLocks noGrp="1" noChangeArrowheads="1"/>
          </p:cNvSpPr>
          <p:nvPr>
            <p:ph type="title"/>
          </p:nvPr>
        </p:nvSpPr>
        <p:spPr/>
        <p:txBody>
          <a:bodyPr/>
          <a:p>
            <a:pPr algn="ctr" eaLnBrk="1" hangingPunct="1"/>
            <a:r>
              <a:rPr altLang="zh-CN" dirty="0" lang="en-US" smtClean="0">
                <a:ea typeface="黑体" panose="02010609060101010101" pitchFamily="2" charset="-122"/>
              </a:rPr>
              <a:t>IMAP </a:t>
            </a:r>
            <a:r>
              <a:rPr altLang="en-US" dirty="0" lang="zh-CN" smtClean="0">
                <a:ea typeface="黑体" panose="02010609060101010101" pitchFamily="2" charset="-122"/>
              </a:rPr>
              <a:t>的特点</a:t>
            </a:r>
            <a:endParaRPr altLang="en-US" dirty="0" lang="zh-CN" smtClean="0">
              <a:ea typeface="黑体" panose="02010609060101010101" pitchFamily="2" charset="-122"/>
            </a:endParaRPr>
          </a:p>
        </p:txBody>
      </p:sp>
      <p:sp>
        <p:nvSpPr>
          <p:cNvPr id="1050171"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zh-CN" dirty="0" sz="2800" lang="en-US" smtClean="0"/>
              <a:t>IMAP </a:t>
            </a:r>
            <a:r>
              <a:rPr altLang="en-US" dirty="0" sz="2800" lang="zh-CN" smtClean="0"/>
              <a:t>最大</a:t>
            </a:r>
            <a:r>
              <a:rPr altLang="en-US" dirty="0" sz="2800" lang="zh-CN"/>
              <a:t>的好处就是用户可以在不同的地方使用不同的计算机随时上网阅读和处理自己的邮件。</a:t>
            </a:r>
            <a:endParaRPr altLang="en-US" dirty="0" sz="2800" lang="zh-CN"/>
          </a:p>
          <a:p>
            <a:r>
              <a:rPr altLang="zh-CN" dirty="0" sz="2800" lang="en-US"/>
              <a:t>IMAP </a:t>
            </a:r>
            <a:r>
              <a:rPr altLang="en-US" dirty="0" sz="2800" lang="zh-CN"/>
              <a:t>还允许收件人只读取邮件中的某一个部分。例如，收到了一个带有视像附件（此文件可能很大）的邮件。为了节省时间，可以先下载邮件的正文部分，待以后有时间再读取或下载这个很长的附件。</a:t>
            </a:r>
            <a:endParaRPr altLang="en-US" dirty="0" sz="2800" lang="zh-CN"/>
          </a:p>
          <a:p>
            <a:r>
              <a:rPr altLang="zh-CN" dirty="0" sz="2800" lang="en-US"/>
              <a:t>IMAP </a:t>
            </a:r>
            <a:r>
              <a:rPr altLang="en-US" dirty="0" sz="2800" lang="zh-CN"/>
              <a:t>的缺点是如果用户没有将邮件复制到自己的 </a:t>
            </a:r>
            <a:r>
              <a:rPr altLang="zh-CN" dirty="0" sz="2800" lang="en-US"/>
              <a:t>PC </a:t>
            </a:r>
            <a:r>
              <a:rPr altLang="en-US" dirty="0" sz="2800" lang="zh-CN"/>
              <a:t>上，则邮件一直是存放在 </a:t>
            </a:r>
            <a:r>
              <a:rPr altLang="zh-CN" dirty="0" sz="2800" lang="en-US"/>
              <a:t>IMAP </a:t>
            </a:r>
            <a:r>
              <a:rPr altLang="en-US" dirty="0" sz="2800" lang="zh-CN"/>
              <a:t>服务器上。因此用户需要经常与 </a:t>
            </a:r>
            <a:r>
              <a:rPr altLang="zh-CN" dirty="0" sz="2800" lang="en-US"/>
              <a:t>IMAP </a:t>
            </a:r>
            <a:r>
              <a:rPr altLang="en-US" dirty="0" sz="2800" lang="zh-CN"/>
              <a:t>服务器建立连接。  </a:t>
            </a:r>
            <a:endParaRPr altLang="en-US" dirty="0"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171">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50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71"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535" name=""/>
        <p:cNvGrpSpPr/>
        <p:nvPr/>
      </p:nvGrpSpPr>
      <p:grpSpPr>
        <a:xfrm>
          <a:off x="0" y="0"/>
          <a:ext cx="0" cy="0"/>
          <a:chOff x="0" y="0"/>
          <a:chExt cx="0" cy="0"/>
        </a:xfrm>
      </p:grpSpPr>
      <p:sp>
        <p:nvSpPr>
          <p:cNvPr id="1050175" name="Rectangle 2"/>
          <p:cNvSpPr>
            <a:spLocks noGrp="1" noChangeArrowheads="1"/>
          </p:cNvSpPr>
          <p:nvPr>
            <p:ph type="title"/>
          </p:nvPr>
        </p:nvSpPr>
        <p:spPr/>
        <p:txBody>
          <a:bodyPr/>
          <a:p>
            <a:pPr algn="ctr" eaLnBrk="1" hangingPunct="1"/>
            <a:r>
              <a:rPr altLang="en-US" lang="zh-CN" smtClean="0">
                <a:ea typeface="黑体" panose="02010609060101010101" pitchFamily="2" charset="-122"/>
              </a:rPr>
              <a:t>必须注意</a:t>
            </a:r>
            <a:endParaRPr altLang="en-US" lang="zh-CN" smtClean="0">
              <a:ea typeface="黑体" panose="02010609060101010101" pitchFamily="2" charset="-122"/>
            </a:endParaRPr>
          </a:p>
        </p:txBody>
      </p:sp>
      <p:sp>
        <p:nvSpPr>
          <p:cNvPr id="1050176" name="Rectangle 3"/>
          <p:cNvSpPr>
            <a:spLocks noGrp="1" noChangeArrowheads="1"/>
          </p:cNvSpPr>
          <p:nvPr>
            <p:ph idx="1"/>
          </p:nvPr>
        </p:nvSpPr>
        <p:spPr/>
        <p:txBody>
          <a:bodyPr/>
          <a:p>
            <a:pPr eaLnBrk="1" hangingPunct="1"/>
            <a:r>
              <a:rPr altLang="en-US" dirty="0" lang="zh-CN" smtClean="0">
                <a:ea typeface="黑体" panose="02010609060101010101" pitchFamily="2" charset="-122"/>
              </a:rPr>
              <a:t>不要将邮件读取协议 </a:t>
            </a:r>
            <a:r>
              <a:rPr altLang="zh-CN" dirty="0" lang="en-US" smtClean="0">
                <a:ea typeface="黑体" panose="02010609060101010101" pitchFamily="2" charset="-122"/>
              </a:rPr>
              <a:t>POP </a:t>
            </a:r>
            <a:r>
              <a:rPr altLang="en-US" dirty="0" lang="zh-CN" smtClean="0">
                <a:ea typeface="黑体" panose="02010609060101010101" pitchFamily="2" charset="-122"/>
              </a:rPr>
              <a:t>或 </a:t>
            </a:r>
            <a:r>
              <a:rPr altLang="zh-CN" dirty="0" lang="en-US" smtClean="0">
                <a:ea typeface="黑体" panose="02010609060101010101" pitchFamily="2" charset="-122"/>
              </a:rPr>
              <a:t>IMAP </a:t>
            </a:r>
            <a:r>
              <a:rPr altLang="en-US" dirty="0" lang="zh-CN" smtClean="0">
                <a:ea typeface="黑体" panose="02010609060101010101" pitchFamily="2" charset="-122"/>
              </a:rPr>
              <a:t>与邮件传送协议 </a:t>
            </a:r>
            <a:r>
              <a:rPr altLang="zh-CN" dirty="0" lang="en-US" smtClean="0">
                <a:ea typeface="黑体" panose="02010609060101010101" pitchFamily="2" charset="-122"/>
              </a:rPr>
              <a:t>SMTP </a:t>
            </a:r>
            <a:r>
              <a:rPr altLang="en-US" dirty="0" lang="zh-CN" smtClean="0">
                <a:ea typeface="黑体" panose="02010609060101010101" pitchFamily="2" charset="-122"/>
              </a:rPr>
              <a:t>弄混。</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发信人的用户代理向源邮件服务器发送邮件，以及源邮件服务器向目的邮件服务器发送邮件，都是使用 </a:t>
            </a:r>
            <a:r>
              <a:rPr altLang="zh-CN" dirty="0" lang="en-US" smtClean="0">
                <a:ea typeface="黑体" panose="02010609060101010101" pitchFamily="2" charset="-122"/>
              </a:rPr>
              <a:t>SMTP </a:t>
            </a:r>
            <a:r>
              <a:rPr altLang="en-US" dirty="0" lang="zh-CN" smtClean="0">
                <a:ea typeface="黑体" panose="02010609060101010101" pitchFamily="2" charset="-122"/>
              </a:rPr>
              <a:t>协议。</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而 </a:t>
            </a:r>
            <a:r>
              <a:rPr altLang="zh-CN" dirty="0" lang="en-US" smtClean="0">
                <a:ea typeface="黑体" panose="02010609060101010101" pitchFamily="2" charset="-122"/>
              </a:rPr>
              <a:t>POP </a:t>
            </a:r>
            <a:r>
              <a:rPr altLang="en-US" dirty="0" lang="zh-CN" smtClean="0">
                <a:ea typeface="黑体" panose="02010609060101010101" pitchFamily="2" charset="-122"/>
              </a:rPr>
              <a:t>协议或 </a:t>
            </a:r>
            <a:r>
              <a:rPr altLang="zh-CN" dirty="0" lang="en-US" smtClean="0">
                <a:ea typeface="黑体" panose="02010609060101010101" pitchFamily="2" charset="-122"/>
              </a:rPr>
              <a:t>IMAP </a:t>
            </a:r>
            <a:r>
              <a:rPr altLang="en-US" dirty="0" lang="zh-CN" smtClean="0">
                <a:ea typeface="黑体" panose="02010609060101010101" pitchFamily="2" charset="-122"/>
              </a:rPr>
              <a:t>协议则是用户从目的邮件服务器上读取邮件所使用的协议。 </a:t>
            </a:r>
            <a:endParaRPr altLang="en-US" dirty="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176">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501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76"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538" name=""/>
        <p:cNvGrpSpPr/>
        <p:nvPr/>
      </p:nvGrpSpPr>
      <p:grpSpPr>
        <a:xfrm>
          <a:off x="0" y="0"/>
          <a:ext cx="0" cy="0"/>
          <a:chOff x="0" y="0"/>
          <a:chExt cx="0" cy="0"/>
        </a:xfrm>
      </p:grpSpPr>
      <p:sp>
        <p:nvSpPr>
          <p:cNvPr id="1050180" name="Text Box 15"/>
          <p:cNvSpPr txBox="1">
            <a:spLocks noChangeArrowheads="1"/>
          </p:cNvSpPr>
          <p:nvPr/>
        </p:nvSpPr>
        <p:spPr bwMode="auto">
          <a:xfrm>
            <a:off x="7828504" y="5306045"/>
            <a:ext cx="987771"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lang="en-US">
                <a:solidFill>
                  <a:srgbClr val="000099"/>
                </a:solidFill>
                <a:latin typeface="Arial" panose="020B0604020202020204" pitchFamily="34" charset="0"/>
                <a:ea typeface="黑体" panose="02010609060101010101" pitchFamily="2" charset="-122"/>
              </a:rPr>
              <a:t>HTTP</a:t>
            </a:r>
            <a:endParaRPr altLang="zh-CN" b="1" sz="2400" lang="en-US">
              <a:solidFill>
                <a:srgbClr val="000099"/>
              </a:solidFill>
              <a:latin typeface="Arial" panose="020B0604020202020204" pitchFamily="34" charset="0"/>
              <a:ea typeface="黑体" panose="02010609060101010101" pitchFamily="2" charset="-122"/>
            </a:endParaRPr>
          </a:p>
        </p:txBody>
      </p:sp>
      <p:sp>
        <p:nvSpPr>
          <p:cNvPr id="1050181" name="Text Box 14"/>
          <p:cNvSpPr txBox="1">
            <a:spLocks noChangeArrowheads="1"/>
          </p:cNvSpPr>
          <p:nvPr/>
        </p:nvSpPr>
        <p:spPr bwMode="auto">
          <a:xfrm>
            <a:off x="1088642" y="5306045"/>
            <a:ext cx="987771"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lang="en-US">
                <a:solidFill>
                  <a:srgbClr val="000099"/>
                </a:solidFill>
                <a:latin typeface="Arial" panose="020B0604020202020204" pitchFamily="34" charset="0"/>
                <a:ea typeface="黑体" panose="02010609060101010101" pitchFamily="2" charset="-122"/>
              </a:rPr>
              <a:t>HTTP</a:t>
            </a:r>
            <a:endParaRPr altLang="zh-CN" b="1" sz="2400" lang="en-US">
              <a:solidFill>
                <a:srgbClr val="000099"/>
              </a:solidFill>
              <a:latin typeface="Arial" panose="020B0604020202020204" pitchFamily="34" charset="0"/>
              <a:ea typeface="黑体" panose="02010609060101010101" pitchFamily="2" charset="-122"/>
            </a:endParaRPr>
          </a:p>
        </p:txBody>
      </p:sp>
      <p:sp>
        <p:nvSpPr>
          <p:cNvPr id="1050182" name="Rectangle 2"/>
          <p:cNvSpPr>
            <a:spLocks noGrp="1" noChangeArrowheads="1"/>
          </p:cNvSpPr>
          <p:nvPr>
            <p:ph type="title"/>
          </p:nvPr>
        </p:nvSpPr>
        <p:spPr/>
        <p:txBody>
          <a:bodyPr/>
          <a:p>
            <a:pPr eaLnBrk="1" hangingPunct="1"/>
            <a:r>
              <a:rPr altLang="zh-CN" dirty="0" lang="en-US"/>
              <a:t>6.5.5  </a:t>
            </a:r>
            <a:r>
              <a:rPr dirty="0"/>
              <a:t>基于万维网的电子邮件</a:t>
            </a:r>
            <a:endParaRPr dirty="0"/>
          </a:p>
        </p:txBody>
      </p:sp>
      <p:sp>
        <p:nvSpPr>
          <p:cNvPr id="1050183" name="Rectangle 3"/>
          <p:cNvSpPr>
            <a:spLocks noGrp="1" noChangeArrowheads="1"/>
          </p:cNvSpPr>
          <p:nvPr>
            <p:ph idx="1"/>
          </p:nvPr>
        </p:nvSpPr>
        <p:spPr/>
        <p:txBody>
          <a:bodyPr/>
          <a:p>
            <a:pPr eaLnBrk="1" hangingPunct="1" indent="-316230" marL="316230">
              <a:spcBef>
                <a:spcPts val="555"/>
              </a:spcBef>
            </a:pPr>
            <a:r>
              <a:rPr altLang="en-US" dirty="0" sz="2800" lang="zh-CN" smtClean="0"/>
              <a:t>电子邮件从 </a:t>
            </a:r>
            <a:r>
              <a:rPr altLang="zh-CN" dirty="0" sz="2800" lang="en-US" smtClean="0"/>
              <a:t>A </a:t>
            </a:r>
            <a:r>
              <a:rPr altLang="en-US" dirty="0" sz="2800" lang="zh-CN" smtClean="0"/>
              <a:t>发送到网易邮件服务器</a:t>
            </a:r>
            <a:r>
              <a:rPr altLang="en-US" dirty="0" sz="2800" lang="zh-CN" smtClean="0">
                <a:solidFill>
                  <a:srgbClr val="FF0000"/>
                </a:solidFill>
              </a:rPr>
              <a:t>使用 </a:t>
            </a:r>
            <a:r>
              <a:rPr altLang="zh-CN" dirty="0" sz="2800" lang="en-US" smtClean="0">
                <a:solidFill>
                  <a:srgbClr val="FF0000"/>
                </a:solidFill>
              </a:rPr>
              <a:t>HTTP </a:t>
            </a:r>
            <a:r>
              <a:rPr altLang="en-US" dirty="0" sz="2800" lang="zh-CN" smtClean="0">
                <a:solidFill>
                  <a:srgbClr val="FF0000"/>
                </a:solidFill>
              </a:rPr>
              <a:t>协议。</a:t>
            </a:r>
            <a:endParaRPr altLang="en-US" dirty="0" sz="2800" lang="zh-CN" smtClean="0">
              <a:solidFill>
                <a:srgbClr val="FF0000"/>
              </a:solidFill>
            </a:endParaRPr>
          </a:p>
          <a:p>
            <a:pPr eaLnBrk="1" hangingPunct="1" indent="-316230" marL="316230">
              <a:spcBef>
                <a:spcPts val="555"/>
              </a:spcBef>
            </a:pPr>
            <a:r>
              <a:rPr altLang="en-US" dirty="0" sz="2800" lang="zh-CN" smtClean="0"/>
              <a:t>两个邮件服务器之间的传送使用 </a:t>
            </a:r>
            <a:r>
              <a:rPr altLang="zh-CN" dirty="0" sz="2800" lang="en-US" smtClean="0"/>
              <a:t>SMTP</a:t>
            </a:r>
            <a:r>
              <a:rPr altLang="en-US" dirty="0" sz="2800" lang="zh-CN" smtClean="0"/>
              <a:t>。</a:t>
            </a:r>
            <a:endParaRPr altLang="en-US" dirty="0" sz="2800" lang="zh-CN" smtClean="0"/>
          </a:p>
          <a:p>
            <a:pPr eaLnBrk="1" hangingPunct="1" indent="-316230" marL="316230">
              <a:spcBef>
                <a:spcPts val="555"/>
              </a:spcBef>
            </a:pPr>
            <a:r>
              <a:rPr altLang="en-US" dirty="0" sz="2800" lang="zh-CN" smtClean="0"/>
              <a:t>邮件从新浪邮件服务器传送到 </a:t>
            </a:r>
            <a:r>
              <a:rPr altLang="zh-CN" dirty="0" sz="2800" lang="en-US" smtClean="0"/>
              <a:t>B </a:t>
            </a:r>
            <a:r>
              <a:rPr altLang="en-US" dirty="0" sz="2800" lang="zh-CN" smtClean="0"/>
              <a:t>是使用 </a:t>
            </a:r>
            <a:r>
              <a:rPr altLang="zh-CN" dirty="0" sz="2800" lang="en-US" smtClean="0"/>
              <a:t>HTTP </a:t>
            </a:r>
            <a:r>
              <a:rPr altLang="en-US" dirty="0" sz="2800" lang="zh-CN" smtClean="0"/>
              <a:t>协议。</a:t>
            </a:r>
            <a:endParaRPr altLang="en-US" dirty="0" sz="2800" lang="zh-CN" smtClean="0"/>
          </a:p>
        </p:txBody>
      </p:sp>
      <p:sp>
        <p:nvSpPr>
          <p:cNvPr id="1050184" name="Text Box 4"/>
          <p:cNvSpPr txBox="1">
            <a:spLocks noChangeArrowheads="1"/>
          </p:cNvSpPr>
          <p:nvPr/>
        </p:nvSpPr>
        <p:spPr bwMode="auto">
          <a:xfrm>
            <a:off x="600220" y="5077445"/>
            <a:ext cx="407484"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lang="en-US">
                <a:solidFill>
                  <a:srgbClr val="000099"/>
                </a:solidFill>
                <a:latin typeface="Arial" panose="020B0604020202020204" pitchFamily="34" charset="0"/>
                <a:ea typeface="黑体" panose="02010609060101010101" pitchFamily="2" charset="-122"/>
              </a:rPr>
              <a:t>A</a:t>
            </a:r>
            <a:endParaRPr altLang="zh-CN" b="1" sz="2400" lang="en-US">
              <a:solidFill>
                <a:srgbClr val="000099"/>
              </a:solidFill>
              <a:latin typeface="Arial" panose="020B0604020202020204" pitchFamily="34" charset="0"/>
              <a:ea typeface="黑体" panose="02010609060101010101" pitchFamily="2" charset="-122"/>
            </a:endParaRPr>
          </a:p>
        </p:txBody>
      </p:sp>
      <p:pic>
        <p:nvPicPr>
          <p:cNvPr id="2097181" name="Picture 5"/>
          <p:cNvPicPr>
            <a:picLocks noChangeArrowheads="1"/>
          </p:cNvPicPr>
          <p:nvPr/>
        </p:nvPicPr>
        <p:blipFill>
          <a:blip xmlns:r="http://schemas.openxmlformats.org/officeDocument/2006/relationships" r:embed="rId1" cstate="print"/>
          <a:srcRect/>
          <a:stretch>
            <a:fillRect/>
          </a:stretch>
        </p:blipFill>
        <p:spPr bwMode="auto">
          <a:xfrm flipH="1">
            <a:off x="543467" y="5490196"/>
            <a:ext cx="431668" cy="433387"/>
          </a:xfrm>
          <a:prstGeom prst="rect"/>
          <a:noFill/>
          <a:ln>
            <a:noFill/>
          </a:ln>
          <a:effectLst/>
        </p:spPr>
      </p:pic>
      <p:pic>
        <p:nvPicPr>
          <p:cNvPr id="2097182" name="Picture 6"/>
          <p:cNvPicPr>
            <a:picLocks noChangeArrowheads="1"/>
          </p:cNvPicPr>
          <p:nvPr/>
        </p:nvPicPr>
        <p:blipFill>
          <a:blip xmlns:r="http://schemas.openxmlformats.org/officeDocument/2006/relationships" r:embed="rId2"/>
          <a:srcRect/>
          <a:stretch>
            <a:fillRect/>
          </a:stretch>
        </p:blipFill>
        <p:spPr bwMode="auto">
          <a:xfrm flipH="1">
            <a:off x="2414600" y="5202857"/>
            <a:ext cx="612246" cy="992188"/>
          </a:xfrm>
          <a:prstGeom prst="rect"/>
          <a:noFill/>
          <a:ln>
            <a:noFill/>
          </a:ln>
          <a:effectLst/>
        </p:spPr>
      </p:pic>
      <p:pic>
        <p:nvPicPr>
          <p:cNvPr id="2097183" name="Picture 7"/>
          <p:cNvPicPr>
            <a:picLocks noChangeArrowheads="1"/>
          </p:cNvPicPr>
          <p:nvPr/>
        </p:nvPicPr>
        <p:blipFill>
          <a:blip xmlns:r="http://schemas.openxmlformats.org/officeDocument/2006/relationships" r:embed="rId2"/>
          <a:srcRect/>
          <a:stretch>
            <a:fillRect/>
          </a:stretch>
        </p:blipFill>
        <p:spPr bwMode="auto">
          <a:xfrm flipH="1">
            <a:off x="6906696" y="5202857"/>
            <a:ext cx="612246" cy="992188"/>
          </a:xfrm>
          <a:prstGeom prst="rect"/>
          <a:noFill/>
          <a:ln>
            <a:noFill/>
          </a:ln>
          <a:effectLst/>
        </p:spPr>
      </p:pic>
      <p:sp>
        <p:nvSpPr>
          <p:cNvPr id="1050185" name="Text Box 8"/>
          <p:cNvSpPr txBox="1">
            <a:spLocks noChangeArrowheads="1"/>
          </p:cNvSpPr>
          <p:nvPr/>
        </p:nvSpPr>
        <p:spPr bwMode="auto">
          <a:xfrm>
            <a:off x="9171662" y="5075857"/>
            <a:ext cx="407484"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lang="en-US">
                <a:solidFill>
                  <a:srgbClr val="000099"/>
                </a:solidFill>
                <a:latin typeface="Arial" panose="020B0604020202020204" pitchFamily="34" charset="0"/>
                <a:ea typeface="黑体" panose="02010609060101010101" pitchFamily="2" charset="-122"/>
              </a:rPr>
              <a:t>B</a:t>
            </a:r>
            <a:endParaRPr altLang="zh-CN" b="1" sz="2400" lang="en-US">
              <a:solidFill>
                <a:srgbClr val="000099"/>
              </a:solidFill>
              <a:latin typeface="Arial" panose="020B0604020202020204" pitchFamily="34" charset="0"/>
              <a:ea typeface="黑体" panose="02010609060101010101" pitchFamily="2" charset="-122"/>
            </a:endParaRPr>
          </a:p>
        </p:txBody>
      </p:sp>
      <p:pic>
        <p:nvPicPr>
          <p:cNvPr id="2097184" name="Picture 9"/>
          <p:cNvPicPr>
            <a:picLocks noChangeArrowheads="1"/>
          </p:cNvPicPr>
          <p:nvPr/>
        </p:nvPicPr>
        <p:blipFill>
          <a:blip xmlns:r="http://schemas.openxmlformats.org/officeDocument/2006/relationships" r:embed="rId1" cstate="print"/>
          <a:srcRect/>
          <a:stretch>
            <a:fillRect/>
          </a:stretch>
        </p:blipFill>
        <p:spPr bwMode="auto">
          <a:xfrm flipH="1">
            <a:off x="9114909" y="5488607"/>
            <a:ext cx="431668" cy="433388"/>
          </a:xfrm>
          <a:prstGeom prst="rect"/>
          <a:noFill/>
          <a:ln>
            <a:noFill/>
          </a:ln>
          <a:effectLst/>
        </p:spPr>
      </p:pic>
      <p:sp>
        <p:nvSpPr>
          <p:cNvPr id="1050186" name="Line 10"/>
          <p:cNvSpPr>
            <a:spLocks noChangeShapeType="1"/>
          </p:cNvSpPr>
          <p:nvPr/>
        </p:nvSpPr>
        <p:spPr bwMode="auto">
          <a:xfrm flipV="1">
            <a:off x="883985" y="5779120"/>
            <a:ext cx="1609725" cy="12700"/>
          </a:xfrm>
          <a:prstGeom prst="line"/>
          <a:noFill/>
          <a:ln w="76200">
            <a:solidFill>
              <a:schemeClr val="hlink"/>
            </a:solidFill>
            <a:round/>
            <a:tailEnd type="triangle" w="med" len="lg"/>
          </a:ln>
          <a:effectLst/>
        </p:spPr>
        <p:txBody>
          <a:bodyPr/>
          <a:p>
            <a:endParaRPr altLang="en-US" b="1" lang="zh-CN">
              <a:solidFill>
                <a:srgbClr val="000099"/>
              </a:solidFill>
            </a:endParaRPr>
          </a:p>
        </p:txBody>
      </p:sp>
      <p:sp>
        <p:nvSpPr>
          <p:cNvPr id="1050187" name="Line 11"/>
          <p:cNvSpPr>
            <a:spLocks noChangeShapeType="1"/>
          </p:cNvSpPr>
          <p:nvPr/>
        </p:nvSpPr>
        <p:spPr bwMode="auto">
          <a:xfrm flipV="1">
            <a:off x="2961494" y="5763246"/>
            <a:ext cx="4056989" cy="15875"/>
          </a:xfrm>
          <a:prstGeom prst="line"/>
          <a:noFill/>
          <a:ln w="76200">
            <a:solidFill>
              <a:schemeClr val="folHlink"/>
            </a:solidFill>
            <a:round/>
            <a:tailEnd type="triangle" w="med" len="lg"/>
          </a:ln>
          <a:effectLst/>
        </p:spPr>
        <p:txBody>
          <a:bodyPr/>
          <a:p>
            <a:endParaRPr altLang="en-US" b="1" lang="zh-CN">
              <a:solidFill>
                <a:srgbClr val="000099"/>
              </a:solidFill>
            </a:endParaRPr>
          </a:p>
        </p:txBody>
      </p:sp>
      <p:sp>
        <p:nvSpPr>
          <p:cNvPr id="1050188" name="Line 12"/>
          <p:cNvSpPr>
            <a:spLocks noChangeShapeType="1"/>
          </p:cNvSpPr>
          <p:nvPr/>
        </p:nvSpPr>
        <p:spPr bwMode="auto">
          <a:xfrm flipV="1">
            <a:off x="7518942" y="5763246"/>
            <a:ext cx="1683677" cy="15875"/>
          </a:xfrm>
          <a:prstGeom prst="line"/>
          <a:noFill/>
          <a:ln w="76200">
            <a:solidFill>
              <a:schemeClr val="hlink"/>
            </a:solidFill>
            <a:round/>
            <a:tailEnd type="triangle" w="med" len="lg"/>
          </a:ln>
          <a:effectLst/>
        </p:spPr>
        <p:txBody>
          <a:bodyPr/>
          <a:p>
            <a:endParaRPr altLang="en-US" b="1" lang="zh-CN">
              <a:solidFill>
                <a:srgbClr val="000099"/>
              </a:solidFill>
            </a:endParaRPr>
          </a:p>
        </p:txBody>
      </p:sp>
      <p:sp>
        <p:nvSpPr>
          <p:cNvPr id="1050189" name="Text Box 13"/>
          <p:cNvSpPr txBox="1">
            <a:spLocks noChangeArrowheads="1"/>
          </p:cNvSpPr>
          <p:nvPr/>
        </p:nvSpPr>
        <p:spPr bwMode="auto">
          <a:xfrm>
            <a:off x="4419877" y="5331445"/>
            <a:ext cx="1039067"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lang="en-US">
                <a:solidFill>
                  <a:srgbClr val="000099"/>
                </a:solidFill>
                <a:latin typeface="Arial" panose="020B0604020202020204" pitchFamily="34" charset="0"/>
                <a:ea typeface="黑体" panose="02010609060101010101" pitchFamily="2" charset="-122"/>
              </a:rPr>
              <a:t>SMTP</a:t>
            </a:r>
            <a:endParaRPr altLang="zh-CN" b="1" sz="2400" lang="en-US">
              <a:solidFill>
                <a:srgbClr val="000099"/>
              </a:solidFill>
              <a:latin typeface="Arial" panose="020B0604020202020204" pitchFamily="34" charset="0"/>
              <a:ea typeface="黑体" panose="02010609060101010101" pitchFamily="2" charset="-122"/>
            </a:endParaRPr>
          </a:p>
        </p:txBody>
      </p:sp>
      <p:sp>
        <p:nvSpPr>
          <p:cNvPr id="1050190" name="Text Box 16"/>
          <p:cNvSpPr txBox="1">
            <a:spLocks noChangeArrowheads="1"/>
          </p:cNvSpPr>
          <p:nvPr/>
        </p:nvSpPr>
        <p:spPr bwMode="auto">
          <a:xfrm>
            <a:off x="1549453" y="4509120"/>
            <a:ext cx="2339102" cy="75713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altLang="en-US" b="1" sz="2400" lang="zh-CN">
                <a:solidFill>
                  <a:srgbClr val="000099"/>
                </a:solidFill>
                <a:latin typeface="Arial" panose="020B0604020202020204" pitchFamily="34" charset="0"/>
                <a:ea typeface="黑体" panose="02010609060101010101" pitchFamily="2" charset="-122"/>
              </a:rPr>
              <a:t>网易邮件服务器</a:t>
            </a:r>
            <a:endParaRPr altLang="en-US" b="1" sz="2400" lang="zh-CN">
              <a:solidFill>
                <a:srgbClr val="000099"/>
              </a:solidFill>
              <a:latin typeface="Arial" panose="020B0604020202020204" pitchFamily="34" charset="0"/>
              <a:ea typeface="黑体" panose="02010609060101010101" pitchFamily="2" charset="-122"/>
            </a:endParaRPr>
          </a:p>
          <a:p>
            <a:pPr algn="ctr" eaLnBrk="1" hangingPunct="1">
              <a:lnSpc>
                <a:spcPct val="90000"/>
              </a:lnSpc>
            </a:pPr>
            <a:r>
              <a:rPr altLang="zh-CN" b="1" sz="2400" lang="en-US">
                <a:solidFill>
                  <a:srgbClr val="000099"/>
                </a:solidFill>
                <a:latin typeface="Arial" panose="020B0604020202020204" pitchFamily="34" charset="0"/>
                <a:ea typeface="黑体" panose="02010609060101010101" pitchFamily="2" charset="-122"/>
              </a:rPr>
              <a:t>mail.163.com</a:t>
            </a:r>
            <a:endParaRPr altLang="zh-CN" b="1" sz="2400" lang="en-US">
              <a:solidFill>
                <a:srgbClr val="000099"/>
              </a:solidFill>
              <a:latin typeface="Arial" panose="020B0604020202020204" pitchFamily="34" charset="0"/>
              <a:ea typeface="黑体" panose="02010609060101010101" pitchFamily="2" charset="-122"/>
            </a:endParaRPr>
          </a:p>
        </p:txBody>
      </p:sp>
      <p:sp>
        <p:nvSpPr>
          <p:cNvPr id="1050191" name="Text Box 17"/>
          <p:cNvSpPr txBox="1">
            <a:spLocks noChangeArrowheads="1"/>
          </p:cNvSpPr>
          <p:nvPr/>
        </p:nvSpPr>
        <p:spPr bwMode="auto">
          <a:xfrm>
            <a:off x="5760120" y="4509120"/>
            <a:ext cx="2662908" cy="75713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altLang="en-US" b="1" sz="2400" lang="zh-CN">
                <a:solidFill>
                  <a:srgbClr val="000099"/>
                </a:solidFill>
                <a:latin typeface="Arial" panose="020B0604020202020204" pitchFamily="34" charset="0"/>
                <a:ea typeface="黑体" panose="02010609060101010101" pitchFamily="2" charset="-122"/>
              </a:rPr>
              <a:t>新浪邮件服务器</a:t>
            </a:r>
            <a:endParaRPr altLang="en-US" b="1" sz="2400" lang="zh-CN">
              <a:solidFill>
                <a:srgbClr val="000099"/>
              </a:solidFill>
              <a:latin typeface="Arial" panose="020B0604020202020204" pitchFamily="34" charset="0"/>
              <a:ea typeface="黑体" panose="02010609060101010101" pitchFamily="2" charset="-122"/>
            </a:endParaRPr>
          </a:p>
          <a:p>
            <a:pPr algn="ctr" eaLnBrk="1" hangingPunct="1">
              <a:lnSpc>
                <a:spcPct val="90000"/>
              </a:lnSpc>
            </a:pPr>
            <a:r>
              <a:rPr altLang="zh-CN" b="1" sz="2400" lang="en-US">
                <a:solidFill>
                  <a:srgbClr val="000099"/>
                </a:solidFill>
                <a:latin typeface="Arial" panose="020B0604020202020204" pitchFamily="34" charset="0"/>
                <a:ea typeface="黑体" panose="02010609060101010101" pitchFamily="2" charset="-122"/>
              </a:rPr>
              <a:t>mail.sina.com.cn</a:t>
            </a:r>
            <a:endParaRPr altLang="zh-CN" b="1" sz="2400" lang="en-US">
              <a:solidFill>
                <a:srgbClr val="000099"/>
              </a:solidFill>
              <a:latin typeface="Arial" panose="020B0604020202020204" pitchFamily="34" charset="0"/>
              <a:ea typeface="黑体" panose="02010609060101010101" pitchFamily="2" charset="-122"/>
            </a:endParaRPr>
          </a:p>
        </p:txBody>
      </p:sp>
      <p:sp>
        <p:nvSpPr>
          <p:cNvPr id="1050192" name="矩形 1"/>
          <p:cNvSpPr/>
          <p:nvPr/>
        </p:nvSpPr>
        <p:spPr>
          <a:xfrm>
            <a:off x="920551" y="2924944"/>
            <a:ext cx="8194357" cy="1384995"/>
          </a:xfrm>
          <a:prstGeom prst="rect"/>
          <a:solidFill>
            <a:srgbClr val="FFFF66"/>
          </a:solidFill>
          <a:ln>
            <a:solidFill>
              <a:srgbClr val="000066"/>
            </a:solidFill>
          </a:ln>
        </p:spPr>
        <p:txBody>
          <a:bodyPr wrap="square">
            <a:spAutoFit/>
          </a:bodyPr>
          <a:p>
            <a:r>
              <a:rPr altLang="zh-CN" b="1" dirty="0" sz="2800" lang="zh-CN">
                <a:solidFill>
                  <a:srgbClr val="FF0000"/>
                </a:solidFill>
                <a:latin typeface="+mn-lt"/>
                <a:ea typeface="+mn-ea"/>
              </a:rPr>
              <a:t>万维网电子邮件的</a:t>
            </a:r>
            <a:r>
              <a:rPr altLang="zh-CN" b="1" dirty="0" sz="2800" lang="zh-CN" smtClean="0">
                <a:solidFill>
                  <a:srgbClr val="FF0000"/>
                </a:solidFill>
                <a:latin typeface="+mn-lt"/>
                <a:ea typeface="+mn-ea"/>
              </a:rPr>
              <a:t>好处：</a:t>
            </a:r>
            <a:r>
              <a:rPr altLang="zh-CN" b="1" dirty="0" sz="2800" lang="zh-CN">
                <a:solidFill>
                  <a:srgbClr val="000066"/>
                </a:solidFill>
                <a:latin typeface="+mn-lt"/>
                <a:ea typeface="+mn-ea"/>
              </a:rPr>
              <a:t>只要能够找到上网的计算机，打开任何一种浏览器就可以非常方便地收发电子邮件。</a:t>
            </a:r>
            <a:endParaRPr altLang="en-US" b="1" dirty="0" sz="2800" lang="zh-CN">
              <a:solidFill>
                <a:srgbClr val="000066"/>
              </a:solidFill>
              <a:latin typeface="+mn-lt"/>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47" name="Rectangle 4"/>
          <p:cNvSpPr>
            <a:spLocks noGrp="1" noChangeArrowheads="1"/>
          </p:cNvSpPr>
          <p:nvPr>
            <p:ph type="title"/>
          </p:nvPr>
        </p:nvSpPr>
        <p:spPr/>
        <p:txBody>
          <a:bodyPr/>
          <a:p>
            <a:pPr algn="ctr"/>
            <a:r>
              <a:rPr altLang="en-US" dirty="0" lang="zh-CN" smtClean="0"/>
              <a:t>互联网的域名空间 </a:t>
            </a:r>
            <a:endParaRPr altLang="en-US" dirty="0" lang="zh-CN" smtClean="0"/>
          </a:p>
        </p:txBody>
      </p:sp>
      <p:sp>
        <p:nvSpPr>
          <p:cNvPr id="1048648" name="Rectangle 122"/>
          <p:cNvSpPr>
            <a:spLocks noChangeArrowheads="1"/>
          </p:cNvSpPr>
          <p:nvPr/>
        </p:nvSpPr>
        <p:spPr bwMode="auto">
          <a:xfrm>
            <a:off x="5423247" y="1196752"/>
            <a:ext cx="553773" cy="438150"/>
          </a:xfrm>
          <a:prstGeom prst="rect"/>
          <a:solidFill>
            <a:schemeClr val="bg1"/>
          </a:solidFill>
          <a:ln>
            <a:noFill/>
          </a:ln>
          <a:effectLst/>
        </p:spPr>
        <p:txBody>
          <a:bodyPr anchor="ctr" wrap="none"/>
          <a:p>
            <a:pPr algn="ctr" eaLnBrk="1" hangingPunct="1"/>
            <a:r>
              <a:rPr altLang="en-US" b="1" dirty="0" sz="2800" kumimoji="1" lang="zh-CN">
                <a:solidFill>
                  <a:srgbClr val="000099"/>
                </a:solidFill>
                <a:latin typeface="+mn-lt"/>
                <a:ea typeface="+mn-ea"/>
              </a:rPr>
              <a:t>根</a:t>
            </a:r>
            <a:endParaRPr altLang="en-US" b="1" dirty="0" sz="2800" kumimoji="1" lang="zh-CN">
              <a:solidFill>
                <a:srgbClr val="000099"/>
              </a:solidFill>
              <a:latin typeface="+mn-lt"/>
              <a:ea typeface="+mn-ea"/>
            </a:endParaRPr>
          </a:p>
        </p:txBody>
      </p:sp>
      <p:grpSp>
        <p:nvGrpSpPr>
          <p:cNvPr id="155" name="Group 216"/>
          <p:cNvGrpSpPr/>
          <p:nvPr/>
        </p:nvGrpSpPr>
        <p:grpSpPr bwMode="auto">
          <a:xfrm>
            <a:off x="293108" y="4432969"/>
            <a:ext cx="8521567" cy="1084263"/>
            <a:chOff x="113" y="2435"/>
            <a:chExt cx="4955" cy="683"/>
          </a:xfrm>
        </p:grpSpPr>
        <p:sp>
          <p:nvSpPr>
            <p:cNvPr id="1048649" name="Rectangle 211"/>
            <p:cNvSpPr>
              <a:spLocks noChangeArrowheads="1"/>
            </p:cNvSpPr>
            <p:nvPr/>
          </p:nvSpPr>
          <p:spPr bwMode="auto">
            <a:xfrm>
              <a:off x="1020" y="2822"/>
              <a:ext cx="106" cy="289"/>
            </a:xfrm>
            <a:prstGeom prst="rect"/>
            <a:solidFill>
              <a:srgbClr val="CCCC00"/>
            </a:solidFill>
            <a:ln>
              <a:noFill/>
            </a:ln>
            <a:effectLst/>
          </p:spPr>
          <p:txBody>
            <a:bodyPr bIns="44450" lIns="90488" rIns="90488" tIns="44450" wrap="none">
              <a:spAutoFit/>
            </a:bodyPr>
            <a:p>
              <a:pPr eaLnBrk="1" hangingPunct="1"/>
              <a:endParaRPr altLang="en-US" b="1" lang="zh-CN">
                <a:solidFill>
                  <a:srgbClr val="000099"/>
                </a:solidFill>
                <a:latin typeface="+mn-lt"/>
                <a:ea typeface="+mn-ea"/>
              </a:endParaRPr>
            </a:p>
          </p:txBody>
        </p:sp>
        <p:sp>
          <p:nvSpPr>
            <p:cNvPr id="1048650" name="Rectangle 130"/>
            <p:cNvSpPr>
              <a:spLocks noChangeArrowheads="1"/>
            </p:cNvSpPr>
            <p:nvPr/>
          </p:nvSpPr>
          <p:spPr bwMode="auto">
            <a:xfrm>
              <a:off x="113" y="2819"/>
              <a:ext cx="703" cy="250"/>
            </a:xfrm>
            <a:prstGeom prst="rect"/>
            <a:solidFill>
              <a:srgbClr val="CCCC00"/>
            </a:solidFill>
            <a:ln>
              <a:noFill/>
            </a:ln>
            <a:effectLst/>
          </p:spPr>
          <p:txBody>
            <a:bodyPr bIns="44450" lIns="90488" rIns="90488" tIns="44450" wrap="none">
              <a:spAutoFit/>
            </a:bodyPr>
            <a:p>
              <a:pPr defTabSz="762000"/>
              <a:r>
                <a:rPr altLang="en-US" b="1" sz="2000" kumimoji="1" lang="zh-CN">
                  <a:solidFill>
                    <a:srgbClr val="000099"/>
                  </a:solidFill>
                  <a:latin typeface="+mn-lt"/>
                  <a:ea typeface="+mn-ea"/>
                </a:rPr>
                <a:t>四级域名</a:t>
              </a:r>
              <a:endParaRPr altLang="en-US" b="1" sz="2000" kumimoji="1" lang="zh-CN">
                <a:solidFill>
                  <a:srgbClr val="000099"/>
                </a:solidFill>
                <a:latin typeface="+mn-lt"/>
                <a:ea typeface="+mn-ea"/>
              </a:endParaRPr>
            </a:p>
          </p:txBody>
        </p:sp>
        <p:sp>
          <p:nvSpPr>
            <p:cNvPr id="1048651" name="Text Box 131"/>
            <p:cNvSpPr txBox="1">
              <a:spLocks noChangeArrowheads="1"/>
            </p:cNvSpPr>
            <p:nvPr/>
          </p:nvSpPr>
          <p:spPr bwMode="auto">
            <a:xfrm>
              <a:off x="3556" y="2817"/>
              <a:ext cx="405"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mail</a:t>
              </a:r>
              <a:endParaRPr altLang="zh-CN" b="1" sz="2000" kumimoji="1" lang="en-US">
                <a:solidFill>
                  <a:srgbClr val="000099"/>
                </a:solidFill>
                <a:latin typeface="+mn-lt"/>
                <a:ea typeface="+mn-ea"/>
              </a:endParaRPr>
            </a:p>
          </p:txBody>
        </p:sp>
        <p:sp>
          <p:nvSpPr>
            <p:cNvPr id="1048652" name="Text Box 132"/>
            <p:cNvSpPr txBox="1">
              <a:spLocks noChangeArrowheads="1"/>
            </p:cNvSpPr>
            <p:nvPr/>
          </p:nvSpPr>
          <p:spPr bwMode="auto">
            <a:xfrm>
              <a:off x="4060" y="2633"/>
              <a:ext cx="435" cy="485"/>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4400" kumimoji="1" lang="en-US">
                  <a:solidFill>
                    <a:srgbClr val="000099"/>
                  </a:solidFill>
                  <a:latin typeface="+mn-lt"/>
                  <a:ea typeface="+mn-ea"/>
                </a:rPr>
                <a:t>…</a:t>
              </a:r>
              <a:endParaRPr altLang="zh-CN" b="1" sz="4400" kumimoji="1" lang="en-US">
                <a:solidFill>
                  <a:srgbClr val="000099"/>
                </a:solidFill>
                <a:latin typeface="+mn-lt"/>
                <a:ea typeface="+mn-ea"/>
              </a:endParaRPr>
            </a:p>
          </p:txBody>
        </p:sp>
        <p:sp>
          <p:nvSpPr>
            <p:cNvPr id="1048653" name="Text Box 151"/>
            <p:cNvSpPr txBox="1">
              <a:spLocks noChangeArrowheads="1"/>
            </p:cNvSpPr>
            <p:nvPr/>
          </p:nvSpPr>
          <p:spPr bwMode="auto">
            <a:xfrm>
              <a:off x="4614" y="2817"/>
              <a:ext cx="454"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www</a:t>
              </a:r>
              <a:endParaRPr altLang="zh-CN" b="1" sz="2000" kumimoji="1" lang="en-US">
                <a:solidFill>
                  <a:srgbClr val="000099"/>
                </a:solidFill>
                <a:latin typeface="+mn-lt"/>
                <a:ea typeface="+mn-ea"/>
              </a:endParaRPr>
            </a:p>
          </p:txBody>
        </p:sp>
        <p:sp>
          <p:nvSpPr>
            <p:cNvPr id="1048654" name="Line 155"/>
            <p:cNvSpPr>
              <a:spLocks noChangeShapeType="1"/>
            </p:cNvSpPr>
            <p:nvPr/>
          </p:nvSpPr>
          <p:spPr bwMode="auto">
            <a:xfrm>
              <a:off x="4381" y="2435"/>
              <a:ext cx="437" cy="470"/>
            </a:xfrm>
            <a:prstGeom prst="line"/>
            <a:noFill/>
            <a:ln w="9525">
              <a:solidFill>
                <a:schemeClr val="tx1"/>
              </a:solidFill>
              <a:round/>
            </a:ln>
            <a:effectLst/>
          </p:spPr>
          <p:txBody>
            <a:bodyPr/>
            <a:p>
              <a:endParaRPr altLang="en-US" b="1" lang="zh-CN">
                <a:solidFill>
                  <a:srgbClr val="000099"/>
                </a:solidFill>
                <a:latin typeface="+mn-lt"/>
                <a:ea typeface="+mn-ea"/>
              </a:endParaRPr>
            </a:p>
          </p:txBody>
        </p:sp>
        <p:sp>
          <p:nvSpPr>
            <p:cNvPr id="1048655" name="Line 156"/>
            <p:cNvSpPr>
              <a:spLocks noChangeShapeType="1"/>
            </p:cNvSpPr>
            <p:nvPr/>
          </p:nvSpPr>
          <p:spPr bwMode="auto">
            <a:xfrm flipH="1">
              <a:off x="3819" y="2440"/>
              <a:ext cx="560" cy="449"/>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nvGrpSpPr>
          <p:cNvPr id="156" name="Group 214"/>
          <p:cNvGrpSpPr/>
          <p:nvPr/>
        </p:nvGrpSpPr>
        <p:grpSpPr bwMode="auto">
          <a:xfrm>
            <a:off x="293108" y="2497804"/>
            <a:ext cx="9283435" cy="1093788"/>
            <a:chOff x="113" y="1216"/>
            <a:chExt cx="5398" cy="689"/>
          </a:xfrm>
        </p:grpSpPr>
        <p:sp>
          <p:nvSpPr>
            <p:cNvPr id="1048656" name="Rectangle 210"/>
            <p:cNvSpPr>
              <a:spLocks noChangeArrowheads="1"/>
            </p:cNvSpPr>
            <p:nvPr/>
          </p:nvSpPr>
          <p:spPr bwMode="auto">
            <a:xfrm>
              <a:off x="1020" y="1616"/>
              <a:ext cx="106" cy="289"/>
            </a:xfrm>
            <a:prstGeom prst="rect"/>
            <a:solidFill>
              <a:srgbClr val="FFCCFF"/>
            </a:solidFill>
            <a:ln>
              <a:noFill/>
            </a:ln>
            <a:effectLst/>
          </p:spPr>
          <p:txBody>
            <a:bodyPr bIns="44450" lIns="90488" rIns="90488" tIns="44450" wrap="none">
              <a:spAutoFit/>
            </a:bodyPr>
            <a:p>
              <a:pPr eaLnBrk="1" hangingPunct="1"/>
              <a:endParaRPr altLang="en-US" b="1" lang="zh-CN">
                <a:solidFill>
                  <a:srgbClr val="000099"/>
                </a:solidFill>
                <a:latin typeface="+mn-lt"/>
                <a:ea typeface="+mn-ea"/>
              </a:endParaRPr>
            </a:p>
          </p:txBody>
        </p:sp>
        <p:sp>
          <p:nvSpPr>
            <p:cNvPr id="1048657" name="Text Box 105"/>
            <p:cNvSpPr txBox="1">
              <a:spLocks noChangeArrowheads="1"/>
            </p:cNvSpPr>
            <p:nvPr/>
          </p:nvSpPr>
          <p:spPr bwMode="auto">
            <a:xfrm>
              <a:off x="1777" y="1408"/>
              <a:ext cx="435" cy="485"/>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4400" kumimoji="1" lang="en-US">
                  <a:solidFill>
                    <a:srgbClr val="000099"/>
                  </a:solidFill>
                  <a:latin typeface="+mn-lt"/>
                  <a:ea typeface="+mn-ea"/>
                </a:rPr>
                <a:t>…</a:t>
              </a:r>
              <a:endParaRPr altLang="zh-CN" b="1" sz="4400" kumimoji="1" lang="en-US">
                <a:solidFill>
                  <a:srgbClr val="000099"/>
                </a:solidFill>
                <a:latin typeface="+mn-lt"/>
                <a:ea typeface="+mn-ea"/>
              </a:endParaRPr>
            </a:p>
          </p:txBody>
        </p:sp>
        <p:sp>
          <p:nvSpPr>
            <p:cNvPr id="1048658" name="Text Box 115"/>
            <p:cNvSpPr txBox="1">
              <a:spLocks noChangeArrowheads="1"/>
            </p:cNvSpPr>
            <p:nvPr/>
          </p:nvSpPr>
          <p:spPr bwMode="auto">
            <a:xfrm>
              <a:off x="3956" y="1593"/>
              <a:ext cx="240"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bj</a:t>
              </a:r>
              <a:endParaRPr altLang="zh-CN" b="1" sz="2000" kumimoji="1" lang="en-US">
                <a:solidFill>
                  <a:srgbClr val="000099"/>
                </a:solidFill>
                <a:latin typeface="+mn-lt"/>
                <a:ea typeface="+mn-ea"/>
              </a:endParaRPr>
            </a:p>
          </p:txBody>
        </p:sp>
        <p:sp>
          <p:nvSpPr>
            <p:cNvPr id="1048659" name="Text Box 116"/>
            <p:cNvSpPr txBox="1">
              <a:spLocks noChangeArrowheads="1"/>
            </p:cNvSpPr>
            <p:nvPr/>
          </p:nvSpPr>
          <p:spPr bwMode="auto">
            <a:xfrm>
              <a:off x="4554" y="1592"/>
              <a:ext cx="373"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edu</a:t>
              </a:r>
              <a:endParaRPr altLang="zh-CN" b="1" sz="2000" kumimoji="1" lang="en-US">
                <a:solidFill>
                  <a:srgbClr val="000099"/>
                </a:solidFill>
                <a:latin typeface="+mn-lt"/>
                <a:ea typeface="+mn-ea"/>
              </a:endParaRPr>
            </a:p>
          </p:txBody>
        </p:sp>
        <p:sp>
          <p:nvSpPr>
            <p:cNvPr id="1048660" name="Text Box 117"/>
            <p:cNvSpPr txBox="1">
              <a:spLocks noChangeArrowheads="1"/>
            </p:cNvSpPr>
            <p:nvPr/>
          </p:nvSpPr>
          <p:spPr bwMode="auto">
            <a:xfrm>
              <a:off x="5097" y="1592"/>
              <a:ext cx="414"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com</a:t>
              </a:r>
              <a:endParaRPr altLang="zh-CN" b="1" sz="2000" kumimoji="1" lang="en-US">
                <a:solidFill>
                  <a:srgbClr val="000099"/>
                </a:solidFill>
                <a:latin typeface="+mn-lt"/>
                <a:ea typeface="+mn-ea"/>
              </a:endParaRPr>
            </a:p>
          </p:txBody>
        </p:sp>
        <p:sp>
          <p:nvSpPr>
            <p:cNvPr id="1048661" name="Text Box 118"/>
            <p:cNvSpPr txBox="1">
              <a:spLocks noChangeArrowheads="1"/>
            </p:cNvSpPr>
            <p:nvPr/>
          </p:nvSpPr>
          <p:spPr bwMode="auto">
            <a:xfrm>
              <a:off x="4172" y="1408"/>
              <a:ext cx="435" cy="485"/>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4400" kumimoji="1" lang="en-US">
                  <a:solidFill>
                    <a:srgbClr val="000099"/>
                  </a:solidFill>
                  <a:latin typeface="+mn-lt"/>
                  <a:ea typeface="+mn-ea"/>
                </a:rPr>
                <a:t>…</a:t>
              </a:r>
              <a:endParaRPr altLang="zh-CN" b="1" sz="4400" kumimoji="1" lang="en-US">
                <a:solidFill>
                  <a:srgbClr val="000099"/>
                </a:solidFill>
                <a:latin typeface="+mn-lt"/>
                <a:ea typeface="+mn-ea"/>
              </a:endParaRPr>
            </a:p>
          </p:txBody>
        </p:sp>
        <p:sp>
          <p:nvSpPr>
            <p:cNvPr id="1048662" name="Text Box 123"/>
            <p:cNvSpPr txBox="1">
              <a:spLocks noChangeArrowheads="1"/>
            </p:cNvSpPr>
            <p:nvPr/>
          </p:nvSpPr>
          <p:spPr bwMode="auto">
            <a:xfrm>
              <a:off x="1437" y="1592"/>
              <a:ext cx="406"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cctv</a:t>
              </a:r>
              <a:endParaRPr altLang="zh-CN" b="1" sz="2000" kumimoji="1" lang="en-US">
                <a:solidFill>
                  <a:srgbClr val="000099"/>
                </a:solidFill>
                <a:latin typeface="+mn-lt"/>
                <a:ea typeface="+mn-ea"/>
              </a:endParaRPr>
            </a:p>
          </p:txBody>
        </p:sp>
        <p:sp>
          <p:nvSpPr>
            <p:cNvPr id="1048663" name="Text Box 124"/>
            <p:cNvSpPr txBox="1">
              <a:spLocks noChangeArrowheads="1"/>
            </p:cNvSpPr>
            <p:nvPr/>
          </p:nvSpPr>
          <p:spPr bwMode="auto">
            <a:xfrm>
              <a:off x="2185" y="1591"/>
              <a:ext cx="372"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ibm</a:t>
              </a:r>
              <a:endParaRPr altLang="zh-CN" b="1" sz="2000" kumimoji="1" lang="en-US">
                <a:solidFill>
                  <a:srgbClr val="000099"/>
                </a:solidFill>
                <a:latin typeface="+mn-lt"/>
                <a:ea typeface="+mn-ea"/>
              </a:endParaRPr>
            </a:p>
          </p:txBody>
        </p:sp>
        <p:sp>
          <p:nvSpPr>
            <p:cNvPr id="1048664" name="Text Box 125"/>
            <p:cNvSpPr txBox="1">
              <a:spLocks noChangeArrowheads="1"/>
            </p:cNvSpPr>
            <p:nvPr/>
          </p:nvSpPr>
          <p:spPr bwMode="auto">
            <a:xfrm>
              <a:off x="2595" y="1592"/>
              <a:ext cx="290"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hp</a:t>
              </a:r>
              <a:endParaRPr altLang="zh-CN" b="1" sz="2000" kumimoji="1" lang="en-US">
                <a:solidFill>
                  <a:srgbClr val="000099"/>
                </a:solidFill>
                <a:latin typeface="+mn-lt"/>
                <a:ea typeface="+mn-ea"/>
              </a:endParaRPr>
            </a:p>
          </p:txBody>
        </p:sp>
        <p:sp>
          <p:nvSpPr>
            <p:cNvPr id="1048665" name="Rectangle 127"/>
            <p:cNvSpPr>
              <a:spLocks noChangeArrowheads="1"/>
            </p:cNvSpPr>
            <p:nvPr/>
          </p:nvSpPr>
          <p:spPr bwMode="auto">
            <a:xfrm>
              <a:off x="113" y="1608"/>
              <a:ext cx="703" cy="250"/>
            </a:xfrm>
            <a:prstGeom prst="rect"/>
            <a:solidFill>
              <a:srgbClr val="FFCCFF"/>
            </a:solidFill>
            <a:ln>
              <a:noFill/>
            </a:ln>
            <a:effectLst/>
          </p:spPr>
          <p:txBody>
            <a:bodyPr bIns="44450" lIns="90488" rIns="90488" tIns="44450" wrap="none">
              <a:spAutoFit/>
            </a:bodyPr>
            <a:p>
              <a:pPr defTabSz="762000"/>
              <a:r>
                <a:rPr altLang="en-US" b="1" sz="2000" kumimoji="1" lang="zh-CN">
                  <a:solidFill>
                    <a:srgbClr val="000099"/>
                  </a:solidFill>
                  <a:latin typeface="+mn-lt"/>
                  <a:ea typeface="+mn-ea"/>
                </a:rPr>
                <a:t>二级域名</a:t>
              </a:r>
              <a:endParaRPr altLang="en-US" b="1" sz="2000" kumimoji="1" lang="zh-CN">
                <a:solidFill>
                  <a:srgbClr val="000099"/>
                </a:solidFill>
                <a:latin typeface="+mn-lt"/>
                <a:ea typeface="+mn-ea"/>
              </a:endParaRPr>
            </a:p>
          </p:txBody>
        </p:sp>
        <p:sp>
          <p:nvSpPr>
            <p:cNvPr id="1048666" name="Line 142"/>
            <p:cNvSpPr>
              <a:spLocks noChangeShapeType="1"/>
            </p:cNvSpPr>
            <p:nvPr/>
          </p:nvSpPr>
          <p:spPr bwMode="auto">
            <a:xfrm>
              <a:off x="2173" y="1258"/>
              <a:ext cx="213" cy="373"/>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67" name="Line 143"/>
            <p:cNvSpPr>
              <a:spLocks noChangeShapeType="1"/>
            </p:cNvSpPr>
            <p:nvPr/>
          </p:nvSpPr>
          <p:spPr bwMode="auto">
            <a:xfrm>
              <a:off x="2173" y="1269"/>
              <a:ext cx="546" cy="34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68" name="Line 144"/>
            <p:cNvSpPr>
              <a:spLocks noChangeShapeType="1"/>
            </p:cNvSpPr>
            <p:nvPr/>
          </p:nvSpPr>
          <p:spPr bwMode="auto">
            <a:xfrm flipV="1">
              <a:off x="1672" y="1279"/>
              <a:ext cx="501" cy="348"/>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69" name="Line 145"/>
            <p:cNvSpPr>
              <a:spLocks noChangeShapeType="1"/>
            </p:cNvSpPr>
            <p:nvPr/>
          </p:nvSpPr>
          <p:spPr bwMode="auto">
            <a:xfrm>
              <a:off x="4662" y="1216"/>
              <a:ext cx="111" cy="431"/>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70" name="Line 146"/>
            <p:cNvSpPr>
              <a:spLocks noChangeShapeType="1"/>
            </p:cNvSpPr>
            <p:nvPr/>
          </p:nvSpPr>
          <p:spPr bwMode="auto">
            <a:xfrm>
              <a:off x="4665" y="1224"/>
              <a:ext cx="626" cy="40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71" name="Line 147"/>
            <p:cNvSpPr>
              <a:spLocks noChangeShapeType="1"/>
            </p:cNvSpPr>
            <p:nvPr/>
          </p:nvSpPr>
          <p:spPr bwMode="auto">
            <a:xfrm flipH="1">
              <a:off x="4090" y="1224"/>
              <a:ext cx="572" cy="399"/>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nvGrpSpPr>
            <p:cNvPr id="157" name="Group 157"/>
            <p:cNvGrpSpPr/>
            <p:nvPr/>
          </p:nvGrpSpPr>
          <p:grpSpPr bwMode="auto">
            <a:xfrm>
              <a:off x="1168" y="1244"/>
              <a:ext cx="268" cy="101"/>
              <a:chOff x="2875" y="1143"/>
              <a:chExt cx="330" cy="132"/>
            </a:xfrm>
          </p:grpSpPr>
          <p:sp>
            <p:nvSpPr>
              <p:cNvPr id="1048672" name="Line 158"/>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73" name="Line 159"/>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74" name="Line 160"/>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75" name="Line 161"/>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nvGrpSpPr>
            <p:cNvPr id="158" name="Group 162"/>
            <p:cNvGrpSpPr/>
            <p:nvPr/>
          </p:nvGrpSpPr>
          <p:grpSpPr bwMode="auto">
            <a:xfrm>
              <a:off x="2507" y="1244"/>
              <a:ext cx="268" cy="101"/>
              <a:chOff x="2875" y="1143"/>
              <a:chExt cx="330" cy="132"/>
            </a:xfrm>
          </p:grpSpPr>
          <p:sp>
            <p:nvSpPr>
              <p:cNvPr id="1048676" name="Line 163"/>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77" name="Line 164"/>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78" name="Line 165"/>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79" name="Line 166"/>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nvGrpSpPr>
            <p:cNvPr id="159" name="Group 167"/>
            <p:cNvGrpSpPr/>
            <p:nvPr/>
          </p:nvGrpSpPr>
          <p:grpSpPr bwMode="auto">
            <a:xfrm>
              <a:off x="2936" y="1244"/>
              <a:ext cx="268" cy="101"/>
              <a:chOff x="2875" y="1143"/>
              <a:chExt cx="330" cy="132"/>
            </a:xfrm>
          </p:grpSpPr>
          <p:sp>
            <p:nvSpPr>
              <p:cNvPr id="1048680" name="Line 168"/>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81" name="Line 169"/>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82" name="Line 170"/>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83" name="Line 171"/>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nvGrpSpPr>
            <p:cNvPr id="160" name="Group 172"/>
            <p:cNvGrpSpPr/>
            <p:nvPr/>
          </p:nvGrpSpPr>
          <p:grpSpPr bwMode="auto">
            <a:xfrm>
              <a:off x="3363" y="1244"/>
              <a:ext cx="268" cy="101"/>
              <a:chOff x="2875" y="1143"/>
              <a:chExt cx="330" cy="132"/>
            </a:xfrm>
          </p:grpSpPr>
          <p:sp>
            <p:nvSpPr>
              <p:cNvPr id="1048684" name="Line 173"/>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85" name="Line 174"/>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86" name="Line 175"/>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87" name="Line 176"/>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nvGrpSpPr>
            <p:cNvPr id="161" name="Group 177"/>
            <p:cNvGrpSpPr/>
            <p:nvPr/>
          </p:nvGrpSpPr>
          <p:grpSpPr bwMode="auto">
            <a:xfrm>
              <a:off x="3792" y="1244"/>
              <a:ext cx="268" cy="101"/>
              <a:chOff x="2875" y="1143"/>
              <a:chExt cx="330" cy="132"/>
            </a:xfrm>
          </p:grpSpPr>
          <p:sp>
            <p:nvSpPr>
              <p:cNvPr id="1048688" name="Line 178"/>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89" name="Line 179"/>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90" name="Line 180"/>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91" name="Line 181"/>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nvGrpSpPr>
            <p:cNvPr id="162" name="Group 182"/>
            <p:cNvGrpSpPr/>
            <p:nvPr/>
          </p:nvGrpSpPr>
          <p:grpSpPr bwMode="auto">
            <a:xfrm>
              <a:off x="4935" y="1244"/>
              <a:ext cx="268" cy="101"/>
              <a:chOff x="2875" y="1143"/>
              <a:chExt cx="330" cy="132"/>
            </a:xfrm>
          </p:grpSpPr>
          <p:sp>
            <p:nvSpPr>
              <p:cNvPr id="1048692" name="Line 183"/>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93" name="Line 184"/>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94" name="Line 185"/>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695" name="Line 186"/>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grpSp>
        <p:nvGrpSpPr>
          <p:cNvPr id="163" name="Group 215"/>
          <p:cNvGrpSpPr/>
          <p:nvPr/>
        </p:nvGrpSpPr>
        <p:grpSpPr bwMode="auto">
          <a:xfrm>
            <a:off x="293108" y="3382042"/>
            <a:ext cx="9304073" cy="1144587"/>
            <a:chOff x="113" y="1773"/>
            <a:chExt cx="5410" cy="721"/>
          </a:xfrm>
        </p:grpSpPr>
        <p:sp>
          <p:nvSpPr>
            <p:cNvPr id="1048696" name="Rectangle 212"/>
            <p:cNvSpPr>
              <a:spLocks noChangeArrowheads="1"/>
            </p:cNvSpPr>
            <p:nvPr/>
          </p:nvSpPr>
          <p:spPr bwMode="auto">
            <a:xfrm>
              <a:off x="1020" y="2205"/>
              <a:ext cx="106" cy="289"/>
            </a:xfrm>
            <a:prstGeom prst="rect"/>
            <a:solidFill>
              <a:srgbClr val="CCFF99"/>
            </a:solidFill>
            <a:ln>
              <a:noFill/>
            </a:ln>
            <a:effectLst/>
          </p:spPr>
          <p:txBody>
            <a:bodyPr bIns="44450" lIns="90488" rIns="90488" tIns="44450" wrap="none">
              <a:spAutoFit/>
            </a:bodyPr>
            <a:p>
              <a:pPr eaLnBrk="1" hangingPunct="1"/>
              <a:endParaRPr altLang="en-US" b="1" lang="zh-CN">
                <a:solidFill>
                  <a:srgbClr val="000099"/>
                </a:solidFill>
                <a:latin typeface="+mn-lt"/>
                <a:ea typeface="+mn-ea"/>
              </a:endParaRPr>
            </a:p>
          </p:txBody>
        </p:sp>
        <p:sp>
          <p:nvSpPr>
            <p:cNvPr id="1048697" name="Text Box 119"/>
            <p:cNvSpPr txBox="1">
              <a:spLocks noChangeArrowheads="1"/>
            </p:cNvSpPr>
            <p:nvPr/>
          </p:nvSpPr>
          <p:spPr bwMode="auto">
            <a:xfrm>
              <a:off x="5150" y="2205"/>
              <a:ext cx="373"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pku</a:t>
              </a:r>
              <a:endParaRPr altLang="zh-CN" b="1" sz="2000" kumimoji="1" lang="en-US">
                <a:solidFill>
                  <a:srgbClr val="000099"/>
                </a:solidFill>
                <a:latin typeface="+mn-lt"/>
                <a:ea typeface="+mn-ea"/>
              </a:endParaRPr>
            </a:p>
          </p:txBody>
        </p:sp>
        <p:sp>
          <p:nvSpPr>
            <p:cNvPr id="1048698" name="Text Box 120"/>
            <p:cNvSpPr txBox="1">
              <a:spLocks noChangeArrowheads="1"/>
            </p:cNvSpPr>
            <p:nvPr/>
          </p:nvSpPr>
          <p:spPr bwMode="auto">
            <a:xfrm>
              <a:off x="3924" y="2205"/>
              <a:ext cx="729"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tsinghua</a:t>
              </a:r>
              <a:endParaRPr altLang="zh-CN" b="1" sz="2000" kumimoji="1" lang="en-US">
                <a:solidFill>
                  <a:srgbClr val="000099"/>
                </a:solidFill>
                <a:latin typeface="+mn-lt"/>
                <a:ea typeface="+mn-ea"/>
              </a:endParaRPr>
            </a:p>
          </p:txBody>
        </p:sp>
        <p:sp>
          <p:nvSpPr>
            <p:cNvPr id="1048699" name="Text Box 121"/>
            <p:cNvSpPr txBox="1">
              <a:spLocks noChangeArrowheads="1"/>
            </p:cNvSpPr>
            <p:nvPr/>
          </p:nvSpPr>
          <p:spPr bwMode="auto">
            <a:xfrm>
              <a:off x="4649" y="1998"/>
              <a:ext cx="435" cy="485"/>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4400" kumimoji="1" lang="en-US">
                  <a:solidFill>
                    <a:srgbClr val="000099"/>
                  </a:solidFill>
                  <a:latin typeface="+mn-lt"/>
                  <a:ea typeface="+mn-ea"/>
                </a:rPr>
                <a:t>…</a:t>
              </a:r>
              <a:endParaRPr altLang="zh-CN" b="1" sz="4400" kumimoji="1" lang="en-US">
                <a:solidFill>
                  <a:srgbClr val="000099"/>
                </a:solidFill>
                <a:latin typeface="+mn-lt"/>
                <a:ea typeface="+mn-ea"/>
              </a:endParaRPr>
            </a:p>
          </p:txBody>
        </p:sp>
        <p:sp>
          <p:nvSpPr>
            <p:cNvPr id="1048700" name="Rectangle 128"/>
            <p:cNvSpPr>
              <a:spLocks noChangeArrowheads="1"/>
            </p:cNvSpPr>
            <p:nvPr/>
          </p:nvSpPr>
          <p:spPr bwMode="auto">
            <a:xfrm>
              <a:off x="113" y="2182"/>
              <a:ext cx="703" cy="250"/>
            </a:xfrm>
            <a:prstGeom prst="rect"/>
            <a:solidFill>
              <a:srgbClr val="CCFF99"/>
            </a:solidFill>
            <a:ln>
              <a:noFill/>
            </a:ln>
            <a:effectLst/>
          </p:spPr>
          <p:txBody>
            <a:bodyPr bIns="44450" lIns="90488" rIns="90488" tIns="44450" wrap="none">
              <a:spAutoFit/>
            </a:bodyPr>
            <a:p>
              <a:pPr defTabSz="762000"/>
              <a:r>
                <a:rPr altLang="en-US" b="1" sz="2000" kumimoji="1" lang="zh-CN">
                  <a:solidFill>
                    <a:srgbClr val="000099"/>
                  </a:solidFill>
                  <a:latin typeface="+mn-lt"/>
                  <a:ea typeface="+mn-ea"/>
                </a:rPr>
                <a:t>三级域名</a:t>
              </a:r>
              <a:endParaRPr altLang="en-US" b="1" sz="2000" kumimoji="1" lang="zh-CN">
                <a:solidFill>
                  <a:srgbClr val="000099"/>
                </a:solidFill>
                <a:latin typeface="+mn-lt"/>
                <a:ea typeface="+mn-ea"/>
              </a:endParaRPr>
            </a:p>
          </p:txBody>
        </p:sp>
        <p:sp>
          <p:nvSpPr>
            <p:cNvPr id="1048701" name="Text Box 129"/>
            <p:cNvSpPr txBox="1">
              <a:spLocks noChangeArrowheads="1"/>
            </p:cNvSpPr>
            <p:nvPr/>
          </p:nvSpPr>
          <p:spPr bwMode="auto">
            <a:xfrm>
              <a:off x="1064" y="2205"/>
              <a:ext cx="405"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mail</a:t>
              </a:r>
              <a:endParaRPr altLang="zh-CN" b="1" sz="2000" kumimoji="1" lang="en-US">
                <a:solidFill>
                  <a:srgbClr val="000099"/>
                </a:solidFill>
                <a:latin typeface="+mn-lt"/>
                <a:ea typeface="+mn-ea"/>
              </a:endParaRPr>
            </a:p>
          </p:txBody>
        </p:sp>
        <p:sp>
          <p:nvSpPr>
            <p:cNvPr id="1048702" name="Line 148"/>
            <p:cNvSpPr>
              <a:spLocks noChangeShapeType="1"/>
            </p:cNvSpPr>
            <p:nvPr/>
          </p:nvSpPr>
          <p:spPr bwMode="auto">
            <a:xfrm flipH="1">
              <a:off x="4386" y="1773"/>
              <a:ext cx="387" cy="420"/>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03" name="Line 149"/>
            <p:cNvSpPr>
              <a:spLocks noChangeShapeType="1"/>
            </p:cNvSpPr>
            <p:nvPr/>
          </p:nvSpPr>
          <p:spPr bwMode="auto">
            <a:xfrm>
              <a:off x="4792" y="1784"/>
              <a:ext cx="548" cy="430"/>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04" name="Text Box 150"/>
            <p:cNvSpPr txBox="1">
              <a:spLocks noChangeArrowheads="1"/>
            </p:cNvSpPr>
            <p:nvPr/>
          </p:nvSpPr>
          <p:spPr bwMode="auto">
            <a:xfrm>
              <a:off x="1826" y="2205"/>
              <a:ext cx="454"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www</a:t>
              </a:r>
              <a:endParaRPr altLang="zh-CN" b="1" sz="2000" kumimoji="1" lang="en-US">
                <a:solidFill>
                  <a:srgbClr val="000099"/>
                </a:solidFill>
                <a:latin typeface="+mn-lt"/>
                <a:ea typeface="+mn-ea"/>
              </a:endParaRPr>
            </a:p>
          </p:txBody>
        </p:sp>
        <p:sp>
          <p:nvSpPr>
            <p:cNvPr id="1048705" name="Text Box 152"/>
            <p:cNvSpPr txBox="1">
              <a:spLocks noChangeArrowheads="1"/>
            </p:cNvSpPr>
            <p:nvPr/>
          </p:nvSpPr>
          <p:spPr bwMode="auto">
            <a:xfrm>
              <a:off x="1414" y="1998"/>
              <a:ext cx="435" cy="485"/>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4400" kumimoji="1" lang="en-US">
                  <a:solidFill>
                    <a:srgbClr val="000099"/>
                  </a:solidFill>
                  <a:latin typeface="+mn-lt"/>
                  <a:ea typeface="+mn-ea"/>
                </a:rPr>
                <a:t>…</a:t>
              </a:r>
              <a:endParaRPr altLang="zh-CN" b="1" sz="4400" kumimoji="1" lang="en-US">
                <a:solidFill>
                  <a:srgbClr val="000099"/>
                </a:solidFill>
                <a:latin typeface="+mn-lt"/>
                <a:ea typeface="+mn-ea"/>
              </a:endParaRPr>
            </a:p>
          </p:txBody>
        </p:sp>
        <p:sp>
          <p:nvSpPr>
            <p:cNvPr id="1048706" name="Line 153"/>
            <p:cNvSpPr>
              <a:spLocks noChangeShapeType="1"/>
            </p:cNvSpPr>
            <p:nvPr/>
          </p:nvSpPr>
          <p:spPr bwMode="auto">
            <a:xfrm flipV="1">
              <a:off x="1274" y="1794"/>
              <a:ext cx="383" cy="44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07" name="Line 154"/>
            <p:cNvSpPr>
              <a:spLocks noChangeShapeType="1"/>
            </p:cNvSpPr>
            <p:nvPr/>
          </p:nvSpPr>
          <p:spPr bwMode="auto">
            <a:xfrm>
              <a:off x="1657" y="1794"/>
              <a:ext cx="361" cy="473"/>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nvGrpSpPr>
            <p:cNvPr id="164" name="Group 187"/>
            <p:cNvGrpSpPr/>
            <p:nvPr/>
          </p:nvGrpSpPr>
          <p:grpSpPr bwMode="auto">
            <a:xfrm>
              <a:off x="2613" y="1797"/>
              <a:ext cx="269" cy="101"/>
              <a:chOff x="2875" y="1143"/>
              <a:chExt cx="330" cy="132"/>
            </a:xfrm>
          </p:grpSpPr>
          <p:sp>
            <p:nvSpPr>
              <p:cNvPr id="1048708" name="Line 188"/>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09" name="Line 189"/>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10" name="Line 190"/>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11" name="Line 191"/>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nvGrpSpPr>
            <p:cNvPr id="165" name="Group 192"/>
            <p:cNvGrpSpPr/>
            <p:nvPr/>
          </p:nvGrpSpPr>
          <p:grpSpPr bwMode="auto">
            <a:xfrm>
              <a:off x="5131" y="1797"/>
              <a:ext cx="268" cy="101"/>
              <a:chOff x="2875" y="1143"/>
              <a:chExt cx="330" cy="132"/>
            </a:xfrm>
          </p:grpSpPr>
          <p:sp>
            <p:nvSpPr>
              <p:cNvPr id="1048712" name="Line 193"/>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13" name="Line 194"/>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14" name="Line 195"/>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15" name="Line 196"/>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nvGrpSpPr>
            <p:cNvPr id="166" name="Group 197"/>
            <p:cNvGrpSpPr/>
            <p:nvPr/>
          </p:nvGrpSpPr>
          <p:grpSpPr bwMode="auto">
            <a:xfrm>
              <a:off x="2239" y="1797"/>
              <a:ext cx="268" cy="101"/>
              <a:chOff x="2875" y="1143"/>
              <a:chExt cx="330" cy="132"/>
            </a:xfrm>
          </p:grpSpPr>
          <p:sp>
            <p:nvSpPr>
              <p:cNvPr id="1048716" name="Line 198"/>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17" name="Line 199"/>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18" name="Line 200"/>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19" name="Line 201"/>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nvGrpSpPr>
            <p:cNvPr id="167" name="Group 202"/>
            <p:cNvGrpSpPr/>
            <p:nvPr/>
          </p:nvGrpSpPr>
          <p:grpSpPr bwMode="auto">
            <a:xfrm>
              <a:off x="3953" y="1797"/>
              <a:ext cx="268" cy="101"/>
              <a:chOff x="2875" y="1143"/>
              <a:chExt cx="330" cy="132"/>
            </a:xfrm>
          </p:grpSpPr>
          <p:sp>
            <p:nvSpPr>
              <p:cNvPr id="1048720" name="Line 203"/>
              <p:cNvSpPr>
                <a:spLocks noChangeShapeType="1"/>
              </p:cNvSpPr>
              <p:nvPr/>
            </p:nvSpPr>
            <p:spPr bwMode="auto">
              <a:xfrm>
                <a:off x="3061"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21" name="Line 204"/>
              <p:cNvSpPr>
                <a:spLocks noChangeShapeType="1"/>
              </p:cNvSpPr>
              <p:nvPr/>
            </p:nvSpPr>
            <p:spPr bwMode="auto">
              <a:xfrm>
                <a:off x="3050" y="1143"/>
                <a:ext cx="37" cy="12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22" name="Line 205"/>
              <p:cNvSpPr>
                <a:spLocks noChangeShapeType="1"/>
              </p:cNvSpPr>
              <p:nvPr/>
            </p:nvSpPr>
            <p:spPr bwMode="auto">
              <a:xfrm flipH="1">
                <a:off x="2875" y="1143"/>
                <a:ext cx="144" cy="13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23" name="Line 206"/>
              <p:cNvSpPr>
                <a:spLocks noChangeShapeType="1"/>
              </p:cNvSpPr>
              <p:nvPr/>
            </p:nvSpPr>
            <p:spPr bwMode="auto">
              <a:xfrm flipH="1">
                <a:off x="2980" y="1143"/>
                <a:ext cx="54" cy="126"/>
              </a:xfrm>
              <a:prstGeom prst="line"/>
              <a:noFill/>
              <a:ln w="19050">
                <a:solidFill>
                  <a:schemeClr val="tx2"/>
                </a:solidFill>
                <a:round/>
              </a:ln>
              <a:effectLst/>
            </p:spPr>
            <p:txBody>
              <a:bodyPr/>
              <a:p>
                <a:endParaRPr altLang="en-US" b="1" lang="zh-CN">
                  <a:solidFill>
                    <a:srgbClr val="000099"/>
                  </a:solidFill>
                  <a:latin typeface="+mn-lt"/>
                  <a:ea typeface="+mn-ea"/>
                </a:endParaRPr>
              </a:p>
            </p:txBody>
          </p:sp>
        </p:grpSp>
      </p:grpSp>
      <p:grpSp>
        <p:nvGrpSpPr>
          <p:cNvPr id="168" name="Group 213"/>
          <p:cNvGrpSpPr/>
          <p:nvPr/>
        </p:nvGrpSpPr>
        <p:grpSpPr bwMode="auto">
          <a:xfrm>
            <a:off x="293108" y="1689765"/>
            <a:ext cx="9412420" cy="965199"/>
            <a:chOff x="113" y="707"/>
            <a:chExt cx="5473" cy="608"/>
          </a:xfrm>
        </p:grpSpPr>
        <p:sp>
          <p:nvSpPr>
            <p:cNvPr id="1048724" name="Rectangle 209"/>
            <p:cNvSpPr>
              <a:spLocks noChangeArrowheads="1"/>
            </p:cNvSpPr>
            <p:nvPr/>
          </p:nvSpPr>
          <p:spPr bwMode="auto">
            <a:xfrm>
              <a:off x="1020" y="1026"/>
              <a:ext cx="106" cy="289"/>
            </a:xfrm>
            <a:prstGeom prst="rect"/>
            <a:solidFill>
              <a:srgbClr val="CCECFF"/>
            </a:solidFill>
            <a:ln>
              <a:noFill/>
            </a:ln>
            <a:effectLst/>
          </p:spPr>
          <p:txBody>
            <a:bodyPr bIns="44450" lIns="90488" rIns="90488" tIns="44450" wrap="none">
              <a:spAutoFit/>
            </a:bodyPr>
            <a:p>
              <a:pPr eaLnBrk="1" hangingPunct="1"/>
              <a:endParaRPr altLang="en-US" b="1" lang="zh-CN">
                <a:solidFill>
                  <a:srgbClr val="000099"/>
                </a:solidFill>
                <a:latin typeface="+mn-lt"/>
                <a:ea typeface="+mn-ea"/>
              </a:endParaRPr>
            </a:p>
          </p:txBody>
        </p:sp>
        <p:sp>
          <p:nvSpPr>
            <p:cNvPr id="1048725" name="Text Box 106"/>
            <p:cNvSpPr txBox="1">
              <a:spLocks noChangeArrowheads="1"/>
            </p:cNvSpPr>
            <p:nvPr/>
          </p:nvSpPr>
          <p:spPr bwMode="auto">
            <a:xfrm>
              <a:off x="1975" y="1026"/>
              <a:ext cx="414"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com</a:t>
              </a:r>
              <a:endParaRPr altLang="zh-CN" b="1" sz="2000" kumimoji="1" lang="en-US">
                <a:solidFill>
                  <a:srgbClr val="000099"/>
                </a:solidFill>
                <a:latin typeface="+mn-lt"/>
                <a:ea typeface="+mn-ea"/>
              </a:endParaRPr>
            </a:p>
          </p:txBody>
        </p:sp>
        <p:sp>
          <p:nvSpPr>
            <p:cNvPr id="1048726" name="Text Box 107"/>
            <p:cNvSpPr txBox="1">
              <a:spLocks noChangeArrowheads="1"/>
            </p:cNvSpPr>
            <p:nvPr/>
          </p:nvSpPr>
          <p:spPr bwMode="auto">
            <a:xfrm>
              <a:off x="2472" y="1026"/>
              <a:ext cx="331"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net</a:t>
              </a:r>
              <a:endParaRPr altLang="zh-CN" b="1" sz="2000" kumimoji="1" lang="en-US">
                <a:solidFill>
                  <a:srgbClr val="000099"/>
                </a:solidFill>
                <a:latin typeface="+mn-lt"/>
                <a:ea typeface="+mn-ea"/>
              </a:endParaRPr>
            </a:p>
          </p:txBody>
        </p:sp>
        <p:sp>
          <p:nvSpPr>
            <p:cNvPr id="1048727" name="Text Box 108"/>
            <p:cNvSpPr txBox="1">
              <a:spLocks noChangeArrowheads="1"/>
            </p:cNvSpPr>
            <p:nvPr/>
          </p:nvSpPr>
          <p:spPr bwMode="auto">
            <a:xfrm>
              <a:off x="2900" y="1026"/>
              <a:ext cx="348"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org</a:t>
              </a:r>
              <a:endParaRPr altLang="zh-CN" b="1" sz="2000" kumimoji="1" lang="en-US">
                <a:solidFill>
                  <a:srgbClr val="000099"/>
                </a:solidFill>
                <a:latin typeface="+mn-lt"/>
                <a:ea typeface="+mn-ea"/>
              </a:endParaRPr>
            </a:p>
          </p:txBody>
        </p:sp>
        <p:sp>
          <p:nvSpPr>
            <p:cNvPr id="1048728" name="Text Box 109"/>
            <p:cNvSpPr txBox="1">
              <a:spLocks noChangeArrowheads="1"/>
            </p:cNvSpPr>
            <p:nvPr/>
          </p:nvSpPr>
          <p:spPr bwMode="auto">
            <a:xfrm>
              <a:off x="3329" y="1026"/>
              <a:ext cx="373"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edu</a:t>
              </a:r>
              <a:endParaRPr altLang="zh-CN" b="1" sz="2000" kumimoji="1" lang="en-US">
                <a:solidFill>
                  <a:srgbClr val="000099"/>
                </a:solidFill>
                <a:latin typeface="+mn-lt"/>
                <a:ea typeface="+mn-ea"/>
              </a:endParaRPr>
            </a:p>
          </p:txBody>
        </p:sp>
        <p:sp>
          <p:nvSpPr>
            <p:cNvPr id="1048729" name="Text Box 110"/>
            <p:cNvSpPr txBox="1">
              <a:spLocks noChangeArrowheads="1"/>
            </p:cNvSpPr>
            <p:nvPr/>
          </p:nvSpPr>
          <p:spPr bwMode="auto">
            <a:xfrm>
              <a:off x="3758" y="1026"/>
              <a:ext cx="373"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gov</a:t>
              </a:r>
              <a:endParaRPr altLang="zh-CN" b="1" sz="2000" kumimoji="1" lang="en-US">
                <a:solidFill>
                  <a:srgbClr val="000099"/>
                </a:solidFill>
                <a:latin typeface="+mn-lt"/>
                <a:ea typeface="+mn-ea"/>
              </a:endParaRPr>
            </a:p>
          </p:txBody>
        </p:sp>
        <p:sp>
          <p:nvSpPr>
            <p:cNvPr id="1048730" name="Text Box 111"/>
            <p:cNvSpPr txBox="1">
              <a:spLocks noChangeArrowheads="1"/>
            </p:cNvSpPr>
            <p:nvPr/>
          </p:nvSpPr>
          <p:spPr bwMode="auto">
            <a:xfrm>
              <a:off x="1114" y="1026"/>
              <a:ext cx="422"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aero</a:t>
              </a:r>
              <a:endParaRPr altLang="zh-CN" b="1" sz="2000" kumimoji="1" lang="en-US">
                <a:solidFill>
                  <a:srgbClr val="000099"/>
                </a:solidFill>
                <a:latin typeface="+mn-lt"/>
                <a:ea typeface="+mn-ea"/>
              </a:endParaRPr>
            </a:p>
          </p:txBody>
        </p:sp>
        <p:sp>
          <p:nvSpPr>
            <p:cNvPr id="1048731" name="Text Box 112"/>
            <p:cNvSpPr txBox="1">
              <a:spLocks noChangeArrowheads="1"/>
            </p:cNvSpPr>
            <p:nvPr/>
          </p:nvSpPr>
          <p:spPr bwMode="auto">
            <a:xfrm>
              <a:off x="4489" y="1026"/>
              <a:ext cx="282"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cn</a:t>
              </a:r>
              <a:endParaRPr altLang="zh-CN" b="1" sz="2000" kumimoji="1" lang="en-US">
                <a:solidFill>
                  <a:srgbClr val="000099"/>
                </a:solidFill>
                <a:latin typeface="+mn-lt"/>
                <a:ea typeface="+mn-ea"/>
              </a:endParaRPr>
            </a:p>
          </p:txBody>
        </p:sp>
        <p:sp>
          <p:nvSpPr>
            <p:cNvPr id="1048732" name="Text Box 113"/>
            <p:cNvSpPr txBox="1">
              <a:spLocks noChangeArrowheads="1"/>
            </p:cNvSpPr>
            <p:nvPr/>
          </p:nvSpPr>
          <p:spPr bwMode="auto">
            <a:xfrm>
              <a:off x="4918" y="1026"/>
              <a:ext cx="282" cy="252"/>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mn-lt"/>
                  <a:ea typeface="+mn-ea"/>
                </a:rPr>
                <a:t>uk</a:t>
              </a:r>
              <a:endParaRPr altLang="zh-CN" b="1" sz="2000" kumimoji="1" lang="en-US">
                <a:solidFill>
                  <a:srgbClr val="000099"/>
                </a:solidFill>
                <a:latin typeface="+mn-lt"/>
                <a:ea typeface="+mn-ea"/>
              </a:endParaRPr>
            </a:p>
          </p:txBody>
        </p:sp>
        <p:sp>
          <p:nvSpPr>
            <p:cNvPr id="1048733" name="Text Box 114"/>
            <p:cNvSpPr txBox="1">
              <a:spLocks noChangeArrowheads="1"/>
            </p:cNvSpPr>
            <p:nvPr/>
          </p:nvSpPr>
          <p:spPr bwMode="auto">
            <a:xfrm>
              <a:off x="5151" y="819"/>
              <a:ext cx="435" cy="485"/>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4400" kumimoji="1" lang="en-US">
                  <a:solidFill>
                    <a:srgbClr val="000099"/>
                  </a:solidFill>
                  <a:latin typeface="+mn-lt"/>
                  <a:ea typeface="+mn-ea"/>
                </a:rPr>
                <a:t>…</a:t>
              </a:r>
              <a:endParaRPr altLang="zh-CN" b="1" sz="4400" kumimoji="1" lang="en-US">
                <a:solidFill>
                  <a:srgbClr val="000099"/>
                </a:solidFill>
                <a:latin typeface="+mn-lt"/>
                <a:ea typeface="+mn-ea"/>
              </a:endParaRPr>
            </a:p>
          </p:txBody>
        </p:sp>
        <p:sp>
          <p:nvSpPr>
            <p:cNvPr id="1048734" name="Rectangle 126"/>
            <p:cNvSpPr>
              <a:spLocks noChangeArrowheads="1"/>
            </p:cNvSpPr>
            <p:nvPr/>
          </p:nvSpPr>
          <p:spPr bwMode="auto">
            <a:xfrm>
              <a:off x="113" y="1005"/>
              <a:ext cx="703" cy="250"/>
            </a:xfrm>
            <a:prstGeom prst="rect"/>
            <a:solidFill>
              <a:srgbClr val="CCECFF"/>
            </a:solidFill>
            <a:ln>
              <a:noFill/>
            </a:ln>
            <a:effectLst/>
          </p:spPr>
          <p:txBody>
            <a:bodyPr bIns="44450" lIns="90488" rIns="90488" tIns="44450" wrap="none">
              <a:spAutoFit/>
            </a:bodyPr>
            <a:p>
              <a:pPr defTabSz="762000"/>
              <a:r>
                <a:rPr altLang="en-US" b="1" sz="2000" kumimoji="1" lang="zh-CN">
                  <a:solidFill>
                    <a:srgbClr val="000099"/>
                  </a:solidFill>
                  <a:latin typeface="+mn-lt"/>
                  <a:ea typeface="+mn-ea"/>
                </a:rPr>
                <a:t>顶级域名</a:t>
              </a:r>
              <a:endParaRPr altLang="en-US" b="1" sz="2000" kumimoji="1" lang="zh-CN">
                <a:solidFill>
                  <a:srgbClr val="000099"/>
                </a:solidFill>
                <a:latin typeface="+mn-lt"/>
                <a:ea typeface="+mn-ea"/>
              </a:endParaRPr>
            </a:p>
          </p:txBody>
        </p:sp>
        <p:sp>
          <p:nvSpPr>
            <p:cNvPr id="1048735" name="Line 133"/>
            <p:cNvSpPr>
              <a:spLocks noChangeShapeType="1"/>
            </p:cNvSpPr>
            <p:nvPr/>
          </p:nvSpPr>
          <p:spPr bwMode="auto">
            <a:xfrm flipH="1">
              <a:off x="2201" y="712"/>
              <a:ext cx="1068" cy="389"/>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36" name="Line 134"/>
            <p:cNvSpPr>
              <a:spLocks noChangeShapeType="1"/>
            </p:cNvSpPr>
            <p:nvPr/>
          </p:nvSpPr>
          <p:spPr bwMode="auto">
            <a:xfrm flipH="1">
              <a:off x="2681" y="730"/>
              <a:ext cx="575" cy="352"/>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37" name="Line 135"/>
            <p:cNvSpPr>
              <a:spLocks noChangeShapeType="1"/>
            </p:cNvSpPr>
            <p:nvPr/>
          </p:nvSpPr>
          <p:spPr bwMode="auto">
            <a:xfrm flipH="1">
              <a:off x="3134" y="730"/>
              <a:ext cx="131" cy="344"/>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38" name="Line 136"/>
            <p:cNvSpPr>
              <a:spLocks noChangeShapeType="1"/>
            </p:cNvSpPr>
            <p:nvPr/>
          </p:nvSpPr>
          <p:spPr bwMode="auto">
            <a:xfrm>
              <a:off x="3277" y="723"/>
              <a:ext cx="249" cy="365"/>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39" name="Line 137"/>
            <p:cNvSpPr>
              <a:spLocks noChangeShapeType="1"/>
            </p:cNvSpPr>
            <p:nvPr/>
          </p:nvSpPr>
          <p:spPr bwMode="auto">
            <a:xfrm>
              <a:off x="3275" y="715"/>
              <a:ext cx="681" cy="375"/>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40" name="Line 138"/>
            <p:cNvSpPr>
              <a:spLocks noChangeShapeType="1"/>
            </p:cNvSpPr>
            <p:nvPr/>
          </p:nvSpPr>
          <p:spPr bwMode="auto">
            <a:xfrm>
              <a:off x="3288" y="708"/>
              <a:ext cx="1353" cy="377"/>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41" name="Line 139"/>
            <p:cNvSpPr>
              <a:spLocks noChangeShapeType="1"/>
            </p:cNvSpPr>
            <p:nvPr/>
          </p:nvSpPr>
          <p:spPr bwMode="auto">
            <a:xfrm flipH="1">
              <a:off x="1358" y="707"/>
              <a:ext cx="1933" cy="370"/>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42" name="Line 140"/>
            <p:cNvSpPr>
              <a:spLocks noChangeShapeType="1"/>
            </p:cNvSpPr>
            <p:nvPr/>
          </p:nvSpPr>
          <p:spPr bwMode="auto">
            <a:xfrm>
              <a:off x="3250" y="709"/>
              <a:ext cx="1777" cy="351"/>
            </a:xfrm>
            <a:prstGeom prst="line"/>
            <a:noFill/>
            <a:ln w="19050">
              <a:solidFill>
                <a:schemeClr val="tx2"/>
              </a:solidFill>
              <a:round/>
            </a:ln>
            <a:effectLst/>
          </p:spPr>
          <p:txBody>
            <a:bodyPr/>
            <a:p>
              <a:endParaRPr altLang="en-US" b="1" lang="zh-CN">
                <a:solidFill>
                  <a:srgbClr val="000099"/>
                </a:solidFill>
                <a:latin typeface="+mn-lt"/>
                <a:ea typeface="+mn-ea"/>
              </a:endParaRPr>
            </a:p>
          </p:txBody>
        </p:sp>
        <p:sp>
          <p:nvSpPr>
            <p:cNvPr id="1048743" name="Text Box 141"/>
            <p:cNvSpPr txBox="1">
              <a:spLocks noChangeArrowheads="1"/>
            </p:cNvSpPr>
            <p:nvPr/>
          </p:nvSpPr>
          <p:spPr bwMode="auto">
            <a:xfrm>
              <a:off x="1542" y="818"/>
              <a:ext cx="435" cy="485"/>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4400" kumimoji="1" lang="en-US">
                  <a:solidFill>
                    <a:srgbClr val="000099"/>
                  </a:solidFill>
                  <a:latin typeface="+mn-lt"/>
                  <a:ea typeface="+mn-ea"/>
                </a:rPr>
                <a:t>…</a:t>
              </a:r>
              <a:endParaRPr altLang="zh-CN" b="1" sz="4400" kumimoji="1" lang="en-US">
                <a:solidFill>
                  <a:srgbClr val="000099"/>
                </a:solidFill>
                <a:latin typeface="+mn-lt"/>
                <a:ea typeface="+mn-ea"/>
              </a:endParaRPr>
            </a:p>
          </p:txBody>
        </p:sp>
        <p:sp>
          <p:nvSpPr>
            <p:cNvPr id="1048744" name="Text Box 207"/>
            <p:cNvSpPr txBox="1">
              <a:spLocks noChangeArrowheads="1"/>
            </p:cNvSpPr>
            <p:nvPr/>
          </p:nvSpPr>
          <p:spPr bwMode="auto">
            <a:xfrm>
              <a:off x="4042" y="817"/>
              <a:ext cx="435" cy="485"/>
            </a:xfrm>
            <a:prstGeom prst="rect"/>
            <a:noFill/>
            <a:ln>
              <a:noFill/>
            </a:ln>
            <a:effectLst/>
          </p:spPr>
          <p:txBody>
            <a:bodyPr wrap="none">
              <a:spAutoFit/>
            </a:bodyPr>
            <a:lstStyle>
              <a:lvl1pPr>
                <a:defRPr sz="3200">
                  <a:solidFill>
                    <a:srgbClr val="333399"/>
                  </a:solidFill>
                  <a:latin typeface="Arial" panose="020B0604020202020204" pitchFamily="34" charset="0"/>
                  <a:ea typeface="黑体" panose="02010609060101010101" pitchFamily="2" charset="-122"/>
                </a:defRPr>
              </a:lvl1pPr>
              <a:lvl2pPr>
                <a:defRPr sz="2800">
                  <a:solidFill>
                    <a:schemeClr val="tx1"/>
                  </a:solidFill>
                  <a:latin typeface="Tahoma" panose="020B0604030504040204" pitchFamily="34" charset="0"/>
                  <a:ea typeface="宋体" panose="02010600030101010101" pitchFamily="2" charset="-122"/>
                </a:defRPr>
              </a:lvl2pPr>
              <a:lvl3pPr>
                <a:defRPr sz="2400">
                  <a:solidFill>
                    <a:schemeClr val="tx1"/>
                  </a:solidFill>
                  <a:latin typeface="Tahoma" panose="020B0604030504040204" pitchFamily="34" charset="0"/>
                  <a:ea typeface="宋体" panose="02010600030101010101" pitchFamily="2" charset="-122"/>
                </a:defRPr>
              </a:lvl3pPr>
              <a:lvl4pPr>
                <a:defRPr sz="2000">
                  <a:solidFill>
                    <a:schemeClr val="tx1"/>
                  </a:solidFill>
                  <a:latin typeface="Tahoma" panose="020B0604030504040204" pitchFamily="34" charset="0"/>
                  <a:ea typeface="宋体" panose="02010600030101010101" pitchFamily="2" charset="-122"/>
                </a:defRPr>
              </a:lvl4pPr>
              <a:lvl5pPr>
                <a:defRPr sz="2000">
                  <a:solidFill>
                    <a:schemeClr val="tx1"/>
                  </a:solidFill>
                  <a:latin typeface="Tahoma" panose="020B0604030504040204" pitchFamily="34" charset="0"/>
                  <a:ea typeface="宋体" panose="02010600030101010101" pitchFamily="2" charset="-122"/>
                </a:defRPr>
              </a:lvl5pPr>
              <a:lvl6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r>
                <a:rPr altLang="zh-CN" b="1" sz="4400" kumimoji="1" lang="en-US">
                  <a:solidFill>
                    <a:srgbClr val="000099"/>
                  </a:solidFill>
                  <a:latin typeface="+mn-lt"/>
                  <a:ea typeface="+mn-ea"/>
                </a:rPr>
                <a:t>…</a:t>
              </a:r>
              <a:endParaRPr altLang="zh-CN" b="1" sz="4400" kumimoji="1" lang="en-US">
                <a:solidFill>
                  <a:srgbClr val="000099"/>
                </a:solidFill>
                <a:latin typeface="+mn-lt"/>
                <a:ea typeface="+mn-ea"/>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1">
                                  <p:stCondLst>
                                    <p:cond delay="500"/>
                                  </p:stCondLst>
                                  <p:childTnLst>
                                    <p:set>
                                      <p:cBhvr>
                                        <p:cTn dur="1" fill="hold" id="6">
                                          <p:stCondLst>
                                            <p:cond delay="0"/>
                                          </p:stCondLst>
                                        </p:cTn>
                                        <p:tgtEl>
                                          <p:spTgt spid="168"/>
                                        </p:tgtEl>
                                        <p:attrNameLst>
                                          <p:attrName>style.visibility</p:attrName>
                                        </p:attrNameLst>
                                      </p:cBhvr>
                                      <p:to>
                                        <p:strVal val="visible"/>
                                      </p:to>
                                    </p:set>
                                    <p:animEffect transition="in" filter="wipe(up)">
                                      <p:cBhvr>
                                        <p:cTn dur="1000" id="7"/>
                                        <p:tgtEl>
                                          <p:spTgt spid="168"/>
                                        </p:tgtEl>
                                      </p:cBhvr>
                                    </p:animEffect>
                                  </p:childTnLst>
                                </p:cTn>
                              </p:par>
                            </p:childTnLst>
                          </p:cTn>
                        </p:par>
                        <p:par>
                          <p:cTn fill="hold" id="8">
                            <p:stCondLst>
                              <p:cond delay="1500"/>
                            </p:stCondLst>
                            <p:childTnLst>
                              <p:par>
                                <p:cTn fill="hold" id="9" nodeType="afterEffect" presetClass="entr" presetID="22" presetSubtype="1">
                                  <p:stCondLst>
                                    <p:cond delay="500"/>
                                  </p:stCondLst>
                                  <p:childTnLst>
                                    <p:set>
                                      <p:cBhvr>
                                        <p:cTn dur="1" fill="hold" id="10">
                                          <p:stCondLst>
                                            <p:cond delay="0"/>
                                          </p:stCondLst>
                                        </p:cTn>
                                        <p:tgtEl>
                                          <p:spTgt spid="156"/>
                                        </p:tgtEl>
                                        <p:attrNameLst>
                                          <p:attrName>style.visibility</p:attrName>
                                        </p:attrNameLst>
                                      </p:cBhvr>
                                      <p:to>
                                        <p:strVal val="visible"/>
                                      </p:to>
                                    </p:set>
                                    <p:animEffect transition="in" filter="wipe(up)">
                                      <p:cBhvr>
                                        <p:cTn dur="1000" id="11"/>
                                        <p:tgtEl>
                                          <p:spTgt spid="156"/>
                                        </p:tgtEl>
                                      </p:cBhvr>
                                    </p:animEffect>
                                  </p:childTnLst>
                                </p:cTn>
                              </p:par>
                            </p:childTnLst>
                          </p:cTn>
                        </p:par>
                        <p:par>
                          <p:cTn fill="hold" id="12">
                            <p:stCondLst>
                              <p:cond delay="3000"/>
                            </p:stCondLst>
                            <p:childTnLst>
                              <p:par>
                                <p:cTn fill="hold" id="13" nodeType="afterEffect" presetClass="entr" presetID="22" presetSubtype="1">
                                  <p:stCondLst>
                                    <p:cond delay="500"/>
                                  </p:stCondLst>
                                  <p:childTnLst>
                                    <p:set>
                                      <p:cBhvr>
                                        <p:cTn dur="1" fill="hold" id="14">
                                          <p:stCondLst>
                                            <p:cond delay="0"/>
                                          </p:stCondLst>
                                        </p:cTn>
                                        <p:tgtEl>
                                          <p:spTgt spid="163"/>
                                        </p:tgtEl>
                                        <p:attrNameLst>
                                          <p:attrName>style.visibility</p:attrName>
                                        </p:attrNameLst>
                                      </p:cBhvr>
                                      <p:to>
                                        <p:strVal val="visible"/>
                                      </p:to>
                                    </p:set>
                                    <p:animEffect transition="in" filter="wipe(up)">
                                      <p:cBhvr>
                                        <p:cTn dur="1000" id="15"/>
                                        <p:tgtEl>
                                          <p:spTgt spid="163"/>
                                        </p:tgtEl>
                                      </p:cBhvr>
                                    </p:animEffect>
                                  </p:childTnLst>
                                </p:cTn>
                              </p:par>
                            </p:childTnLst>
                          </p:cTn>
                        </p:par>
                        <p:par>
                          <p:cTn fill="hold" id="16">
                            <p:stCondLst>
                              <p:cond delay="4500"/>
                            </p:stCondLst>
                            <p:childTnLst>
                              <p:par>
                                <p:cTn fill="hold" id="17" nodeType="afterEffect" presetClass="entr" presetID="22" presetSubtype="1">
                                  <p:stCondLst>
                                    <p:cond delay="500"/>
                                  </p:stCondLst>
                                  <p:childTnLst>
                                    <p:set>
                                      <p:cBhvr>
                                        <p:cTn dur="1" fill="hold" id="18">
                                          <p:stCondLst>
                                            <p:cond delay="0"/>
                                          </p:stCondLst>
                                        </p:cTn>
                                        <p:tgtEl>
                                          <p:spTgt spid="155"/>
                                        </p:tgtEl>
                                        <p:attrNameLst>
                                          <p:attrName>style.visibility</p:attrName>
                                        </p:attrNameLst>
                                      </p:cBhvr>
                                      <p:to>
                                        <p:strVal val="visible"/>
                                      </p:to>
                                    </p:set>
                                    <p:animEffect transition="in" filter="wipe(up)">
                                      <p:cBhvr>
                                        <p:cTn dur="1000" id="19"/>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48" name="Rectangle 2"/>
          <p:cNvSpPr>
            <a:spLocks noGrp="1" noChangeArrowheads="1"/>
          </p:cNvSpPr>
          <p:nvPr>
            <p:ph type="title"/>
          </p:nvPr>
        </p:nvSpPr>
        <p:spPr/>
        <p:txBody>
          <a:bodyPr/>
          <a:p>
            <a:pPr eaLnBrk="1" hangingPunct="1"/>
            <a:r>
              <a:rPr altLang="zh-CN" dirty="0" lang="en-US"/>
              <a:t>6.1.3  </a:t>
            </a:r>
            <a:r>
              <a:rPr altLang="en-US" dirty="0" lang="zh-CN"/>
              <a:t>域名服务器 </a:t>
            </a:r>
            <a:endParaRPr altLang="en-US" dirty="0" lang="zh-CN"/>
          </a:p>
        </p:txBody>
      </p:sp>
      <p:sp>
        <p:nvSpPr>
          <p:cNvPr id="1048749" name="Rectangle 3"/>
          <p:cNvSpPr>
            <a:spLocks noGrp="1" noChangeArrowheads="1"/>
          </p:cNvSpPr>
          <p:nvPr>
            <p:ph idx="1"/>
          </p:nvPr>
        </p:nvSpPr>
        <p:spPr/>
        <p:txBody>
          <a:bodyPr/>
          <a:p>
            <a:pPr eaLnBrk="1" hangingPunct="1"/>
            <a:r>
              <a:rPr altLang="en-US" dirty="0" lang="zh-CN" smtClean="0">
                <a:ea typeface="黑体" panose="02010609060101010101" pitchFamily="2" charset="-122"/>
              </a:rPr>
              <a:t>一个服务器所负责管辖的（或有权限的）范围叫做</a:t>
            </a:r>
            <a:r>
              <a:rPr altLang="en-US" dirty="0" lang="zh-CN" smtClean="0">
                <a:solidFill>
                  <a:srgbClr val="FF0000"/>
                </a:solidFill>
                <a:ea typeface="黑体" panose="02010609060101010101" pitchFamily="2" charset="-122"/>
              </a:rPr>
              <a:t>区 </a:t>
            </a:r>
            <a:r>
              <a:rPr altLang="zh-CN" dirty="0" lang="en-US" smtClean="0">
                <a:ea typeface="黑体" panose="02010609060101010101" pitchFamily="2" charset="-122"/>
              </a:rPr>
              <a:t>(zone)</a:t>
            </a:r>
            <a:r>
              <a:rPr altLang="en-US" dirty="0" lang="zh-CN" smtClean="0">
                <a:ea typeface="黑体" panose="02010609060101010101" pitchFamily="2" charset="-122"/>
              </a:rPr>
              <a:t>。</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各单位根据具体情况来划分自己管辖范围的区。但在一个区中的所有节点必须是能够连通的。</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每一个区设置相应的</a:t>
            </a:r>
            <a:r>
              <a:rPr altLang="en-US" dirty="0" lang="zh-CN" smtClean="0">
                <a:solidFill>
                  <a:srgbClr val="FF0000"/>
                </a:solidFill>
                <a:ea typeface="黑体" panose="02010609060101010101" pitchFamily="2" charset="-122"/>
              </a:rPr>
              <a:t>权限域名服务器</a:t>
            </a:r>
            <a:r>
              <a:rPr altLang="en-US" dirty="0" lang="zh-CN" smtClean="0">
                <a:ea typeface="黑体" panose="02010609060101010101" pitchFamily="2" charset="-122"/>
              </a:rPr>
              <a:t>，用来保存该区中的所有主机的域名到 </a:t>
            </a:r>
            <a:r>
              <a:rPr altLang="zh-CN" dirty="0" lang="en-US" smtClean="0">
                <a:ea typeface="黑体" panose="02010609060101010101" pitchFamily="2" charset="-122"/>
              </a:rPr>
              <a:t>IP </a:t>
            </a:r>
            <a:r>
              <a:rPr altLang="en-US" dirty="0" lang="zh-CN" smtClean="0">
                <a:ea typeface="黑体" panose="02010609060101010101" pitchFamily="2" charset="-122"/>
              </a:rPr>
              <a:t>地址的映射。</a:t>
            </a:r>
            <a:endParaRPr altLang="en-US" dirty="0" lang="zh-CN" smtClean="0">
              <a:ea typeface="黑体" panose="02010609060101010101" pitchFamily="2" charset="-122"/>
            </a:endParaRPr>
          </a:p>
          <a:p>
            <a:pPr eaLnBrk="1" hangingPunct="1"/>
            <a:r>
              <a:rPr altLang="zh-CN" dirty="0" lang="en-US" smtClean="0">
                <a:ea typeface="黑体" panose="02010609060101010101" pitchFamily="2" charset="-122"/>
              </a:rPr>
              <a:t>DNS </a:t>
            </a:r>
            <a:r>
              <a:rPr altLang="en-US" dirty="0" lang="zh-CN" smtClean="0">
                <a:ea typeface="黑体" panose="02010609060101010101" pitchFamily="2" charset="-122"/>
              </a:rPr>
              <a:t>服务器的管辖范围不是以“域”为单位，而是以“区”为单位。  </a:t>
            </a:r>
            <a:endParaRPr altLang="en-US" dirty="0" lang="zh-CN" smtClean="0">
              <a:ea typeface="黑体" panose="02010609060101010101" pitchFamily="2" charset="-122"/>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50" name="Rectangle 4"/>
          <p:cNvSpPr>
            <a:spLocks noGrp="1" noChangeArrowheads="1"/>
          </p:cNvSpPr>
          <p:nvPr>
            <p:ph type="title"/>
          </p:nvPr>
        </p:nvSpPr>
        <p:spPr/>
        <p:txBody>
          <a:bodyPr/>
          <a:p>
            <a:pPr algn="ctr" eaLnBrk="1" hangingPunct="1"/>
            <a:r>
              <a:rPr dirty="0"/>
              <a:t>区的不同划分方法举例 </a:t>
            </a:r>
            <a:endParaRPr dirty="0"/>
          </a:p>
        </p:txBody>
      </p:sp>
      <p:sp>
        <p:nvSpPr>
          <p:cNvPr id="1048751" name="Line 92"/>
          <p:cNvSpPr>
            <a:spLocks noChangeShapeType="1"/>
          </p:cNvSpPr>
          <p:nvPr/>
        </p:nvSpPr>
        <p:spPr bwMode="auto">
          <a:xfrm>
            <a:off x="2660815" y="2515072"/>
            <a:ext cx="10319" cy="800100"/>
          </a:xfrm>
          <a:prstGeom prst="line"/>
          <a:noFill/>
          <a:ln w="9525">
            <a:solidFill>
              <a:schemeClr val="tx1"/>
            </a:solidFill>
            <a:round/>
          </a:ln>
          <a:effectLst/>
        </p:spPr>
        <p:txBody>
          <a:bodyPr anchor="ctr" wrap="none"/>
          <a:p>
            <a:endParaRPr altLang="en-US" b="1" lang="zh-CN">
              <a:solidFill>
                <a:srgbClr val="000099"/>
              </a:solidFill>
              <a:latin typeface="+mn-lt"/>
              <a:ea typeface="+mn-ea"/>
            </a:endParaRPr>
          </a:p>
        </p:txBody>
      </p:sp>
      <p:sp>
        <p:nvSpPr>
          <p:cNvPr id="1048752" name="Text Box 93"/>
          <p:cNvSpPr txBox="1">
            <a:spLocks noChangeArrowheads="1"/>
          </p:cNvSpPr>
          <p:nvPr/>
        </p:nvSpPr>
        <p:spPr bwMode="auto">
          <a:xfrm>
            <a:off x="409608" y="2902422"/>
            <a:ext cx="1827744"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400" kumimoji="1" lang="zh-CN">
                <a:solidFill>
                  <a:srgbClr val="000099"/>
                </a:solidFill>
                <a:latin typeface="+mn-lt"/>
                <a:ea typeface="+mn-ea"/>
              </a:rPr>
              <a:t>域 </a:t>
            </a:r>
            <a:r>
              <a:rPr altLang="zh-CN" b="1" sz="2400" kumimoji="1" lang="en-US">
                <a:solidFill>
                  <a:srgbClr val="000099"/>
                </a:solidFill>
                <a:latin typeface="+mn-lt"/>
                <a:ea typeface="+mn-ea"/>
              </a:rPr>
              <a:t>abc.com</a:t>
            </a:r>
            <a:endParaRPr altLang="zh-CN" b="1" sz="2400" kumimoji="1" lang="en-US">
              <a:solidFill>
                <a:srgbClr val="000099"/>
              </a:solidFill>
              <a:latin typeface="+mn-lt"/>
              <a:ea typeface="+mn-ea"/>
            </a:endParaRPr>
          </a:p>
        </p:txBody>
      </p:sp>
      <p:sp>
        <p:nvSpPr>
          <p:cNvPr id="1048753" name="Freeform 94"/>
          <p:cNvSpPr/>
          <p:nvPr/>
        </p:nvSpPr>
        <p:spPr bwMode="auto">
          <a:xfrm>
            <a:off x="736368" y="3092923"/>
            <a:ext cx="3719910" cy="2295525"/>
          </a:xfrm>
          <a:custGeom>
            <a:avLst/>
            <a:gdLst>
              <a:gd name="T0" fmla="*/ 2147483646 w 1917"/>
              <a:gd name="T1" fmla="*/ 2147483646 h 1143"/>
              <a:gd name="T2" fmla="*/ 2147483646 w 1917"/>
              <a:gd name="T3" fmla="*/ 2147483646 h 1143"/>
              <a:gd name="T4" fmla="*/ 2147483646 w 1917"/>
              <a:gd name="T5" fmla="*/ 2147483646 h 1143"/>
              <a:gd name="T6" fmla="*/ 2147483646 w 1917"/>
              <a:gd name="T7" fmla="*/ 2147483646 h 1143"/>
              <a:gd name="T8" fmla="*/ 2147483646 w 1917"/>
              <a:gd name="T9" fmla="*/ 2147483646 h 1143"/>
              <a:gd name="T10" fmla="*/ 2147483646 w 1917"/>
              <a:gd name="T11" fmla="*/ 2147483646 h 1143"/>
              <a:gd name="T12" fmla="*/ 2147483646 w 1917"/>
              <a:gd name="T13" fmla="*/ 2147483646 h 1143"/>
              <a:gd name="T14" fmla="*/ 2147483646 w 1917"/>
              <a:gd name="T15" fmla="*/ 2147483646 h 1143"/>
              <a:gd name="T16" fmla="*/ 2147483646 w 1917"/>
              <a:gd name="T17" fmla="*/ 2147483646 h 1143"/>
              <a:gd name="T18" fmla="*/ 2147483646 w 1917"/>
              <a:gd name="T19" fmla="*/ 2147483646 h 1143"/>
              <a:gd name="T20" fmla="*/ 2147483646 w 1917"/>
              <a:gd name="T21" fmla="*/ 2147483646 h 1143"/>
              <a:gd name="T22" fmla="*/ 2147483646 w 1917"/>
              <a:gd name="T23" fmla="*/ 2147483646 h 1143"/>
              <a:gd name="T24" fmla="*/ 2147483646 w 1917"/>
              <a:gd name="T25" fmla="*/ 2147483646 h 1143"/>
              <a:gd name="T26" fmla="*/ 2147483646 w 1917"/>
              <a:gd name="T27" fmla="*/ 2147483646 h 1143"/>
              <a:gd name="T28" fmla="*/ 2147483646 w 1917"/>
              <a:gd name="T29" fmla="*/ 2147483646 h 1143"/>
              <a:gd name="T30" fmla="*/ 2147483646 w 1917"/>
              <a:gd name="T31" fmla="*/ 2147483646 h 11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17" h="1143">
                <a:moveTo>
                  <a:pt x="1097" y="32"/>
                </a:moveTo>
                <a:cubicBezTo>
                  <a:pt x="1031" y="7"/>
                  <a:pt x="964" y="0"/>
                  <a:pt x="882" y="43"/>
                </a:cubicBezTo>
                <a:cubicBezTo>
                  <a:pt x="800" y="86"/>
                  <a:pt x="730" y="155"/>
                  <a:pt x="603" y="287"/>
                </a:cubicBezTo>
                <a:cubicBezTo>
                  <a:pt x="476" y="418"/>
                  <a:pt x="218" y="703"/>
                  <a:pt x="120" y="830"/>
                </a:cubicBezTo>
                <a:cubicBezTo>
                  <a:pt x="22" y="957"/>
                  <a:pt x="0" y="1000"/>
                  <a:pt x="13" y="1050"/>
                </a:cubicBezTo>
                <a:cubicBezTo>
                  <a:pt x="26" y="1099"/>
                  <a:pt x="95" y="1114"/>
                  <a:pt x="195" y="1126"/>
                </a:cubicBezTo>
                <a:cubicBezTo>
                  <a:pt x="295" y="1139"/>
                  <a:pt x="458" y="1126"/>
                  <a:pt x="612" y="1128"/>
                </a:cubicBezTo>
                <a:cubicBezTo>
                  <a:pt x="766" y="1130"/>
                  <a:pt x="981" y="1134"/>
                  <a:pt x="1121" y="1136"/>
                </a:cubicBezTo>
                <a:cubicBezTo>
                  <a:pt x="1261" y="1138"/>
                  <a:pt x="1336" y="1143"/>
                  <a:pt x="1451" y="1139"/>
                </a:cubicBezTo>
                <a:cubicBezTo>
                  <a:pt x="1566" y="1135"/>
                  <a:pt x="1735" y="1132"/>
                  <a:pt x="1811" y="1109"/>
                </a:cubicBezTo>
                <a:cubicBezTo>
                  <a:pt x="1887" y="1086"/>
                  <a:pt x="1917" y="1062"/>
                  <a:pt x="1907" y="1001"/>
                </a:cubicBezTo>
                <a:cubicBezTo>
                  <a:pt x="1897" y="940"/>
                  <a:pt x="1807" y="823"/>
                  <a:pt x="1751" y="743"/>
                </a:cubicBezTo>
                <a:cubicBezTo>
                  <a:pt x="1695" y="663"/>
                  <a:pt x="1625" y="586"/>
                  <a:pt x="1571" y="521"/>
                </a:cubicBezTo>
                <a:cubicBezTo>
                  <a:pt x="1517" y="456"/>
                  <a:pt x="1476" y="408"/>
                  <a:pt x="1427" y="353"/>
                </a:cubicBezTo>
                <a:cubicBezTo>
                  <a:pt x="1378" y="298"/>
                  <a:pt x="1332" y="245"/>
                  <a:pt x="1277" y="191"/>
                </a:cubicBezTo>
                <a:cubicBezTo>
                  <a:pt x="1222" y="137"/>
                  <a:pt x="1163" y="57"/>
                  <a:pt x="1097" y="32"/>
                </a:cubicBezTo>
                <a:close/>
              </a:path>
            </a:pathLst>
          </a:custGeom>
          <a:solidFill>
            <a:srgbClr val="66FFCC"/>
          </a:solidFill>
          <a:ln>
            <a:noFill/>
          </a:ln>
          <a:effectLst/>
        </p:spPr>
        <p:txBody>
          <a:bodyPr/>
          <a:p>
            <a:endParaRPr altLang="en-US" b="1" lang="zh-CN">
              <a:solidFill>
                <a:srgbClr val="000099"/>
              </a:solidFill>
              <a:latin typeface="+mn-lt"/>
              <a:ea typeface="+mn-ea"/>
            </a:endParaRPr>
          </a:p>
        </p:txBody>
      </p:sp>
      <p:sp>
        <p:nvSpPr>
          <p:cNvPr id="1048754" name="AutoShape 95"/>
          <p:cNvSpPr>
            <a:spLocks noChangeArrowheads="1"/>
          </p:cNvSpPr>
          <p:nvPr/>
        </p:nvSpPr>
        <p:spPr bwMode="auto">
          <a:xfrm>
            <a:off x="277184" y="2970684"/>
            <a:ext cx="4579805" cy="2641600"/>
          </a:xfrm>
          <a:prstGeom prst="roundRect">
            <a:avLst>
              <a:gd name="adj" fmla="val 9319"/>
            </a:avLst>
          </a:prstGeom>
          <a:noFill/>
          <a:ln w="28575">
            <a:solidFill>
              <a:schemeClr val="tx1"/>
            </a:solidFill>
            <a:prstDash val="dash"/>
            <a:round/>
          </a:ln>
          <a:effectLst/>
        </p:spPr>
        <p:txBody>
          <a:bodyPr anchor="ctr" wrap="none"/>
          <a:p>
            <a:pPr eaLnBrk="1" hangingPunct="1"/>
            <a:endParaRPr altLang="en-US" b="1" lang="zh-CN">
              <a:solidFill>
                <a:srgbClr val="000099"/>
              </a:solidFill>
              <a:latin typeface="+mn-lt"/>
              <a:ea typeface="+mn-ea"/>
            </a:endParaRPr>
          </a:p>
        </p:txBody>
      </p:sp>
      <p:sp>
        <p:nvSpPr>
          <p:cNvPr id="1048755" name="Text Box 96"/>
          <p:cNvSpPr txBox="1">
            <a:spLocks noChangeArrowheads="1"/>
          </p:cNvSpPr>
          <p:nvPr/>
        </p:nvSpPr>
        <p:spPr bwMode="auto">
          <a:xfrm>
            <a:off x="262155" y="3502497"/>
            <a:ext cx="1433406" cy="609398"/>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pPr>
            <a:r>
              <a:rPr altLang="zh-CN" b="1" sz="2400" kumimoji="1" lang="zh-CN">
                <a:solidFill>
                  <a:srgbClr val="000099"/>
                </a:solidFill>
                <a:latin typeface="+mn-lt"/>
                <a:ea typeface="+mn-ea"/>
              </a:rPr>
              <a:t> 区</a:t>
            </a:r>
            <a:endParaRPr altLang="en-US" b="1" sz="2400" kumimoji="1" lang="zh-CN">
              <a:solidFill>
                <a:srgbClr val="000099"/>
              </a:solidFill>
              <a:latin typeface="+mn-lt"/>
              <a:ea typeface="+mn-ea"/>
            </a:endParaRPr>
          </a:p>
          <a:p>
            <a:pPr algn="ctr" eaLnBrk="1" hangingPunct="1">
              <a:lnSpc>
                <a:spcPct val="70000"/>
              </a:lnSpc>
            </a:pPr>
            <a:r>
              <a:rPr altLang="zh-CN" b="1" sz="2400" kumimoji="1" lang="en-US">
                <a:solidFill>
                  <a:srgbClr val="000099"/>
                </a:solidFill>
                <a:latin typeface="+mn-lt"/>
                <a:ea typeface="+mn-ea"/>
              </a:rPr>
              <a:t>abc.com</a:t>
            </a:r>
            <a:endParaRPr altLang="zh-CN" b="1" sz="2400" kumimoji="1" lang="en-US">
              <a:solidFill>
                <a:srgbClr val="000099"/>
              </a:solidFill>
              <a:latin typeface="+mn-lt"/>
              <a:ea typeface="+mn-ea"/>
            </a:endParaRPr>
          </a:p>
        </p:txBody>
      </p:sp>
      <p:sp>
        <p:nvSpPr>
          <p:cNvPr id="1048756" name="Freeform 97"/>
          <p:cNvSpPr/>
          <p:nvPr/>
        </p:nvSpPr>
        <p:spPr bwMode="auto">
          <a:xfrm>
            <a:off x="953062" y="4026372"/>
            <a:ext cx="142743" cy="582612"/>
          </a:xfrm>
          <a:custGeom>
            <a:avLst/>
            <a:gdLst>
              <a:gd name="T0" fmla="*/ 0 w 172"/>
              <a:gd name="T1" fmla="*/ 0 h 244"/>
              <a:gd name="T2" fmla="*/ 2147483646 w 172"/>
              <a:gd name="T3" fmla="*/ 2147483646 h 244"/>
              <a:gd name="T4" fmla="*/ 0 60000 65536"/>
              <a:gd name="T5" fmla="*/ 0 60000 65536"/>
            </a:gdLst>
            <a:ahLst/>
            <a:cxnLst>
              <a:cxn ang="T4">
                <a:pos x="T0" y="T1"/>
              </a:cxn>
              <a:cxn ang="T5">
                <a:pos x="T2" y="T3"/>
              </a:cxn>
            </a:cxnLst>
            <a:rect l="0" t="0" r="r" b="b"/>
            <a:pathLst>
              <a:path w="172" h="244">
                <a:moveTo>
                  <a:pt x="0" y="0"/>
                </a:moveTo>
                <a:lnTo>
                  <a:pt x="172" y="244"/>
                </a:lnTo>
              </a:path>
            </a:pathLst>
          </a:custGeom>
          <a:noFill/>
          <a:ln w="9525">
            <a:solidFill>
              <a:schemeClr val="tx1"/>
            </a:solidFill>
            <a:round/>
            <a:tailEnd type="triangle" w="sm" len="lg"/>
          </a:ln>
          <a:effectLst/>
        </p:spPr>
        <p:txBody>
          <a:bodyPr anchor="ctr" wrap="none"/>
          <a:p>
            <a:endParaRPr altLang="en-US" b="1" lang="zh-CN">
              <a:solidFill>
                <a:srgbClr val="000099"/>
              </a:solidFill>
              <a:latin typeface="+mn-lt"/>
              <a:ea typeface="+mn-ea"/>
            </a:endParaRPr>
          </a:p>
        </p:txBody>
      </p:sp>
      <p:sp>
        <p:nvSpPr>
          <p:cNvPr id="1048757" name="Line 98"/>
          <p:cNvSpPr>
            <a:spLocks noChangeShapeType="1"/>
          </p:cNvSpPr>
          <p:nvPr/>
        </p:nvSpPr>
        <p:spPr bwMode="auto">
          <a:xfrm flipH="1">
            <a:off x="2177554" y="3485034"/>
            <a:ext cx="390393" cy="66198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58" name="Line 99"/>
          <p:cNvSpPr>
            <a:spLocks noChangeShapeType="1"/>
          </p:cNvSpPr>
          <p:nvPr/>
        </p:nvSpPr>
        <p:spPr bwMode="auto">
          <a:xfrm>
            <a:off x="2784640" y="3515198"/>
            <a:ext cx="510778" cy="617537"/>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59" name="Line 100"/>
          <p:cNvSpPr>
            <a:spLocks noChangeShapeType="1"/>
          </p:cNvSpPr>
          <p:nvPr/>
        </p:nvSpPr>
        <p:spPr bwMode="auto">
          <a:xfrm>
            <a:off x="3383128" y="4256560"/>
            <a:ext cx="546894" cy="792163"/>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60" name="Line 101"/>
          <p:cNvSpPr>
            <a:spLocks noChangeShapeType="1"/>
          </p:cNvSpPr>
          <p:nvPr/>
        </p:nvSpPr>
        <p:spPr bwMode="auto">
          <a:xfrm>
            <a:off x="2203350" y="4275609"/>
            <a:ext cx="667279" cy="704850"/>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61" name="Line 102"/>
          <p:cNvSpPr>
            <a:spLocks noChangeShapeType="1"/>
          </p:cNvSpPr>
          <p:nvPr/>
        </p:nvSpPr>
        <p:spPr bwMode="auto">
          <a:xfrm flipH="1">
            <a:off x="2088124" y="4286722"/>
            <a:ext cx="18918" cy="603250"/>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62" name="Line 103"/>
          <p:cNvSpPr>
            <a:spLocks noChangeShapeType="1"/>
          </p:cNvSpPr>
          <p:nvPr/>
        </p:nvSpPr>
        <p:spPr bwMode="auto">
          <a:xfrm flipH="1">
            <a:off x="1272943" y="4205759"/>
            <a:ext cx="810022" cy="774700"/>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63" name="Oval 104"/>
          <p:cNvSpPr>
            <a:spLocks noChangeArrowheads="1"/>
          </p:cNvSpPr>
          <p:nvPr/>
        </p:nvSpPr>
        <p:spPr bwMode="auto">
          <a:xfrm>
            <a:off x="2294499" y="3259610"/>
            <a:ext cx="703395" cy="384175"/>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abc</a:t>
            </a:r>
            <a:endParaRPr altLang="zh-CN" b="1" sz="2400" kumimoji="1" lang="en-US">
              <a:solidFill>
                <a:srgbClr val="000099"/>
              </a:solidFill>
              <a:latin typeface="+mn-lt"/>
              <a:ea typeface="+mn-ea"/>
            </a:endParaRPr>
          </a:p>
        </p:txBody>
      </p:sp>
      <p:sp>
        <p:nvSpPr>
          <p:cNvPr id="1048764" name="Oval 105"/>
          <p:cNvSpPr>
            <a:spLocks noChangeArrowheads="1"/>
          </p:cNvSpPr>
          <p:nvPr/>
        </p:nvSpPr>
        <p:spPr bwMode="auto">
          <a:xfrm>
            <a:off x="1816397" y="4051773"/>
            <a:ext cx="617406" cy="306387"/>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x</a:t>
            </a:r>
            <a:endParaRPr altLang="zh-CN" b="1" sz="2400" kumimoji="1" lang="en-US">
              <a:solidFill>
                <a:srgbClr val="000099"/>
              </a:solidFill>
              <a:latin typeface="+mn-lt"/>
              <a:ea typeface="+mn-ea"/>
            </a:endParaRPr>
          </a:p>
        </p:txBody>
      </p:sp>
      <p:sp>
        <p:nvSpPr>
          <p:cNvPr id="1048765" name="Oval 106"/>
          <p:cNvSpPr>
            <a:spLocks noChangeArrowheads="1"/>
          </p:cNvSpPr>
          <p:nvPr/>
        </p:nvSpPr>
        <p:spPr bwMode="auto">
          <a:xfrm>
            <a:off x="937584" y="4894735"/>
            <a:ext cx="617405" cy="307975"/>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u</a:t>
            </a:r>
            <a:endParaRPr altLang="zh-CN" b="1" sz="2400" kumimoji="1" lang="en-US">
              <a:solidFill>
                <a:srgbClr val="000099"/>
              </a:solidFill>
              <a:latin typeface="+mn-lt"/>
              <a:ea typeface="+mn-ea"/>
            </a:endParaRPr>
          </a:p>
        </p:txBody>
      </p:sp>
      <p:sp>
        <p:nvSpPr>
          <p:cNvPr id="1048766" name="Oval 107"/>
          <p:cNvSpPr>
            <a:spLocks noChangeArrowheads="1"/>
          </p:cNvSpPr>
          <p:nvPr/>
        </p:nvSpPr>
        <p:spPr bwMode="auto">
          <a:xfrm>
            <a:off x="1757924" y="4894735"/>
            <a:ext cx="617406" cy="307975"/>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v</a:t>
            </a:r>
            <a:endParaRPr altLang="zh-CN" b="1" sz="2400" kumimoji="1" lang="en-US">
              <a:solidFill>
                <a:srgbClr val="000099"/>
              </a:solidFill>
              <a:latin typeface="+mn-lt"/>
              <a:ea typeface="+mn-ea"/>
            </a:endParaRPr>
          </a:p>
        </p:txBody>
      </p:sp>
      <p:sp>
        <p:nvSpPr>
          <p:cNvPr id="1048767" name="Oval 108"/>
          <p:cNvSpPr>
            <a:spLocks noChangeArrowheads="1"/>
          </p:cNvSpPr>
          <p:nvPr/>
        </p:nvSpPr>
        <p:spPr bwMode="auto">
          <a:xfrm>
            <a:off x="2579985" y="4894735"/>
            <a:ext cx="617406" cy="307975"/>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w</a:t>
            </a:r>
            <a:endParaRPr altLang="zh-CN" b="1" sz="2400" kumimoji="1" lang="en-US">
              <a:solidFill>
                <a:srgbClr val="000099"/>
              </a:solidFill>
              <a:latin typeface="+mn-lt"/>
              <a:ea typeface="+mn-ea"/>
            </a:endParaRPr>
          </a:p>
        </p:txBody>
      </p:sp>
      <p:sp>
        <p:nvSpPr>
          <p:cNvPr id="1048768" name="Oval 109"/>
          <p:cNvSpPr>
            <a:spLocks noChangeArrowheads="1"/>
          </p:cNvSpPr>
          <p:nvPr/>
        </p:nvSpPr>
        <p:spPr bwMode="auto">
          <a:xfrm>
            <a:off x="3577464" y="4894735"/>
            <a:ext cx="617406" cy="307975"/>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t</a:t>
            </a:r>
            <a:endParaRPr altLang="zh-CN" b="1" sz="2400" kumimoji="1" lang="en-US">
              <a:solidFill>
                <a:srgbClr val="000099"/>
              </a:solidFill>
              <a:latin typeface="+mn-lt"/>
              <a:ea typeface="+mn-ea"/>
            </a:endParaRPr>
          </a:p>
        </p:txBody>
      </p:sp>
      <p:sp>
        <p:nvSpPr>
          <p:cNvPr id="1048769" name="Oval 110"/>
          <p:cNvSpPr>
            <a:spLocks noChangeArrowheads="1"/>
          </p:cNvSpPr>
          <p:nvPr/>
        </p:nvSpPr>
        <p:spPr bwMode="auto">
          <a:xfrm>
            <a:off x="3049488" y="4051773"/>
            <a:ext cx="617405" cy="306387"/>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y</a:t>
            </a:r>
            <a:endParaRPr altLang="zh-CN" b="1" sz="2400" kumimoji="1" lang="en-US">
              <a:solidFill>
                <a:srgbClr val="000099"/>
              </a:solidFill>
              <a:latin typeface="+mn-lt"/>
              <a:ea typeface="+mn-ea"/>
            </a:endParaRPr>
          </a:p>
        </p:txBody>
      </p:sp>
      <p:sp>
        <p:nvSpPr>
          <p:cNvPr id="1048770" name="Text Box 111"/>
          <p:cNvSpPr txBox="1">
            <a:spLocks noChangeArrowheads="1"/>
          </p:cNvSpPr>
          <p:nvPr/>
        </p:nvSpPr>
        <p:spPr bwMode="auto">
          <a:xfrm>
            <a:off x="1658177" y="5631334"/>
            <a:ext cx="1614545"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mn-lt"/>
                <a:ea typeface="+mn-ea"/>
              </a:rPr>
              <a:t>(a) </a:t>
            </a:r>
            <a:r>
              <a:rPr altLang="en-US" b="1" sz="2400" kumimoji="1" lang="zh-CN">
                <a:solidFill>
                  <a:srgbClr val="000099"/>
                </a:solidFill>
                <a:latin typeface="+mn-lt"/>
                <a:ea typeface="+mn-ea"/>
              </a:rPr>
              <a:t>区 </a:t>
            </a:r>
            <a:r>
              <a:rPr altLang="zh-CN" b="1" sz="2400" kumimoji="1" lang="en-US">
                <a:solidFill>
                  <a:srgbClr val="000099"/>
                </a:solidFill>
                <a:latin typeface="+mn-lt"/>
                <a:ea typeface="+mn-ea"/>
              </a:rPr>
              <a:t>= </a:t>
            </a:r>
            <a:r>
              <a:rPr altLang="en-US" b="1" sz="2400" kumimoji="1" lang="zh-CN">
                <a:solidFill>
                  <a:srgbClr val="000099"/>
                </a:solidFill>
                <a:latin typeface="+mn-lt"/>
                <a:ea typeface="+mn-ea"/>
              </a:rPr>
              <a:t>域</a:t>
            </a:r>
            <a:endParaRPr altLang="en-US" b="1" sz="2400" kumimoji="1" lang="zh-CN">
              <a:solidFill>
                <a:srgbClr val="000099"/>
              </a:solidFill>
              <a:latin typeface="+mn-lt"/>
              <a:ea typeface="+mn-ea"/>
            </a:endParaRPr>
          </a:p>
        </p:txBody>
      </p:sp>
      <p:grpSp>
        <p:nvGrpSpPr>
          <p:cNvPr id="173" name="Group 173"/>
          <p:cNvGrpSpPr/>
          <p:nvPr/>
        </p:nvGrpSpPr>
        <p:grpSpPr bwMode="auto">
          <a:xfrm>
            <a:off x="5247381" y="1238722"/>
            <a:ext cx="4602163" cy="4854574"/>
            <a:chOff x="2971" y="709"/>
            <a:chExt cx="2676" cy="3058"/>
          </a:xfrm>
        </p:grpSpPr>
        <p:grpSp>
          <p:nvGrpSpPr>
            <p:cNvPr id="174" name="Group 89"/>
            <p:cNvGrpSpPr/>
            <p:nvPr/>
          </p:nvGrpSpPr>
          <p:grpSpPr bwMode="auto">
            <a:xfrm>
              <a:off x="4196" y="1530"/>
              <a:ext cx="256" cy="98"/>
              <a:chOff x="1519" y="813"/>
              <a:chExt cx="227" cy="77"/>
            </a:xfrm>
          </p:grpSpPr>
          <p:sp>
            <p:nvSpPr>
              <p:cNvPr id="1048771" name="Line 90"/>
              <p:cNvSpPr>
                <a:spLocks noChangeShapeType="1"/>
              </p:cNvSpPr>
              <p:nvPr/>
            </p:nvSpPr>
            <p:spPr bwMode="auto">
              <a:xfrm>
                <a:off x="1647" y="813"/>
                <a:ext cx="99" cy="77"/>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72" name="Line 91"/>
              <p:cNvSpPr>
                <a:spLocks noChangeShapeType="1"/>
              </p:cNvSpPr>
              <p:nvPr/>
            </p:nvSpPr>
            <p:spPr bwMode="auto">
              <a:xfrm flipH="1">
                <a:off x="1519" y="813"/>
                <a:ext cx="99" cy="77"/>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sp>
          <p:nvSpPr>
            <p:cNvPr id="1048773" name="Text Box 112"/>
            <p:cNvSpPr txBox="1">
              <a:spLocks noChangeArrowheads="1"/>
            </p:cNvSpPr>
            <p:nvPr/>
          </p:nvSpPr>
          <p:spPr bwMode="auto">
            <a:xfrm>
              <a:off x="3742" y="3476"/>
              <a:ext cx="948"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mn-lt"/>
                  <a:ea typeface="+mn-ea"/>
                </a:rPr>
                <a:t>(b) </a:t>
              </a:r>
              <a:r>
                <a:rPr altLang="en-US" b="1" sz="2400" kumimoji="1" lang="zh-CN">
                  <a:solidFill>
                    <a:srgbClr val="000099"/>
                  </a:solidFill>
                  <a:latin typeface="+mn-lt"/>
                  <a:ea typeface="+mn-ea"/>
                </a:rPr>
                <a:t>区 </a:t>
              </a:r>
              <a:r>
                <a:rPr altLang="zh-CN" b="1" sz="2400" kumimoji="1" lang="en-US">
                  <a:solidFill>
                    <a:srgbClr val="000099"/>
                  </a:solidFill>
                  <a:latin typeface="+mn-lt"/>
                  <a:ea typeface="+mn-ea"/>
                </a:rPr>
                <a:t>&lt; </a:t>
              </a:r>
              <a:r>
                <a:rPr altLang="en-US" b="1" sz="2400" kumimoji="1" lang="zh-CN">
                  <a:solidFill>
                    <a:srgbClr val="000099"/>
                  </a:solidFill>
                  <a:latin typeface="+mn-lt"/>
                  <a:ea typeface="+mn-ea"/>
                </a:rPr>
                <a:t>域</a:t>
              </a:r>
              <a:endParaRPr altLang="en-US" b="1" sz="2400" kumimoji="1" lang="zh-CN">
                <a:solidFill>
                  <a:srgbClr val="000099"/>
                </a:solidFill>
                <a:latin typeface="+mn-lt"/>
                <a:ea typeface="+mn-ea"/>
              </a:endParaRPr>
            </a:p>
          </p:txBody>
        </p:sp>
        <p:sp>
          <p:nvSpPr>
            <p:cNvPr id="1048774" name="Line 113"/>
            <p:cNvSpPr>
              <a:spLocks noChangeShapeType="1"/>
            </p:cNvSpPr>
            <p:nvPr/>
          </p:nvSpPr>
          <p:spPr bwMode="auto">
            <a:xfrm>
              <a:off x="4328" y="1523"/>
              <a:ext cx="5" cy="505"/>
            </a:xfrm>
            <a:prstGeom prst="line"/>
            <a:noFill/>
            <a:ln w="28575">
              <a:solidFill>
                <a:schemeClr val="folHlink"/>
              </a:solidFill>
              <a:round/>
            </a:ln>
            <a:effectLst/>
          </p:spPr>
          <p:txBody>
            <a:bodyPr anchor="ctr" wrap="none"/>
            <a:p>
              <a:endParaRPr altLang="en-US" b="1" lang="zh-CN">
                <a:solidFill>
                  <a:srgbClr val="000099"/>
                </a:solidFill>
                <a:latin typeface="+mn-lt"/>
                <a:ea typeface="+mn-ea"/>
              </a:endParaRPr>
            </a:p>
          </p:txBody>
        </p:sp>
        <p:sp>
          <p:nvSpPr>
            <p:cNvPr id="1048775" name="Text Box 114"/>
            <p:cNvSpPr txBox="1">
              <a:spLocks noChangeArrowheads="1"/>
            </p:cNvSpPr>
            <p:nvPr/>
          </p:nvSpPr>
          <p:spPr bwMode="auto">
            <a:xfrm>
              <a:off x="3061" y="1757"/>
              <a:ext cx="1063"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400" kumimoji="1" lang="zh-CN">
                  <a:solidFill>
                    <a:srgbClr val="000099"/>
                  </a:solidFill>
                  <a:latin typeface="+mn-lt"/>
                  <a:ea typeface="+mn-ea"/>
                </a:rPr>
                <a:t>域 </a:t>
              </a:r>
              <a:r>
                <a:rPr altLang="zh-CN" b="1" sz="2400" kumimoji="1" lang="en-US">
                  <a:solidFill>
                    <a:srgbClr val="000099"/>
                  </a:solidFill>
                  <a:latin typeface="+mn-lt"/>
                  <a:ea typeface="+mn-ea"/>
                </a:rPr>
                <a:t>abc.com</a:t>
              </a:r>
              <a:endParaRPr altLang="zh-CN" b="1" sz="2400" kumimoji="1" lang="en-US">
                <a:solidFill>
                  <a:srgbClr val="000099"/>
                </a:solidFill>
                <a:latin typeface="+mn-lt"/>
                <a:ea typeface="+mn-ea"/>
              </a:endParaRPr>
            </a:p>
          </p:txBody>
        </p:sp>
        <p:sp>
          <p:nvSpPr>
            <p:cNvPr id="1048776" name="Freeform 115"/>
            <p:cNvSpPr/>
            <p:nvPr/>
          </p:nvSpPr>
          <p:spPr bwMode="auto">
            <a:xfrm>
              <a:off x="4458" y="2341"/>
              <a:ext cx="849" cy="958"/>
            </a:xfrm>
            <a:custGeom>
              <a:avLst/>
              <a:gdLst>
                <a:gd name="T0" fmla="*/ 627 w 753"/>
                <a:gd name="T1" fmla="*/ 43 h 900"/>
                <a:gd name="T2" fmla="*/ 149 w 753"/>
                <a:gd name="T3" fmla="*/ 90 h 900"/>
                <a:gd name="T4" fmla="*/ 1 w 753"/>
                <a:gd name="T5" fmla="*/ 345 h 900"/>
                <a:gd name="T6" fmla="*/ 167 w 753"/>
                <a:gd name="T7" fmla="*/ 532 h 900"/>
                <a:gd name="T8" fmla="*/ 472 w 753"/>
                <a:gd name="T9" fmla="*/ 854 h 900"/>
                <a:gd name="T10" fmla="*/ 745 w 753"/>
                <a:gd name="T11" fmla="*/ 1193 h 900"/>
                <a:gd name="T12" fmla="*/ 1103 w 753"/>
                <a:gd name="T13" fmla="*/ 1300 h 900"/>
                <a:gd name="T14" fmla="*/ 1416 w 753"/>
                <a:gd name="T15" fmla="*/ 1242 h 900"/>
                <a:gd name="T16" fmla="*/ 1547 w 753"/>
                <a:gd name="T17" fmla="*/ 1114 h 900"/>
                <a:gd name="T18" fmla="*/ 1413 w 753"/>
                <a:gd name="T19" fmla="*/ 843 h 900"/>
                <a:gd name="T20" fmla="*/ 1235 w 753"/>
                <a:gd name="T21" fmla="*/ 626 h 900"/>
                <a:gd name="T22" fmla="*/ 991 w 753"/>
                <a:gd name="T23" fmla="*/ 356 h 900"/>
                <a:gd name="T24" fmla="*/ 627 w 753"/>
                <a:gd name="T25" fmla="*/ 43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53" h="900">
                  <a:moveTo>
                    <a:pt x="305" y="30"/>
                  </a:moveTo>
                  <a:cubicBezTo>
                    <a:pt x="237" y="0"/>
                    <a:pt x="124" y="27"/>
                    <a:pt x="73" y="62"/>
                  </a:cubicBezTo>
                  <a:cubicBezTo>
                    <a:pt x="22" y="97"/>
                    <a:pt x="0" y="187"/>
                    <a:pt x="1" y="238"/>
                  </a:cubicBezTo>
                  <a:cubicBezTo>
                    <a:pt x="2" y="289"/>
                    <a:pt x="43" y="308"/>
                    <a:pt x="81" y="366"/>
                  </a:cubicBezTo>
                  <a:cubicBezTo>
                    <a:pt x="119" y="424"/>
                    <a:pt x="184" y="510"/>
                    <a:pt x="231" y="586"/>
                  </a:cubicBezTo>
                  <a:cubicBezTo>
                    <a:pt x="278" y="662"/>
                    <a:pt x="312" y="769"/>
                    <a:pt x="363" y="820"/>
                  </a:cubicBezTo>
                  <a:cubicBezTo>
                    <a:pt x="414" y="871"/>
                    <a:pt x="483" y="888"/>
                    <a:pt x="537" y="894"/>
                  </a:cubicBezTo>
                  <a:cubicBezTo>
                    <a:pt x="591" y="900"/>
                    <a:pt x="653" y="875"/>
                    <a:pt x="689" y="854"/>
                  </a:cubicBezTo>
                  <a:cubicBezTo>
                    <a:pt x="725" y="833"/>
                    <a:pt x="753" y="812"/>
                    <a:pt x="753" y="766"/>
                  </a:cubicBezTo>
                  <a:cubicBezTo>
                    <a:pt x="753" y="720"/>
                    <a:pt x="712" y="636"/>
                    <a:pt x="687" y="580"/>
                  </a:cubicBezTo>
                  <a:cubicBezTo>
                    <a:pt x="662" y="524"/>
                    <a:pt x="635" y="486"/>
                    <a:pt x="601" y="430"/>
                  </a:cubicBezTo>
                  <a:cubicBezTo>
                    <a:pt x="567" y="374"/>
                    <a:pt x="532" y="311"/>
                    <a:pt x="483" y="244"/>
                  </a:cubicBezTo>
                  <a:cubicBezTo>
                    <a:pt x="434" y="177"/>
                    <a:pt x="368" y="58"/>
                    <a:pt x="305" y="30"/>
                  </a:cubicBezTo>
                  <a:close/>
                </a:path>
              </a:pathLst>
            </a:custGeom>
            <a:solidFill>
              <a:srgbClr val="9999FF"/>
            </a:solidFill>
            <a:ln>
              <a:noFill/>
            </a:ln>
            <a:effectLst/>
          </p:spPr>
          <p:txBody>
            <a:bodyPr/>
            <a:p>
              <a:endParaRPr altLang="en-US" b="1" lang="zh-CN">
                <a:solidFill>
                  <a:srgbClr val="000099"/>
                </a:solidFill>
                <a:latin typeface="+mn-lt"/>
                <a:ea typeface="+mn-ea"/>
              </a:endParaRPr>
            </a:p>
          </p:txBody>
        </p:sp>
        <p:sp>
          <p:nvSpPr>
            <p:cNvPr id="1048777" name="Freeform 116"/>
            <p:cNvSpPr/>
            <p:nvPr/>
          </p:nvSpPr>
          <p:spPr bwMode="auto">
            <a:xfrm>
              <a:off x="3215" y="1882"/>
              <a:ext cx="1535" cy="1436"/>
            </a:xfrm>
            <a:custGeom>
              <a:avLst/>
              <a:gdLst>
                <a:gd name="T0" fmla="*/ 2481 w 1360"/>
                <a:gd name="T1" fmla="*/ 85 h 1349"/>
                <a:gd name="T2" fmla="*/ 1823 w 1360"/>
                <a:gd name="T3" fmla="*/ 67 h 1349"/>
                <a:gd name="T4" fmla="*/ 1248 w 1360"/>
                <a:gd name="T5" fmla="*/ 490 h 1349"/>
                <a:gd name="T6" fmla="*/ 247 w 1360"/>
                <a:gd name="T7" fmla="*/ 1427 h 1349"/>
                <a:gd name="T8" fmla="*/ 27 w 1360"/>
                <a:gd name="T9" fmla="*/ 1809 h 1349"/>
                <a:gd name="T10" fmla="*/ 403 w 1360"/>
                <a:gd name="T11" fmla="*/ 1943 h 1349"/>
                <a:gd name="T12" fmla="*/ 1265 w 1360"/>
                <a:gd name="T13" fmla="*/ 1945 h 1349"/>
                <a:gd name="T14" fmla="*/ 2380 w 1360"/>
                <a:gd name="T15" fmla="*/ 1934 h 1349"/>
                <a:gd name="T16" fmla="*/ 2764 w 1360"/>
                <a:gd name="T17" fmla="*/ 1796 h 1349"/>
                <a:gd name="T18" fmla="*/ 2651 w 1360"/>
                <a:gd name="T19" fmla="*/ 1546 h 1349"/>
                <a:gd name="T20" fmla="*/ 2169 w 1360"/>
                <a:gd name="T21" fmla="*/ 1123 h 1349"/>
                <a:gd name="T22" fmla="*/ 2090 w 1360"/>
                <a:gd name="T23" fmla="*/ 884 h 1349"/>
                <a:gd name="T24" fmla="*/ 2368 w 1360"/>
                <a:gd name="T25" fmla="*/ 557 h 1349"/>
                <a:gd name="T26" fmla="*/ 2617 w 1360"/>
                <a:gd name="T27" fmla="*/ 381 h 1349"/>
                <a:gd name="T28" fmla="*/ 2652 w 1360"/>
                <a:gd name="T29" fmla="*/ 242 h 1349"/>
                <a:gd name="T30" fmla="*/ 2481 w 1360"/>
                <a:gd name="T31" fmla="*/ 85 h 13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60" h="1349">
                  <a:moveTo>
                    <a:pt x="1200" y="58"/>
                  </a:moveTo>
                  <a:cubicBezTo>
                    <a:pt x="1133" y="38"/>
                    <a:pt x="981" y="0"/>
                    <a:pt x="882" y="46"/>
                  </a:cubicBezTo>
                  <a:cubicBezTo>
                    <a:pt x="783" y="92"/>
                    <a:pt x="730" y="180"/>
                    <a:pt x="603" y="336"/>
                  </a:cubicBezTo>
                  <a:cubicBezTo>
                    <a:pt x="476" y="492"/>
                    <a:pt x="218" y="831"/>
                    <a:pt x="120" y="982"/>
                  </a:cubicBezTo>
                  <a:cubicBezTo>
                    <a:pt x="22" y="1133"/>
                    <a:pt x="0" y="1184"/>
                    <a:pt x="13" y="1243"/>
                  </a:cubicBezTo>
                  <a:cubicBezTo>
                    <a:pt x="26" y="1302"/>
                    <a:pt x="95" y="1319"/>
                    <a:pt x="195" y="1334"/>
                  </a:cubicBezTo>
                  <a:cubicBezTo>
                    <a:pt x="295" y="1349"/>
                    <a:pt x="453" y="1337"/>
                    <a:pt x="612" y="1336"/>
                  </a:cubicBezTo>
                  <a:cubicBezTo>
                    <a:pt x="771" y="1335"/>
                    <a:pt x="1031" y="1347"/>
                    <a:pt x="1152" y="1330"/>
                  </a:cubicBezTo>
                  <a:cubicBezTo>
                    <a:pt x="1273" y="1313"/>
                    <a:pt x="1316" y="1279"/>
                    <a:pt x="1338" y="1234"/>
                  </a:cubicBezTo>
                  <a:cubicBezTo>
                    <a:pt x="1360" y="1189"/>
                    <a:pt x="1331" y="1139"/>
                    <a:pt x="1283" y="1062"/>
                  </a:cubicBezTo>
                  <a:cubicBezTo>
                    <a:pt x="1235" y="985"/>
                    <a:pt x="1095" y="848"/>
                    <a:pt x="1050" y="772"/>
                  </a:cubicBezTo>
                  <a:cubicBezTo>
                    <a:pt x="1005" y="696"/>
                    <a:pt x="995" y="673"/>
                    <a:pt x="1011" y="608"/>
                  </a:cubicBezTo>
                  <a:cubicBezTo>
                    <a:pt x="1027" y="543"/>
                    <a:pt x="1104" y="440"/>
                    <a:pt x="1146" y="382"/>
                  </a:cubicBezTo>
                  <a:cubicBezTo>
                    <a:pt x="1188" y="324"/>
                    <a:pt x="1243" y="298"/>
                    <a:pt x="1266" y="262"/>
                  </a:cubicBezTo>
                  <a:cubicBezTo>
                    <a:pt x="1289" y="226"/>
                    <a:pt x="1295" y="200"/>
                    <a:pt x="1284" y="166"/>
                  </a:cubicBezTo>
                  <a:cubicBezTo>
                    <a:pt x="1273" y="132"/>
                    <a:pt x="1267" y="78"/>
                    <a:pt x="1200" y="58"/>
                  </a:cubicBezTo>
                  <a:close/>
                </a:path>
              </a:pathLst>
            </a:custGeom>
            <a:solidFill>
              <a:srgbClr val="99FF66"/>
            </a:solidFill>
            <a:ln>
              <a:noFill/>
            </a:ln>
            <a:effectLst/>
          </p:spPr>
          <p:txBody>
            <a:bodyPr/>
            <a:p>
              <a:endParaRPr altLang="en-US" b="1" lang="zh-CN">
                <a:solidFill>
                  <a:srgbClr val="000099"/>
                </a:solidFill>
                <a:latin typeface="+mn-lt"/>
                <a:ea typeface="+mn-ea"/>
              </a:endParaRPr>
            </a:p>
          </p:txBody>
        </p:sp>
        <p:sp>
          <p:nvSpPr>
            <p:cNvPr id="1048778" name="AutoShape 117"/>
            <p:cNvSpPr>
              <a:spLocks noChangeArrowheads="1"/>
            </p:cNvSpPr>
            <p:nvPr/>
          </p:nvSpPr>
          <p:spPr bwMode="auto">
            <a:xfrm>
              <a:off x="2971" y="1800"/>
              <a:ext cx="2665" cy="1664"/>
            </a:xfrm>
            <a:prstGeom prst="roundRect">
              <a:avLst>
                <a:gd name="adj" fmla="val 9319"/>
              </a:avLst>
            </a:prstGeom>
            <a:noFill/>
            <a:ln w="28575">
              <a:solidFill>
                <a:schemeClr val="tx1"/>
              </a:solidFill>
              <a:prstDash val="dash"/>
              <a:round/>
            </a:ln>
            <a:effectLst/>
          </p:spPr>
          <p:txBody>
            <a:bodyPr anchor="ctr" wrap="none"/>
            <a:p>
              <a:pPr eaLnBrk="1" hangingPunct="1"/>
              <a:endParaRPr altLang="en-US" b="1" lang="zh-CN">
                <a:solidFill>
                  <a:srgbClr val="000099"/>
                </a:solidFill>
                <a:latin typeface="+mn-lt"/>
                <a:ea typeface="+mn-ea"/>
              </a:endParaRPr>
            </a:p>
          </p:txBody>
        </p:sp>
        <p:sp>
          <p:nvSpPr>
            <p:cNvPr id="1048779" name="Text Box 118"/>
            <p:cNvSpPr txBox="1">
              <a:spLocks noChangeArrowheads="1"/>
            </p:cNvSpPr>
            <p:nvPr/>
          </p:nvSpPr>
          <p:spPr bwMode="auto">
            <a:xfrm>
              <a:off x="2974" y="2131"/>
              <a:ext cx="833" cy="384"/>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70000"/>
                </a:lnSpc>
              </a:pPr>
              <a:r>
                <a:rPr altLang="zh-CN" b="1" sz="2400" kumimoji="1" lang="zh-CN">
                  <a:solidFill>
                    <a:srgbClr val="000099"/>
                  </a:solidFill>
                  <a:latin typeface="+mn-lt"/>
                  <a:ea typeface="+mn-ea"/>
                </a:rPr>
                <a:t> 区</a:t>
              </a:r>
              <a:endParaRPr altLang="en-US" b="1" sz="2400" kumimoji="1" lang="zh-CN">
                <a:solidFill>
                  <a:srgbClr val="000099"/>
                </a:solidFill>
                <a:latin typeface="+mn-lt"/>
                <a:ea typeface="+mn-ea"/>
              </a:endParaRPr>
            </a:p>
            <a:p>
              <a:pPr algn="ctr" eaLnBrk="1" hangingPunct="1">
                <a:lnSpc>
                  <a:spcPct val="70000"/>
                </a:lnSpc>
              </a:pPr>
              <a:r>
                <a:rPr altLang="zh-CN" b="1" sz="2400" kumimoji="1" lang="en-US">
                  <a:solidFill>
                    <a:srgbClr val="000099"/>
                  </a:solidFill>
                  <a:latin typeface="+mn-lt"/>
                  <a:ea typeface="+mn-ea"/>
                </a:rPr>
                <a:t>abc.com</a:t>
              </a:r>
              <a:endParaRPr altLang="zh-CN" b="1" sz="2400" kumimoji="1" lang="en-US">
                <a:solidFill>
                  <a:srgbClr val="000099"/>
                </a:solidFill>
                <a:latin typeface="+mn-lt"/>
                <a:ea typeface="+mn-ea"/>
              </a:endParaRPr>
            </a:p>
          </p:txBody>
        </p:sp>
        <p:sp>
          <p:nvSpPr>
            <p:cNvPr id="1048780" name="Text Box 119"/>
            <p:cNvSpPr txBox="1">
              <a:spLocks noChangeArrowheads="1"/>
            </p:cNvSpPr>
            <p:nvPr/>
          </p:nvSpPr>
          <p:spPr bwMode="auto">
            <a:xfrm>
              <a:off x="4649" y="1950"/>
              <a:ext cx="998" cy="404"/>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75000"/>
                </a:lnSpc>
              </a:pPr>
              <a:r>
                <a:rPr altLang="en-US" b="1" sz="2400" kumimoji="1" lang="zh-CN">
                  <a:solidFill>
                    <a:srgbClr val="000099"/>
                  </a:solidFill>
                  <a:latin typeface="+mn-lt"/>
                  <a:ea typeface="+mn-ea"/>
                </a:rPr>
                <a:t>区</a:t>
              </a:r>
              <a:endParaRPr altLang="en-US" b="1" sz="2400" kumimoji="1" lang="zh-CN">
                <a:solidFill>
                  <a:srgbClr val="000099"/>
                </a:solidFill>
                <a:latin typeface="+mn-lt"/>
                <a:ea typeface="+mn-ea"/>
              </a:endParaRPr>
            </a:p>
            <a:p>
              <a:pPr algn="ctr" eaLnBrk="1" hangingPunct="1">
                <a:lnSpc>
                  <a:spcPct val="75000"/>
                </a:lnSpc>
              </a:pPr>
              <a:r>
                <a:rPr altLang="zh-CN" b="1" sz="2400" kumimoji="1" lang="en-US">
                  <a:solidFill>
                    <a:srgbClr val="000099"/>
                  </a:solidFill>
                  <a:latin typeface="+mn-lt"/>
                  <a:ea typeface="+mn-ea"/>
                </a:rPr>
                <a:t>y.abc.com</a:t>
              </a:r>
              <a:endParaRPr altLang="zh-CN" b="1" sz="2400" kumimoji="1" lang="en-US">
                <a:solidFill>
                  <a:srgbClr val="000099"/>
                </a:solidFill>
                <a:latin typeface="+mn-lt"/>
                <a:ea typeface="+mn-ea"/>
              </a:endParaRPr>
            </a:p>
          </p:txBody>
        </p:sp>
        <p:sp>
          <p:nvSpPr>
            <p:cNvPr id="1048781" name="Line 120"/>
            <p:cNvSpPr>
              <a:spLocks noChangeShapeType="1"/>
            </p:cNvSpPr>
            <p:nvPr/>
          </p:nvSpPr>
          <p:spPr bwMode="auto">
            <a:xfrm>
              <a:off x="3382" y="2491"/>
              <a:ext cx="156" cy="227"/>
            </a:xfrm>
            <a:prstGeom prst="line"/>
            <a:noFill/>
            <a:ln w="9525">
              <a:solidFill>
                <a:schemeClr val="tx1"/>
              </a:solidFill>
              <a:round/>
              <a:tailEnd type="triangle" w="sm" len="lg"/>
            </a:ln>
            <a:effectLst/>
          </p:spPr>
          <p:txBody>
            <a:bodyPr anchor="ctr" wrap="none"/>
            <a:p>
              <a:endParaRPr altLang="en-US" b="1" lang="zh-CN">
                <a:solidFill>
                  <a:srgbClr val="000099"/>
                </a:solidFill>
                <a:latin typeface="+mn-lt"/>
                <a:ea typeface="+mn-ea"/>
              </a:endParaRPr>
            </a:p>
          </p:txBody>
        </p:sp>
        <p:sp>
          <p:nvSpPr>
            <p:cNvPr id="1048782" name="Line 121"/>
            <p:cNvSpPr>
              <a:spLocks noChangeShapeType="1"/>
            </p:cNvSpPr>
            <p:nvPr/>
          </p:nvSpPr>
          <p:spPr bwMode="auto">
            <a:xfrm rot="10800000" flipV="1">
              <a:off x="5103" y="2316"/>
              <a:ext cx="124" cy="426"/>
            </a:xfrm>
            <a:prstGeom prst="line"/>
            <a:noFill/>
            <a:ln w="9525">
              <a:solidFill>
                <a:schemeClr val="tx1"/>
              </a:solidFill>
              <a:round/>
              <a:tailEnd type="triangle" w="sm" len="lg"/>
            </a:ln>
            <a:effectLst/>
          </p:spPr>
          <p:txBody>
            <a:bodyPr anchor="ctr" wrap="none"/>
            <a:p>
              <a:endParaRPr altLang="en-US" b="1" lang="zh-CN">
                <a:solidFill>
                  <a:srgbClr val="000099"/>
                </a:solidFill>
                <a:latin typeface="+mn-lt"/>
                <a:ea typeface="+mn-ea"/>
              </a:endParaRPr>
            </a:p>
          </p:txBody>
        </p:sp>
        <p:sp>
          <p:nvSpPr>
            <p:cNvPr id="1048783" name="Line 122"/>
            <p:cNvSpPr>
              <a:spLocks noChangeShapeType="1"/>
            </p:cNvSpPr>
            <p:nvPr/>
          </p:nvSpPr>
          <p:spPr bwMode="auto">
            <a:xfrm flipH="1">
              <a:off x="4054" y="2124"/>
              <a:ext cx="226" cy="417"/>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84" name="Line 123"/>
            <p:cNvSpPr>
              <a:spLocks noChangeShapeType="1"/>
            </p:cNvSpPr>
            <p:nvPr/>
          </p:nvSpPr>
          <p:spPr bwMode="auto">
            <a:xfrm>
              <a:off x="4407" y="2143"/>
              <a:ext cx="297" cy="389"/>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85" name="Line 124"/>
            <p:cNvSpPr>
              <a:spLocks noChangeShapeType="1"/>
            </p:cNvSpPr>
            <p:nvPr/>
          </p:nvSpPr>
          <p:spPr bwMode="auto">
            <a:xfrm>
              <a:off x="4754" y="2610"/>
              <a:ext cx="319" cy="499"/>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86" name="Line 125"/>
            <p:cNvSpPr>
              <a:spLocks noChangeShapeType="1"/>
            </p:cNvSpPr>
            <p:nvPr/>
          </p:nvSpPr>
          <p:spPr bwMode="auto">
            <a:xfrm>
              <a:off x="4068" y="2622"/>
              <a:ext cx="388" cy="444"/>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87" name="Line 126"/>
            <p:cNvSpPr>
              <a:spLocks noChangeShapeType="1"/>
            </p:cNvSpPr>
            <p:nvPr/>
          </p:nvSpPr>
          <p:spPr bwMode="auto">
            <a:xfrm flipH="1">
              <a:off x="4002" y="2629"/>
              <a:ext cx="11" cy="380"/>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88" name="Line 127"/>
            <p:cNvSpPr>
              <a:spLocks noChangeShapeType="1"/>
            </p:cNvSpPr>
            <p:nvPr/>
          </p:nvSpPr>
          <p:spPr bwMode="auto">
            <a:xfrm flipH="1">
              <a:off x="3528" y="2578"/>
              <a:ext cx="470" cy="48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789" name="Oval 128"/>
            <p:cNvSpPr>
              <a:spLocks noChangeArrowheads="1"/>
            </p:cNvSpPr>
            <p:nvPr/>
          </p:nvSpPr>
          <p:spPr bwMode="auto">
            <a:xfrm>
              <a:off x="4121" y="1982"/>
              <a:ext cx="410" cy="242"/>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abc</a:t>
              </a:r>
              <a:endParaRPr altLang="zh-CN" b="1" sz="2400" kumimoji="1" lang="en-US">
                <a:solidFill>
                  <a:srgbClr val="000099"/>
                </a:solidFill>
                <a:latin typeface="+mn-lt"/>
                <a:ea typeface="+mn-ea"/>
              </a:endParaRPr>
            </a:p>
          </p:txBody>
        </p:sp>
        <p:sp>
          <p:nvSpPr>
            <p:cNvPr id="1048790" name="Oval 129"/>
            <p:cNvSpPr>
              <a:spLocks noChangeArrowheads="1"/>
            </p:cNvSpPr>
            <p:nvPr/>
          </p:nvSpPr>
          <p:spPr bwMode="auto">
            <a:xfrm>
              <a:off x="3844" y="2481"/>
              <a:ext cx="359" cy="193"/>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x</a:t>
              </a:r>
              <a:endParaRPr altLang="zh-CN" b="1" sz="2400" kumimoji="1" lang="en-US">
                <a:solidFill>
                  <a:srgbClr val="000099"/>
                </a:solidFill>
                <a:latin typeface="+mn-lt"/>
                <a:ea typeface="+mn-ea"/>
              </a:endParaRPr>
            </a:p>
          </p:txBody>
        </p:sp>
        <p:sp>
          <p:nvSpPr>
            <p:cNvPr id="1048791" name="Oval 130"/>
            <p:cNvSpPr>
              <a:spLocks noChangeArrowheads="1"/>
            </p:cNvSpPr>
            <p:nvPr/>
          </p:nvSpPr>
          <p:spPr bwMode="auto">
            <a:xfrm>
              <a:off x="3332" y="3012"/>
              <a:ext cx="359" cy="194"/>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u</a:t>
              </a:r>
              <a:endParaRPr altLang="zh-CN" b="1" sz="2400" kumimoji="1" lang="en-US">
                <a:solidFill>
                  <a:srgbClr val="000099"/>
                </a:solidFill>
                <a:latin typeface="+mn-lt"/>
                <a:ea typeface="+mn-ea"/>
              </a:endParaRPr>
            </a:p>
          </p:txBody>
        </p:sp>
        <p:sp>
          <p:nvSpPr>
            <p:cNvPr id="1048792" name="Oval 131"/>
            <p:cNvSpPr>
              <a:spLocks noChangeArrowheads="1"/>
            </p:cNvSpPr>
            <p:nvPr/>
          </p:nvSpPr>
          <p:spPr bwMode="auto">
            <a:xfrm>
              <a:off x="3810" y="3012"/>
              <a:ext cx="359" cy="194"/>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v</a:t>
              </a:r>
              <a:endParaRPr altLang="zh-CN" b="1" sz="2400" kumimoji="1" lang="en-US">
                <a:solidFill>
                  <a:srgbClr val="000099"/>
                </a:solidFill>
                <a:latin typeface="+mn-lt"/>
                <a:ea typeface="+mn-ea"/>
              </a:endParaRPr>
            </a:p>
          </p:txBody>
        </p:sp>
        <p:sp>
          <p:nvSpPr>
            <p:cNvPr id="1048793" name="Oval 132"/>
            <p:cNvSpPr>
              <a:spLocks noChangeArrowheads="1"/>
            </p:cNvSpPr>
            <p:nvPr/>
          </p:nvSpPr>
          <p:spPr bwMode="auto">
            <a:xfrm>
              <a:off x="4287" y="3012"/>
              <a:ext cx="359" cy="194"/>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w</a:t>
              </a:r>
              <a:endParaRPr altLang="zh-CN" b="1" sz="2400" kumimoji="1" lang="en-US">
                <a:solidFill>
                  <a:srgbClr val="000099"/>
                </a:solidFill>
                <a:latin typeface="+mn-lt"/>
                <a:ea typeface="+mn-ea"/>
              </a:endParaRPr>
            </a:p>
          </p:txBody>
        </p:sp>
        <p:sp>
          <p:nvSpPr>
            <p:cNvPr id="1048794" name="Oval 133"/>
            <p:cNvSpPr>
              <a:spLocks noChangeArrowheads="1"/>
            </p:cNvSpPr>
            <p:nvPr/>
          </p:nvSpPr>
          <p:spPr bwMode="auto">
            <a:xfrm>
              <a:off x="4867" y="3012"/>
              <a:ext cx="359" cy="194"/>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t</a:t>
              </a:r>
              <a:endParaRPr altLang="zh-CN" b="1" sz="2400" kumimoji="1" lang="en-US">
                <a:solidFill>
                  <a:srgbClr val="000099"/>
                </a:solidFill>
                <a:latin typeface="+mn-lt"/>
                <a:ea typeface="+mn-ea"/>
              </a:endParaRPr>
            </a:p>
          </p:txBody>
        </p:sp>
        <p:sp>
          <p:nvSpPr>
            <p:cNvPr id="1048795" name="Oval 134"/>
            <p:cNvSpPr>
              <a:spLocks noChangeArrowheads="1"/>
            </p:cNvSpPr>
            <p:nvPr/>
          </p:nvSpPr>
          <p:spPr bwMode="auto">
            <a:xfrm>
              <a:off x="4560" y="2481"/>
              <a:ext cx="359" cy="193"/>
            </a:xfrm>
            <a:prstGeom prst="ellipse"/>
            <a:solidFill>
              <a:schemeClr val="bg1"/>
            </a:solidFill>
            <a:ln w="9525">
              <a:solidFill>
                <a:schemeClr val="tx1"/>
              </a:solidFill>
              <a:round/>
            </a:ln>
            <a:effectLst/>
          </p:spPr>
          <p:txBody>
            <a:bodyPr anchor="ctr" wrap="none"/>
            <a:p>
              <a:pPr algn="ctr" eaLnBrk="1" hangingPunct="1"/>
              <a:r>
                <a:rPr altLang="zh-CN" b="1" sz="2400" kumimoji="1" lang="en-US">
                  <a:solidFill>
                    <a:srgbClr val="000099"/>
                  </a:solidFill>
                  <a:latin typeface="+mn-lt"/>
                  <a:ea typeface="+mn-ea"/>
                </a:rPr>
                <a:t>y</a:t>
              </a:r>
              <a:endParaRPr altLang="zh-CN" b="1" sz="2400" kumimoji="1" lang="en-US">
                <a:solidFill>
                  <a:srgbClr val="000099"/>
                </a:solidFill>
                <a:latin typeface="+mn-lt"/>
                <a:ea typeface="+mn-ea"/>
              </a:endParaRPr>
            </a:p>
          </p:txBody>
        </p:sp>
        <p:sp>
          <p:nvSpPr>
            <p:cNvPr id="1048796" name="AutoShape 135"/>
            <p:cNvSpPr>
              <a:spLocks noChangeArrowheads="1"/>
            </p:cNvSpPr>
            <p:nvPr/>
          </p:nvSpPr>
          <p:spPr bwMode="auto">
            <a:xfrm>
              <a:off x="4063" y="1232"/>
              <a:ext cx="522" cy="303"/>
            </a:xfrm>
            <a:prstGeom prst="roundRect">
              <a:avLst>
                <a:gd name="adj" fmla="val 34167"/>
              </a:avLst>
            </a:prstGeom>
            <a:solidFill>
              <a:srgbClr val="CCECFF"/>
            </a:solidFill>
            <a:ln>
              <a:noFill/>
            </a:ln>
            <a:effectLst/>
          </p:spPr>
          <p:txBody>
            <a:bodyPr anchor="ctr" wrap="none"/>
            <a:p>
              <a:pPr algn="ctr" eaLnBrk="1" hangingPunct="1"/>
              <a:r>
                <a:rPr altLang="zh-CN" b="1" sz="2400" kumimoji="1" lang="en-US">
                  <a:solidFill>
                    <a:srgbClr val="000099"/>
                  </a:solidFill>
                  <a:latin typeface="+mn-lt"/>
                  <a:ea typeface="+mn-ea"/>
                </a:rPr>
                <a:t>com</a:t>
              </a:r>
              <a:endParaRPr altLang="zh-CN" b="1" sz="2400" kumimoji="1" lang="en-US">
                <a:solidFill>
                  <a:srgbClr val="000099"/>
                </a:solidFill>
                <a:latin typeface="+mn-lt"/>
                <a:ea typeface="+mn-ea"/>
              </a:endParaRPr>
            </a:p>
          </p:txBody>
        </p:sp>
        <p:sp>
          <p:nvSpPr>
            <p:cNvPr id="1048797" name="AutoShape 136"/>
            <p:cNvSpPr>
              <a:spLocks noChangeArrowheads="1"/>
            </p:cNvSpPr>
            <p:nvPr/>
          </p:nvSpPr>
          <p:spPr bwMode="auto">
            <a:xfrm>
              <a:off x="4909" y="1225"/>
              <a:ext cx="522" cy="304"/>
            </a:xfrm>
            <a:prstGeom prst="roundRect">
              <a:avLst>
                <a:gd name="adj" fmla="val 34167"/>
              </a:avLst>
            </a:prstGeom>
            <a:solidFill>
              <a:srgbClr val="FF9900"/>
            </a:solidFill>
            <a:ln>
              <a:noFill/>
            </a:ln>
            <a:effectLst/>
          </p:spPr>
          <p:txBody>
            <a:bodyPr anchor="ctr" wrap="none"/>
            <a:p>
              <a:pPr algn="ctr" eaLnBrk="1" hangingPunct="1"/>
              <a:r>
                <a:rPr altLang="zh-CN" b="1" sz="2400" kumimoji="1" lang="en-US">
                  <a:solidFill>
                    <a:srgbClr val="000099"/>
                  </a:solidFill>
                  <a:latin typeface="+mn-lt"/>
                  <a:ea typeface="+mn-ea"/>
                </a:rPr>
                <a:t>edu</a:t>
              </a:r>
              <a:endParaRPr altLang="zh-CN" b="1" sz="2400" kumimoji="1" lang="en-US">
                <a:solidFill>
                  <a:srgbClr val="000099"/>
                </a:solidFill>
                <a:latin typeface="+mn-lt"/>
                <a:ea typeface="+mn-ea"/>
              </a:endParaRPr>
            </a:p>
          </p:txBody>
        </p:sp>
        <p:sp>
          <p:nvSpPr>
            <p:cNvPr id="1048798" name="AutoShape 137"/>
            <p:cNvSpPr>
              <a:spLocks noChangeArrowheads="1"/>
            </p:cNvSpPr>
            <p:nvPr/>
          </p:nvSpPr>
          <p:spPr bwMode="auto">
            <a:xfrm>
              <a:off x="3220" y="1225"/>
              <a:ext cx="522" cy="304"/>
            </a:xfrm>
            <a:prstGeom prst="roundRect">
              <a:avLst>
                <a:gd name="adj" fmla="val 34167"/>
              </a:avLst>
            </a:prstGeom>
            <a:solidFill>
              <a:srgbClr val="FFFF99"/>
            </a:solidFill>
            <a:ln>
              <a:noFill/>
            </a:ln>
            <a:effectLst/>
          </p:spPr>
          <p:txBody>
            <a:bodyPr anchor="ctr" wrap="none"/>
            <a:p>
              <a:pPr algn="ctr" eaLnBrk="1" hangingPunct="1"/>
              <a:r>
                <a:rPr altLang="zh-CN" b="1" sz="2400" kumimoji="1" lang="en-US">
                  <a:solidFill>
                    <a:srgbClr val="000099"/>
                  </a:solidFill>
                  <a:latin typeface="+mn-lt"/>
                  <a:ea typeface="+mn-ea"/>
                </a:rPr>
                <a:t>org</a:t>
              </a:r>
              <a:endParaRPr altLang="zh-CN" b="1" sz="2400" kumimoji="1" lang="en-US">
                <a:solidFill>
                  <a:srgbClr val="000099"/>
                </a:solidFill>
                <a:latin typeface="+mn-lt"/>
                <a:ea typeface="+mn-ea"/>
              </a:endParaRPr>
            </a:p>
          </p:txBody>
        </p:sp>
        <p:grpSp>
          <p:nvGrpSpPr>
            <p:cNvPr id="175" name="Group 138"/>
            <p:cNvGrpSpPr/>
            <p:nvPr/>
          </p:nvGrpSpPr>
          <p:grpSpPr bwMode="auto">
            <a:xfrm>
              <a:off x="5042" y="1530"/>
              <a:ext cx="256" cy="98"/>
              <a:chOff x="2875" y="1143"/>
              <a:chExt cx="330" cy="132"/>
            </a:xfrm>
          </p:grpSpPr>
          <p:sp>
            <p:nvSpPr>
              <p:cNvPr id="1048799" name="Line 139"/>
              <p:cNvSpPr>
                <a:spLocks noChangeShapeType="1"/>
              </p:cNvSpPr>
              <p:nvPr/>
            </p:nvSpPr>
            <p:spPr bwMode="auto">
              <a:xfrm>
                <a:off x="3061"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00" name="Line 140"/>
              <p:cNvSpPr>
                <a:spLocks noChangeShapeType="1"/>
              </p:cNvSpPr>
              <p:nvPr/>
            </p:nvSpPr>
            <p:spPr bwMode="auto">
              <a:xfrm>
                <a:off x="3050" y="1143"/>
                <a:ext cx="37" cy="129"/>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01" name="Line 141"/>
              <p:cNvSpPr>
                <a:spLocks noChangeShapeType="1"/>
              </p:cNvSpPr>
              <p:nvPr/>
            </p:nvSpPr>
            <p:spPr bwMode="auto">
              <a:xfrm flipH="1">
                <a:off x="2875"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02" name="Line 142"/>
              <p:cNvSpPr>
                <a:spLocks noChangeShapeType="1"/>
              </p:cNvSpPr>
              <p:nvPr/>
            </p:nvSpPr>
            <p:spPr bwMode="auto">
              <a:xfrm flipH="1">
                <a:off x="2980" y="1143"/>
                <a:ext cx="54" cy="126"/>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grpSp>
          <p:nvGrpSpPr>
            <p:cNvPr id="176" name="Group 143"/>
            <p:cNvGrpSpPr/>
            <p:nvPr/>
          </p:nvGrpSpPr>
          <p:grpSpPr bwMode="auto">
            <a:xfrm>
              <a:off x="3353" y="1530"/>
              <a:ext cx="256" cy="98"/>
              <a:chOff x="2875" y="1143"/>
              <a:chExt cx="330" cy="132"/>
            </a:xfrm>
          </p:grpSpPr>
          <p:sp>
            <p:nvSpPr>
              <p:cNvPr id="1048803" name="Line 144"/>
              <p:cNvSpPr>
                <a:spLocks noChangeShapeType="1"/>
              </p:cNvSpPr>
              <p:nvPr/>
            </p:nvSpPr>
            <p:spPr bwMode="auto">
              <a:xfrm>
                <a:off x="3061"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04" name="Line 145"/>
              <p:cNvSpPr>
                <a:spLocks noChangeShapeType="1"/>
              </p:cNvSpPr>
              <p:nvPr/>
            </p:nvSpPr>
            <p:spPr bwMode="auto">
              <a:xfrm>
                <a:off x="3050" y="1143"/>
                <a:ext cx="37" cy="129"/>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05" name="Line 146"/>
              <p:cNvSpPr>
                <a:spLocks noChangeShapeType="1"/>
              </p:cNvSpPr>
              <p:nvPr/>
            </p:nvSpPr>
            <p:spPr bwMode="auto">
              <a:xfrm flipH="1">
                <a:off x="2875"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06" name="Line 147"/>
              <p:cNvSpPr>
                <a:spLocks noChangeShapeType="1"/>
              </p:cNvSpPr>
              <p:nvPr/>
            </p:nvSpPr>
            <p:spPr bwMode="auto">
              <a:xfrm flipH="1">
                <a:off x="2980" y="1143"/>
                <a:ext cx="54" cy="126"/>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sp>
          <p:nvSpPr>
            <p:cNvPr id="1048807" name="AutoShape 148"/>
            <p:cNvSpPr>
              <a:spLocks noChangeArrowheads="1"/>
            </p:cNvSpPr>
            <p:nvPr/>
          </p:nvSpPr>
          <p:spPr bwMode="auto">
            <a:xfrm>
              <a:off x="4049" y="709"/>
              <a:ext cx="523" cy="304"/>
            </a:xfrm>
            <a:prstGeom prst="roundRect">
              <a:avLst>
                <a:gd name="adj" fmla="val 34167"/>
              </a:avLst>
            </a:prstGeom>
            <a:solidFill>
              <a:srgbClr val="FF99FF"/>
            </a:solidFill>
            <a:ln>
              <a:noFill/>
            </a:ln>
            <a:effectLst/>
          </p:spPr>
          <p:txBody>
            <a:bodyPr anchor="ctr" wrap="none"/>
            <a:p>
              <a:pPr algn="ctr" eaLnBrk="1" hangingPunct="1"/>
              <a:r>
                <a:rPr altLang="en-US" b="1" sz="2400" kumimoji="1" lang="zh-CN">
                  <a:solidFill>
                    <a:srgbClr val="000099"/>
                  </a:solidFill>
                  <a:latin typeface="+mn-lt"/>
                  <a:ea typeface="+mn-ea"/>
                </a:rPr>
                <a:t>根</a:t>
              </a:r>
              <a:endParaRPr altLang="en-US" b="1" sz="2400" kumimoji="1" lang="zh-CN">
                <a:solidFill>
                  <a:srgbClr val="000099"/>
                </a:solidFill>
                <a:latin typeface="+mn-lt"/>
                <a:ea typeface="+mn-ea"/>
              </a:endParaRPr>
            </a:p>
          </p:txBody>
        </p:sp>
        <p:sp>
          <p:nvSpPr>
            <p:cNvPr id="1048808" name="Line 149"/>
            <p:cNvSpPr>
              <a:spLocks noChangeShapeType="1"/>
            </p:cNvSpPr>
            <p:nvPr/>
          </p:nvSpPr>
          <p:spPr bwMode="auto">
            <a:xfrm>
              <a:off x="4375" y="1010"/>
              <a:ext cx="792" cy="213"/>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09" name="Line 150"/>
            <p:cNvSpPr>
              <a:spLocks noChangeShapeType="1"/>
            </p:cNvSpPr>
            <p:nvPr/>
          </p:nvSpPr>
          <p:spPr bwMode="auto">
            <a:xfrm flipV="1">
              <a:off x="3481" y="1010"/>
              <a:ext cx="779" cy="213"/>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10" name="Line 151"/>
            <p:cNvSpPr>
              <a:spLocks noChangeShapeType="1"/>
            </p:cNvSpPr>
            <p:nvPr/>
          </p:nvSpPr>
          <p:spPr bwMode="auto">
            <a:xfrm>
              <a:off x="4321" y="1010"/>
              <a:ext cx="0" cy="213"/>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sp>
        <p:nvSpPr>
          <p:cNvPr id="1048811" name="AutoShape 152"/>
          <p:cNvSpPr>
            <a:spLocks noChangeArrowheads="1"/>
          </p:cNvSpPr>
          <p:nvPr/>
        </p:nvSpPr>
        <p:spPr bwMode="auto">
          <a:xfrm>
            <a:off x="2211949" y="2068985"/>
            <a:ext cx="899452" cy="481013"/>
          </a:xfrm>
          <a:prstGeom prst="roundRect">
            <a:avLst>
              <a:gd name="adj" fmla="val 34167"/>
            </a:avLst>
          </a:prstGeom>
          <a:solidFill>
            <a:srgbClr val="CCECFF"/>
          </a:solidFill>
          <a:ln>
            <a:noFill/>
          </a:ln>
          <a:effectLst/>
        </p:spPr>
        <p:txBody>
          <a:bodyPr anchor="ctr" wrap="none"/>
          <a:p>
            <a:pPr algn="ctr" eaLnBrk="1" hangingPunct="1"/>
            <a:r>
              <a:rPr altLang="zh-CN" b="1" sz="2400" kumimoji="1" lang="en-US">
                <a:solidFill>
                  <a:srgbClr val="000099"/>
                </a:solidFill>
                <a:latin typeface="+mn-lt"/>
                <a:ea typeface="+mn-ea"/>
              </a:rPr>
              <a:t>com</a:t>
            </a:r>
            <a:endParaRPr altLang="zh-CN" b="1" sz="2400" kumimoji="1" lang="en-US">
              <a:solidFill>
                <a:srgbClr val="000099"/>
              </a:solidFill>
              <a:latin typeface="+mn-lt"/>
              <a:ea typeface="+mn-ea"/>
            </a:endParaRPr>
          </a:p>
        </p:txBody>
      </p:sp>
      <p:sp>
        <p:nvSpPr>
          <p:cNvPr id="1048812" name="AutoShape 153"/>
          <p:cNvSpPr>
            <a:spLocks noChangeArrowheads="1"/>
          </p:cNvSpPr>
          <p:nvPr/>
        </p:nvSpPr>
        <p:spPr bwMode="auto">
          <a:xfrm>
            <a:off x="3668614" y="2057872"/>
            <a:ext cx="897731" cy="482600"/>
          </a:xfrm>
          <a:prstGeom prst="roundRect">
            <a:avLst>
              <a:gd name="adj" fmla="val 34167"/>
            </a:avLst>
          </a:prstGeom>
          <a:solidFill>
            <a:srgbClr val="FF9900"/>
          </a:solidFill>
          <a:ln>
            <a:noFill/>
          </a:ln>
          <a:effectLst/>
        </p:spPr>
        <p:txBody>
          <a:bodyPr anchor="ctr" wrap="none"/>
          <a:p>
            <a:pPr algn="ctr" eaLnBrk="1" hangingPunct="1"/>
            <a:r>
              <a:rPr altLang="zh-CN" b="1" sz="2400" kumimoji="1" lang="en-US">
                <a:solidFill>
                  <a:srgbClr val="000099"/>
                </a:solidFill>
                <a:latin typeface="+mn-lt"/>
                <a:ea typeface="+mn-ea"/>
              </a:rPr>
              <a:t>edu</a:t>
            </a:r>
            <a:endParaRPr altLang="zh-CN" b="1" sz="2400" kumimoji="1" lang="en-US">
              <a:solidFill>
                <a:srgbClr val="000099"/>
              </a:solidFill>
              <a:latin typeface="+mn-lt"/>
              <a:ea typeface="+mn-ea"/>
            </a:endParaRPr>
          </a:p>
        </p:txBody>
      </p:sp>
      <p:sp>
        <p:nvSpPr>
          <p:cNvPr id="1048813" name="AutoShape 154"/>
          <p:cNvSpPr>
            <a:spLocks noChangeArrowheads="1"/>
          </p:cNvSpPr>
          <p:nvPr/>
        </p:nvSpPr>
        <p:spPr bwMode="auto">
          <a:xfrm>
            <a:off x="762165" y="2057872"/>
            <a:ext cx="899451" cy="482600"/>
          </a:xfrm>
          <a:prstGeom prst="roundRect">
            <a:avLst>
              <a:gd name="adj" fmla="val 34167"/>
            </a:avLst>
          </a:prstGeom>
          <a:solidFill>
            <a:srgbClr val="FFFF99"/>
          </a:solidFill>
          <a:ln>
            <a:noFill/>
          </a:ln>
          <a:effectLst/>
        </p:spPr>
        <p:txBody>
          <a:bodyPr anchor="ctr" wrap="none"/>
          <a:p>
            <a:pPr algn="ctr" eaLnBrk="1" hangingPunct="1"/>
            <a:r>
              <a:rPr altLang="zh-CN" b="1" sz="2400" kumimoji="1" lang="en-US">
                <a:solidFill>
                  <a:srgbClr val="000099"/>
                </a:solidFill>
                <a:latin typeface="+mn-lt"/>
                <a:ea typeface="+mn-ea"/>
              </a:rPr>
              <a:t>org</a:t>
            </a:r>
            <a:endParaRPr altLang="zh-CN" b="1" sz="2400" kumimoji="1" lang="en-US">
              <a:solidFill>
                <a:srgbClr val="000099"/>
              </a:solidFill>
              <a:latin typeface="+mn-lt"/>
              <a:ea typeface="+mn-ea"/>
            </a:endParaRPr>
          </a:p>
        </p:txBody>
      </p:sp>
      <p:grpSp>
        <p:nvGrpSpPr>
          <p:cNvPr id="177" name="Group 155"/>
          <p:cNvGrpSpPr/>
          <p:nvPr/>
        </p:nvGrpSpPr>
        <p:grpSpPr bwMode="auto">
          <a:xfrm>
            <a:off x="3897344" y="2542060"/>
            <a:ext cx="440267" cy="155575"/>
            <a:chOff x="2875" y="1143"/>
            <a:chExt cx="330" cy="132"/>
          </a:xfrm>
        </p:grpSpPr>
        <p:sp>
          <p:nvSpPr>
            <p:cNvPr id="1048814" name="Line 156"/>
            <p:cNvSpPr>
              <a:spLocks noChangeShapeType="1"/>
            </p:cNvSpPr>
            <p:nvPr/>
          </p:nvSpPr>
          <p:spPr bwMode="auto">
            <a:xfrm>
              <a:off x="3061"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15" name="Line 157"/>
            <p:cNvSpPr>
              <a:spLocks noChangeShapeType="1"/>
            </p:cNvSpPr>
            <p:nvPr/>
          </p:nvSpPr>
          <p:spPr bwMode="auto">
            <a:xfrm>
              <a:off x="3050" y="1143"/>
              <a:ext cx="37" cy="129"/>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16" name="Line 158"/>
            <p:cNvSpPr>
              <a:spLocks noChangeShapeType="1"/>
            </p:cNvSpPr>
            <p:nvPr/>
          </p:nvSpPr>
          <p:spPr bwMode="auto">
            <a:xfrm flipH="1">
              <a:off x="2875"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17" name="Line 159"/>
            <p:cNvSpPr>
              <a:spLocks noChangeShapeType="1"/>
            </p:cNvSpPr>
            <p:nvPr/>
          </p:nvSpPr>
          <p:spPr bwMode="auto">
            <a:xfrm flipH="1">
              <a:off x="2980" y="1143"/>
              <a:ext cx="54" cy="126"/>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grpSp>
        <p:nvGrpSpPr>
          <p:cNvPr id="178" name="Group 160"/>
          <p:cNvGrpSpPr/>
          <p:nvPr/>
        </p:nvGrpSpPr>
        <p:grpSpPr bwMode="auto">
          <a:xfrm>
            <a:off x="992617" y="2542060"/>
            <a:ext cx="440267" cy="155575"/>
            <a:chOff x="2875" y="1143"/>
            <a:chExt cx="330" cy="132"/>
          </a:xfrm>
        </p:grpSpPr>
        <p:sp>
          <p:nvSpPr>
            <p:cNvPr id="1048818" name="Line 161"/>
            <p:cNvSpPr>
              <a:spLocks noChangeShapeType="1"/>
            </p:cNvSpPr>
            <p:nvPr/>
          </p:nvSpPr>
          <p:spPr bwMode="auto">
            <a:xfrm>
              <a:off x="3061"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19" name="Line 162"/>
            <p:cNvSpPr>
              <a:spLocks noChangeShapeType="1"/>
            </p:cNvSpPr>
            <p:nvPr/>
          </p:nvSpPr>
          <p:spPr bwMode="auto">
            <a:xfrm>
              <a:off x="3050" y="1143"/>
              <a:ext cx="37" cy="129"/>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20" name="Line 163"/>
            <p:cNvSpPr>
              <a:spLocks noChangeShapeType="1"/>
            </p:cNvSpPr>
            <p:nvPr/>
          </p:nvSpPr>
          <p:spPr bwMode="auto">
            <a:xfrm flipH="1">
              <a:off x="2875"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21" name="Line 164"/>
            <p:cNvSpPr>
              <a:spLocks noChangeShapeType="1"/>
            </p:cNvSpPr>
            <p:nvPr/>
          </p:nvSpPr>
          <p:spPr bwMode="auto">
            <a:xfrm flipH="1">
              <a:off x="2980" y="1143"/>
              <a:ext cx="54" cy="126"/>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sp>
        <p:nvSpPr>
          <p:cNvPr id="1048822" name="AutoShape 165"/>
          <p:cNvSpPr>
            <a:spLocks noChangeArrowheads="1"/>
          </p:cNvSpPr>
          <p:nvPr/>
        </p:nvSpPr>
        <p:spPr bwMode="auto">
          <a:xfrm>
            <a:off x="2189593" y="1238722"/>
            <a:ext cx="897731" cy="482600"/>
          </a:xfrm>
          <a:prstGeom prst="roundRect">
            <a:avLst>
              <a:gd name="adj" fmla="val 34167"/>
            </a:avLst>
          </a:prstGeom>
          <a:solidFill>
            <a:srgbClr val="FF99FF"/>
          </a:solidFill>
          <a:ln>
            <a:noFill/>
          </a:ln>
          <a:effectLst/>
        </p:spPr>
        <p:txBody>
          <a:bodyPr anchor="ctr" wrap="none"/>
          <a:p>
            <a:pPr algn="ctr" eaLnBrk="1" hangingPunct="1"/>
            <a:r>
              <a:rPr altLang="en-US" b="1" sz="2400" kumimoji="1" lang="zh-CN">
                <a:solidFill>
                  <a:srgbClr val="000099"/>
                </a:solidFill>
                <a:latin typeface="+mn-lt"/>
                <a:ea typeface="+mn-ea"/>
              </a:rPr>
              <a:t>根</a:t>
            </a:r>
            <a:endParaRPr altLang="en-US" b="1" sz="2400" kumimoji="1" lang="zh-CN">
              <a:solidFill>
                <a:srgbClr val="000099"/>
              </a:solidFill>
              <a:latin typeface="+mn-lt"/>
              <a:ea typeface="+mn-ea"/>
            </a:endParaRPr>
          </a:p>
        </p:txBody>
      </p:sp>
      <p:sp>
        <p:nvSpPr>
          <p:cNvPr id="1048823" name="Line 166"/>
          <p:cNvSpPr>
            <a:spLocks noChangeShapeType="1"/>
          </p:cNvSpPr>
          <p:nvPr/>
        </p:nvSpPr>
        <p:spPr bwMode="auto">
          <a:xfrm>
            <a:off x="2750244" y="1716559"/>
            <a:ext cx="1362075" cy="33813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24" name="Line 167"/>
          <p:cNvSpPr>
            <a:spLocks noChangeShapeType="1"/>
          </p:cNvSpPr>
          <p:nvPr/>
        </p:nvSpPr>
        <p:spPr bwMode="auto">
          <a:xfrm flipV="1">
            <a:off x="1212750" y="1716559"/>
            <a:ext cx="1339717" cy="33813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25" name="Line 168"/>
          <p:cNvSpPr>
            <a:spLocks noChangeShapeType="1"/>
          </p:cNvSpPr>
          <p:nvPr/>
        </p:nvSpPr>
        <p:spPr bwMode="auto">
          <a:xfrm>
            <a:off x="2657375" y="1716559"/>
            <a:ext cx="0" cy="33813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nvGrpSpPr>
          <p:cNvPr id="179" name="Group 169"/>
          <p:cNvGrpSpPr/>
          <p:nvPr/>
        </p:nvGrpSpPr>
        <p:grpSpPr bwMode="auto">
          <a:xfrm>
            <a:off x="2435522" y="2542060"/>
            <a:ext cx="440267" cy="155575"/>
            <a:chOff x="1519" y="813"/>
            <a:chExt cx="227" cy="77"/>
          </a:xfrm>
        </p:grpSpPr>
        <p:sp>
          <p:nvSpPr>
            <p:cNvPr id="1048826" name="Line 170"/>
            <p:cNvSpPr>
              <a:spLocks noChangeShapeType="1"/>
            </p:cNvSpPr>
            <p:nvPr/>
          </p:nvSpPr>
          <p:spPr bwMode="auto">
            <a:xfrm>
              <a:off x="1647" y="813"/>
              <a:ext cx="99" cy="77"/>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27" name="Line 171"/>
            <p:cNvSpPr>
              <a:spLocks noChangeShapeType="1"/>
            </p:cNvSpPr>
            <p:nvPr/>
          </p:nvSpPr>
          <p:spPr bwMode="auto">
            <a:xfrm flipH="1">
              <a:off x="1519" y="813"/>
              <a:ext cx="99" cy="77"/>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500"/>
                                  </p:stCondLst>
                                  <p:childTnLst>
                                    <p:set>
                                      <p:cBhvr>
                                        <p:cTn dur="1" fill="hold" id="6">
                                          <p:stCondLst>
                                            <p:cond delay="0"/>
                                          </p:stCondLst>
                                        </p:cTn>
                                        <p:tgtEl>
                                          <p:spTgt spid="104877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22" presetSubtype="1">
                                  <p:stCondLst>
                                    <p:cond delay="0"/>
                                  </p:stCondLst>
                                  <p:childTnLst>
                                    <p:set>
                                      <p:cBhvr>
                                        <p:cTn dur="1" fill="hold" id="10">
                                          <p:stCondLst>
                                            <p:cond delay="0"/>
                                          </p:stCondLst>
                                        </p:cTn>
                                        <p:tgtEl>
                                          <p:spTgt spid="173"/>
                                        </p:tgtEl>
                                        <p:attrNameLst>
                                          <p:attrName>style.visibility</p:attrName>
                                        </p:attrNameLst>
                                      </p:cBhvr>
                                      <p:to>
                                        <p:strVal val="visible"/>
                                      </p:to>
                                    </p:set>
                                    <p:animEffect transition="in" filter="wipe(up)">
                                      <p:cBhvr>
                                        <p:cTn dur="1000" id="11"/>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828" name="AutoShape 31"/>
          <p:cNvSpPr>
            <a:spLocks noChangeArrowheads="1"/>
          </p:cNvSpPr>
          <p:nvPr/>
        </p:nvSpPr>
        <p:spPr bwMode="auto">
          <a:xfrm>
            <a:off x="4154498" y="3455442"/>
            <a:ext cx="2858294" cy="2084388"/>
          </a:xfrm>
          <a:prstGeom prst="roundRect">
            <a:avLst>
              <a:gd name="adj" fmla="val 16667"/>
            </a:avLst>
          </a:prstGeom>
          <a:solidFill>
            <a:srgbClr val="33CCFF"/>
          </a:solidFill>
          <a:ln w="9525">
            <a:solidFill>
              <a:schemeClr val="tx1"/>
            </a:solidFill>
            <a:prstDash val="dash"/>
            <a:round/>
          </a:ln>
          <a:effectLst/>
        </p:spPr>
        <p:txBody>
          <a:bodyPr anchor="ctr" wrap="none"/>
          <a:p>
            <a:pPr eaLnBrk="1" hangingPunct="1"/>
            <a:endParaRPr altLang="en-US" b="1" lang="zh-CN">
              <a:solidFill>
                <a:srgbClr val="000099"/>
              </a:solidFill>
              <a:latin typeface="+mn-lt"/>
              <a:ea typeface="+mn-ea"/>
            </a:endParaRPr>
          </a:p>
        </p:txBody>
      </p:sp>
      <p:sp>
        <p:nvSpPr>
          <p:cNvPr id="1048829" name="Rectangle 4"/>
          <p:cNvSpPr>
            <a:spLocks noGrp="1" noChangeArrowheads="1"/>
          </p:cNvSpPr>
          <p:nvPr>
            <p:ph type="title"/>
          </p:nvPr>
        </p:nvSpPr>
        <p:spPr/>
        <p:txBody>
          <a:bodyPr/>
          <a:p>
            <a:pPr algn="ctr" eaLnBrk="1" hangingPunct="1"/>
            <a:r>
              <a:rPr dirty="0"/>
              <a:t>树状结构的 </a:t>
            </a:r>
            <a:r>
              <a:rPr altLang="zh-CN" dirty="0" lang="en-US"/>
              <a:t>DNS </a:t>
            </a:r>
            <a:r>
              <a:rPr dirty="0"/>
              <a:t>域名服务器 </a:t>
            </a:r>
            <a:endParaRPr dirty="0"/>
          </a:p>
        </p:txBody>
      </p:sp>
      <p:grpSp>
        <p:nvGrpSpPr>
          <p:cNvPr id="181" name="Group 5"/>
          <p:cNvGrpSpPr/>
          <p:nvPr/>
        </p:nvGrpSpPr>
        <p:grpSpPr bwMode="auto">
          <a:xfrm>
            <a:off x="3540531" y="2160043"/>
            <a:ext cx="4677833" cy="392113"/>
            <a:chOff x="2294" y="572"/>
            <a:chExt cx="2450" cy="318"/>
          </a:xfrm>
        </p:grpSpPr>
        <p:sp>
          <p:nvSpPr>
            <p:cNvPr id="1048830" name="Line 6"/>
            <p:cNvSpPr>
              <a:spLocks noChangeShapeType="1"/>
            </p:cNvSpPr>
            <p:nvPr/>
          </p:nvSpPr>
          <p:spPr bwMode="auto">
            <a:xfrm flipV="1">
              <a:off x="2294" y="572"/>
              <a:ext cx="1089" cy="31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31" name="Line 7"/>
            <p:cNvSpPr>
              <a:spLocks noChangeShapeType="1"/>
            </p:cNvSpPr>
            <p:nvPr/>
          </p:nvSpPr>
          <p:spPr bwMode="auto">
            <a:xfrm>
              <a:off x="3474" y="572"/>
              <a:ext cx="0" cy="31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32" name="Line 8"/>
            <p:cNvSpPr>
              <a:spLocks noChangeShapeType="1"/>
            </p:cNvSpPr>
            <p:nvPr/>
          </p:nvSpPr>
          <p:spPr bwMode="auto">
            <a:xfrm flipH="1" flipV="1">
              <a:off x="3565" y="572"/>
              <a:ext cx="1179" cy="31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sp>
        <p:nvSpPr>
          <p:cNvPr id="1048833" name="Rectangle 9"/>
          <p:cNvSpPr>
            <a:spLocks noChangeArrowheads="1"/>
          </p:cNvSpPr>
          <p:nvPr/>
        </p:nvSpPr>
        <p:spPr bwMode="auto">
          <a:xfrm>
            <a:off x="4847573" y="1639342"/>
            <a:ext cx="1905529" cy="496888"/>
          </a:xfrm>
          <a:prstGeom prst="rect"/>
          <a:solidFill>
            <a:srgbClr val="FF99FF"/>
          </a:solidFill>
          <a:ln>
            <a:noFill/>
          </a:ln>
          <a:effectLst>
            <a:outerShdw algn="ctr" dir="2700000" dist="35921" rotWithShape="0">
              <a:schemeClr val="bg2"/>
            </a:outerShdw>
          </a:effectLst>
        </p:spPr>
        <p:txBody>
          <a:bodyPr anchor="ctr" wrap="none"/>
          <a:p>
            <a:pPr algn="ctr" eaLnBrk="1" hangingPunct="1"/>
            <a:r>
              <a:rPr altLang="en-US" b="1" sz="2000" kumimoji="1" lang="zh-CN">
                <a:solidFill>
                  <a:srgbClr val="000099"/>
                </a:solidFill>
                <a:latin typeface="+mn-lt"/>
                <a:ea typeface="+mn-ea"/>
              </a:rPr>
              <a:t>根域名服务器</a:t>
            </a:r>
            <a:endParaRPr altLang="en-US" b="1" sz="2000" kumimoji="1" lang="zh-CN">
              <a:solidFill>
                <a:srgbClr val="000099"/>
              </a:solidFill>
              <a:latin typeface="+mn-lt"/>
              <a:ea typeface="+mn-ea"/>
            </a:endParaRPr>
          </a:p>
        </p:txBody>
      </p:sp>
      <p:sp>
        <p:nvSpPr>
          <p:cNvPr id="1048834" name="Rectangle 10"/>
          <p:cNvSpPr>
            <a:spLocks noChangeArrowheads="1"/>
          </p:cNvSpPr>
          <p:nvPr/>
        </p:nvSpPr>
        <p:spPr bwMode="auto">
          <a:xfrm>
            <a:off x="2508656" y="2552156"/>
            <a:ext cx="1905529" cy="496887"/>
          </a:xfrm>
          <a:prstGeom prst="rect"/>
          <a:solidFill>
            <a:srgbClr val="CCFF99"/>
          </a:solidFill>
          <a:ln>
            <a:noFill/>
          </a:ln>
          <a:effectLst>
            <a:outerShdw algn="ctr" dir="2700000" dist="35921" rotWithShape="0">
              <a:schemeClr val="bg2"/>
            </a:outerShdw>
          </a:effectLst>
        </p:spPr>
        <p:txBody>
          <a:bodyPr anchor="ctr" wrap="none"/>
          <a:p>
            <a:pPr algn="ctr" eaLnBrk="1" hangingPunct="1"/>
            <a:r>
              <a:rPr altLang="zh-CN" b="1" sz="2000" kumimoji="1" lang="en-US">
                <a:solidFill>
                  <a:srgbClr val="000099"/>
                </a:solidFill>
                <a:latin typeface="+mn-lt"/>
                <a:ea typeface="+mn-ea"/>
              </a:rPr>
              <a:t>org </a:t>
            </a:r>
            <a:r>
              <a:rPr altLang="en-US" b="1" sz="2000" kumimoji="1" lang="zh-CN">
                <a:solidFill>
                  <a:srgbClr val="000099"/>
                </a:solidFill>
                <a:latin typeface="+mn-lt"/>
                <a:ea typeface="+mn-ea"/>
              </a:rPr>
              <a:t>域名服务器</a:t>
            </a:r>
            <a:endParaRPr altLang="en-US" b="1" sz="2000" kumimoji="1" lang="zh-CN">
              <a:solidFill>
                <a:srgbClr val="000099"/>
              </a:solidFill>
              <a:latin typeface="+mn-lt"/>
              <a:ea typeface="+mn-ea"/>
            </a:endParaRPr>
          </a:p>
        </p:txBody>
      </p:sp>
      <p:sp>
        <p:nvSpPr>
          <p:cNvPr id="1048835" name="Rectangle 11"/>
          <p:cNvSpPr>
            <a:spLocks noChangeArrowheads="1"/>
          </p:cNvSpPr>
          <p:nvPr/>
        </p:nvSpPr>
        <p:spPr bwMode="auto">
          <a:xfrm>
            <a:off x="4847573" y="2552156"/>
            <a:ext cx="1905529" cy="496887"/>
          </a:xfrm>
          <a:prstGeom prst="rect"/>
          <a:solidFill>
            <a:srgbClr val="CCECFF"/>
          </a:solidFill>
          <a:ln>
            <a:noFill/>
          </a:ln>
          <a:effectLst>
            <a:outerShdw algn="ctr" dir="2700000" dist="35921" rotWithShape="0">
              <a:schemeClr val="bg2"/>
            </a:outerShdw>
          </a:effectLst>
        </p:spPr>
        <p:txBody>
          <a:bodyPr anchor="ctr" wrap="none"/>
          <a:p>
            <a:pPr algn="ctr" eaLnBrk="1" hangingPunct="1"/>
            <a:r>
              <a:rPr altLang="zh-CN" b="1" sz="2000" kumimoji="1" lang="en-US">
                <a:solidFill>
                  <a:srgbClr val="000099"/>
                </a:solidFill>
                <a:latin typeface="+mn-lt"/>
                <a:ea typeface="+mn-ea"/>
              </a:rPr>
              <a:t>com </a:t>
            </a:r>
            <a:r>
              <a:rPr altLang="en-US" b="1" sz="2000" kumimoji="1" lang="zh-CN">
                <a:solidFill>
                  <a:srgbClr val="000099"/>
                </a:solidFill>
                <a:latin typeface="+mn-lt"/>
                <a:ea typeface="+mn-ea"/>
              </a:rPr>
              <a:t>域名服务器</a:t>
            </a:r>
            <a:endParaRPr altLang="en-US" b="1" sz="2000" kumimoji="1" lang="zh-CN">
              <a:solidFill>
                <a:srgbClr val="000099"/>
              </a:solidFill>
              <a:latin typeface="+mn-lt"/>
              <a:ea typeface="+mn-ea"/>
            </a:endParaRPr>
          </a:p>
        </p:txBody>
      </p:sp>
      <p:sp>
        <p:nvSpPr>
          <p:cNvPr id="1048836" name="Rectangle 12"/>
          <p:cNvSpPr>
            <a:spLocks noChangeArrowheads="1"/>
          </p:cNvSpPr>
          <p:nvPr/>
        </p:nvSpPr>
        <p:spPr bwMode="auto">
          <a:xfrm>
            <a:off x="7188210" y="2552156"/>
            <a:ext cx="1905529" cy="496887"/>
          </a:xfrm>
          <a:prstGeom prst="rect"/>
          <a:solidFill>
            <a:srgbClr val="CCCC00"/>
          </a:solidFill>
          <a:ln>
            <a:noFill/>
          </a:ln>
          <a:effectLst/>
        </p:spPr>
        <p:txBody>
          <a:bodyPr anchor="ctr" wrap="none"/>
          <a:p>
            <a:pPr algn="ctr" eaLnBrk="1" hangingPunct="1"/>
            <a:r>
              <a:rPr altLang="zh-CN" b="1" sz="2000" kumimoji="1" lang="en-US">
                <a:solidFill>
                  <a:srgbClr val="000099"/>
                </a:solidFill>
                <a:latin typeface="+mn-lt"/>
                <a:ea typeface="+mn-ea"/>
              </a:rPr>
              <a:t>edu </a:t>
            </a:r>
            <a:r>
              <a:rPr altLang="en-US" b="1" sz="2000" kumimoji="1" lang="zh-CN">
                <a:solidFill>
                  <a:srgbClr val="000099"/>
                </a:solidFill>
                <a:latin typeface="+mn-lt"/>
                <a:ea typeface="+mn-ea"/>
              </a:rPr>
              <a:t>域名服务器</a:t>
            </a:r>
            <a:endParaRPr altLang="en-US" b="1" sz="2000" kumimoji="1" lang="zh-CN">
              <a:solidFill>
                <a:srgbClr val="000099"/>
              </a:solidFill>
              <a:latin typeface="+mn-lt"/>
              <a:ea typeface="+mn-ea"/>
            </a:endParaRPr>
          </a:p>
        </p:txBody>
      </p:sp>
      <p:grpSp>
        <p:nvGrpSpPr>
          <p:cNvPr id="182" name="Group 13"/>
          <p:cNvGrpSpPr/>
          <p:nvPr/>
        </p:nvGrpSpPr>
        <p:grpSpPr bwMode="auto">
          <a:xfrm>
            <a:off x="7704147" y="3049042"/>
            <a:ext cx="866775" cy="249238"/>
            <a:chOff x="2875" y="1143"/>
            <a:chExt cx="330" cy="132"/>
          </a:xfrm>
        </p:grpSpPr>
        <p:sp>
          <p:nvSpPr>
            <p:cNvPr id="1048837" name="Line 14"/>
            <p:cNvSpPr>
              <a:spLocks noChangeShapeType="1"/>
            </p:cNvSpPr>
            <p:nvPr/>
          </p:nvSpPr>
          <p:spPr bwMode="auto">
            <a:xfrm>
              <a:off x="3061"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38" name="Line 15"/>
            <p:cNvSpPr>
              <a:spLocks noChangeShapeType="1"/>
            </p:cNvSpPr>
            <p:nvPr/>
          </p:nvSpPr>
          <p:spPr bwMode="auto">
            <a:xfrm>
              <a:off x="3050" y="1143"/>
              <a:ext cx="37" cy="129"/>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39" name="Line 16"/>
            <p:cNvSpPr>
              <a:spLocks noChangeShapeType="1"/>
            </p:cNvSpPr>
            <p:nvPr/>
          </p:nvSpPr>
          <p:spPr bwMode="auto">
            <a:xfrm flipH="1">
              <a:off x="2875"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40" name="Line 17"/>
            <p:cNvSpPr>
              <a:spLocks noChangeShapeType="1"/>
            </p:cNvSpPr>
            <p:nvPr/>
          </p:nvSpPr>
          <p:spPr bwMode="auto">
            <a:xfrm flipH="1">
              <a:off x="2980" y="1143"/>
              <a:ext cx="54" cy="126"/>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sp>
        <p:nvSpPr>
          <p:cNvPr id="1048841" name="Text Box 18"/>
          <p:cNvSpPr txBox="1">
            <a:spLocks noChangeArrowheads="1"/>
          </p:cNvSpPr>
          <p:nvPr/>
        </p:nvSpPr>
        <p:spPr bwMode="auto">
          <a:xfrm>
            <a:off x="9263998" y="2209256"/>
            <a:ext cx="748923" cy="76944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4400" kumimoji="1" lang="en-US">
                <a:solidFill>
                  <a:srgbClr val="000099"/>
                </a:solidFill>
                <a:latin typeface="+mn-lt"/>
                <a:ea typeface="+mn-ea"/>
              </a:rPr>
              <a:t>…</a:t>
            </a:r>
            <a:endParaRPr altLang="zh-CN" b="1" sz="4400" kumimoji="1" lang="en-US">
              <a:solidFill>
                <a:srgbClr val="000099"/>
              </a:solidFill>
              <a:latin typeface="+mn-lt"/>
              <a:ea typeface="+mn-ea"/>
            </a:endParaRPr>
          </a:p>
        </p:txBody>
      </p:sp>
      <p:grpSp>
        <p:nvGrpSpPr>
          <p:cNvPr id="183" name="Group 19"/>
          <p:cNvGrpSpPr/>
          <p:nvPr/>
        </p:nvGrpSpPr>
        <p:grpSpPr bwMode="auto">
          <a:xfrm>
            <a:off x="3028033" y="3049042"/>
            <a:ext cx="866775" cy="249238"/>
            <a:chOff x="2875" y="1143"/>
            <a:chExt cx="330" cy="132"/>
          </a:xfrm>
        </p:grpSpPr>
        <p:sp>
          <p:nvSpPr>
            <p:cNvPr id="1048842" name="Line 20"/>
            <p:cNvSpPr>
              <a:spLocks noChangeShapeType="1"/>
            </p:cNvSpPr>
            <p:nvPr/>
          </p:nvSpPr>
          <p:spPr bwMode="auto">
            <a:xfrm>
              <a:off x="3061"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43" name="Line 21"/>
            <p:cNvSpPr>
              <a:spLocks noChangeShapeType="1"/>
            </p:cNvSpPr>
            <p:nvPr/>
          </p:nvSpPr>
          <p:spPr bwMode="auto">
            <a:xfrm>
              <a:off x="3050" y="1143"/>
              <a:ext cx="37" cy="129"/>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44" name="Line 22"/>
            <p:cNvSpPr>
              <a:spLocks noChangeShapeType="1"/>
            </p:cNvSpPr>
            <p:nvPr/>
          </p:nvSpPr>
          <p:spPr bwMode="auto">
            <a:xfrm flipH="1">
              <a:off x="2875" y="1143"/>
              <a:ext cx="144" cy="132"/>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45" name="Line 23"/>
            <p:cNvSpPr>
              <a:spLocks noChangeShapeType="1"/>
            </p:cNvSpPr>
            <p:nvPr/>
          </p:nvSpPr>
          <p:spPr bwMode="auto">
            <a:xfrm flipH="1">
              <a:off x="2980" y="1143"/>
              <a:ext cx="54" cy="126"/>
            </a:xfrm>
            <a:prstGeom prst="line"/>
            <a:noFill/>
            <a:ln w="28575">
              <a:solidFill>
                <a:schemeClr val="folHlink"/>
              </a:solidFill>
              <a:round/>
            </a:ln>
            <a:effectLst/>
          </p:spPr>
          <p:txBody>
            <a:bodyPr/>
            <a:p>
              <a:endParaRPr altLang="en-US" b="1" lang="zh-CN">
                <a:solidFill>
                  <a:srgbClr val="000099"/>
                </a:solidFill>
                <a:latin typeface="+mn-lt"/>
                <a:ea typeface="+mn-ea"/>
              </a:endParaRPr>
            </a:p>
          </p:txBody>
        </p:sp>
      </p:grpSp>
      <p:sp>
        <p:nvSpPr>
          <p:cNvPr id="1048846" name="Line 24"/>
          <p:cNvSpPr>
            <a:spLocks noChangeShapeType="1"/>
          </p:cNvSpPr>
          <p:nvPr/>
        </p:nvSpPr>
        <p:spPr bwMode="auto">
          <a:xfrm>
            <a:off x="5943081" y="3049042"/>
            <a:ext cx="376634" cy="24923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47" name="Line 25"/>
          <p:cNvSpPr>
            <a:spLocks noChangeShapeType="1"/>
          </p:cNvSpPr>
          <p:nvPr/>
        </p:nvSpPr>
        <p:spPr bwMode="auto">
          <a:xfrm>
            <a:off x="5913843" y="3049043"/>
            <a:ext cx="98029" cy="244475"/>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48" name="Line 26"/>
          <p:cNvSpPr>
            <a:spLocks noChangeShapeType="1"/>
          </p:cNvSpPr>
          <p:nvPr/>
        </p:nvSpPr>
        <p:spPr bwMode="auto">
          <a:xfrm flipH="1">
            <a:off x="5452940" y="3049042"/>
            <a:ext cx="378354" cy="24923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49" name="Line 27"/>
          <p:cNvSpPr>
            <a:spLocks noChangeShapeType="1"/>
          </p:cNvSpPr>
          <p:nvPr/>
        </p:nvSpPr>
        <p:spPr bwMode="auto">
          <a:xfrm flipH="1">
            <a:off x="5590523" y="3049042"/>
            <a:ext cx="282046" cy="668338"/>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50" name="Rectangle 29"/>
          <p:cNvSpPr>
            <a:spLocks noChangeArrowheads="1"/>
          </p:cNvSpPr>
          <p:nvPr/>
        </p:nvSpPr>
        <p:spPr bwMode="auto">
          <a:xfrm>
            <a:off x="4587886" y="4711156"/>
            <a:ext cx="1907248" cy="579437"/>
          </a:xfrm>
          <a:prstGeom prst="rect"/>
          <a:solidFill>
            <a:srgbClr val="FFFF99"/>
          </a:solidFill>
          <a:ln>
            <a:noFill/>
          </a:ln>
          <a:effectLst>
            <a:outerShdw algn="ctr" dir="2700000" dist="35921" rotWithShape="0">
              <a:schemeClr val="bg2"/>
            </a:outerShdw>
          </a:effectLst>
        </p:spPr>
        <p:txBody>
          <a:bodyPr anchor="ctr" wrap="none"/>
          <a:p>
            <a:pPr algn="ctr" eaLnBrk="1" hangingPunct="1"/>
            <a:r>
              <a:rPr altLang="zh-CN" b="1" sz="2000" lang="en-US">
                <a:solidFill>
                  <a:srgbClr val="000099"/>
                </a:solidFill>
                <a:latin typeface="+mn-lt"/>
                <a:ea typeface="+mn-ea"/>
              </a:rPr>
              <a:t>y.abc.com</a:t>
            </a:r>
            <a:endParaRPr altLang="zh-CN" b="1" sz="2000" lang="en-US">
              <a:solidFill>
                <a:srgbClr val="000099"/>
              </a:solidFill>
              <a:latin typeface="+mn-lt"/>
              <a:ea typeface="+mn-ea"/>
            </a:endParaRPr>
          </a:p>
          <a:p>
            <a:pPr algn="ctr" eaLnBrk="1" hangingPunct="1"/>
            <a:r>
              <a:rPr altLang="en-US" b="1" sz="2000" lang="zh-CN">
                <a:solidFill>
                  <a:srgbClr val="000099"/>
                </a:solidFill>
                <a:latin typeface="+mn-lt"/>
                <a:ea typeface="+mn-ea"/>
              </a:rPr>
              <a:t>域名服务器</a:t>
            </a:r>
            <a:endParaRPr altLang="en-US" b="1" sz="2000" lang="zh-CN">
              <a:solidFill>
                <a:srgbClr val="000099"/>
              </a:solidFill>
              <a:latin typeface="+mn-lt"/>
              <a:ea typeface="+mn-ea"/>
            </a:endParaRPr>
          </a:p>
        </p:txBody>
      </p:sp>
      <p:sp>
        <p:nvSpPr>
          <p:cNvPr id="1048851" name="Line 30"/>
          <p:cNvSpPr>
            <a:spLocks noChangeShapeType="1"/>
          </p:cNvSpPr>
          <p:nvPr/>
        </p:nvSpPr>
        <p:spPr bwMode="auto">
          <a:xfrm>
            <a:off x="5538929" y="4211093"/>
            <a:ext cx="0" cy="498475"/>
          </a:xfrm>
          <a:prstGeom prst="line"/>
          <a:noFill/>
          <a:ln w="28575">
            <a:solidFill>
              <a:schemeClr val="folHlink"/>
            </a:solidFill>
            <a:round/>
          </a:ln>
          <a:effectLst/>
        </p:spPr>
        <p:txBody>
          <a:bodyPr/>
          <a:p>
            <a:endParaRPr altLang="en-US" b="1" lang="zh-CN">
              <a:solidFill>
                <a:srgbClr val="000099"/>
              </a:solidFill>
              <a:latin typeface="+mn-lt"/>
              <a:ea typeface="+mn-ea"/>
            </a:endParaRPr>
          </a:p>
        </p:txBody>
      </p:sp>
      <p:sp>
        <p:nvSpPr>
          <p:cNvPr id="1048852" name="Line 32"/>
          <p:cNvSpPr>
            <a:spLocks noChangeShapeType="1"/>
          </p:cNvSpPr>
          <p:nvPr/>
        </p:nvSpPr>
        <p:spPr bwMode="auto">
          <a:xfrm flipH="1" flipV="1">
            <a:off x="6557046" y="3918993"/>
            <a:ext cx="1394752" cy="180975"/>
          </a:xfrm>
          <a:prstGeom prst="line"/>
          <a:noFill/>
          <a:ln w="28575">
            <a:solidFill>
              <a:schemeClr val="folHlink"/>
            </a:solidFill>
            <a:round/>
            <a:tailEnd type="triangle" w="sm" len="med"/>
          </a:ln>
          <a:effectLst/>
        </p:spPr>
        <p:txBody>
          <a:bodyPr/>
          <a:p>
            <a:endParaRPr altLang="en-US" b="1" lang="zh-CN">
              <a:solidFill>
                <a:srgbClr val="000099"/>
              </a:solidFill>
              <a:latin typeface="+mn-lt"/>
              <a:ea typeface="+mn-ea"/>
            </a:endParaRPr>
          </a:p>
        </p:txBody>
      </p:sp>
      <p:sp>
        <p:nvSpPr>
          <p:cNvPr id="1048853" name="Text Box 33"/>
          <p:cNvSpPr txBox="1">
            <a:spLocks noChangeArrowheads="1"/>
          </p:cNvSpPr>
          <p:nvPr/>
        </p:nvSpPr>
        <p:spPr bwMode="auto">
          <a:xfrm>
            <a:off x="7909387" y="3831681"/>
            <a:ext cx="1980029" cy="707886"/>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zh-CN" b="1" sz="2000" lang="en-US">
                <a:solidFill>
                  <a:srgbClr val="000099"/>
                </a:solidFill>
                <a:latin typeface="+mn-lt"/>
                <a:ea typeface="+mn-ea"/>
              </a:rPr>
              <a:t>abc </a:t>
            </a:r>
            <a:r>
              <a:rPr altLang="en-US" b="1" sz="2000" lang="zh-CN">
                <a:solidFill>
                  <a:srgbClr val="000099"/>
                </a:solidFill>
                <a:latin typeface="+mn-lt"/>
                <a:ea typeface="+mn-ea"/>
              </a:rPr>
              <a:t>公司有两个</a:t>
            </a:r>
            <a:endParaRPr altLang="en-US" b="1" sz="2000" lang="zh-CN">
              <a:solidFill>
                <a:srgbClr val="000099"/>
              </a:solidFill>
              <a:latin typeface="+mn-lt"/>
              <a:ea typeface="+mn-ea"/>
            </a:endParaRPr>
          </a:p>
          <a:p>
            <a:pPr algn="ctr" eaLnBrk="1" hangingPunct="1"/>
            <a:r>
              <a:rPr altLang="en-US" b="1" sz="2000" lang="zh-CN">
                <a:solidFill>
                  <a:srgbClr val="000099"/>
                </a:solidFill>
                <a:latin typeface="+mn-lt"/>
                <a:ea typeface="+mn-ea"/>
              </a:rPr>
              <a:t>权限域名服务器</a:t>
            </a:r>
            <a:endParaRPr altLang="en-US" b="1" sz="2000" lang="zh-CN">
              <a:solidFill>
                <a:srgbClr val="000099"/>
              </a:solidFill>
              <a:latin typeface="+mn-lt"/>
              <a:ea typeface="+mn-ea"/>
            </a:endParaRPr>
          </a:p>
        </p:txBody>
      </p:sp>
      <p:grpSp>
        <p:nvGrpSpPr>
          <p:cNvPr id="184" name="Group 34"/>
          <p:cNvGrpSpPr/>
          <p:nvPr/>
        </p:nvGrpSpPr>
        <p:grpSpPr bwMode="auto">
          <a:xfrm>
            <a:off x="128464" y="2385468"/>
            <a:ext cx="9873325" cy="830263"/>
            <a:chOff x="158" y="799"/>
            <a:chExt cx="5444" cy="454"/>
          </a:xfrm>
        </p:grpSpPr>
        <p:sp>
          <p:nvSpPr>
            <p:cNvPr id="1048854" name="Line 35"/>
            <p:cNvSpPr>
              <a:spLocks noChangeShapeType="1"/>
            </p:cNvSpPr>
            <p:nvPr/>
          </p:nvSpPr>
          <p:spPr bwMode="auto">
            <a:xfrm>
              <a:off x="158" y="799"/>
              <a:ext cx="5444" cy="0"/>
            </a:xfrm>
            <a:prstGeom prst="line"/>
            <a:noFill/>
            <a:ln w="9525">
              <a:solidFill>
                <a:schemeClr val="folHlink"/>
              </a:solidFill>
              <a:prstDash val="dash"/>
              <a:round/>
            </a:ln>
            <a:effectLst/>
          </p:spPr>
          <p:txBody>
            <a:bodyPr/>
            <a:p>
              <a:endParaRPr altLang="en-US" b="1" lang="zh-CN">
                <a:solidFill>
                  <a:srgbClr val="000099"/>
                </a:solidFill>
                <a:latin typeface="+mn-lt"/>
                <a:ea typeface="+mn-ea"/>
              </a:endParaRPr>
            </a:p>
          </p:txBody>
        </p:sp>
        <p:sp>
          <p:nvSpPr>
            <p:cNvPr id="1048855" name="Line 36"/>
            <p:cNvSpPr>
              <a:spLocks noChangeShapeType="1"/>
            </p:cNvSpPr>
            <p:nvPr/>
          </p:nvSpPr>
          <p:spPr bwMode="auto">
            <a:xfrm>
              <a:off x="158" y="1253"/>
              <a:ext cx="5444" cy="0"/>
            </a:xfrm>
            <a:prstGeom prst="line"/>
            <a:noFill/>
            <a:ln w="9525">
              <a:solidFill>
                <a:schemeClr val="folHlink"/>
              </a:solidFill>
              <a:prstDash val="dash"/>
              <a:round/>
            </a:ln>
            <a:effectLst/>
          </p:spPr>
          <p:txBody>
            <a:bodyPr/>
            <a:p>
              <a:endParaRPr altLang="en-US" b="1" lang="zh-CN">
                <a:solidFill>
                  <a:srgbClr val="000099"/>
                </a:solidFill>
                <a:latin typeface="+mn-lt"/>
                <a:ea typeface="+mn-ea"/>
              </a:endParaRPr>
            </a:p>
          </p:txBody>
        </p:sp>
      </p:grpSp>
      <p:sp>
        <p:nvSpPr>
          <p:cNvPr id="1048856" name="Text Box 37"/>
          <p:cNvSpPr txBox="1">
            <a:spLocks noChangeArrowheads="1"/>
          </p:cNvSpPr>
          <p:nvPr/>
        </p:nvSpPr>
        <p:spPr bwMode="auto">
          <a:xfrm>
            <a:off x="198702" y="4063456"/>
            <a:ext cx="1980029"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2000" lang="zh-CN">
                <a:solidFill>
                  <a:srgbClr val="000099"/>
                </a:solidFill>
                <a:latin typeface="+mn-lt"/>
                <a:ea typeface="+mn-ea"/>
              </a:rPr>
              <a:t>权限域名服务器</a:t>
            </a:r>
            <a:endParaRPr altLang="en-US" b="1" sz="2000" lang="zh-CN">
              <a:solidFill>
                <a:srgbClr val="000099"/>
              </a:solidFill>
              <a:latin typeface="+mn-lt"/>
              <a:ea typeface="+mn-ea"/>
            </a:endParaRPr>
          </a:p>
        </p:txBody>
      </p:sp>
      <p:sp>
        <p:nvSpPr>
          <p:cNvPr id="1048857" name="Text Box 38"/>
          <p:cNvSpPr txBox="1">
            <a:spLocks noChangeArrowheads="1"/>
          </p:cNvSpPr>
          <p:nvPr/>
        </p:nvSpPr>
        <p:spPr bwMode="auto">
          <a:xfrm>
            <a:off x="315762" y="1696493"/>
            <a:ext cx="1723549"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2000" lang="zh-CN">
                <a:solidFill>
                  <a:srgbClr val="000099"/>
                </a:solidFill>
                <a:latin typeface="+mn-lt"/>
                <a:ea typeface="+mn-ea"/>
              </a:rPr>
              <a:t>根域名服务器</a:t>
            </a:r>
            <a:endParaRPr altLang="en-US" b="1" sz="2000" lang="zh-CN">
              <a:solidFill>
                <a:srgbClr val="000099"/>
              </a:solidFill>
              <a:latin typeface="+mn-lt"/>
              <a:ea typeface="+mn-ea"/>
            </a:endParaRPr>
          </a:p>
        </p:txBody>
      </p:sp>
      <p:sp>
        <p:nvSpPr>
          <p:cNvPr id="1048858" name="Text Box 39"/>
          <p:cNvSpPr txBox="1">
            <a:spLocks noChangeArrowheads="1"/>
          </p:cNvSpPr>
          <p:nvPr/>
        </p:nvSpPr>
        <p:spPr bwMode="auto">
          <a:xfrm>
            <a:off x="197842" y="2583906"/>
            <a:ext cx="1980029"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2000" lang="zh-CN">
                <a:solidFill>
                  <a:srgbClr val="000099"/>
                </a:solidFill>
                <a:latin typeface="+mn-lt"/>
                <a:ea typeface="+mn-ea"/>
              </a:rPr>
              <a:t>顶级域名服务器</a:t>
            </a:r>
            <a:endParaRPr altLang="en-US" b="1" sz="2000" lang="zh-CN">
              <a:solidFill>
                <a:srgbClr val="000099"/>
              </a:solidFill>
              <a:latin typeface="+mn-lt"/>
              <a:ea typeface="+mn-ea"/>
            </a:endParaRPr>
          </a:p>
        </p:txBody>
      </p:sp>
      <p:sp>
        <p:nvSpPr>
          <p:cNvPr id="1048859" name="Line 40"/>
          <p:cNvSpPr>
            <a:spLocks noChangeShapeType="1"/>
          </p:cNvSpPr>
          <p:nvPr/>
        </p:nvSpPr>
        <p:spPr bwMode="auto">
          <a:xfrm>
            <a:off x="2242089" y="1556792"/>
            <a:ext cx="0" cy="3900488"/>
          </a:xfrm>
          <a:prstGeom prst="line"/>
          <a:noFill/>
          <a:ln w="9525">
            <a:solidFill>
              <a:schemeClr val="folHlink"/>
            </a:solidFill>
            <a:prstDash val="dash"/>
            <a:round/>
          </a:ln>
          <a:effectLst/>
        </p:spPr>
        <p:txBody>
          <a:bodyPr/>
          <a:p>
            <a:endParaRPr altLang="en-US" b="1" lang="zh-CN">
              <a:solidFill>
                <a:srgbClr val="000099"/>
              </a:solidFill>
              <a:latin typeface="+mn-lt"/>
              <a:ea typeface="+mn-ea"/>
            </a:endParaRPr>
          </a:p>
        </p:txBody>
      </p:sp>
      <p:sp>
        <p:nvSpPr>
          <p:cNvPr id="1048860" name="Line 41"/>
          <p:cNvSpPr>
            <a:spLocks noChangeShapeType="1"/>
          </p:cNvSpPr>
          <p:nvPr/>
        </p:nvSpPr>
        <p:spPr bwMode="auto">
          <a:xfrm flipH="1">
            <a:off x="6531250" y="4377780"/>
            <a:ext cx="1427427" cy="658812"/>
          </a:xfrm>
          <a:prstGeom prst="line"/>
          <a:noFill/>
          <a:ln w="28575">
            <a:solidFill>
              <a:schemeClr val="folHlink"/>
            </a:solidFill>
            <a:round/>
            <a:tailEnd type="triangle" w="sm" len="med"/>
          </a:ln>
          <a:effectLst/>
        </p:spPr>
        <p:txBody>
          <a:bodyPr/>
          <a:p>
            <a:endParaRPr altLang="en-US" b="1" lang="zh-CN">
              <a:solidFill>
                <a:srgbClr val="000099"/>
              </a:solidFill>
              <a:latin typeface="+mn-lt"/>
              <a:ea typeface="+mn-ea"/>
            </a:endParaRPr>
          </a:p>
        </p:txBody>
      </p:sp>
      <p:sp>
        <p:nvSpPr>
          <p:cNvPr id="1048861" name="Rectangle 43"/>
          <p:cNvSpPr>
            <a:spLocks noChangeArrowheads="1"/>
          </p:cNvSpPr>
          <p:nvPr/>
        </p:nvSpPr>
        <p:spPr bwMode="auto">
          <a:xfrm>
            <a:off x="4575845" y="3714206"/>
            <a:ext cx="1907250" cy="579437"/>
          </a:xfrm>
          <a:prstGeom prst="rect"/>
          <a:solidFill>
            <a:srgbClr val="FFFF99"/>
          </a:solidFill>
          <a:ln>
            <a:noFill/>
          </a:ln>
          <a:effectLst>
            <a:outerShdw algn="ctr" dir="2700000" dist="35921" rotWithShape="0">
              <a:schemeClr val="bg2"/>
            </a:outerShdw>
          </a:effectLst>
        </p:spPr>
        <p:txBody>
          <a:bodyPr anchor="ctr" wrap="none"/>
          <a:p>
            <a:pPr algn="ctr" eaLnBrk="1" hangingPunct="1"/>
            <a:r>
              <a:rPr altLang="zh-CN" b="1" sz="2000" lang="en-US">
                <a:solidFill>
                  <a:srgbClr val="000099"/>
                </a:solidFill>
                <a:latin typeface="+mn-lt"/>
                <a:ea typeface="+mn-ea"/>
              </a:rPr>
              <a:t>abc.com</a:t>
            </a:r>
            <a:endParaRPr altLang="zh-CN" b="1" sz="2000" lang="en-US">
              <a:solidFill>
                <a:srgbClr val="000099"/>
              </a:solidFill>
              <a:latin typeface="+mn-lt"/>
              <a:ea typeface="+mn-ea"/>
            </a:endParaRPr>
          </a:p>
          <a:p>
            <a:pPr algn="ctr" eaLnBrk="1" hangingPunct="1"/>
            <a:r>
              <a:rPr altLang="en-US" b="1" sz="2000" lang="zh-CN">
                <a:solidFill>
                  <a:srgbClr val="000099"/>
                </a:solidFill>
                <a:latin typeface="+mn-lt"/>
                <a:ea typeface="+mn-ea"/>
              </a:rPr>
              <a:t>域名服务器</a:t>
            </a:r>
            <a:endParaRPr altLang="en-US" b="1" sz="2000" lang="zh-CN">
              <a:solidFill>
                <a:srgbClr val="000099"/>
              </a:solidFill>
              <a:latin typeface="+mn-lt"/>
              <a:ea typeface="+mn-ea"/>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862" name="Rectangle 2"/>
          <p:cNvSpPr>
            <a:spLocks noGrp="1" noChangeArrowheads="1"/>
          </p:cNvSpPr>
          <p:nvPr>
            <p:ph type="title"/>
          </p:nvPr>
        </p:nvSpPr>
        <p:spPr/>
        <p:txBody>
          <a:bodyPr/>
          <a:p>
            <a:pPr algn="ctr" eaLnBrk="1" hangingPunct="1"/>
            <a:r>
              <a:rPr altLang="en-US" dirty="0" lang="zh-CN"/>
              <a:t>域名服务器有以下四种类型 </a:t>
            </a:r>
            <a:endParaRPr altLang="en-US" dirty="0" lang="zh-CN"/>
          </a:p>
        </p:txBody>
      </p:sp>
      <p:sp>
        <p:nvSpPr>
          <p:cNvPr id="1048863" name="Rectangle 3"/>
          <p:cNvSpPr>
            <a:spLocks noGrp="1" noChangeArrowheads="1"/>
          </p:cNvSpPr>
          <p:nvPr>
            <p:ph idx="1"/>
          </p:nvPr>
        </p:nvSpPr>
        <p:spPr/>
        <p:txBody>
          <a:bodyPr/>
          <a:p>
            <a:pPr eaLnBrk="1" hangingPunct="1" indent="-316230" marL="316230">
              <a:spcBef>
                <a:spcPts val="555"/>
              </a:spcBef>
            </a:pPr>
            <a:r>
              <a:rPr altLang="en-US" dirty="0" lang="zh-CN"/>
              <a:t>根域名服务器 </a:t>
            </a:r>
            <a:endParaRPr altLang="en-US" dirty="0" lang="zh-CN"/>
          </a:p>
          <a:p>
            <a:pPr eaLnBrk="1" hangingPunct="1" indent="-316230" marL="316230">
              <a:spcBef>
                <a:spcPts val="555"/>
              </a:spcBef>
            </a:pPr>
            <a:r>
              <a:rPr altLang="en-US" dirty="0" lang="zh-CN"/>
              <a:t>顶级域名服务器 </a:t>
            </a:r>
            <a:endParaRPr altLang="en-US" dirty="0" lang="zh-CN"/>
          </a:p>
          <a:p>
            <a:pPr eaLnBrk="1" hangingPunct="1" indent="-316230" marL="316230">
              <a:spcBef>
                <a:spcPts val="555"/>
              </a:spcBef>
            </a:pPr>
            <a:r>
              <a:rPr altLang="en-US" dirty="0" lang="zh-CN"/>
              <a:t>权限域名服务器 </a:t>
            </a:r>
            <a:endParaRPr altLang="en-US" dirty="0" lang="zh-CN"/>
          </a:p>
          <a:p>
            <a:pPr eaLnBrk="1" hangingPunct="1" indent="-316230" marL="316230">
              <a:spcBef>
                <a:spcPts val="555"/>
              </a:spcBef>
            </a:pPr>
            <a:r>
              <a:rPr altLang="en-US" dirty="0" lang="zh-CN"/>
              <a:t>本地域名服务器 </a:t>
            </a:r>
            <a:endParaRPr altLang="en-US" dirty="0" lang="zh-CN"/>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864" name="Rectangle 2"/>
          <p:cNvSpPr>
            <a:spLocks noGrp="1" noChangeArrowheads="1"/>
          </p:cNvSpPr>
          <p:nvPr>
            <p:ph type="title"/>
          </p:nvPr>
        </p:nvSpPr>
        <p:spPr/>
        <p:txBody>
          <a:bodyPr/>
          <a:p>
            <a:pPr algn="ctr" eaLnBrk="1" hangingPunct="1"/>
            <a:r>
              <a:rPr altLang="en-US" dirty="0" lang="zh-CN" smtClean="0">
                <a:ea typeface="黑体" panose="02010609060101010101" pitchFamily="2" charset="-122"/>
              </a:rPr>
              <a:t>根域名服务器</a:t>
            </a:r>
            <a:endParaRPr altLang="zh-CN" dirty="0" sz="3200" lang="en-US" smtClean="0">
              <a:ea typeface="黑体" panose="02010609060101010101" pitchFamily="2" charset="-122"/>
            </a:endParaRPr>
          </a:p>
        </p:txBody>
      </p:sp>
      <p:sp>
        <p:nvSpPr>
          <p:cNvPr id="1048865" name="Rectangle 3"/>
          <p:cNvSpPr>
            <a:spLocks noGrp="1" noChangeArrowheads="1"/>
          </p:cNvSpPr>
          <p:nvPr>
            <p:ph idx="1"/>
          </p:nvPr>
        </p:nvSpPr>
        <p:spPr/>
        <p:txBody>
          <a:bodyPr/>
          <a:p>
            <a:r>
              <a:rPr altLang="en-US" dirty="0" lang="zh-CN" smtClean="0">
                <a:ea typeface="黑体" panose="02010609060101010101" pitchFamily="2" charset="-122"/>
              </a:rPr>
              <a:t>根域名服务器是</a:t>
            </a:r>
            <a:r>
              <a:rPr altLang="en-US" dirty="0" lang="zh-CN">
                <a:solidFill>
                  <a:srgbClr val="FF0000"/>
                </a:solidFill>
                <a:ea typeface="黑体" panose="02010609060101010101" pitchFamily="2" charset="-122"/>
              </a:rPr>
              <a:t>最高层次</a:t>
            </a:r>
            <a:r>
              <a:rPr altLang="en-US" dirty="0" lang="zh-CN">
                <a:ea typeface="黑体" panose="02010609060101010101" pitchFamily="2" charset="-122"/>
              </a:rPr>
              <a:t>的域名</a:t>
            </a:r>
            <a:r>
              <a:rPr altLang="en-US" dirty="0" lang="zh-CN" smtClean="0">
                <a:ea typeface="黑体" panose="02010609060101010101" pitchFamily="2" charset="-122"/>
              </a:rPr>
              <a:t>服务器，也是</a:t>
            </a:r>
            <a:r>
              <a:rPr altLang="en-US" dirty="0" lang="zh-CN" smtClean="0">
                <a:solidFill>
                  <a:srgbClr val="FF0000"/>
                </a:solidFill>
                <a:ea typeface="黑体" panose="02010609060101010101" pitchFamily="2" charset="-122"/>
              </a:rPr>
              <a:t>最重要</a:t>
            </a:r>
            <a:r>
              <a:rPr altLang="en-US" dirty="0" lang="zh-CN" smtClean="0">
                <a:ea typeface="黑体" panose="02010609060101010101" pitchFamily="2" charset="-122"/>
              </a:rPr>
              <a:t>的域名服务器。所有的根域名服务器都知道所有的顶级域名服务器的域名和 </a:t>
            </a:r>
            <a:r>
              <a:rPr altLang="zh-CN" dirty="0" lang="en-US" smtClean="0">
                <a:ea typeface="黑体" panose="02010609060101010101" pitchFamily="2" charset="-122"/>
              </a:rPr>
              <a:t>IP </a:t>
            </a:r>
            <a:r>
              <a:rPr altLang="en-US" dirty="0" lang="zh-CN" smtClean="0">
                <a:ea typeface="黑体" panose="02010609060101010101" pitchFamily="2" charset="-122"/>
              </a:rPr>
              <a:t>地址。</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不管是哪一个本地域名服务器，若要对互联网上任何一个域名进行解析，只要自己无法解析，就首先求助于根域名服务器。</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在互联网上共有 </a:t>
            </a:r>
            <a:r>
              <a:rPr altLang="zh-CN" dirty="0" lang="en-US" smtClean="0">
                <a:ea typeface="黑体" panose="02010609060101010101" pitchFamily="2" charset="-122"/>
              </a:rPr>
              <a:t>13 </a:t>
            </a:r>
            <a:r>
              <a:rPr altLang="en-US" dirty="0" lang="zh-CN" smtClean="0">
                <a:ea typeface="黑体" panose="02010609060101010101" pitchFamily="2" charset="-122"/>
              </a:rPr>
              <a:t>个不同 </a:t>
            </a:r>
            <a:r>
              <a:rPr altLang="zh-CN" dirty="0" lang="en-US" smtClean="0">
                <a:ea typeface="黑体" panose="02010609060101010101" pitchFamily="2" charset="-122"/>
              </a:rPr>
              <a:t>IP </a:t>
            </a:r>
            <a:r>
              <a:rPr altLang="en-US" dirty="0" lang="zh-CN" smtClean="0">
                <a:ea typeface="黑体" panose="02010609060101010101" pitchFamily="2" charset="-122"/>
              </a:rPr>
              <a:t>地址的根域名服务器，它们的名字是用一个英文字母命名，从 </a:t>
            </a:r>
            <a:r>
              <a:rPr altLang="zh-CN" dirty="0" lang="en-US" smtClean="0">
                <a:ea typeface="黑体" panose="02010609060101010101" pitchFamily="2" charset="-122"/>
              </a:rPr>
              <a:t>a  </a:t>
            </a:r>
            <a:r>
              <a:rPr altLang="en-US" dirty="0" lang="zh-CN" smtClean="0">
                <a:ea typeface="黑体" panose="02010609060101010101" pitchFamily="2" charset="-122"/>
              </a:rPr>
              <a:t>一直到 </a:t>
            </a:r>
            <a:r>
              <a:rPr altLang="zh-CN" dirty="0" lang="en-US" smtClean="0">
                <a:ea typeface="黑体" panose="02010609060101010101" pitchFamily="2" charset="-122"/>
              </a:rPr>
              <a:t>m</a:t>
            </a:r>
            <a:r>
              <a:rPr altLang="en-US" dirty="0" lang="zh-CN" smtClean="0">
                <a:ea typeface="黑体" panose="02010609060101010101" pitchFamily="2" charset="-122"/>
              </a:rPr>
              <a:t>（前 </a:t>
            </a:r>
            <a:r>
              <a:rPr altLang="zh-CN" dirty="0" lang="en-US" smtClean="0">
                <a:ea typeface="黑体" panose="02010609060101010101" pitchFamily="2" charset="-122"/>
              </a:rPr>
              <a:t>13 </a:t>
            </a:r>
            <a:r>
              <a:rPr altLang="en-US" dirty="0" lang="zh-CN" smtClean="0">
                <a:ea typeface="黑体" panose="02010609060101010101" pitchFamily="2" charset="-122"/>
              </a:rPr>
              <a:t>个字母）。</a:t>
            </a:r>
            <a:endParaRPr altLang="en-US" dirty="0" lang="zh-CN" smtClean="0">
              <a:ea typeface="黑体" panose="02010609060101010101" pitchFamily="2" charset="-122"/>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866" name="Rectangle 2"/>
          <p:cNvSpPr>
            <a:spLocks noGrp="1" noChangeArrowheads="1"/>
          </p:cNvSpPr>
          <p:nvPr>
            <p:ph type="title"/>
          </p:nvPr>
        </p:nvSpPr>
        <p:spPr/>
        <p:txBody>
          <a:bodyPr/>
          <a:p>
            <a:pPr algn="ctr" eaLnBrk="1" hangingPunct="1"/>
            <a:r>
              <a:rPr altLang="en-US" dirty="0" lang="zh-CN" smtClean="0">
                <a:ea typeface="黑体" panose="02010609060101010101" pitchFamily="2" charset="-122"/>
              </a:rPr>
              <a:t>根域名服务器共有 </a:t>
            </a:r>
            <a:r>
              <a:rPr altLang="zh-CN" dirty="0" lang="en-US" smtClean="0">
                <a:ea typeface="黑体" panose="02010609060101010101" pitchFamily="2" charset="-122"/>
              </a:rPr>
              <a:t>13 </a:t>
            </a:r>
            <a:r>
              <a:rPr altLang="en-US" dirty="0" lang="zh-CN" smtClean="0">
                <a:ea typeface="黑体" panose="02010609060101010101" pitchFamily="2" charset="-122"/>
              </a:rPr>
              <a:t>套装置</a:t>
            </a:r>
            <a:endParaRPr altLang="en-US" dirty="0" lang="zh-CN" smtClean="0">
              <a:ea typeface="黑体" panose="02010609060101010101" pitchFamily="2" charset="-122"/>
            </a:endParaRPr>
          </a:p>
        </p:txBody>
      </p:sp>
      <p:sp>
        <p:nvSpPr>
          <p:cNvPr id="1048867" name="Rectangle 3"/>
          <p:cNvSpPr>
            <a:spLocks noGrp="1" noChangeArrowheads="1"/>
          </p:cNvSpPr>
          <p:nvPr>
            <p:ph idx="1"/>
          </p:nvPr>
        </p:nvSpPr>
        <p:spPr/>
        <p:txBody>
          <a:bodyPr/>
          <a:p>
            <a:r>
              <a:rPr altLang="en-US" dirty="0" sz="2800" lang="zh-CN" smtClean="0">
                <a:solidFill>
                  <a:srgbClr val="FF0000"/>
                </a:solidFill>
                <a:ea typeface="黑体" panose="02010609060101010101" pitchFamily="2" charset="-122"/>
              </a:rPr>
              <a:t>根</a:t>
            </a:r>
            <a:r>
              <a:rPr altLang="en-US" dirty="0" sz="2800" lang="zh-CN">
                <a:solidFill>
                  <a:srgbClr val="FF0000"/>
                </a:solidFill>
                <a:ea typeface="黑体" panose="02010609060101010101" pitchFamily="2" charset="-122"/>
              </a:rPr>
              <a:t>域名服务器共有 </a:t>
            </a:r>
            <a:r>
              <a:rPr altLang="zh-CN" dirty="0" sz="2800" lang="en-US">
                <a:solidFill>
                  <a:srgbClr val="FF0000"/>
                </a:solidFill>
                <a:ea typeface="黑体" panose="02010609060101010101" pitchFamily="2" charset="-122"/>
              </a:rPr>
              <a:t>13 </a:t>
            </a:r>
            <a:r>
              <a:rPr altLang="en-US" dirty="0" sz="2800" lang="zh-CN">
                <a:solidFill>
                  <a:srgbClr val="FF0000"/>
                </a:solidFill>
                <a:ea typeface="黑体" panose="02010609060101010101" pitchFamily="2" charset="-122"/>
              </a:rPr>
              <a:t>套</a:t>
            </a:r>
            <a:r>
              <a:rPr altLang="en-US" dirty="0" sz="2800" lang="zh-CN" smtClean="0">
                <a:solidFill>
                  <a:srgbClr val="FF0000"/>
                </a:solidFill>
                <a:ea typeface="黑体" panose="02010609060101010101" pitchFamily="2" charset="-122"/>
              </a:rPr>
              <a:t>装置，不是 </a:t>
            </a:r>
            <a:r>
              <a:rPr altLang="zh-CN" dirty="0" sz="2800" lang="en-US">
                <a:solidFill>
                  <a:srgbClr val="FF0000"/>
                </a:solidFill>
                <a:ea typeface="黑体" panose="02010609060101010101" pitchFamily="2" charset="-122"/>
              </a:rPr>
              <a:t>13 </a:t>
            </a:r>
            <a:r>
              <a:rPr altLang="en-US" dirty="0" sz="2800" lang="zh-CN">
                <a:solidFill>
                  <a:srgbClr val="FF0000"/>
                </a:solidFill>
                <a:ea typeface="黑体" panose="02010609060101010101" pitchFamily="2" charset="-122"/>
              </a:rPr>
              <a:t>个</a:t>
            </a:r>
            <a:r>
              <a:rPr altLang="en-US" dirty="0" sz="2800" lang="zh-CN" smtClean="0">
                <a:solidFill>
                  <a:srgbClr val="FF0000"/>
                </a:solidFill>
                <a:ea typeface="黑体" panose="02010609060101010101" pitchFamily="2" charset="-122"/>
              </a:rPr>
              <a:t>机器。</a:t>
            </a:r>
            <a:endParaRPr altLang="zh-CN" dirty="0" sz="2800" lang="en-US">
              <a:solidFill>
                <a:srgbClr val="FF0000"/>
              </a:solidFill>
              <a:ea typeface="黑体" panose="02010609060101010101" pitchFamily="2" charset="-122"/>
            </a:endParaRPr>
          </a:p>
          <a:p>
            <a:pPr eaLnBrk="1" hangingPunct="1"/>
            <a:r>
              <a:rPr altLang="en-US" dirty="0" sz="2800" lang="zh-CN" smtClean="0">
                <a:ea typeface="黑体" panose="02010609060101010101" pitchFamily="2" charset="-122"/>
              </a:rPr>
              <a:t>这些根域名服务器相应的</a:t>
            </a:r>
            <a:r>
              <a:rPr altLang="en-US" dirty="0" sz="2800" lang="zh-CN" smtClean="0">
                <a:solidFill>
                  <a:srgbClr val="FF0000"/>
                </a:solidFill>
                <a:ea typeface="黑体" panose="02010609060101010101" pitchFamily="2" charset="-122"/>
              </a:rPr>
              <a:t>域名</a:t>
            </a:r>
            <a:r>
              <a:rPr altLang="en-US" dirty="0" sz="2800" lang="zh-CN" smtClean="0">
                <a:ea typeface="黑体" panose="02010609060101010101" pitchFamily="2" charset="-122"/>
              </a:rPr>
              <a:t>分别是：</a:t>
            </a:r>
            <a:endParaRPr altLang="en-US" dirty="0" sz="2800" lang="zh-CN" smtClean="0">
              <a:ea typeface="黑体" panose="02010609060101010101" pitchFamily="2" charset="-122"/>
            </a:endParaRPr>
          </a:p>
          <a:p>
            <a:pPr eaLnBrk="1" hangingPunct="1">
              <a:buFont typeface="Wingdings" panose="05000000000000000000" pitchFamily="2" charset="2"/>
              <a:buNone/>
            </a:pPr>
            <a:r>
              <a:rPr altLang="en-US" dirty="0" sz="2800" lang="zh-CN" smtClean="0">
                <a:ea typeface="黑体" panose="02010609060101010101" pitchFamily="2" charset="-122"/>
              </a:rPr>
              <a:t>    </a:t>
            </a:r>
            <a:r>
              <a:rPr altLang="zh-CN" dirty="0" sz="2800" lang="en-US" smtClean="0">
                <a:ea typeface="黑体" panose="02010609060101010101" pitchFamily="2" charset="-122"/>
              </a:rPr>
              <a:t>a.rootservers.net</a:t>
            </a:r>
            <a:endParaRPr altLang="zh-CN" dirty="0" sz="2800" lang="en-US" smtClean="0">
              <a:ea typeface="黑体" panose="02010609060101010101" pitchFamily="2" charset="-122"/>
            </a:endParaRPr>
          </a:p>
          <a:p>
            <a:pPr eaLnBrk="1" hangingPunct="1">
              <a:buFont typeface="Wingdings" panose="05000000000000000000" pitchFamily="2" charset="2"/>
              <a:buNone/>
            </a:pPr>
            <a:r>
              <a:rPr altLang="zh-CN" dirty="0" sz="2800" lang="en-US" smtClean="0">
                <a:ea typeface="黑体" panose="02010609060101010101" pitchFamily="2" charset="-122"/>
              </a:rPr>
              <a:t>    b.rootservers.net</a:t>
            </a:r>
            <a:endParaRPr altLang="zh-CN" dirty="0" sz="2800" lang="en-US" smtClean="0">
              <a:ea typeface="黑体" panose="02010609060101010101" pitchFamily="2" charset="-122"/>
            </a:endParaRPr>
          </a:p>
          <a:p>
            <a:pPr eaLnBrk="1" hangingPunct="1">
              <a:buFont typeface="Wingdings" panose="05000000000000000000" pitchFamily="2" charset="2"/>
              <a:buNone/>
            </a:pPr>
            <a:r>
              <a:rPr altLang="zh-CN" dirty="0" sz="2800" lang="en-US" smtClean="0">
                <a:ea typeface="黑体" panose="02010609060101010101" pitchFamily="2" charset="-122"/>
              </a:rPr>
              <a:t>    … </a:t>
            </a:r>
            <a:endParaRPr altLang="zh-CN" dirty="0" sz="2800" lang="en-US" smtClean="0">
              <a:ea typeface="黑体" panose="02010609060101010101" pitchFamily="2" charset="-122"/>
            </a:endParaRPr>
          </a:p>
          <a:p>
            <a:pPr eaLnBrk="1" hangingPunct="1">
              <a:buFont typeface="Wingdings" panose="05000000000000000000" pitchFamily="2" charset="2"/>
              <a:buNone/>
            </a:pPr>
            <a:r>
              <a:rPr altLang="zh-CN" dirty="0" sz="2800" lang="en-US" smtClean="0">
                <a:ea typeface="黑体" panose="02010609060101010101" pitchFamily="2" charset="-122"/>
              </a:rPr>
              <a:t>    m.rootservers.net</a:t>
            </a:r>
            <a:endParaRPr altLang="zh-CN" dirty="0" sz="2800" lang="en-US" smtClean="0">
              <a:ea typeface="黑体" panose="02010609060101010101" pitchFamily="2" charset="-122"/>
            </a:endParaRPr>
          </a:p>
          <a:p>
            <a:r>
              <a:rPr altLang="zh-CN" dirty="0" sz="2800" lang="zh-CN"/>
              <a:t>到</a:t>
            </a:r>
            <a:r>
              <a:rPr altLang="zh-CN" dirty="0" sz="2800" lang="en-US"/>
              <a:t>2016</a:t>
            </a:r>
            <a:r>
              <a:rPr altLang="zh-CN" dirty="0" sz="2800" lang="zh-CN"/>
              <a:t>年</a:t>
            </a:r>
            <a:r>
              <a:rPr altLang="zh-CN" dirty="0" sz="2800" lang="en-US"/>
              <a:t>2</a:t>
            </a:r>
            <a:r>
              <a:rPr altLang="zh-CN" dirty="0" sz="2800" lang="zh-CN"/>
              <a:t>月，全世界已经</a:t>
            </a:r>
            <a:r>
              <a:rPr altLang="zh-CN" dirty="0" sz="2800" lang="zh-CN" smtClean="0"/>
              <a:t>在</a:t>
            </a:r>
            <a:r>
              <a:rPr altLang="zh-CN" dirty="0" sz="2800" lang="en-US" smtClean="0"/>
              <a:t> 588 </a:t>
            </a:r>
            <a:r>
              <a:rPr altLang="zh-CN" dirty="0" sz="2800" lang="zh-CN" smtClean="0"/>
              <a:t>个地点安装</a:t>
            </a:r>
            <a:r>
              <a:rPr altLang="zh-CN" dirty="0" sz="2800" lang="zh-CN"/>
              <a:t>了根域名</a:t>
            </a:r>
            <a:r>
              <a:rPr altLang="zh-CN" dirty="0" sz="2800" lang="zh-CN" smtClean="0"/>
              <a:t>服务器</a:t>
            </a:r>
            <a:r>
              <a:rPr altLang="en-US" dirty="0" sz="2800" lang="zh-CN" smtClean="0"/>
              <a:t>，</a:t>
            </a:r>
            <a:r>
              <a:rPr altLang="en-US" dirty="0" sz="2800" lang="zh-CN" smtClean="0">
                <a:ea typeface="黑体" panose="02010609060101010101" pitchFamily="2" charset="-122"/>
              </a:rPr>
              <a:t>使世界上大部分 </a:t>
            </a:r>
            <a:r>
              <a:rPr altLang="zh-CN" dirty="0" sz="2800" lang="en-US" smtClean="0">
                <a:ea typeface="黑体" panose="02010609060101010101" pitchFamily="2" charset="-122"/>
              </a:rPr>
              <a:t>DNS </a:t>
            </a:r>
            <a:r>
              <a:rPr altLang="en-US" dirty="0" sz="2800" lang="zh-CN" smtClean="0">
                <a:ea typeface="黑体" panose="02010609060101010101" pitchFamily="2" charset="-122"/>
              </a:rPr>
              <a:t>域名服务器都能</a:t>
            </a:r>
            <a:r>
              <a:rPr altLang="en-US" dirty="0" sz="2800" lang="zh-CN" smtClean="0">
                <a:solidFill>
                  <a:srgbClr val="FF0000"/>
                </a:solidFill>
                <a:ea typeface="黑体" panose="02010609060101010101" pitchFamily="2" charset="-122"/>
              </a:rPr>
              <a:t>就近</a:t>
            </a:r>
            <a:r>
              <a:rPr altLang="en-US" dirty="0" sz="2800" lang="zh-CN" smtClean="0">
                <a:ea typeface="黑体" panose="02010609060101010101" pitchFamily="2" charset="-122"/>
              </a:rPr>
              <a:t>找到一个根域名服务器。 </a:t>
            </a:r>
            <a:endParaRPr altLang="en-US" dirty="0" sz="2800" lang="zh-CN" smtClean="0">
              <a:ea typeface="黑体" panose="02010609060101010101" pitchFamily="2" charset="-122"/>
            </a:endParaRPr>
          </a:p>
          <a:p>
            <a:pPr eaLnBrk="1" hangingPunct="1"/>
            <a:endParaRPr altLang="zh-CN" dirty="0" sz="2800" lang="en-US" smtClean="0">
              <a:ea typeface="黑体" panose="02010609060101010101" pitchFamily="2" charset="-122"/>
            </a:endParaRP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868" name="Rectangle 4"/>
          <p:cNvSpPr>
            <a:spLocks noGrp="1" noChangeArrowheads="1"/>
          </p:cNvSpPr>
          <p:nvPr>
            <p:ph type="title"/>
          </p:nvPr>
        </p:nvSpPr>
        <p:spPr/>
        <p:txBody>
          <a:bodyPr/>
          <a:p>
            <a:pPr algn="ctr" eaLnBrk="1" hangingPunct="1"/>
            <a:r>
              <a:rPr dirty="0" sz="3600" smtClean="0"/>
              <a:t>举例：根域名服务器 </a:t>
            </a:r>
            <a:r>
              <a:rPr altLang="zh-CN" dirty="0" sz="3600" lang="en-US" smtClean="0"/>
              <a:t>L </a:t>
            </a:r>
            <a:r>
              <a:rPr dirty="0" sz="3600" smtClean="0"/>
              <a:t>的地点分布图</a:t>
            </a:r>
            <a:endParaRPr dirty="0" sz="3600" smtClean="0"/>
          </a:p>
        </p:txBody>
      </p:sp>
      <p:sp>
        <p:nvSpPr>
          <p:cNvPr id="1048869" name="Text Box 6"/>
          <p:cNvSpPr txBox="1">
            <a:spLocks noChangeArrowheads="1"/>
          </p:cNvSpPr>
          <p:nvPr/>
        </p:nvSpPr>
        <p:spPr bwMode="auto">
          <a:xfrm>
            <a:off x="705371" y="4792663"/>
            <a:ext cx="8579528" cy="1384995"/>
          </a:xfrm>
          <a:prstGeom prst="rect"/>
          <a:solidFill>
            <a:srgbClr val="FFFF99"/>
          </a:solidFill>
          <a:ln w="9525">
            <a:solidFill>
              <a:schemeClr val="fo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just" eaLnBrk="1" hangingPunct="1">
              <a:buFontTx/>
              <a:buChar char="•"/>
            </a:pPr>
            <a:r>
              <a:rPr altLang="zh-CN" b="1" sz="2800" lang="en-US">
                <a:solidFill>
                  <a:srgbClr val="000099"/>
                </a:solidFill>
                <a:latin typeface="Arial" panose="020B0604020202020204" pitchFamily="34" charset="0"/>
                <a:ea typeface="黑体" panose="02010609060101010101" pitchFamily="2" charset="-122"/>
              </a:rPr>
              <a:t>  </a:t>
            </a:r>
            <a:r>
              <a:rPr altLang="en-US" b="1" sz="2800" lang="zh-CN">
                <a:solidFill>
                  <a:srgbClr val="000099"/>
                </a:solidFill>
                <a:latin typeface="Arial" panose="020B0604020202020204" pitchFamily="34" charset="0"/>
                <a:ea typeface="黑体" panose="02010609060101010101" pitchFamily="2" charset="-122"/>
              </a:rPr>
              <a:t>根域名服务器并不直接把域名直接转换成 </a:t>
            </a:r>
            <a:r>
              <a:rPr altLang="zh-CN" b="1" sz="2800" lang="en-US">
                <a:solidFill>
                  <a:srgbClr val="000099"/>
                </a:solidFill>
                <a:latin typeface="Arial" panose="020B0604020202020204" pitchFamily="34" charset="0"/>
                <a:ea typeface="黑体" panose="02010609060101010101" pitchFamily="2" charset="-122"/>
              </a:rPr>
              <a:t>IP </a:t>
            </a:r>
            <a:r>
              <a:rPr altLang="en-US" b="1" sz="2800" lang="zh-CN">
                <a:solidFill>
                  <a:srgbClr val="000099"/>
                </a:solidFill>
                <a:latin typeface="Arial" panose="020B0604020202020204" pitchFamily="34" charset="0"/>
                <a:ea typeface="黑体" panose="02010609060101010101" pitchFamily="2" charset="-122"/>
              </a:rPr>
              <a:t>地址。</a:t>
            </a:r>
            <a:endParaRPr altLang="en-US" b="1" sz="2800" lang="zh-CN">
              <a:solidFill>
                <a:srgbClr val="000099"/>
              </a:solidFill>
              <a:latin typeface="Arial" panose="020B0604020202020204" pitchFamily="34" charset="0"/>
              <a:ea typeface="黑体" panose="02010609060101010101" pitchFamily="2" charset="-122"/>
            </a:endParaRPr>
          </a:p>
          <a:p>
            <a:pPr algn="just" eaLnBrk="1" hangingPunct="1">
              <a:buFontTx/>
              <a:buChar char="•"/>
            </a:pPr>
            <a:r>
              <a:rPr altLang="en-US" b="1" sz="2800" lang="zh-CN">
                <a:solidFill>
                  <a:srgbClr val="000099"/>
                </a:solidFill>
                <a:latin typeface="Arial" panose="020B0604020202020204" pitchFamily="34" charset="0"/>
                <a:ea typeface="黑体" panose="02010609060101010101" pitchFamily="2" charset="-122"/>
              </a:rPr>
              <a:t>  在使用迭代查询时，根域名服务器把下一步应当找</a:t>
            </a:r>
            <a:endParaRPr altLang="en-US" b="1" sz="2800" lang="zh-CN">
              <a:solidFill>
                <a:srgbClr val="000099"/>
              </a:solidFill>
              <a:latin typeface="Arial" panose="020B0604020202020204" pitchFamily="34" charset="0"/>
              <a:ea typeface="黑体" panose="02010609060101010101" pitchFamily="2" charset="-122"/>
            </a:endParaRPr>
          </a:p>
          <a:p>
            <a:pPr algn="just" eaLnBrk="1" hangingPunct="1"/>
            <a:r>
              <a:rPr altLang="en-US" b="1" sz="2800" lang="zh-CN">
                <a:solidFill>
                  <a:srgbClr val="000099"/>
                </a:solidFill>
                <a:latin typeface="Arial" panose="020B0604020202020204" pitchFamily="34" charset="0"/>
                <a:ea typeface="黑体" panose="02010609060101010101" pitchFamily="2" charset="-122"/>
              </a:rPr>
              <a:t>   的顶级域名服务器的 </a:t>
            </a:r>
            <a:r>
              <a:rPr altLang="zh-CN" b="1" sz="2800" lang="en-US">
                <a:solidFill>
                  <a:srgbClr val="000099"/>
                </a:solidFill>
                <a:latin typeface="Arial" panose="020B0604020202020204" pitchFamily="34" charset="0"/>
                <a:ea typeface="黑体" panose="02010609060101010101" pitchFamily="2" charset="-122"/>
              </a:rPr>
              <a:t>IP </a:t>
            </a:r>
            <a:r>
              <a:rPr altLang="en-US" b="1" sz="2800" lang="zh-CN">
                <a:solidFill>
                  <a:srgbClr val="000099"/>
                </a:solidFill>
                <a:latin typeface="Arial" panose="020B0604020202020204" pitchFamily="34" charset="0"/>
                <a:ea typeface="黑体" panose="02010609060101010101" pitchFamily="2" charset="-122"/>
              </a:rPr>
              <a:t>地址告诉本地域名服务器。</a:t>
            </a:r>
            <a:endParaRPr altLang="en-US" b="1" sz="2800" lang="zh-CN">
              <a:solidFill>
                <a:srgbClr val="000099"/>
              </a:solidFill>
              <a:latin typeface="Arial" panose="020B0604020202020204" pitchFamily="34" charset="0"/>
              <a:ea typeface="黑体" panose="02010609060101010101" pitchFamily="2" charset="-122"/>
            </a:endParaRPr>
          </a:p>
        </p:txBody>
      </p:sp>
      <p:sp>
        <p:nvSpPr>
          <p:cNvPr id="1048870" name="Text Box 7"/>
          <p:cNvSpPr txBox="1">
            <a:spLocks noChangeArrowheads="1"/>
          </p:cNvSpPr>
          <p:nvPr/>
        </p:nvSpPr>
        <p:spPr bwMode="auto">
          <a:xfrm>
            <a:off x="2144688" y="4149725"/>
            <a:ext cx="6445932" cy="523220"/>
          </a:xfrm>
          <a:prstGeom prst="rect"/>
          <a:solidFill>
            <a:schemeClr val="bg1"/>
          </a:solidFill>
          <a:ln w="9525">
            <a:solidFill>
              <a:schemeClr val="fo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dirty="0" sz="2800" lang="zh-CN">
                <a:solidFill>
                  <a:srgbClr val="000099"/>
                </a:solidFill>
                <a:latin typeface="Arial" panose="020B0604020202020204" pitchFamily="34" charset="0"/>
                <a:ea typeface="黑体" panose="02010609060101010101" pitchFamily="2" charset="-122"/>
              </a:rPr>
              <a:t>根域名服务器 </a:t>
            </a:r>
            <a:r>
              <a:rPr altLang="zh-CN" b="1" dirty="0" sz="2800" lang="en-US" smtClean="0">
                <a:solidFill>
                  <a:srgbClr val="000099"/>
                </a:solidFill>
                <a:latin typeface="Arial" panose="020B0604020202020204" pitchFamily="34" charset="0"/>
                <a:ea typeface="黑体" panose="02010609060101010101" pitchFamily="2" charset="-122"/>
              </a:rPr>
              <a:t>L </a:t>
            </a:r>
            <a:r>
              <a:rPr altLang="zh-CN" b="1" dirty="0" sz="2800" lang="zh-CN" smtClean="0">
                <a:solidFill>
                  <a:srgbClr val="000099"/>
                </a:solidFill>
                <a:latin typeface="Arial" panose="020B0604020202020204" pitchFamily="34" charset="0"/>
                <a:ea typeface="黑体" panose="02010609060101010101" pitchFamily="2" charset="-122"/>
              </a:rPr>
              <a:t>分布</a:t>
            </a:r>
            <a:r>
              <a:rPr altLang="en-US" b="1" dirty="0" sz="2800" lang="zh-CN">
                <a:solidFill>
                  <a:srgbClr val="000099"/>
                </a:solidFill>
                <a:latin typeface="Arial" panose="020B0604020202020204" pitchFamily="34" charset="0"/>
                <a:ea typeface="黑体" panose="02010609060101010101" pitchFamily="2" charset="-122"/>
              </a:rPr>
              <a:t>在</a:t>
            </a:r>
            <a:r>
              <a:rPr altLang="en-US" b="1" dirty="0" sz="2800" lang="zh-CN" smtClean="0">
                <a:solidFill>
                  <a:srgbClr val="000099"/>
                </a:solidFill>
                <a:latin typeface="Arial" panose="020B0604020202020204" pitchFamily="34" charset="0"/>
                <a:ea typeface="黑体" panose="02010609060101010101" pitchFamily="2" charset="-122"/>
              </a:rPr>
              <a:t>世界 </a:t>
            </a:r>
            <a:r>
              <a:rPr altLang="zh-CN" b="1" dirty="0" sz="2800" lang="en-US" smtClean="0">
                <a:solidFill>
                  <a:srgbClr val="000099"/>
                </a:solidFill>
                <a:latin typeface="Arial" panose="020B0604020202020204" pitchFamily="34" charset="0"/>
                <a:ea typeface="黑体" panose="02010609060101010101" pitchFamily="2" charset="-122"/>
              </a:rPr>
              <a:t>150 </a:t>
            </a:r>
            <a:r>
              <a:rPr altLang="zh-CN" b="1" dirty="0" sz="2800" lang="zh-CN" smtClean="0">
                <a:solidFill>
                  <a:srgbClr val="000099"/>
                </a:solidFill>
                <a:latin typeface="Arial" panose="020B0604020202020204" pitchFamily="34" charset="0"/>
                <a:ea typeface="黑体" panose="02010609060101010101" pitchFamily="2" charset="-122"/>
              </a:rPr>
              <a:t>个地点</a:t>
            </a:r>
            <a:endParaRPr altLang="en-US" b="1" dirty="0" sz="2800" lang="zh-CN">
              <a:solidFill>
                <a:srgbClr val="000099"/>
              </a:solidFill>
              <a:latin typeface="Arial" panose="020B0604020202020204" pitchFamily="34" charset="0"/>
              <a:ea typeface="黑体" panose="02010609060101010101" pitchFamily="2" charset="-122"/>
            </a:endParaRPr>
          </a:p>
        </p:txBody>
      </p:sp>
      <p:pic>
        <p:nvPicPr>
          <p:cNvPr id="2097153" name="图片 5" descr="L-rootserver.jpg"/>
          <p:cNvPicPr>
            <a:picLocks/>
          </p:cNvPicPr>
          <p:nvPr/>
        </p:nvPicPr>
        <p:blipFill>
          <a:blip xmlns:r="http://schemas.openxmlformats.org/officeDocument/2006/relationships" r:embed="rId1" cstate="print"/>
          <a:stretch>
            <a:fillRect/>
          </a:stretch>
        </p:blipFill>
        <p:spPr>
          <a:xfrm>
            <a:off x="777379" y="1167026"/>
            <a:ext cx="8424093" cy="2838038"/>
          </a:xfrm>
          <a:prstGeom prst="rect"/>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0" name="标题 1"/>
          <p:cNvSpPr>
            <a:spLocks noGrp="1"/>
          </p:cNvSpPr>
          <p:nvPr>
            <p:ph type="title"/>
          </p:nvPr>
        </p:nvSpPr>
        <p:spPr/>
        <p:txBody>
          <a:bodyPr/>
          <a:p>
            <a:pPr eaLnBrk="1" hangingPunct="1"/>
            <a:r>
              <a:rPr altLang="en-US" dirty="0" lang="zh-CN" smtClean="0">
                <a:ea typeface="黑体" panose="02010609060101010101" pitchFamily="2" charset="-122"/>
              </a:rPr>
              <a:t>第 </a:t>
            </a:r>
            <a:r>
              <a:rPr altLang="zh-CN" dirty="0" lang="en-US" smtClean="0">
                <a:ea typeface="黑体" panose="02010609060101010101" pitchFamily="2" charset="-122"/>
              </a:rPr>
              <a:t>6 </a:t>
            </a:r>
            <a:r>
              <a:rPr altLang="en-US" dirty="0" lang="zh-CN" smtClean="0">
                <a:ea typeface="黑体" panose="02010609060101010101" pitchFamily="2" charset="-122"/>
              </a:rPr>
              <a:t>章 应用层</a:t>
            </a:r>
            <a:endParaRPr altLang="en-US" dirty="0" lang="zh-CN" smtClean="0">
              <a:ea typeface="黑体" panose="02010609060101010101" pitchFamily="2" charset="-122"/>
            </a:endParaRPr>
          </a:p>
        </p:txBody>
      </p:sp>
      <p:sp>
        <p:nvSpPr>
          <p:cNvPr id="1048591" name="内容占位符 2"/>
          <p:cNvSpPr>
            <a:spLocks noGrp="1"/>
          </p:cNvSpPr>
          <p:nvPr>
            <p:ph idx="1"/>
          </p:nvPr>
        </p:nvSpPr>
        <p:spPr/>
        <p:txBody>
          <a:bodyPr/>
          <a:p>
            <a:pPr eaLnBrk="1" hangingPunct="1">
              <a:lnSpc>
                <a:spcPct val="100000"/>
              </a:lnSpc>
            </a:pPr>
            <a:r>
              <a:rPr altLang="zh-CN" dirty="0" sz="3200" lang="en-US" smtClean="0">
                <a:ea typeface="黑体" panose="02010609060101010101" pitchFamily="2" charset="-122"/>
              </a:rPr>
              <a:t>6.1  </a:t>
            </a:r>
            <a:r>
              <a:rPr altLang="en-US" dirty="0" sz="3200" lang="zh-CN" smtClean="0">
                <a:ea typeface="黑体" panose="02010609060101010101" pitchFamily="2" charset="-122"/>
              </a:rPr>
              <a:t>域名系统 </a:t>
            </a:r>
            <a:r>
              <a:rPr altLang="zh-CN" dirty="0" sz="3200" lang="en-US" smtClean="0">
                <a:ea typeface="黑体" panose="02010609060101010101" pitchFamily="2" charset="-122"/>
              </a:rPr>
              <a:t>DNS</a:t>
            </a:r>
            <a:endParaRPr altLang="zh-CN" dirty="0" sz="3200" lang="en-US" smtClean="0">
              <a:ea typeface="黑体" panose="02010609060101010101" pitchFamily="2" charset="-122"/>
            </a:endParaRPr>
          </a:p>
          <a:p>
            <a:pPr eaLnBrk="1" hangingPunct="1">
              <a:lnSpc>
                <a:spcPct val="100000"/>
              </a:lnSpc>
            </a:pPr>
            <a:r>
              <a:rPr altLang="zh-CN" dirty="0" sz="3200" lang="en-US" smtClean="0">
                <a:ea typeface="黑体" panose="02010609060101010101" pitchFamily="2" charset="-122"/>
              </a:rPr>
              <a:t>6.2  </a:t>
            </a:r>
            <a:r>
              <a:rPr altLang="en-US" dirty="0" sz="3200" lang="zh-CN" smtClean="0">
                <a:ea typeface="黑体" panose="02010609060101010101" pitchFamily="2" charset="-122"/>
              </a:rPr>
              <a:t>文件传送协议</a:t>
            </a:r>
            <a:endParaRPr altLang="zh-CN" dirty="0" sz="3200" lang="en-US" smtClean="0">
              <a:ea typeface="黑体" panose="02010609060101010101" pitchFamily="2" charset="-122"/>
            </a:endParaRPr>
          </a:p>
          <a:p>
            <a:pPr eaLnBrk="1" hangingPunct="1">
              <a:lnSpc>
                <a:spcPct val="100000"/>
              </a:lnSpc>
            </a:pPr>
            <a:r>
              <a:rPr altLang="zh-CN" dirty="0" sz="3200" lang="en-US" smtClean="0">
                <a:ea typeface="黑体" panose="02010609060101010101" pitchFamily="2" charset="-122"/>
              </a:rPr>
              <a:t>6.3  </a:t>
            </a:r>
            <a:r>
              <a:rPr altLang="en-US" dirty="0" sz="3200" lang="zh-CN" smtClean="0">
                <a:ea typeface="黑体" panose="02010609060101010101" pitchFamily="2" charset="-122"/>
              </a:rPr>
              <a:t>远程终端协议 </a:t>
            </a:r>
            <a:r>
              <a:rPr altLang="zh-CN" dirty="0" sz="3200" lang="en-US" smtClean="0">
                <a:ea typeface="黑体" panose="02010609060101010101" pitchFamily="2" charset="-122"/>
              </a:rPr>
              <a:t>TELNET</a:t>
            </a:r>
            <a:endParaRPr altLang="zh-CN" dirty="0" sz="3200" lang="en-US" smtClean="0">
              <a:ea typeface="黑体" panose="02010609060101010101" pitchFamily="2" charset="-122"/>
            </a:endParaRPr>
          </a:p>
          <a:p>
            <a:pPr eaLnBrk="1" hangingPunct="1">
              <a:lnSpc>
                <a:spcPct val="100000"/>
              </a:lnSpc>
            </a:pPr>
            <a:r>
              <a:rPr altLang="zh-CN" dirty="0" sz="3200" lang="en-US" smtClean="0">
                <a:ea typeface="黑体" panose="02010609060101010101" pitchFamily="2" charset="-122"/>
              </a:rPr>
              <a:t>6.4  </a:t>
            </a:r>
            <a:r>
              <a:rPr altLang="en-US" dirty="0" sz="3200" lang="zh-CN" smtClean="0">
                <a:ea typeface="黑体" panose="02010609060101010101" pitchFamily="2" charset="-122"/>
              </a:rPr>
              <a:t>万维网 </a:t>
            </a:r>
            <a:r>
              <a:rPr altLang="zh-CN" dirty="0" sz="3200" lang="en-US" smtClean="0">
                <a:ea typeface="黑体" panose="02010609060101010101" pitchFamily="2" charset="-122"/>
              </a:rPr>
              <a:t>WWW</a:t>
            </a:r>
            <a:endParaRPr altLang="zh-CN" dirty="0" sz="3200" lang="en-US" smtClean="0">
              <a:ea typeface="黑体" panose="02010609060101010101" pitchFamily="2" charset="-122"/>
            </a:endParaRPr>
          </a:p>
          <a:p>
            <a:pPr eaLnBrk="1" hangingPunct="1">
              <a:lnSpc>
                <a:spcPct val="100000"/>
              </a:lnSpc>
            </a:pPr>
            <a:r>
              <a:rPr altLang="zh-CN" dirty="0" sz="3200" lang="en-US" smtClean="0">
                <a:ea typeface="黑体" panose="02010609060101010101" pitchFamily="2" charset="-122"/>
              </a:rPr>
              <a:t>6.5  </a:t>
            </a:r>
            <a:r>
              <a:rPr altLang="en-US" dirty="0" sz="3200" lang="zh-CN" smtClean="0">
                <a:ea typeface="黑体" panose="02010609060101010101" pitchFamily="2" charset="-122"/>
              </a:rPr>
              <a:t>电子邮件</a:t>
            </a:r>
            <a:endParaRPr altLang="zh-CN" dirty="0" sz="3200" lang="en-US" smtClean="0">
              <a:ea typeface="黑体" panose="02010609060101010101" pitchFamily="2" charset="-122"/>
            </a:endParaRPr>
          </a:p>
          <a:p>
            <a:pPr eaLnBrk="1" hangingPunct="1">
              <a:lnSpc>
                <a:spcPct val="100000"/>
              </a:lnSpc>
            </a:pPr>
            <a:r>
              <a:rPr altLang="zh-CN" dirty="0" sz="3200" lang="en-US" smtClean="0">
                <a:ea typeface="黑体" panose="02010609060101010101" pitchFamily="2" charset="-122"/>
              </a:rPr>
              <a:t>6.6  </a:t>
            </a:r>
            <a:r>
              <a:rPr altLang="en-US" dirty="0" sz="3200" lang="zh-CN" smtClean="0">
                <a:ea typeface="黑体" panose="02010609060101010101" pitchFamily="2" charset="-122"/>
              </a:rPr>
              <a:t>动态主机配置协议 </a:t>
            </a:r>
            <a:r>
              <a:rPr altLang="zh-CN" dirty="0" sz="3200" lang="en-US" smtClean="0">
                <a:ea typeface="黑体" panose="02010609060101010101" pitchFamily="2" charset="-122"/>
              </a:rPr>
              <a:t>DHCP</a:t>
            </a:r>
            <a:endParaRPr altLang="zh-CN" dirty="0" sz="3200" lang="en-US" smtClean="0">
              <a:ea typeface="黑体" panose="02010609060101010101" pitchFamily="2" charset="-122"/>
            </a:endParaRPr>
          </a:p>
          <a:p>
            <a:pPr eaLnBrk="1" hangingPunct="1">
              <a:lnSpc>
                <a:spcPct val="100000"/>
              </a:lnSpc>
            </a:pPr>
            <a:r>
              <a:rPr altLang="zh-CN" dirty="0" sz="3200" lang="en-US" smtClean="0">
                <a:ea typeface="黑体" panose="02010609060101010101" pitchFamily="2" charset="-122"/>
              </a:rPr>
              <a:t>6.7  </a:t>
            </a:r>
            <a:r>
              <a:rPr altLang="en-US" dirty="0" sz="3200" lang="zh-CN" smtClean="0">
                <a:ea typeface="黑体" panose="02010609060101010101" pitchFamily="2" charset="-122"/>
              </a:rPr>
              <a:t>简单网络管理协议 </a:t>
            </a:r>
            <a:r>
              <a:rPr altLang="zh-CN" dirty="0" sz="3200" lang="en-US" smtClean="0">
                <a:ea typeface="黑体" panose="02010609060101010101" pitchFamily="2" charset="-122"/>
              </a:rPr>
              <a:t>SNMP</a:t>
            </a:r>
            <a:endParaRPr altLang="zh-CN" dirty="0" sz="3200" lang="en-US" smtClean="0">
              <a:ea typeface="黑体" panose="02010609060101010101" pitchFamily="2" charset="-122"/>
            </a:endParaRPr>
          </a:p>
          <a:p>
            <a:pPr eaLnBrk="1" hangingPunct="1">
              <a:lnSpc>
                <a:spcPct val="100000"/>
              </a:lnSpc>
            </a:pPr>
            <a:r>
              <a:rPr altLang="zh-CN" dirty="0" sz="3200" lang="en-US" smtClean="0">
                <a:ea typeface="黑体" panose="02010609060101010101" pitchFamily="2" charset="-122"/>
              </a:rPr>
              <a:t>6.8  </a:t>
            </a:r>
            <a:r>
              <a:rPr altLang="en-US" dirty="0" sz="3200" lang="zh-CN" smtClean="0">
                <a:ea typeface="黑体" panose="02010609060101010101" pitchFamily="2" charset="-122"/>
              </a:rPr>
              <a:t>应用进程跨越网络的通信</a:t>
            </a:r>
            <a:endParaRPr altLang="zh-CN" dirty="0" sz="3200" lang="en-US" smtClean="0">
              <a:ea typeface="黑体" panose="02010609060101010101" pitchFamily="2" charset="-122"/>
            </a:endParaRPr>
          </a:p>
          <a:p>
            <a:pPr eaLnBrk="1" hangingPunct="1">
              <a:lnSpc>
                <a:spcPct val="100000"/>
              </a:lnSpc>
            </a:pPr>
            <a:r>
              <a:rPr altLang="zh-CN" dirty="0" sz="3200" lang="en-US" smtClean="0">
                <a:ea typeface="黑体" panose="02010609060101010101" pitchFamily="2" charset="-122"/>
              </a:rPr>
              <a:t>6.9  P2P </a:t>
            </a:r>
            <a:r>
              <a:rPr altLang="en-US" dirty="0" sz="3200" lang="zh-CN" smtClean="0">
                <a:ea typeface="黑体" panose="02010609060101010101" pitchFamily="2" charset="-122"/>
              </a:rPr>
              <a:t>应用</a:t>
            </a:r>
            <a:endParaRPr altLang="en-US" dirty="0" sz="3200" lang="zh-CN" smtClean="0">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871" name="Rectangle 2"/>
          <p:cNvSpPr>
            <a:spLocks noGrp="1" noChangeArrowheads="1"/>
          </p:cNvSpPr>
          <p:nvPr>
            <p:ph type="title"/>
          </p:nvPr>
        </p:nvSpPr>
        <p:spPr/>
        <p:txBody>
          <a:bodyPr/>
          <a:p>
            <a:pPr algn="ctr" eaLnBrk="1" hangingPunct="1"/>
            <a:r>
              <a:rPr altLang="en-US" dirty="0" lang="zh-CN"/>
              <a:t>顶级域名</a:t>
            </a:r>
            <a:r>
              <a:rPr altLang="en-US" dirty="0" lang="zh-CN" smtClean="0"/>
              <a:t>服务器</a:t>
            </a:r>
            <a:endParaRPr altLang="en-US" dirty="0" lang="zh-CN"/>
          </a:p>
        </p:txBody>
      </p:sp>
      <p:sp>
        <p:nvSpPr>
          <p:cNvPr id="1048872" name="Rectangle 3"/>
          <p:cNvSpPr>
            <a:spLocks noGrp="1" noChangeArrowheads="1"/>
          </p:cNvSpPr>
          <p:nvPr>
            <p:ph idx="1"/>
          </p:nvPr>
        </p:nvSpPr>
        <p:spPr/>
        <p:txBody>
          <a:bodyPr/>
          <a:p>
            <a:pPr indent="-316230" marL="316230"/>
            <a:r>
              <a:rPr altLang="en-US" dirty="0" lang="zh-CN"/>
              <a:t>顶级域名</a:t>
            </a:r>
            <a:r>
              <a:rPr altLang="en-US" dirty="0" lang="zh-CN" smtClean="0"/>
              <a:t>服务器</a:t>
            </a:r>
            <a:r>
              <a:rPr altLang="en-US" dirty="0" lang="zh-CN"/>
              <a:t>（</a:t>
            </a:r>
            <a:r>
              <a:rPr altLang="en-US" dirty="0" lang="zh-CN" smtClean="0"/>
              <a:t>即 </a:t>
            </a:r>
            <a:r>
              <a:rPr altLang="zh-CN" dirty="0" lang="en-US">
                <a:solidFill>
                  <a:srgbClr val="FF0000"/>
                </a:solidFill>
              </a:rPr>
              <a:t>TLD </a:t>
            </a:r>
            <a:r>
              <a:rPr altLang="en-US" dirty="0" lang="zh-CN">
                <a:solidFill>
                  <a:srgbClr val="FF0000"/>
                </a:solidFill>
              </a:rPr>
              <a:t>服务器</a:t>
            </a:r>
            <a:r>
              <a:rPr altLang="en-US" dirty="0" lang="zh-CN"/>
              <a:t>）</a:t>
            </a:r>
            <a:r>
              <a:rPr altLang="en-US" dirty="0" lang="zh-CN" smtClean="0"/>
              <a:t>负责</a:t>
            </a:r>
            <a:r>
              <a:rPr altLang="en-US" dirty="0" lang="zh-CN"/>
              <a:t>管理在该顶级域名服务器注册的</a:t>
            </a:r>
            <a:r>
              <a:rPr altLang="en-US" dirty="0" lang="zh-CN">
                <a:solidFill>
                  <a:srgbClr val="FF0000"/>
                </a:solidFill>
              </a:rPr>
              <a:t>所有二级域名。</a:t>
            </a:r>
            <a:endParaRPr altLang="en-US" dirty="0" lang="zh-CN">
              <a:solidFill>
                <a:srgbClr val="FF0000"/>
              </a:solidFill>
            </a:endParaRPr>
          </a:p>
          <a:p>
            <a:pPr eaLnBrk="1" hangingPunct="1" indent="-316230" marL="316230"/>
            <a:r>
              <a:rPr altLang="en-US" dirty="0" lang="zh-CN"/>
              <a:t>当收到 </a:t>
            </a:r>
            <a:r>
              <a:rPr altLang="zh-CN" dirty="0" lang="en-US"/>
              <a:t>DNS </a:t>
            </a:r>
            <a:r>
              <a:rPr altLang="en-US" dirty="0" lang="zh-CN"/>
              <a:t>查询请求时，就给出相应的回答（可能是最后的结果，也可能是下一步应当找的域名服务器的 </a:t>
            </a:r>
            <a:r>
              <a:rPr altLang="zh-CN" dirty="0" lang="en-US"/>
              <a:t>IP </a:t>
            </a:r>
            <a:r>
              <a:rPr altLang="en-US" dirty="0" lang="zh-CN"/>
              <a:t>地址）。 </a:t>
            </a:r>
            <a:endParaRPr altLang="en-US" dirty="0" lang="zh-CN"/>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873" name="Rectangle 2"/>
          <p:cNvSpPr>
            <a:spLocks noGrp="1" noChangeArrowheads="1"/>
          </p:cNvSpPr>
          <p:nvPr>
            <p:ph type="title"/>
          </p:nvPr>
        </p:nvSpPr>
        <p:spPr/>
        <p:txBody>
          <a:bodyPr/>
          <a:p>
            <a:pPr algn="ctr" eaLnBrk="1" hangingPunct="1"/>
            <a:r>
              <a:rPr altLang="en-US" dirty="0" lang="zh-CN"/>
              <a:t>权限域名服务器 </a:t>
            </a:r>
            <a:endParaRPr altLang="en-US" dirty="0" lang="zh-CN"/>
          </a:p>
        </p:txBody>
      </p:sp>
      <p:sp>
        <p:nvSpPr>
          <p:cNvPr id="1048874" name="Rectangle 3"/>
          <p:cNvSpPr>
            <a:spLocks noGrp="1" noChangeArrowheads="1"/>
          </p:cNvSpPr>
          <p:nvPr>
            <p:ph idx="1"/>
          </p:nvPr>
        </p:nvSpPr>
        <p:spPr/>
        <p:txBody>
          <a:bodyPr/>
          <a:p>
            <a:pPr eaLnBrk="1" hangingPunct="1" indent="-316230" marL="316230">
              <a:spcBef>
                <a:spcPts val="555"/>
              </a:spcBef>
            </a:pPr>
            <a:r>
              <a:rPr altLang="en-US" dirty="0" lang="zh-CN" smtClean="0"/>
              <a:t>负责</a:t>
            </a:r>
            <a:r>
              <a:rPr altLang="en-US" dirty="0" lang="zh-CN"/>
              <a:t>一个区的域名服务器。</a:t>
            </a:r>
            <a:endParaRPr altLang="en-US" dirty="0" lang="zh-CN"/>
          </a:p>
          <a:p>
            <a:pPr eaLnBrk="1" hangingPunct="1" indent="-316230" marL="316230">
              <a:spcBef>
                <a:spcPts val="555"/>
              </a:spcBef>
            </a:pPr>
            <a:r>
              <a:rPr altLang="en-US" dirty="0" lang="zh-CN"/>
              <a:t>当一个权限域名服务器还不能给出最后的查询回答时，就会告诉发出查询请求的 </a:t>
            </a:r>
            <a:r>
              <a:rPr altLang="zh-CN" dirty="0" lang="en-US"/>
              <a:t>DNS </a:t>
            </a:r>
            <a:r>
              <a:rPr altLang="en-US" dirty="0" lang="zh-CN"/>
              <a:t>客户，下一步应当找哪一个权限域名服务器。 </a:t>
            </a:r>
            <a:endParaRPr altLang="en-US" dirty="0" lang="zh-CN"/>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875" name="Rectangle 2"/>
          <p:cNvSpPr>
            <a:spLocks noGrp="1" noChangeArrowheads="1"/>
          </p:cNvSpPr>
          <p:nvPr>
            <p:ph type="title"/>
          </p:nvPr>
        </p:nvSpPr>
        <p:spPr/>
        <p:txBody>
          <a:bodyPr/>
          <a:p>
            <a:pPr algn="ctr" eaLnBrk="1" hangingPunct="1"/>
            <a:r>
              <a:rPr altLang="en-US" dirty="0" lang="zh-CN"/>
              <a:t>本地域名服务器 </a:t>
            </a:r>
            <a:endParaRPr altLang="en-US" dirty="0" lang="zh-CN"/>
          </a:p>
        </p:txBody>
      </p:sp>
      <p:sp>
        <p:nvSpPr>
          <p:cNvPr id="1048876" name="Rectangle 3"/>
          <p:cNvSpPr>
            <a:spLocks noGrp="1" noChangeArrowheads="1"/>
          </p:cNvSpPr>
          <p:nvPr>
            <p:ph idx="1"/>
          </p:nvPr>
        </p:nvSpPr>
        <p:spPr>
          <a:noFill/>
          <a:ln>
            <a:noFill/>
          </a:ln>
          <a:effectLst/>
        </p:spPr>
        <p:txBody>
          <a:bodyPr anchor="t" anchorCtr="0" bIns="45720" compatLnSpc="1" lIns="91440" numCol="1" rIns="91440" tIns="45720" vert="horz" wrap="square"/>
          <a:p>
            <a:pPr indent="-316230" marL="316230">
              <a:spcBef>
                <a:spcPts val="555"/>
              </a:spcBef>
            </a:pPr>
            <a:r>
              <a:rPr altLang="en-US" dirty="0" lang="zh-CN"/>
              <a:t>本地域名服务器对域名系统非常重要。</a:t>
            </a:r>
            <a:endParaRPr altLang="en-US" dirty="0" lang="zh-CN"/>
          </a:p>
          <a:p>
            <a:pPr indent="-316230" marL="316230">
              <a:spcBef>
                <a:spcPts val="555"/>
              </a:spcBef>
            </a:pPr>
            <a:r>
              <a:rPr altLang="en-US" dirty="0" lang="zh-CN"/>
              <a:t>当一个主机发出 </a:t>
            </a:r>
            <a:r>
              <a:rPr altLang="zh-CN" dirty="0" lang="en-US"/>
              <a:t>DNS </a:t>
            </a:r>
            <a:r>
              <a:rPr altLang="en-US" dirty="0" lang="zh-CN"/>
              <a:t>查询请求时，这个查询请求报文就发送给本地域名服务器。</a:t>
            </a:r>
            <a:endParaRPr altLang="en-US" dirty="0" lang="zh-CN"/>
          </a:p>
          <a:p>
            <a:pPr indent="-316230" marL="316230">
              <a:spcBef>
                <a:spcPts val="555"/>
              </a:spcBef>
            </a:pPr>
            <a:r>
              <a:rPr altLang="en-US" dirty="0" lang="zh-CN"/>
              <a:t>每一个互联网服务提供者 </a:t>
            </a:r>
            <a:r>
              <a:rPr altLang="zh-CN" dirty="0" lang="en-US"/>
              <a:t>ISP</a:t>
            </a:r>
            <a:r>
              <a:rPr altLang="en-US" dirty="0" lang="zh-CN"/>
              <a:t>，或一个大学，甚至一个大学里的系，都可以拥有一个本地域名服务器，</a:t>
            </a:r>
            <a:endParaRPr altLang="en-US" dirty="0" lang="zh-CN"/>
          </a:p>
          <a:p>
            <a:pPr indent="-316230" marL="316230">
              <a:spcBef>
                <a:spcPts val="555"/>
              </a:spcBef>
            </a:pPr>
            <a:r>
              <a:rPr altLang="en-US" dirty="0" lang="zh-CN"/>
              <a:t>这种域名服务器有时也称为</a:t>
            </a:r>
            <a:r>
              <a:rPr altLang="en-US" dirty="0" lang="zh-CN">
                <a:solidFill>
                  <a:srgbClr val="FF0000"/>
                </a:solidFill>
              </a:rPr>
              <a:t>默认域名服务器。</a:t>
            </a:r>
            <a:r>
              <a:rPr altLang="en-US" dirty="0" lang="zh-CN"/>
              <a:t> </a:t>
            </a:r>
            <a:endParaRPr altLang="en-US" dirty="0" lang="zh-CN"/>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77" name="Rectangle 2"/>
          <p:cNvSpPr>
            <a:spLocks noGrp="1" noChangeArrowheads="1"/>
          </p:cNvSpPr>
          <p:nvPr>
            <p:ph type="title"/>
          </p:nvPr>
        </p:nvSpPr>
        <p:spPr/>
        <p:txBody>
          <a:bodyPr/>
          <a:p>
            <a:pPr algn="ctr" eaLnBrk="1" hangingPunct="1"/>
            <a:r>
              <a:rPr altLang="en-US" dirty="0" lang="zh-CN"/>
              <a:t>提高域名服务器的可靠性</a:t>
            </a:r>
            <a:endParaRPr altLang="en-US" dirty="0" lang="zh-CN"/>
          </a:p>
        </p:txBody>
      </p:sp>
      <p:sp>
        <p:nvSpPr>
          <p:cNvPr id="1048878" name="Rectangle 3"/>
          <p:cNvSpPr>
            <a:spLocks noGrp="1" noChangeArrowheads="1"/>
          </p:cNvSpPr>
          <p:nvPr>
            <p:ph idx="1"/>
          </p:nvPr>
        </p:nvSpPr>
        <p:spPr/>
        <p:txBody>
          <a:bodyPr/>
          <a:p>
            <a:pPr eaLnBrk="1" hangingPunct="1"/>
            <a:r>
              <a:rPr altLang="zh-CN" dirty="0" lang="en-US" smtClean="0">
                <a:ea typeface="黑体" panose="02010609060101010101" pitchFamily="2" charset="-122"/>
              </a:rPr>
              <a:t>DNS </a:t>
            </a:r>
            <a:r>
              <a:rPr altLang="en-US" dirty="0" lang="zh-CN" smtClean="0">
                <a:ea typeface="黑体" panose="02010609060101010101" pitchFamily="2" charset="-122"/>
              </a:rPr>
              <a:t>域名服务器都把数据复制到几个域名服务器来保存，其中的一个是</a:t>
            </a:r>
            <a:r>
              <a:rPr altLang="en-US" dirty="0" lang="zh-CN" smtClean="0">
                <a:solidFill>
                  <a:srgbClr val="FF0000"/>
                </a:solidFill>
                <a:ea typeface="黑体" panose="02010609060101010101" pitchFamily="2" charset="-122"/>
              </a:rPr>
              <a:t>主域名服务器</a:t>
            </a:r>
            <a:r>
              <a:rPr altLang="en-US" dirty="0" lang="zh-CN" smtClean="0">
                <a:ea typeface="黑体" panose="02010609060101010101" pitchFamily="2" charset="-122"/>
              </a:rPr>
              <a:t>，其他的是</a:t>
            </a:r>
            <a:r>
              <a:rPr altLang="en-US" dirty="0" lang="zh-CN" smtClean="0">
                <a:solidFill>
                  <a:srgbClr val="FF0000"/>
                </a:solidFill>
                <a:ea typeface="黑体" panose="02010609060101010101" pitchFamily="2" charset="-122"/>
              </a:rPr>
              <a:t>辅助域名服务器</a:t>
            </a:r>
            <a:r>
              <a:rPr altLang="en-US" dirty="0" lang="zh-CN" smtClean="0">
                <a:ea typeface="黑体" panose="02010609060101010101" pitchFamily="2" charset="-122"/>
              </a:rPr>
              <a:t>。</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当主域名服务器出故障时，辅助域名服务器可以保证 </a:t>
            </a:r>
            <a:r>
              <a:rPr altLang="zh-CN" dirty="0" lang="en-US" smtClean="0">
                <a:ea typeface="黑体" panose="02010609060101010101" pitchFamily="2" charset="-122"/>
              </a:rPr>
              <a:t>DNS </a:t>
            </a:r>
            <a:r>
              <a:rPr altLang="en-US" dirty="0" lang="zh-CN" smtClean="0">
                <a:ea typeface="黑体" panose="02010609060101010101" pitchFamily="2" charset="-122"/>
              </a:rPr>
              <a:t>的查询工作不会中断。</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主域名服务器定期把数据复制到辅助域名服务器中，而更改数据只能在主域名服务器中进行。这样就保证了数据的一致性。 </a:t>
            </a:r>
            <a:endParaRPr altLang="en-US" dirty="0" lang="zh-CN" smtClean="0">
              <a:ea typeface="黑体" panose="02010609060101010101" pitchFamily="2" charset="-122"/>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879" name="Rectangle 2"/>
          <p:cNvSpPr>
            <a:spLocks noGrp="1" noChangeArrowheads="1"/>
          </p:cNvSpPr>
          <p:nvPr>
            <p:ph type="title"/>
          </p:nvPr>
        </p:nvSpPr>
        <p:spPr/>
        <p:txBody>
          <a:bodyPr/>
          <a:p>
            <a:pPr algn="ctr" eaLnBrk="1" hangingPunct="1"/>
            <a:r>
              <a:rPr altLang="en-US" dirty="0" lang="zh-CN"/>
              <a:t>域名的解析过程 </a:t>
            </a:r>
            <a:endParaRPr altLang="en-US" dirty="0" lang="zh-CN"/>
          </a:p>
        </p:txBody>
      </p:sp>
      <p:sp>
        <p:nvSpPr>
          <p:cNvPr id="1048880" name="Rectangle 3"/>
          <p:cNvSpPr>
            <a:spLocks noGrp="1" noChangeArrowheads="1"/>
          </p:cNvSpPr>
          <p:nvPr>
            <p:ph idx="1"/>
          </p:nvPr>
        </p:nvSpPr>
        <p:spPr/>
        <p:txBody>
          <a:bodyPr/>
          <a:p>
            <a:pPr eaLnBrk="1" hangingPunct="1"/>
            <a:r>
              <a:rPr altLang="en-US" dirty="0" sz="2800" lang="zh-CN" smtClean="0">
                <a:solidFill>
                  <a:srgbClr val="FF0000"/>
                </a:solidFill>
                <a:ea typeface="黑体" panose="02010609060101010101" pitchFamily="2" charset="-122"/>
              </a:rPr>
              <a:t>主机向本地域名服务器的查询一般都是采用</a:t>
            </a:r>
            <a:r>
              <a:rPr altLang="en-US" dirty="0" sz="2800" lang="zh-CN" smtClean="0">
                <a:solidFill>
                  <a:srgbClr val="0000FF"/>
                </a:solidFill>
                <a:ea typeface="黑体" panose="02010609060101010101" pitchFamily="2" charset="-122"/>
              </a:rPr>
              <a:t>递归查询。</a:t>
            </a:r>
            <a:r>
              <a:rPr altLang="en-US" dirty="0" sz="2800" lang="zh-CN" smtClean="0">
                <a:ea typeface="黑体" panose="02010609060101010101" pitchFamily="2" charset="-122"/>
              </a:rPr>
              <a:t>如果主机所询问的本地域名服务器不知道被查询域名的 </a:t>
            </a:r>
            <a:r>
              <a:rPr altLang="zh-CN" dirty="0" sz="2800" lang="en-US" smtClean="0">
                <a:ea typeface="黑体" panose="02010609060101010101" pitchFamily="2" charset="-122"/>
              </a:rPr>
              <a:t>IP </a:t>
            </a:r>
            <a:r>
              <a:rPr altLang="en-US" dirty="0" sz="2800" lang="zh-CN" smtClean="0">
                <a:ea typeface="黑体" panose="02010609060101010101" pitchFamily="2" charset="-122"/>
              </a:rPr>
              <a:t>地址，那么本地域名服务器就以 </a:t>
            </a:r>
            <a:r>
              <a:rPr altLang="zh-CN" dirty="0" sz="2800" lang="en-US" smtClean="0">
                <a:ea typeface="黑体" panose="02010609060101010101" pitchFamily="2" charset="-122"/>
              </a:rPr>
              <a:t>DNS </a:t>
            </a:r>
            <a:r>
              <a:rPr altLang="en-US" dirty="0" sz="2800" lang="zh-CN" smtClean="0">
                <a:ea typeface="黑体" panose="02010609060101010101" pitchFamily="2" charset="-122"/>
              </a:rPr>
              <a:t>客户的身份，向其他根域名服务器继续发出查询请求报文。</a:t>
            </a:r>
            <a:endParaRPr altLang="en-US" dirty="0" sz="2800" lang="zh-CN" smtClean="0">
              <a:ea typeface="黑体" panose="02010609060101010101" pitchFamily="2" charset="-122"/>
            </a:endParaRPr>
          </a:p>
          <a:p>
            <a:pPr eaLnBrk="1" hangingPunct="1"/>
            <a:r>
              <a:rPr altLang="en-US" dirty="0" sz="2800" lang="zh-CN" smtClean="0">
                <a:solidFill>
                  <a:srgbClr val="FF0000"/>
                </a:solidFill>
                <a:ea typeface="黑体" panose="02010609060101010101" pitchFamily="2" charset="-122"/>
              </a:rPr>
              <a:t>本地域名服务器向根域名服务器的查询通常是采用</a:t>
            </a:r>
            <a:r>
              <a:rPr altLang="en-US" dirty="0" sz="2800" lang="zh-CN" smtClean="0">
                <a:solidFill>
                  <a:srgbClr val="0000FF"/>
                </a:solidFill>
                <a:ea typeface="黑体" panose="02010609060101010101" pitchFamily="2" charset="-122"/>
              </a:rPr>
              <a:t>迭代查询。</a:t>
            </a:r>
            <a:r>
              <a:rPr altLang="en-US" dirty="0" sz="2800" lang="zh-CN" smtClean="0">
                <a:ea typeface="黑体" panose="02010609060101010101" pitchFamily="2" charset="-122"/>
              </a:rPr>
              <a:t>当根域名服务器收到本地域名服务器的迭代查询请求报文时，要么给出所要查询的 </a:t>
            </a:r>
            <a:r>
              <a:rPr altLang="zh-CN" dirty="0" sz="2800" lang="en-US" smtClean="0">
                <a:ea typeface="黑体" panose="02010609060101010101" pitchFamily="2" charset="-122"/>
              </a:rPr>
              <a:t>IP </a:t>
            </a:r>
            <a:r>
              <a:rPr altLang="en-US" dirty="0" sz="2800" lang="zh-CN" smtClean="0">
                <a:ea typeface="黑体" panose="02010609060101010101" pitchFamily="2" charset="-122"/>
              </a:rPr>
              <a:t>地址，要么告诉本地域名服务器：“你下一步应当向哪一个域名服务器进行查询”。然后让本地域名服务器进行后续的查询。</a:t>
            </a:r>
            <a:endParaRPr altLang="en-US" dirty="0" sz="2800" lang="zh-CN" smtClean="0">
              <a:ea typeface="黑体" panose="02010609060101010101" pitchFamily="2" charset="-122"/>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881" name="Rectangle 4"/>
          <p:cNvSpPr>
            <a:spLocks noGrp="1" noChangeArrowheads="1"/>
          </p:cNvSpPr>
          <p:nvPr>
            <p:ph type="title"/>
          </p:nvPr>
        </p:nvSpPr>
        <p:spPr/>
        <p:txBody>
          <a:bodyPr/>
          <a:p>
            <a:pPr algn="ctr" eaLnBrk="1" hangingPunct="1"/>
            <a:r>
              <a:rPr dirty="0"/>
              <a:t>本地域名服务器采用迭代查询 </a:t>
            </a:r>
            <a:endParaRPr dirty="0"/>
          </a:p>
        </p:txBody>
      </p:sp>
      <p:sp>
        <p:nvSpPr>
          <p:cNvPr id="1048882" name="Rectangle 5"/>
          <p:cNvSpPr>
            <a:spLocks noChangeArrowheads="1"/>
          </p:cNvSpPr>
          <p:nvPr/>
        </p:nvSpPr>
        <p:spPr bwMode="auto">
          <a:xfrm flipH="1">
            <a:off x="2997598" y="1519709"/>
            <a:ext cx="3326077" cy="3024188"/>
          </a:xfrm>
          <a:prstGeom prst="rect"/>
          <a:solidFill>
            <a:srgbClr val="FFFF99"/>
          </a:solidFill>
          <a:ln>
            <a:noFill/>
          </a:ln>
          <a:effectLst/>
        </p:spPr>
        <p:txBody>
          <a:bodyPr anchor="ctr" wrap="none"/>
          <a:p>
            <a:pPr eaLnBrk="1" hangingPunct="1"/>
            <a:endParaRPr altLang="en-US" b="1" lang="zh-CN">
              <a:solidFill>
                <a:srgbClr val="000099"/>
              </a:solidFill>
            </a:endParaRPr>
          </a:p>
        </p:txBody>
      </p:sp>
      <p:sp>
        <p:nvSpPr>
          <p:cNvPr id="1048883" name="Text Box 7"/>
          <p:cNvSpPr txBox="1">
            <a:spLocks noChangeArrowheads="1"/>
          </p:cNvSpPr>
          <p:nvPr/>
        </p:nvSpPr>
        <p:spPr bwMode="auto">
          <a:xfrm flipH="1">
            <a:off x="6422626" y="1634009"/>
            <a:ext cx="1800493" cy="56323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altLang="en-US" b="1" sz="1800" kumimoji="1" lang="zh-CN">
                <a:solidFill>
                  <a:srgbClr val="000099"/>
                </a:solidFill>
                <a:latin typeface="Arial" panose="020B0604020202020204" pitchFamily="34" charset="0"/>
                <a:ea typeface="黑体" panose="02010609060101010101" pitchFamily="2" charset="-122"/>
              </a:rPr>
              <a:t>顶级域名服务器</a:t>
            </a:r>
            <a:endParaRPr altLang="en-US" b="1" sz="1800" kumimoji="1" lang="zh-CN">
              <a:solidFill>
                <a:srgbClr val="000099"/>
              </a:solidFill>
              <a:latin typeface="Arial" panose="020B0604020202020204" pitchFamily="34" charset="0"/>
              <a:ea typeface="黑体" panose="02010609060101010101" pitchFamily="2" charset="-122"/>
            </a:endParaRPr>
          </a:p>
          <a:p>
            <a:pPr algn="ctr" eaLnBrk="1" hangingPunct="1">
              <a:lnSpc>
                <a:spcPct val="85000"/>
              </a:lnSpc>
            </a:pPr>
            <a:r>
              <a:rPr altLang="zh-CN" b="1" sz="1800" kumimoji="1" lang="en-US">
                <a:solidFill>
                  <a:srgbClr val="000099"/>
                </a:solidFill>
                <a:latin typeface="Arial" panose="020B0604020202020204" pitchFamily="34" charset="0"/>
                <a:ea typeface="黑体" panose="02010609060101010101" pitchFamily="2" charset="-122"/>
              </a:rPr>
              <a:t>dns.com</a:t>
            </a:r>
            <a:endParaRPr altLang="zh-CN" b="1" sz="1800" kumimoji="1" lang="en-US">
              <a:solidFill>
                <a:srgbClr val="000099"/>
              </a:solidFill>
              <a:latin typeface="Arial" panose="020B0604020202020204" pitchFamily="34" charset="0"/>
              <a:ea typeface="黑体" panose="02010609060101010101" pitchFamily="2" charset="-122"/>
            </a:endParaRPr>
          </a:p>
        </p:txBody>
      </p:sp>
      <p:sp>
        <p:nvSpPr>
          <p:cNvPr id="1048884" name="Text Box 8"/>
          <p:cNvSpPr txBox="1">
            <a:spLocks noChangeArrowheads="1"/>
          </p:cNvSpPr>
          <p:nvPr/>
        </p:nvSpPr>
        <p:spPr bwMode="auto">
          <a:xfrm flipH="1">
            <a:off x="6045069" y="3723160"/>
            <a:ext cx="2342356" cy="535531"/>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altLang="en-US" b="1" sz="1800" kumimoji="1" lang="zh-CN">
                <a:solidFill>
                  <a:srgbClr val="000099"/>
                </a:solidFill>
                <a:latin typeface="Arial" panose="020B0604020202020204" pitchFamily="34" charset="0"/>
                <a:ea typeface="黑体" panose="02010609060101010101" pitchFamily="2" charset="-122"/>
              </a:rPr>
              <a:t>权限</a:t>
            </a:r>
            <a:r>
              <a:rPr altLang="zh-CN" b="1" sz="1800" kumimoji="1" lang="zh-CN">
                <a:solidFill>
                  <a:srgbClr val="000099"/>
                </a:solidFill>
                <a:latin typeface="Arial" panose="020B0604020202020204" pitchFamily="34" charset="0"/>
                <a:ea typeface="黑体" panose="02010609060101010101" pitchFamily="2" charset="-122"/>
              </a:rPr>
              <a:t>域名服务</a:t>
            </a:r>
            <a:r>
              <a:rPr altLang="zh-CN" b="1" sz="1800" kumimoji="1" lang="en-US">
                <a:solidFill>
                  <a:srgbClr val="000099"/>
                </a:solidFill>
                <a:latin typeface="Arial" panose="020B0604020202020204" pitchFamily="34" charset="0"/>
                <a:ea typeface="黑体" panose="02010609060101010101" pitchFamily="2" charset="-122"/>
              </a:rPr>
              <a:t>dns.abc.com</a:t>
            </a:r>
            <a:endParaRPr altLang="zh-CN" b="1" sz="1800" kumimoji="1" lang="en-US">
              <a:solidFill>
                <a:srgbClr val="000099"/>
              </a:solidFill>
              <a:latin typeface="Arial" panose="020B0604020202020204" pitchFamily="34" charset="0"/>
              <a:ea typeface="黑体" panose="02010609060101010101" pitchFamily="2" charset="-122"/>
            </a:endParaRPr>
          </a:p>
        </p:txBody>
      </p:sp>
      <p:sp>
        <p:nvSpPr>
          <p:cNvPr id="1048885" name="Text Box 9"/>
          <p:cNvSpPr txBox="1">
            <a:spLocks noChangeArrowheads="1"/>
          </p:cNvSpPr>
          <p:nvPr/>
        </p:nvSpPr>
        <p:spPr bwMode="auto">
          <a:xfrm flipH="1">
            <a:off x="1058596" y="3691409"/>
            <a:ext cx="1800493" cy="53553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altLang="en-US" b="1" dirty="0" sz="1800" kumimoji="1" lang="zh-CN">
                <a:solidFill>
                  <a:srgbClr val="FF0000"/>
                </a:solidFill>
                <a:latin typeface="Arial" panose="020B0604020202020204" pitchFamily="34" charset="0"/>
                <a:ea typeface="黑体" panose="02010609060101010101" pitchFamily="2" charset="-122"/>
              </a:rPr>
              <a:t>本地域名服务器</a:t>
            </a:r>
            <a:endParaRPr altLang="en-US" b="1" dirty="0" sz="1800" kumimoji="1" lang="zh-CN">
              <a:solidFill>
                <a:srgbClr val="FF0000"/>
              </a:solidFill>
              <a:latin typeface="Arial" panose="020B0604020202020204" pitchFamily="34" charset="0"/>
              <a:ea typeface="黑体" panose="02010609060101010101" pitchFamily="2" charset="-122"/>
            </a:endParaRPr>
          </a:p>
          <a:p>
            <a:pPr algn="ctr" eaLnBrk="1" hangingPunct="1">
              <a:lnSpc>
                <a:spcPct val="80000"/>
              </a:lnSpc>
            </a:pPr>
            <a:r>
              <a:rPr altLang="zh-CN" b="1" dirty="0" sz="1800" kumimoji="1" lang="en-US">
                <a:solidFill>
                  <a:srgbClr val="FF0000"/>
                </a:solidFill>
                <a:latin typeface="Arial" panose="020B0604020202020204" pitchFamily="34" charset="0"/>
                <a:ea typeface="黑体" panose="02010609060101010101" pitchFamily="2" charset="-122"/>
              </a:rPr>
              <a:t>dns.xyz.com</a:t>
            </a:r>
            <a:endParaRPr altLang="zh-CN" b="1" dirty="0" sz="1800" kumimoji="1" lang="en-US">
              <a:solidFill>
                <a:srgbClr val="FF0000"/>
              </a:solidFill>
              <a:latin typeface="Arial" panose="020B0604020202020204" pitchFamily="34" charset="0"/>
              <a:ea typeface="黑体" panose="02010609060101010101" pitchFamily="2" charset="-122"/>
            </a:endParaRPr>
          </a:p>
        </p:txBody>
      </p:sp>
      <p:sp>
        <p:nvSpPr>
          <p:cNvPr id="1048886" name="Text Box 12"/>
          <p:cNvSpPr txBox="1">
            <a:spLocks noChangeArrowheads="1"/>
          </p:cNvSpPr>
          <p:nvPr/>
        </p:nvSpPr>
        <p:spPr bwMode="auto">
          <a:xfrm flipH="1">
            <a:off x="1375228" y="1646710"/>
            <a:ext cx="1569660"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800" kumimoji="1" lang="zh-CN">
                <a:solidFill>
                  <a:srgbClr val="000099"/>
                </a:solidFill>
                <a:latin typeface="Arial" panose="020B0604020202020204" pitchFamily="34" charset="0"/>
                <a:ea typeface="黑体" panose="02010609060101010101" pitchFamily="2" charset="-122"/>
              </a:rPr>
              <a:t>根域名服务器</a:t>
            </a:r>
            <a:endParaRPr altLang="en-US" b="1" sz="1800" kumimoji="1" lang="zh-CN">
              <a:solidFill>
                <a:srgbClr val="000099"/>
              </a:solidFill>
              <a:latin typeface="Arial" panose="020B0604020202020204" pitchFamily="34" charset="0"/>
              <a:ea typeface="黑体" panose="02010609060101010101" pitchFamily="2" charset="-122"/>
            </a:endParaRPr>
          </a:p>
        </p:txBody>
      </p:sp>
      <p:pic>
        <p:nvPicPr>
          <p:cNvPr id="2097154" name="Picture 15"/>
          <p:cNvPicPr>
            <a:picLocks noChangeArrowheads="1"/>
          </p:cNvPicPr>
          <p:nvPr/>
        </p:nvPicPr>
        <p:blipFill>
          <a:blip xmlns:r="http://schemas.openxmlformats.org/officeDocument/2006/relationships" r:embed="rId1"/>
          <a:srcRect/>
          <a:stretch>
            <a:fillRect/>
          </a:stretch>
        </p:blipFill>
        <p:spPr bwMode="auto">
          <a:xfrm flipH="1">
            <a:off x="3092185" y="3397723"/>
            <a:ext cx="736071" cy="1252537"/>
          </a:xfrm>
          <a:prstGeom prst="rect"/>
          <a:noFill/>
          <a:ln>
            <a:noFill/>
          </a:ln>
          <a:effectLst/>
        </p:spPr>
      </p:pic>
      <p:pic>
        <p:nvPicPr>
          <p:cNvPr id="2097155" name="Picture 16"/>
          <p:cNvPicPr>
            <a:picLocks noChangeArrowheads="1"/>
          </p:cNvPicPr>
          <p:nvPr/>
        </p:nvPicPr>
        <p:blipFill>
          <a:blip xmlns:r="http://schemas.openxmlformats.org/officeDocument/2006/relationships" r:embed="rId1"/>
          <a:srcRect/>
          <a:stretch>
            <a:fillRect/>
          </a:stretch>
        </p:blipFill>
        <p:spPr bwMode="auto">
          <a:xfrm flipH="1">
            <a:off x="3092185" y="1484784"/>
            <a:ext cx="736071" cy="1252538"/>
          </a:xfrm>
          <a:prstGeom prst="rect"/>
          <a:noFill/>
          <a:ln>
            <a:noFill/>
          </a:ln>
          <a:effectLst/>
        </p:spPr>
      </p:pic>
      <p:pic>
        <p:nvPicPr>
          <p:cNvPr id="2097156" name="Picture 17"/>
          <p:cNvPicPr>
            <a:picLocks noChangeArrowheads="1"/>
          </p:cNvPicPr>
          <p:nvPr/>
        </p:nvPicPr>
        <p:blipFill>
          <a:blip xmlns:r="http://schemas.openxmlformats.org/officeDocument/2006/relationships" r:embed="rId1"/>
          <a:srcRect/>
          <a:stretch>
            <a:fillRect/>
          </a:stretch>
        </p:blipFill>
        <p:spPr bwMode="auto">
          <a:xfrm flipH="1">
            <a:off x="5434542" y="1484784"/>
            <a:ext cx="737791" cy="1252538"/>
          </a:xfrm>
          <a:prstGeom prst="rect"/>
          <a:noFill/>
          <a:ln>
            <a:noFill/>
          </a:ln>
          <a:effectLst/>
        </p:spPr>
      </p:pic>
      <p:grpSp>
        <p:nvGrpSpPr>
          <p:cNvPr id="195" name="Group 40"/>
          <p:cNvGrpSpPr/>
          <p:nvPr/>
        </p:nvGrpSpPr>
        <p:grpSpPr bwMode="auto">
          <a:xfrm>
            <a:off x="2976959" y="2645247"/>
            <a:ext cx="459184" cy="901700"/>
            <a:chOff x="1731" y="1927"/>
            <a:chExt cx="267" cy="568"/>
          </a:xfrm>
        </p:grpSpPr>
        <p:sp>
          <p:nvSpPr>
            <p:cNvPr id="1048887" name="Text Box 18"/>
            <p:cNvSpPr txBox="1">
              <a:spLocks noChangeArrowheads="1"/>
            </p:cNvSpPr>
            <p:nvPr/>
          </p:nvSpPr>
          <p:spPr bwMode="auto">
            <a:xfrm flipH="1">
              <a:off x="1731" y="2190"/>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1048888" name="Line 20"/>
            <p:cNvSpPr>
              <a:spLocks noChangeShapeType="1"/>
            </p:cNvSpPr>
            <p:nvPr/>
          </p:nvSpPr>
          <p:spPr bwMode="auto">
            <a:xfrm rot="10800000" flipH="1">
              <a:off x="1996" y="1927"/>
              <a:ext cx="0" cy="568"/>
            </a:xfrm>
            <a:prstGeom prst="line"/>
            <a:noFill/>
            <a:ln w="38100">
              <a:solidFill>
                <a:schemeClr val="folHlink"/>
              </a:solidFill>
              <a:round/>
              <a:tailEnd type="triangle" w="sm" len="med"/>
            </a:ln>
            <a:effectLst/>
          </p:spPr>
          <p:txBody>
            <a:bodyPr anchor="ctr" wrap="none"/>
            <a:p>
              <a:endParaRPr altLang="en-US" b="1" lang="zh-CN">
                <a:solidFill>
                  <a:srgbClr val="000099"/>
                </a:solidFill>
              </a:endParaRPr>
            </a:p>
          </p:txBody>
        </p:sp>
      </p:grpSp>
      <p:grpSp>
        <p:nvGrpSpPr>
          <p:cNvPr id="196" name="Group 41"/>
          <p:cNvGrpSpPr/>
          <p:nvPr/>
        </p:nvGrpSpPr>
        <p:grpSpPr bwMode="auto">
          <a:xfrm>
            <a:off x="3499775" y="2492847"/>
            <a:ext cx="459184" cy="1054100"/>
            <a:chOff x="2035" y="1831"/>
            <a:chExt cx="267" cy="664"/>
          </a:xfrm>
        </p:grpSpPr>
        <p:sp>
          <p:nvSpPr>
            <p:cNvPr id="1048889" name="Text Box 19"/>
            <p:cNvSpPr txBox="1">
              <a:spLocks noChangeArrowheads="1"/>
            </p:cNvSpPr>
            <p:nvPr/>
          </p:nvSpPr>
          <p:spPr bwMode="auto">
            <a:xfrm flipH="1">
              <a:off x="2035" y="1831"/>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1048890" name="Line 21"/>
            <p:cNvSpPr>
              <a:spLocks noChangeShapeType="1"/>
            </p:cNvSpPr>
            <p:nvPr/>
          </p:nvSpPr>
          <p:spPr bwMode="auto">
            <a:xfrm rot="10800000" flipH="1" flipV="1">
              <a:off x="2089" y="1927"/>
              <a:ext cx="0" cy="568"/>
            </a:xfrm>
            <a:prstGeom prst="line"/>
            <a:noFill/>
            <a:ln w="38100">
              <a:solidFill>
                <a:schemeClr val="folHlink"/>
              </a:solidFill>
              <a:round/>
              <a:tailEnd type="triangle" w="sm" len="med"/>
            </a:ln>
            <a:effectLst/>
          </p:spPr>
          <p:txBody>
            <a:bodyPr anchor="ctr" wrap="none"/>
            <a:p>
              <a:endParaRPr altLang="en-US" b="1" lang="zh-CN">
                <a:solidFill>
                  <a:srgbClr val="000099"/>
                </a:solidFill>
              </a:endParaRPr>
            </a:p>
          </p:txBody>
        </p:sp>
      </p:grpSp>
      <p:grpSp>
        <p:nvGrpSpPr>
          <p:cNvPr id="197" name="Group 42"/>
          <p:cNvGrpSpPr/>
          <p:nvPr/>
        </p:nvGrpSpPr>
        <p:grpSpPr bwMode="auto">
          <a:xfrm>
            <a:off x="3704432" y="2464273"/>
            <a:ext cx="1936485" cy="1112837"/>
            <a:chOff x="2154" y="1813"/>
            <a:chExt cx="1126" cy="701"/>
          </a:xfrm>
        </p:grpSpPr>
        <p:sp>
          <p:nvSpPr>
            <p:cNvPr id="1048891" name="Text Box 14"/>
            <p:cNvSpPr txBox="1">
              <a:spLocks noChangeArrowheads="1"/>
            </p:cNvSpPr>
            <p:nvPr/>
          </p:nvSpPr>
          <p:spPr bwMode="auto">
            <a:xfrm flipH="1">
              <a:off x="2154" y="2205"/>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1048892" name="Line 22"/>
            <p:cNvSpPr>
              <a:spLocks noChangeShapeType="1"/>
            </p:cNvSpPr>
            <p:nvPr/>
          </p:nvSpPr>
          <p:spPr bwMode="auto">
            <a:xfrm rot="10800000" flipH="1">
              <a:off x="2245" y="1813"/>
              <a:ext cx="1035" cy="701"/>
            </a:xfrm>
            <a:prstGeom prst="line"/>
            <a:noFill/>
            <a:ln w="38100">
              <a:solidFill>
                <a:schemeClr val="folHlink"/>
              </a:solidFill>
              <a:round/>
              <a:tailEnd type="triangle" w="sm" len="med"/>
            </a:ln>
            <a:effectLst/>
          </p:spPr>
          <p:txBody>
            <a:bodyPr anchor="ctr" wrap="none"/>
            <a:p>
              <a:endParaRPr altLang="en-US" b="1" lang="zh-CN">
                <a:solidFill>
                  <a:srgbClr val="000099"/>
                </a:solidFill>
              </a:endParaRPr>
            </a:p>
          </p:txBody>
        </p:sp>
      </p:grpSp>
      <p:grpSp>
        <p:nvGrpSpPr>
          <p:cNvPr id="198" name="Group 43"/>
          <p:cNvGrpSpPr/>
          <p:nvPr/>
        </p:nvGrpSpPr>
        <p:grpSpPr bwMode="auto">
          <a:xfrm>
            <a:off x="3842015" y="2492847"/>
            <a:ext cx="2084387" cy="1268412"/>
            <a:chOff x="2234" y="1831"/>
            <a:chExt cx="1212" cy="799"/>
          </a:xfrm>
        </p:grpSpPr>
        <p:sp>
          <p:nvSpPr>
            <p:cNvPr id="1048893" name="Text Box 13"/>
            <p:cNvSpPr txBox="1">
              <a:spLocks noChangeArrowheads="1"/>
            </p:cNvSpPr>
            <p:nvPr/>
          </p:nvSpPr>
          <p:spPr bwMode="auto">
            <a:xfrm flipH="1">
              <a:off x="3179" y="1831"/>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1048894" name="Line 23"/>
            <p:cNvSpPr>
              <a:spLocks noChangeShapeType="1"/>
            </p:cNvSpPr>
            <p:nvPr/>
          </p:nvSpPr>
          <p:spPr bwMode="auto">
            <a:xfrm flipH="1">
              <a:off x="2234" y="1870"/>
              <a:ext cx="1100" cy="760"/>
            </a:xfrm>
            <a:prstGeom prst="line"/>
            <a:noFill/>
            <a:ln w="38100">
              <a:solidFill>
                <a:schemeClr val="folHlink"/>
              </a:solidFill>
              <a:round/>
              <a:tailEnd type="triangle" w="sm" len="med"/>
            </a:ln>
            <a:effectLst/>
          </p:spPr>
          <p:txBody>
            <a:bodyPr anchor="ctr" wrap="none"/>
            <a:p>
              <a:endParaRPr altLang="en-US" b="1" lang="zh-CN">
                <a:solidFill>
                  <a:srgbClr val="000099"/>
                </a:solidFill>
              </a:endParaRPr>
            </a:p>
          </p:txBody>
        </p:sp>
      </p:grpSp>
      <p:pic>
        <p:nvPicPr>
          <p:cNvPr id="2097157" name="Picture 24"/>
          <p:cNvPicPr>
            <a:picLocks noChangeArrowheads="1"/>
          </p:cNvPicPr>
          <p:nvPr/>
        </p:nvPicPr>
        <p:blipFill>
          <a:blip xmlns:r="http://schemas.openxmlformats.org/officeDocument/2006/relationships" r:embed="rId1"/>
          <a:srcRect/>
          <a:stretch>
            <a:fillRect/>
          </a:stretch>
        </p:blipFill>
        <p:spPr bwMode="auto">
          <a:xfrm flipH="1">
            <a:off x="5527411" y="3397723"/>
            <a:ext cx="737791" cy="1252537"/>
          </a:xfrm>
          <a:prstGeom prst="rect"/>
          <a:noFill/>
          <a:ln>
            <a:noFill/>
          </a:ln>
          <a:effectLst/>
        </p:spPr>
      </p:pic>
      <p:grpSp>
        <p:nvGrpSpPr>
          <p:cNvPr id="199" name="Group 45"/>
          <p:cNvGrpSpPr/>
          <p:nvPr/>
        </p:nvGrpSpPr>
        <p:grpSpPr bwMode="auto">
          <a:xfrm>
            <a:off x="3842015" y="3637438"/>
            <a:ext cx="1733550" cy="461963"/>
            <a:chOff x="2234" y="2552"/>
            <a:chExt cx="1008" cy="291"/>
          </a:xfrm>
        </p:grpSpPr>
        <p:sp>
          <p:nvSpPr>
            <p:cNvPr id="1048895" name="Text Box 25"/>
            <p:cNvSpPr txBox="1">
              <a:spLocks noChangeArrowheads="1"/>
            </p:cNvSpPr>
            <p:nvPr/>
          </p:nvSpPr>
          <p:spPr bwMode="auto">
            <a:xfrm flipH="1">
              <a:off x="2275" y="2552"/>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1048896" name="Line 27"/>
            <p:cNvSpPr>
              <a:spLocks noChangeShapeType="1"/>
            </p:cNvSpPr>
            <p:nvPr/>
          </p:nvSpPr>
          <p:spPr bwMode="auto">
            <a:xfrm rot="16200000" flipH="1">
              <a:off x="2738" y="2283"/>
              <a:ext cx="0" cy="1008"/>
            </a:xfrm>
            <a:prstGeom prst="line"/>
            <a:noFill/>
            <a:ln w="38100">
              <a:solidFill>
                <a:schemeClr val="folHlink"/>
              </a:solidFill>
              <a:round/>
              <a:tailEnd type="triangle" w="sm" len="med"/>
            </a:ln>
            <a:effectLst/>
          </p:spPr>
          <p:txBody>
            <a:bodyPr anchor="ctr" wrap="none"/>
            <a:p>
              <a:endParaRPr altLang="en-US" b="1" lang="zh-CN">
                <a:solidFill>
                  <a:srgbClr val="000099"/>
                </a:solidFill>
              </a:endParaRPr>
            </a:p>
          </p:txBody>
        </p:sp>
      </p:grpSp>
      <p:grpSp>
        <p:nvGrpSpPr>
          <p:cNvPr id="200" name="Group 46"/>
          <p:cNvGrpSpPr/>
          <p:nvPr/>
        </p:nvGrpSpPr>
        <p:grpSpPr bwMode="auto">
          <a:xfrm>
            <a:off x="3842013" y="4094639"/>
            <a:ext cx="1733550" cy="461963"/>
            <a:chOff x="2234" y="2840"/>
            <a:chExt cx="1008" cy="291"/>
          </a:xfrm>
        </p:grpSpPr>
        <p:sp>
          <p:nvSpPr>
            <p:cNvPr id="1048897" name="Line 28"/>
            <p:cNvSpPr>
              <a:spLocks noChangeShapeType="1"/>
            </p:cNvSpPr>
            <p:nvPr/>
          </p:nvSpPr>
          <p:spPr bwMode="auto">
            <a:xfrm rot="5400000">
              <a:off x="2738" y="2379"/>
              <a:ext cx="0" cy="1008"/>
            </a:xfrm>
            <a:prstGeom prst="line"/>
            <a:noFill/>
            <a:ln w="38100">
              <a:solidFill>
                <a:schemeClr val="folHlink"/>
              </a:solidFill>
              <a:round/>
              <a:tailEnd type="triangle" w="sm" len="med"/>
            </a:ln>
            <a:effectLst/>
          </p:spPr>
          <p:txBody>
            <a:bodyPr anchor="ctr" wrap="none"/>
            <a:p>
              <a:endParaRPr altLang="en-US" b="1" lang="zh-CN">
                <a:solidFill>
                  <a:srgbClr val="000099"/>
                </a:solidFill>
              </a:endParaRPr>
            </a:p>
          </p:txBody>
        </p:sp>
        <p:sp>
          <p:nvSpPr>
            <p:cNvPr id="1048898" name="Text Box 29"/>
            <p:cNvSpPr txBox="1">
              <a:spLocks noChangeArrowheads="1"/>
            </p:cNvSpPr>
            <p:nvPr/>
          </p:nvSpPr>
          <p:spPr bwMode="auto">
            <a:xfrm flipH="1">
              <a:off x="2971" y="2840"/>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sp>
        <p:nvSpPr>
          <p:cNvPr id="1048899" name="Text Box 30"/>
          <p:cNvSpPr txBox="1">
            <a:spLocks noChangeArrowheads="1"/>
          </p:cNvSpPr>
          <p:nvPr/>
        </p:nvSpPr>
        <p:spPr bwMode="auto">
          <a:xfrm flipH="1">
            <a:off x="4137594" y="1568922"/>
            <a:ext cx="1107996" cy="369332"/>
          </a:xfrm>
          <a:prstGeom prst="rect"/>
          <a:solidFill>
            <a:schemeClr val="bg1"/>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800" kumimoji="1" lang="zh-CN">
                <a:solidFill>
                  <a:srgbClr val="000099"/>
                </a:solidFill>
                <a:latin typeface="Arial" panose="020B0604020202020204" pitchFamily="34" charset="0"/>
                <a:ea typeface="黑体" panose="02010609060101010101" pitchFamily="2" charset="-122"/>
              </a:rPr>
              <a:t>迭代查询</a:t>
            </a:r>
            <a:endParaRPr altLang="en-US" b="1" sz="1800" kumimoji="1" lang="zh-CN">
              <a:solidFill>
                <a:srgbClr val="000099"/>
              </a:solidFill>
              <a:latin typeface="Arial" panose="020B0604020202020204" pitchFamily="34" charset="0"/>
              <a:ea typeface="黑体" panose="02010609060101010101" pitchFamily="2" charset="-122"/>
            </a:endParaRPr>
          </a:p>
        </p:txBody>
      </p:sp>
      <p:grpSp>
        <p:nvGrpSpPr>
          <p:cNvPr id="201" name="Group 49"/>
          <p:cNvGrpSpPr/>
          <p:nvPr/>
        </p:nvGrpSpPr>
        <p:grpSpPr bwMode="auto">
          <a:xfrm>
            <a:off x="3530733" y="4502623"/>
            <a:ext cx="2748227" cy="1011237"/>
            <a:chOff x="2053" y="3097"/>
            <a:chExt cx="1598" cy="637"/>
          </a:xfrm>
        </p:grpSpPr>
        <p:grpSp>
          <p:nvGrpSpPr>
            <p:cNvPr id="202" name="Group 48"/>
            <p:cNvGrpSpPr/>
            <p:nvPr/>
          </p:nvGrpSpPr>
          <p:grpSpPr bwMode="auto">
            <a:xfrm>
              <a:off x="2053" y="3097"/>
              <a:ext cx="1598" cy="637"/>
              <a:chOff x="2053" y="3097"/>
              <a:chExt cx="1598" cy="637"/>
            </a:xfrm>
          </p:grpSpPr>
          <p:sp>
            <p:nvSpPr>
              <p:cNvPr id="1048900" name="Rectangle 36"/>
              <p:cNvSpPr>
                <a:spLocks noChangeArrowheads="1"/>
              </p:cNvSpPr>
              <p:nvPr/>
            </p:nvSpPr>
            <p:spPr bwMode="auto">
              <a:xfrm>
                <a:off x="2135" y="3356"/>
                <a:ext cx="1516" cy="263"/>
              </a:xfrm>
              <a:prstGeom prst="rect"/>
              <a:solidFill>
                <a:srgbClr val="CCECFF"/>
              </a:solidFill>
              <a:ln w="9525">
                <a:solidFill>
                  <a:schemeClr val="folHlink"/>
                </a:solidFill>
                <a:miter lim="800000"/>
              </a:ln>
              <a:effectLst/>
            </p:spPr>
            <p:txBody>
              <a:bodyPr anchor="ctr" wrap="none"/>
              <a:p>
                <a:pPr eaLnBrk="1" hangingPunct="1"/>
                <a:endParaRPr altLang="en-US" b="1" lang="zh-CN">
                  <a:solidFill>
                    <a:srgbClr val="000099"/>
                  </a:solidFill>
                </a:endParaRPr>
              </a:p>
            </p:txBody>
          </p:sp>
          <p:grpSp>
            <p:nvGrpSpPr>
              <p:cNvPr id="203" name="Group 47"/>
              <p:cNvGrpSpPr/>
              <p:nvPr/>
            </p:nvGrpSpPr>
            <p:grpSpPr bwMode="auto">
              <a:xfrm>
                <a:off x="2053" y="3097"/>
                <a:ext cx="267" cy="637"/>
                <a:chOff x="2053" y="3097"/>
                <a:chExt cx="267" cy="637"/>
              </a:xfrm>
            </p:grpSpPr>
            <p:sp>
              <p:nvSpPr>
                <p:cNvPr id="1048901" name="Text Box 33"/>
                <p:cNvSpPr txBox="1">
                  <a:spLocks noChangeArrowheads="1"/>
                </p:cNvSpPr>
                <p:nvPr/>
              </p:nvSpPr>
              <p:spPr bwMode="auto">
                <a:xfrm flipH="1">
                  <a:off x="2053" y="3097"/>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1048902" name="Line 35"/>
                <p:cNvSpPr>
                  <a:spLocks noChangeShapeType="1"/>
                </p:cNvSpPr>
                <p:nvPr/>
              </p:nvSpPr>
              <p:spPr bwMode="auto">
                <a:xfrm rot="10800000" flipH="1" flipV="1">
                  <a:off x="2089" y="3166"/>
                  <a:ext cx="0" cy="568"/>
                </a:xfrm>
                <a:prstGeom prst="line"/>
                <a:noFill/>
                <a:ln w="38100">
                  <a:solidFill>
                    <a:schemeClr val="folHlink"/>
                  </a:solidFill>
                  <a:round/>
                  <a:tailEnd type="triangle" w="sm" len="med"/>
                </a:ln>
                <a:effectLst/>
              </p:spPr>
              <p:txBody>
                <a:bodyPr anchor="ctr" wrap="none"/>
                <a:p>
                  <a:endParaRPr altLang="en-US" b="1" lang="zh-CN">
                    <a:solidFill>
                      <a:srgbClr val="000099"/>
                    </a:solidFill>
                  </a:endParaRPr>
                </a:p>
              </p:txBody>
            </p:sp>
          </p:grpSp>
        </p:grpSp>
        <p:sp>
          <p:nvSpPr>
            <p:cNvPr id="1048903" name="Text Box 6"/>
            <p:cNvSpPr txBox="1">
              <a:spLocks noChangeArrowheads="1"/>
            </p:cNvSpPr>
            <p:nvPr/>
          </p:nvSpPr>
          <p:spPr bwMode="auto">
            <a:xfrm flipH="1">
              <a:off x="2104" y="3417"/>
              <a:ext cx="1437" cy="198"/>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altLang="zh-CN" b="1" sz="1800" kumimoji="1" lang="en-US">
                  <a:solidFill>
                    <a:srgbClr val="000099"/>
                  </a:solidFill>
                  <a:latin typeface="Arial" panose="020B0604020202020204" pitchFamily="34" charset="0"/>
                  <a:ea typeface="黑体" panose="02010609060101010101" pitchFamily="2" charset="-122"/>
                </a:rPr>
                <a:t> y.abc.com</a:t>
              </a:r>
              <a:r>
                <a:rPr altLang="zh-CN" b="1" sz="900" kumimoji="1" lang="en-US">
                  <a:solidFill>
                    <a:srgbClr val="000099"/>
                  </a:solidFill>
                  <a:latin typeface="Arial" panose="020B0604020202020204" pitchFamily="34" charset="0"/>
                  <a:ea typeface="黑体" panose="02010609060101010101" pitchFamily="2" charset="-122"/>
                </a:rPr>
                <a:t> </a:t>
              </a:r>
              <a:r>
                <a:rPr altLang="en-US" b="1" sz="1800" kumimoji="1" lang="zh-CN">
                  <a:solidFill>
                    <a:srgbClr val="000099"/>
                  </a:solidFill>
                  <a:latin typeface="Arial" panose="020B0604020202020204" pitchFamily="34" charset="0"/>
                  <a:ea typeface="黑体" panose="02010609060101010101" pitchFamily="2" charset="-122"/>
                </a:rPr>
                <a:t>的</a:t>
              </a:r>
              <a:r>
                <a:rPr altLang="en-US" b="1" sz="1400" kumimoji="1" lang="zh-CN">
                  <a:solidFill>
                    <a:srgbClr val="000099"/>
                  </a:solidFill>
                  <a:latin typeface="Arial" panose="020B0604020202020204" pitchFamily="34" charset="0"/>
                  <a:ea typeface="黑体" panose="02010609060101010101" pitchFamily="2" charset="-122"/>
                </a:rPr>
                <a:t> </a:t>
              </a:r>
              <a:r>
                <a:rPr altLang="zh-CN" b="1" sz="1800" kumimoji="1" lang="en-US">
                  <a:solidFill>
                    <a:srgbClr val="000099"/>
                  </a:solidFill>
                  <a:latin typeface="Arial" panose="020B0604020202020204" pitchFamily="34" charset="0"/>
                  <a:ea typeface="黑体" panose="02010609060101010101" pitchFamily="2" charset="-122"/>
                </a:rPr>
                <a:t>IP</a:t>
              </a:r>
              <a:r>
                <a:rPr altLang="zh-CN" b="1" sz="1400" kumimoji="1" lang="en-US">
                  <a:solidFill>
                    <a:srgbClr val="000099"/>
                  </a:solidFill>
                  <a:latin typeface="Arial" panose="020B0604020202020204" pitchFamily="34" charset="0"/>
                  <a:ea typeface="黑体" panose="02010609060101010101" pitchFamily="2" charset="-122"/>
                </a:rPr>
                <a:t> </a:t>
              </a:r>
              <a:r>
                <a:rPr altLang="en-US" b="1" sz="1800" kumimoji="1" lang="zh-CN">
                  <a:solidFill>
                    <a:srgbClr val="000099"/>
                  </a:solidFill>
                  <a:latin typeface="Arial" panose="020B0604020202020204" pitchFamily="34" charset="0"/>
                  <a:ea typeface="黑体" panose="02010609060101010101" pitchFamily="2" charset="-122"/>
                </a:rPr>
                <a:t>地址 </a:t>
              </a:r>
              <a:endParaRPr altLang="en-US" b="1" sz="1800" kumimoji="1" lang="zh-CN">
                <a:solidFill>
                  <a:srgbClr val="000099"/>
                </a:solidFill>
                <a:latin typeface="Arial" panose="020B0604020202020204" pitchFamily="34" charset="0"/>
                <a:ea typeface="黑体" panose="02010609060101010101" pitchFamily="2" charset="-122"/>
              </a:endParaRPr>
            </a:p>
          </p:txBody>
        </p:sp>
      </p:grpSp>
      <p:pic>
        <p:nvPicPr>
          <p:cNvPr id="2097158" name="Picture 10"/>
          <p:cNvPicPr>
            <a:picLocks noChangeArrowheads="1"/>
          </p:cNvPicPr>
          <p:nvPr/>
        </p:nvPicPr>
        <p:blipFill>
          <a:blip xmlns:r="http://schemas.openxmlformats.org/officeDocument/2006/relationships" r:embed="rId2" cstate="print"/>
          <a:srcRect/>
          <a:stretch>
            <a:fillRect/>
          </a:stretch>
        </p:blipFill>
        <p:spPr bwMode="auto">
          <a:xfrm flipH="1">
            <a:off x="3229769" y="5604347"/>
            <a:ext cx="517658" cy="546100"/>
          </a:xfrm>
          <a:prstGeom prst="rect"/>
          <a:noFill/>
          <a:ln>
            <a:noFill/>
          </a:ln>
          <a:effectLst/>
        </p:spPr>
      </p:pic>
      <p:sp>
        <p:nvSpPr>
          <p:cNvPr id="1048904" name="Text Box 11"/>
          <p:cNvSpPr txBox="1">
            <a:spLocks noChangeArrowheads="1"/>
          </p:cNvSpPr>
          <p:nvPr/>
        </p:nvSpPr>
        <p:spPr bwMode="auto">
          <a:xfrm flipH="1">
            <a:off x="2925366" y="6112347"/>
            <a:ext cx="1428596" cy="3139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altLang="zh-CN" b="1" sz="1800" kumimoji="1" lang="en-US">
                <a:solidFill>
                  <a:srgbClr val="000099"/>
                </a:solidFill>
                <a:latin typeface="Arial" panose="020B0604020202020204" pitchFamily="34" charset="0"/>
                <a:ea typeface="黑体" panose="02010609060101010101" pitchFamily="2" charset="-122"/>
              </a:rPr>
              <a:t>m.xyz.com </a:t>
            </a:r>
            <a:endParaRPr altLang="zh-CN" b="1" sz="1800" kumimoji="1" lang="en-US">
              <a:solidFill>
                <a:srgbClr val="000099"/>
              </a:solidFill>
              <a:latin typeface="Arial" panose="020B0604020202020204" pitchFamily="34" charset="0"/>
              <a:ea typeface="黑体" panose="02010609060101010101" pitchFamily="2" charset="-122"/>
            </a:endParaRPr>
          </a:p>
        </p:txBody>
      </p:sp>
      <p:sp>
        <p:nvSpPr>
          <p:cNvPr id="1048905" name="Text Box 31"/>
          <p:cNvSpPr txBox="1">
            <a:spLocks noChangeArrowheads="1"/>
          </p:cNvSpPr>
          <p:nvPr/>
        </p:nvSpPr>
        <p:spPr bwMode="auto">
          <a:xfrm flipH="1">
            <a:off x="2714846" y="4743923"/>
            <a:ext cx="646331" cy="61863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800" kumimoji="1" lang="zh-CN">
                <a:solidFill>
                  <a:srgbClr val="000099"/>
                </a:solidFill>
                <a:latin typeface="Arial" panose="020B0604020202020204" pitchFamily="34" charset="0"/>
                <a:ea typeface="黑体" panose="02010609060101010101" pitchFamily="2" charset="-122"/>
              </a:rPr>
              <a:t>递归</a:t>
            </a:r>
            <a:endParaRPr altLang="en-US" b="1" sz="1800" kumimoji="1" lang="zh-CN">
              <a:solidFill>
                <a:srgbClr val="000099"/>
              </a:solidFill>
              <a:latin typeface="Arial" panose="020B0604020202020204" pitchFamily="34" charset="0"/>
              <a:ea typeface="黑体" panose="02010609060101010101" pitchFamily="2" charset="-122"/>
            </a:endParaRPr>
          </a:p>
          <a:p>
            <a:pPr algn="ctr" eaLnBrk="1" hangingPunct="1">
              <a:lnSpc>
                <a:spcPct val="90000"/>
              </a:lnSpc>
            </a:pPr>
            <a:r>
              <a:rPr altLang="en-US" b="1" sz="1800" kumimoji="1" lang="zh-CN">
                <a:solidFill>
                  <a:srgbClr val="000099"/>
                </a:solidFill>
                <a:latin typeface="Arial" panose="020B0604020202020204" pitchFamily="34" charset="0"/>
                <a:ea typeface="黑体" panose="02010609060101010101" pitchFamily="2" charset="-122"/>
              </a:rPr>
              <a:t>查询</a:t>
            </a:r>
            <a:endParaRPr altLang="en-US" b="1" sz="1800" kumimoji="1" lang="zh-CN">
              <a:solidFill>
                <a:srgbClr val="000099"/>
              </a:solidFill>
              <a:latin typeface="Arial" panose="020B0604020202020204" pitchFamily="34" charset="0"/>
              <a:ea typeface="黑体" panose="02010609060101010101" pitchFamily="2" charset="-122"/>
            </a:endParaRPr>
          </a:p>
        </p:txBody>
      </p:sp>
      <p:grpSp>
        <p:nvGrpSpPr>
          <p:cNvPr id="204" name="Group 39"/>
          <p:cNvGrpSpPr/>
          <p:nvPr/>
        </p:nvGrpSpPr>
        <p:grpSpPr bwMode="auto">
          <a:xfrm>
            <a:off x="3002756" y="4612161"/>
            <a:ext cx="459185" cy="1071563"/>
            <a:chOff x="1746" y="3166"/>
            <a:chExt cx="267" cy="675"/>
          </a:xfrm>
        </p:grpSpPr>
        <p:sp>
          <p:nvSpPr>
            <p:cNvPr id="1048906" name="Text Box 32"/>
            <p:cNvSpPr txBox="1">
              <a:spLocks noChangeArrowheads="1"/>
            </p:cNvSpPr>
            <p:nvPr/>
          </p:nvSpPr>
          <p:spPr bwMode="auto">
            <a:xfrm flipH="1">
              <a:off x="1746" y="3550"/>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sp>
          <p:nvSpPr>
            <p:cNvPr id="1048907" name="Line 34"/>
            <p:cNvSpPr>
              <a:spLocks noChangeShapeType="1"/>
            </p:cNvSpPr>
            <p:nvPr/>
          </p:nvSpPr>
          <p:spPr bwMode="auto">
            <a:xfrm rot="10800000" flipH="1">
              <a:off x="1996" y="3166"/>
              <a:ext cx="0" cy="568"/>
            </a:xfrm>
            <a:prstGeom prst="line"/>
            <a:noFill/>
            <a:ln w="38100">
              <a:solidFill>
                <a:schemeClr val="folHlink"/>
              </a:solidFill>
              <a:round/>
              <a:tailEnd type="triangle" w="sm" len="med"/>
            </a:ln>
            <a:effectLst/>
          </p:spPr>
          <p:txBody>
            <a:bodyPr anchor="ctr" wrap="none"/>
            <a:p>
              <a:endParaRPr altLang="en-US" b="1" lang="zh-CN">
                <a:solidFill>
                  <a:srgbClr val="000099"/>
                </a:solidFill>
              </a:endParaRPr>
            </a:p>
          </p:txBody>
        </p:sp>
      </p:grpSp>
      <p:sp>
        <p:nvSpPr>
          <p:cNvPr id="1048908" name="Text Box 50"/>
          <p:cNvSpPr txBox="1">
            <a:spLocks noChangeArrowheads="1"/>
          </p:cNvSpPr>
          <p:nvPr/>
        </p:nvSpPr>
        <p:spPr bwMode="auto">
          <a:xfrm flipH="1">
            <a:off x="3549651" y="5751984"/>
            <a:ext cx="3821377" cy="311150"/>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altLang="en-US" b="1" sz="1800" kumimoji="1" lang="zh-CN">
                <a:solidFill>
                  <a:srgbClr val="000099"/>
                </a:solidFill>
                <a:latin typeface="Arial" panose="020B0604020202020204" pitchFamily="34" charset="0"/>
                <a:ea typeface="黑体" panose="02010609060101010101" pitchFamily="2" charset="-122"/>
              </a:rPr>
              <a:t>需要查找 </a:t>
            </a:r>
            <a:r>
              <a:rPr altLang="zh-CN" b="1" sz="1800" kumimoji="1" lang="en-US">
                <a:solidFill>
                  <a:srgbClr val="000099"/>
                </a:solidFill>
                <a:latin typeface="Arial" panose="020B0604020202020204" pitchFamily="34" charset="0"/>
                <a:ea typeface="黑体" panose="02010609060101010101" pitchFamily="2" charset="-122"/>
              </a:rPr>
              <a:t>y.abc.com </a:t>
            </a:r>
            <a:r>
              <a:rPr altLang="en-US" b="1" sz="1800" kumimoji="1" lang="zh-CN">
                <a:solidFill>
                  <a:srgbClr val="000099"/>
                </a:solidFill>
                <a:latin typeface="Arial" panose="020B0604020202020204" pitchFamily="34" charset="0"/>
                <a:ea typeface="黑体" panose="02010609060101010101" pitchFamily="2" charset="-122"/>
              </a:rPr>
              <a:t>的 </a:t>
            </a:r>
            <a:r>
              <a:rPr altLang="zh-CN" b="1" sz="1800" kumimoji="1" lang="en-US">
                <a:solidFill>
                  <a:srgbClr val="000099"/>
                </a:solidFill>
                <a:latin typeface="Arial" panose="020B0604020202020204" pitchFamily="34" charset="0"/>
                <a:ea typeface="黑体" panose="02010609060101010101" pitchFamily="2" charset="-122"/>
              </a:rPr>
              <a:t>IP </a:t>
            </a:r>
            <a:r>
              <a:rPr altLang="en-US" b="1" sz="1800" kumimoji="1" lang="zh-CN">
                <a:solidFill>
                  <a:srgbClr val="000099"/>
                </a:solidFill>
                <a:latin typeface="Arial" panose="020B0604020202020204" pitchFamily="34" charset="0"/>
                <a:ea typeface="黑体" panose="02010609060101010101" pitchFamily="2" charset="-122"/>
              </a:rPr>
              <a:t>地址</a:t>
            </a:r>
            <a:endParaRPr altLang="en-US" b="1" sz="1800" kumimoji="1" lang="zh-CN">
              <a:solidFill>
                <a:srgbClr val="000099"/>
              </a:solidFill>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04"/>
                                        </p:tgtEl>
                                        <p:attrNameLst>
                                          <p:attrName>style.visibility</p:attrName>
                                        </p:attrNameLst>
                                      </p:cBhvr>
                                      <p:to>
                                        <p:strVal val="visible"/>
                                      </p:to>
                                    </p:set>
                                    <p:animEffect transition="in" filter="wipe(down)">
                                      <p:cBhvr>
                                        <p:cTn dur="1000" id="7"/>
                                        <p:tgtEl>
                                          <p:spTgt spid="204"/>
                                        </p:tgtEl>
                                      </p:cBhvr>
                                    </p:animEffect>
                                  </p:childTnLst>
                                </p:cTn>
                              </p:par>
                            </p:childTnLst>
                          </p:cTn>
                        </p:par>
                        <p:par>
                          <p:cTn fill="hold" id="8">
                            <p:stCondLst>
                              <p:cond delay="1000"/>
                            </p:stCondLst>
                            <p:childTnLst>
                              <p:par>
                                <p:cTn fill="hold" grpId="0" id="9" nodeType="afterEffect" presetClass="entr" presetID="1" presetSubtype="0">
                                  <p:stCondLst>
                                    <p:cond delay="0"/>
                                  </p:stCondLst>
                                  <p:childTnLst>
                                    <p:set>
                                      <p:cBhvr>
                                        <p:cTn dur="1" fill="hold" id="10">
                                          <p:stCondLst>
                                            <p:cond delay="0"/>
                                          </p:stCondLst>
                                        </p:cTn>
                                        <p:tgtEl>
                                          <p:spTgt spid="1048905"/>
                                        </p:tgtEl>
                                        <p:attrNameLst>
                                          <p:attrName>style.visibility</p:attrName>
                                        </p:attrNameLst>
                                      </p:cBhvr>
                                      <p:to>
                                        <p:strVal val="visible"/>
                                      </p:to>
                                    </p:set>
                                  </p:childTnLst>
                                </p:cTn>
                              </p:par>
                            </p:childTnLst>
                          </p:cTn>
                        </p:par>
                        <p:par>
                          <p:cTn fill="hold" id="11">
                            <p:stCondLst>
                              <p:cond delay="1000"/>
                            </p:stCondLst>
                            <p:childTnLst>
                              <p:par>
                                <p:cTn fill="hold" id="12" nodeType="afterEffect" presetClass="entr" presetID="22" presetSubtype="4">
                                  <p:stCondLst>
                                    <p:cond delay="500"/>
                                  </p:stCondLst>
                                  <p:childTnLst>
                                    <p:set>
                                      <p:cBhvr>
                                        <p:cTn dur="1" fill="hold" id="13">
                                          <p:stCondLst>
                                            <p:cond delay="0"/>
                                          </p:stCondLst>
                                        </p:cTn>
                                        <p:tgtEl>
                                          <p:spTgt spid="195"/>
                                        </p:tgtEl>
                                        <p:attrNameLst>
                                          <p:attrName>style.visibility</p:attrName>
                                        </p:attrNameLst>
                                      </p:cBhvr>
                                      <p:to>
                                        <p:strVal val="visible"/>
                                      </p:to>
                                    </p:set>
                                    <p:animEffect transition="in" filter="wipe(down)">
                                      <p:cBhvr>
                                        <p:cTn dur="1000" id="14"/>
                                        <p:tgtEl>
                                          <p:spTgt spid="195"/>
                                        </p:tgtEl>
                                      </p:cBhvr>
                                    </p:animEffect>
                                  </p:childTnLst>
                                </p:cTn>
                              </p:par>
                            </p:childTnLst>
                          </p:cTn>
                        </p:par>
                        <p:par>
                          <p:cTn fill="hold" id="15">
                            <p:stCondLst>
                              <p:cond delay="2500"/>
                            </p:stCondLst>
                            <p:childTnLst>
                              <p:par>
                                <p:cTn fill="hold" grpId="0" id="16" nodeType="afterEffect" presetClass="entr" presetID="1" presetSubtype="0">
                                  <p:stCondLst>
                                    <p:cond delay="0"/>
                                  </p:stCondLst>
                                  <p:childTnLst>
                                    <p:set>
                                      <p:cBhvr>
                                        <p:cTn dur="1" fill="hold" id="17">
                                          <p:stCondLst>
                                            <p:cond delay="0"/>
                                          </p:stCondLst>
                                        </p:cTn>
                                        <p:tgtEl>
                                          <p:spTgt spid="1048899"/>
                                        </p:tgtEl>
                                        <p:attrNameLst>
                                          <p:attrName>style.visibility</p:attrName>
                                        </p:attrNameLst>
                                      </p:cBhvr>
                                      <p:to>
                                        <p:strVal val="visible"/>
                                      </p:to>
                                    </p:set>
                                  </p:childTnLst>
                                </p:cTn>
                              </p:par>
                            </p:childTnLst>
                          </p:cTn>
                        </p:par>
                        <p:par>
                          <p:cTn fill="hold" id="18">
                            <p:stCondLst>
                              <p:cond delay="2500"/>
                            </p:stCondLst>
                            <p:childTnLst>
                              <p:par>
                                <p:cTn fill="hold" id="19" nodeType="afterEffect" presetClass="entr" presetID="22" presetSubtype="1">
                                  <p:stCondLst>
                                    <p:cond delay="500"/>
                                  </p:stCondLst>
                                  <p:childTnLst>
                                    <p:set>
                                      <p:cBhvr>
                                        <p:cTn dur="1" fill="hold" id="20">
                                          <p:stCondLst>
                                            <p:cond delay="0"/>
                                          </p:stCondLst>
                                        </p:cTn>
                                        <p:tgtEl>
                                          <p:spTgt spid="196"/>
                                        </p:tgtEl>
                                        <p:attrNameLst>
                                          <p:attrName>style.visibility</p:attrName>
                                        </p:attrNameLst>
                                      </p:cBhvr>
                                      <p:to>
                                        <p:strVal val="visible"/>
                                      </p:to>
                                    </p:set>
                                    <p:animEffect transition="in" filter="wipe(up)">
                                      <p:cBhvr>
                                        <p:cTn dur="500" id="21"/>
                                        <p:tgtEl>
                                          <p:spTgt spid="196"/>
                                        </p:tgtEl>
                                      </p:cBhvr>
                                    </p:animEffect>
                                  </p:childTnLst>
                                </p:cTn>
                              </p:par>
                            </p:childTnLst>
                          </p:cTn>
                        </p:par>
                        <p:par>
                          <p:cTn fill="hold" id="22">
                            <p:stCondLst>
                              <p:cond delay="3500"/>
                            </p:stCondLst>
                            <p:childTnLst>
                              <p:par>
                                <p:cTn fill="hold" id="23" nodeType="afterEffect" presetClass="entr" presetID="22" presetSubtype="8">
                                  <p:stCondLst>
                                    <p:cond delay="500"/>
                                  </p:stCondLst>
                                  <p:childTnLst>
                                    <p:set>
                                      <p:cBhvr>
                                        <p:cTn dur="1" fill="hold" id="24">
                                          <p:stCondLst>
                                            <p:cond delay="0"/>
                                          </p:stCondLst>
                                        </p:cTn>
                                        <p:tgtEl>
                                          <p:spTgt spid="197"/>
                                        </p:tgtEl>
                                        <p:attrNameLst>
                                          <p:attrName>style.visibility</p:attrName>
                                        </p:attrNameLst>
                                      </p:cBhvr>
                                      <p:to>
                                        <p:strVal val="visible"/>
                                      </p:to>
                                    </p:set>
                                    <p:animEffect transition="in" filter="wipe(left)">
                                      <p:cBhvr>
                                        <p:cTn dur="500" id="25"/>
                                        <p:tgtEl>
                                          <p:spTgt spid="197"/>
                                        </p:tgtEl>
                                      </p:cBhvr>
                                    </p:animEffect>
                                  </p:childTnLst>
                                </p:cTn>
                              </p:par>
                            </p:childTnLst>
                          </p:cTn>
                        </p:par>
                        <p:par>
                          <p:cTn fill="hold" id="26">
                            <p:stCondLst>
                              <p:cond delay="4500"/>
                            </p:stCondLst>
                            <p:childTnLst>
                              <p:par>
                                <p:cTn fill="hold" id="27" nodeType="afterEffect" presetClass="entr" presetID="22" presetSubtype="2">
                                  <p:stCondLst>
                                    <p:cond delay="500"/>
                                  </p:stCondLst>
                                  <p:childTnLst>
                                    <p:set>
                                      <p:cBhvr>
                                        <p:cTn dur="1" fill="hold" id="28">
                                          <p:stCondLst>
                                            <p:cond delay="0"/>
                                          </p:stCondLst>
                                        </p:cTn>
                                        <p:tgtEl>
                                          <p:spTgt spid="198"/>
                                        </p:tgtEl>
                                        <p:attrNameLst>
                                          <p:attrName>style.visibility</p:attrName>
                                        </p:attrNameLst>
                                      </p:cBhvr>
                                      <p:to>
                                        <p:strVal val="visible"/>
                                      </p:to>
                                    </p:set>
                                    <p:animEffect transition="in" filter="wipe(right)">
                                      <p:cBhvr>
                                        <p:cTn dur="1000" id="29"/>
                                        <p:tgtEl>
                                          <p:spTgt spid="198"/>
                                        </p:tgtEl>
                                      </p:cBhvr>
                                    </p:animEffect>
                                  </p:childTnLst>
                                </p:cTn>
                              </p:par>
                            </p:childTnLst>
                          </p:cTn>
                        </p:par>
                        <p:par>
                          <p:cTn fill="hold" id="30">
                            <p:stCondLst>
                              <p:cond delay="6000"/>
                            </p:stCondLst>
                            <p:childTnLst>
                              <p:par>
                                <p:cTn fill="hold" id="31" nodeType="afterEffect" presetClass="entr" presetID="22" presetSubtype="8">
                                  <p:stCondLst>
                                    <p:cond delay="500"/>
                                  </p:stCondLst>
                                  <p:childTnLst>
                                    <p:set>
                                      <p:cBhvr>
                                        <p:cTn dur="1" fill="hold" id="32">
                                          <p:stCondLst>
                                            <p:cond delay="0"/>
                                          </p:stCondLst>
                                        </p:cTn>
                                        <p:tgtEl>
                                          <p:spTgt spid="199"/>
                                        </p:tgtEl>
                                        <p:attrNameLst>
                                          <p:attrName>style.visibility</p:attrName>
                                        </p:attrNameLst>
                                      </p:cBhvr>
                                      <p:to>
                                        <p:strVal val="visible"/>
                                      </p:to>
                                    </p:set>
                                    <p:animEffect transition="in" filter="wipe(left)">
                                      <p:cBhvr>
                                        <p:cTn dur="500" id="33"/>
                                        <p:tgtEl>
                                          <p:spTgt spid="199"/>
                                        </p:tgtEl>
                                      </p:cBhvr>
                                    </p:animEffect>
                                  </p:childTnLst>
                                </p:cTn>
                              </p:par>
                            </p:childTnLst>
                          </p:cTn>
                        </p:par>
                        <p:par>
                          <p:cTn fill="hold" id="34">
                            <p:stCondLst>
                              <p:cond delay="7000"/>
                            </p:stCondLst>
                            <p:childTnLst>
                              <p:par>
                                <p:cTn fill="hold" id="35" nodeType="afterEffect" presetClass="entr" presetID="22" presetSubtype="2">
                                  <p:stCondLst>
                                    <p:cond delay="500"/>
                                  </p:stCondLst>
                                  <p:childTnLst>
                                    <p:set>
                                      <p:cBhvr>
                                        <p:cTn dur="1" fill="hold" id="36">
                                          <p:stCondLst>
                                            <p:cond delay="0"/>
                                          </p:stCondLst>
                                        </p:cTn>
                                        <p:tgtEl>
                                          <p:spTgt spid="200"/>
                                        </p:tgtEl>
                                        <p:attrNameLst>
                                          <p:attrName>style.visibility</p:attrName>
                                        </p:attrNameLst>
                                      </p:cBhvr>
                                      <p:to>
                                        <p:strVal val="visible"/>
                                      </p:to>
                                    </p:set>
                                    <p:animEffect transition="in" filter="wipe(right)">
                                      <p:cBhvr>
                                        <p:cTn dur="1000" id="37"/>
                                        <p:tgtEl>
                                          <p:spTgt spid="200"/>
                                        </p:tgtEl>
                                      </p:cBhvr>
                                    </p:animEffect>
                                  </p:childTnLst>
                                </p:cTn>
                              </p:par>
                            </p:childTnLst>
                          </p:cTn>
                        </p:par>
                        <p:par>
                          <p:cTn fill="hold" id="38">
                            <p:stCondLst>
                              <p:cond delay="8500"/>
                            </p:stCondLst>
                            <p:childTnLst>
                              <p:par>
                                <p:cTn fill="hold" id="39" nodeType="afterEffect" presetClass="entr" presetID="22" presetSubtype="1">
                                  <p:stCondLst>
                                    <p:cond delay="500"/>
                                  </p:stCondLst>
                                  <p:childTnLst>
                                    <p:set>
                                      <p:cBhvr>
                                        <p:cTn dur="1" fill="hold" id="40">
                                          <p:stCondLst>
                                            <p:cond delay="0"/>
                                          </p:stCondLst>
                                        </p:cTn>
                                        <p:tgtEl>
                                          <p:spTgt spid="201"/>
                                        </p:tgtEl>
                                        <p:attrNameLst>
                                          <p:attrName>style.visibility</p:attrName>
                                        </p:attrNameLst>
                                      </p:cBhvr>
                                      <p:to>
                                        <p:strVal val="visible"/>
                                      </p:to>
                                    </p:set>
                                    <p:animEffect transition="in" filter="wipe(up)">
                                      <p:cBhvr>
                                        <p:cTn dur="1000" id="41"/>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9" grpId="0" animBg="1"/>
      <p:bldP spid="104890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909" name="Rectangle 2"/>
          <p:cNvSpPr>
            <a:spLocks noGrp="1" noChangeArrowheads="1"/>
          </p:cNvSpPr>
          <p:nvPr>
            <p:ph type="title"/>
          </p:nvPr>
        </p:nvSpPr>
        <p:spPr>
          <a:xfrm>
            <a:off x="506507" y="188640"/>
            <a:ext cx="9049005" cy="1512168"/>
          </a:xfrm>
        </p:spPr>
        <p:txBody>
          <a:bodyPr/>
          <a:p>
            <a:pPr algn="ctr" eaLnBrk="1" hangingPunct="1"/>
            <a:r>
              <a:rPr dirty="0"/>
              <a:t>本地域名服务器采用递归查询</a:t>
            </a:r>
            <a:br>
              <a:rPr dirty="0"/>
            </a:br>
            <a:r>
              <a:rPr dirty="0"/>
              <a:t>（比较少用） </a:t>
            </a:r>
            <a:endParaRPr dirty="0"/>
          </a:p>
        </p:txBody>
      </p:sp>
      <p:sp>
        <p:nvSpPr>
          <p:cNvPr id="1048910" name="Rectangle 4"/>
          <p:cNvSpPr>
            <a:spLocks noChangeArrowheads="1"/>
          </p:cNvSpPr>
          <p:nvPr/>
        </p:nvSpPr>
        <p:spPr bwMode="auto">
          <a:xfrm flipH="1">
            <a:off x="3369072" y="1878161"/>
            <a:ext cx="3288242" cy="2865438"/>
          </a:xfrm>
          <a:prstGeom prst="rect"/>
          <a:solidFill>
            <a:srgbClr val="FFFF99"/>
          </a:solidFill>
          <a:ln>
            <a:noFill/>
          </a:ln>
          <a:effectLst/>
        </p:spPr>
        <p:txBody>
          <a:bodyPr anchor="ctr" wrap="none"/>
          <a:p>
            <a:pPr eaLnBrk="1" hangingPunct="1"/>
            <a:endParaRPr altLang="en-US" b="1" lang="zh-CN"/>
          </a:p>
        </p:txBody>
      </p:sp>
      <p:sp>
        <p:nvSpPr>
          <p:cNvPr id="1048911" name="Text Box 6"/>
          <p:cNvSpPr txBox="1">
            <a:spLocks noChangeArrowheads="1"/>
          </p:cNvSpPr>
          <p:nvPr/>
        </p:nvSpPr>
        <p:spPr bwMode="auto">
          <a:xfrm flipH="1">
            <a:off x="6658238" y="2063899"/>
            <a:ext cx="1800493" cy="56323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altLang="en-US" b="1" sz="1800" kumimoji="1" lang="zh-CN">
                <a:solidFill>
                  <a:schemeClr val="folHlink"/>
                </a:solidFill>
                <a:latin typeface="Arial" panose="020B0604020202020204" pitchFamily="34" charset="0"/>
                <a:ea typeface="黑体" panose="02010609060101010101" pitchFamily="2" charset="-122"/>
              </a:rPr>
              <a:t>顶级域名服务器</a:t>
            </a:r>
            <a:endParaRPr altLang="en-US" b="1" sz="1800" kumimoji="1" lang="zh-CN">
              <a:solidFill>
                <a:schemeClr val="folHlink"/>
              </a:solidFill>
              <a:latin typeface="Arial" panose="020B0604020202020204" pitchFamily="34" charset="0"/>
              <a:ea typeface="黑体" panose="02010609060101010101" pitchFamily="2" charset="-122"/>
            </a:endParaRPr>
          </a:p>
          <a:p>
            <a:pPr algn="ctr" eaLnBrk="1" hangingPunct="1">
              <a:lnSpc>
                <a:spcPct val="85000"/>
              </a:lnSpc>
            </a:pPr>
            <a:r>
              <a:rPr altLang="zh-CN" b="1" sz="1800" kumimoji="1" lang="en-US">
                <a:solidFill>
                  <a:schemeClr val="folHlink"/>
                </a:solidFill>
                <a:latin typeface="Arial" panose="020B0604020202020204" pitchFamily="34" charset="0"/>
                <a:ea typeface="黑体" panose="02010609060101010101" pitchFamily="2" charset="-122"/>
              </a:rPr>
              <a:t>dns.com</a:t>
            </a:r>
            <a:endParaRPr altLang="zh-CN" b="1" sz="1800" kumimoji="1" lang="en-US">
              <a:solidFill>
                <a:schemeClr val="folHlink"/>
              </a:solidFill>
              <a:latin typeface="Arial" panose="020B0604020202020204" pitchFamily="34" charset="0"/>
              <a:ea typeface="黑体" panose="02010609060101010101" pitchFamily="2" charset="-122"/>
            </a:endParaRPr>
          </a:p>
        </p:txBody>
      </p:sp>
      <p:sp>
        <p:nvSpPr>
          <p:cNvPr id="1048912" name="Text Box 7"/>
          <p:cNvSpPr txBox="1">
            <a:spLocks noChangeArrowheads="1"/>
          </p:cNvSpPr>
          <p:nvPr/>
        </p:nvSpPr>
        <p:spPr bwMode="auto">
          <a:xfrm flipH="1">
            <a:off x="6356351" y="3935562"/>
            <a:ext cx="2316560" cy="535531"/>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altLang="en-US" b="1" sz="1800" kumimoji="1" lang="zh-CN">
                <a:solidFill>
                  <a:schemeClr val="folHlink"/>
                </a:solidFill>
                <a:latin typeface="Arial" panose="020B0604020202020204" pitchFamily="34" charset="0"/>
                <a:ea typeface="黑体" panose="02010609060101010101" pitchFamily="2" charset="-122"/>
              </a:rPr>
              <a:t>权限</a:t>
            </a:r>
            <a:r>
              <a:rPr altLang="zh-CN" b="1" sz="1800" kumimoji="1" lang="zh-CN">
                <a:solidFill>
                  <a:schemeClr val="folHlink"/>
                </a:solidFill>
                <a:latin typeface="Arial" panose="020B0604020202020204" pitchFamily="34" charset="0"/>
                <a:ea typeface="黑体" panose="02010609060101010101" pitchFamily="2" charset="-122"/>
              </a:rPr>
              <a:t>域名服务</a:t>
            </a:r>
            <a:r>
              <a:rPr altLang="zh-CN" b="1" sz="1800" kumimoji="1" lang="en-US">
                <a:solidFill>
                  <a:schemeClr val="folHlink"/>
                </a:solidFill>
                <a:latin typeface="Arial" panose="020B0604020202020204" pitchFamily="34" charset="0"/>
                <a:ea typeface="黑体" panose="02010609060101010101" pitchFamily="2" charset="-122"/>
              </a:rPr>
              <a:t>dns.abc.com</a:t>
            </a:r>
            <a:endParaRPr altLang="zh-CN" b="1" sz="1800" kumimoji="1" lang="en-US">
              <a:solidFill>
                <a:schemeClr val="folHlink"/>
              </a:solidFill>
              <a:latin typeface="Arial" panose="020B0604020202020204" pitchFamily="34" charset="0"/>
              <a:ea typeface="黑体" panose="02010609060101010101" pitchFamily="2" charset="-122"/>
            </a:endParaRPr>
          </a:p>
        </p:txBody>
      </p:sp>
      <p:sp>
        <p:nvSpPr>
          <p:cNvPr id="1048913" name="Text Box 8"/>
          <p:cNvSpPr txBox="1">
            <a:spLocks noChangeArrowheads="1"/>
          </p:cNvSpPr>
          <p:nvPr/>
        </p:nvSpPr>
        <p:spPr bwMode="auto">
          <a:xfrm flipH="1">
            <a:off x="1603770" y="3864124"/>
            <a:ext cx="1800493" cy="53553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altLang="en-US" b="1" sz="1800" kumimoji="1" lang="zh-CN">
                <a:solidFill>
                  <a:schemeClr val="hlink"/>
                </a:solidFill>
                <a:latin typeface="Arial" panose="020B0604020202020204" pitchFamily="34" charset="0"/>
                <a:ea typeface="黑体" panose="02010609060101010101" pitchFamily="2" charset="-122"/>
              </a:rPr>
              <a:t>本地域名服务器</a:t>
            </a:r>
            <a:endParaRPr altLang="en-US" b="1" sz="1800" kumimoji="1" lang="zh-CN">
              <a:solidFill>
                <a:schemeClr val="hlink"/>
              </a:solidFill>
              <a:latin typeface="Arial" panose="020B0604020202020204" pitchFamily="34" charset="0"/>
              <a:ea typeface="黑体" panose="02010609060101010101" pitchFamily="2" charset="-122"/>
            </a:endParaRPr>
          </a:p>
          <a:p>
            <a:pPr algn="ctr" eaLnBrk="1" hangingPunct="1">
              <a:lnSpc>
                <a:spcPct val="80000"/>
              </a:lnSpc>
            </a:pPr>
            <a:r>
              <a:rPr altLang="zh-CN" b="1" sz="1800" kumimoji="1" lang="en-US">
                <a:solidFill>
                  <a:schemeClr val="hlink"/>
                </a:solidFill>
                <a:latin typeface="Arial" panose="020B0604020202020204" pitchFamily="34" charset="0"/>
                <a:ea typeface="黑体" panose="02010609060101010101" pitchFamily="2" charset="-122"/>
              </a:rPr>
              <a:t>dns.xyz.com</a:t>
            </a:r>
            <a:endParaRPr altLang="zh-CN" b="1" sz="1800" kumimoji="1" lang="en-US">
              <a:solidFill>
                <a:schemeClr val="hlink"/>
              </a:solidFill>
              <a:latin typeface="Arial" panose="020B0604020202020204" pitchFamily="34" charset="0"/>
              <a:ea typeface="黑体" panose="02010609060101010101" pitchFamily="2" charset="-122"/>
            </a:endParaRPr>
          </a:p>
        </p:txBody>
      </p:sp>
      <p:pic>
        <p:nvPicPr>
          <p:cNvPr id="2097159" name="Picture 9"/>
          <p:cNvPicPr>
            <a:picLocks noChangeArrowheads="1"/>
          </p:cNvPicPr>
          <p:nvPr/>
        </p:nvPicPr>
        <p:blipFill>
          <a:blip xmlns:r="http://schemas.openxmlformats.org/officeDocument/2006/relationships" r:embed="rId1" cstate="print"/>
          <a:srcRect/>
          <a:stretch>
            <a:fillRect/>
          </a:stretch>
        </p:blipFill>
        <p:spPr bwMode="auto">
          <a:xfrm flipH="1">
            <a:off x="3597805" y="5734200"/>
            <a:ext cx="512498" cy="517525"/>
          </a:xfrm>
          <a:prstGeom prst="rect"/>
          <a:noFill/>
          <a:ln>
            <a:noFill/>
          </a:ln>
          <a:effectLst/>
        </p:spPr>
      </p:pic>
      <p:sp>
        <p:nvSpPr>
          <p:cNvPr id="1048914" name="Text Box 10"/>
          <p:cNvSpPr txBox="1">
            <a:spLocks noChangeArrowheads="1"/>
          </p:cNvSpPr>
          <p:nvPr/>
        </p:nvSpPr>
        <p:spPr bwMode="auto">
          <a:xfrm flipH="1">
            <a:off x="3293402" y="6216799"/>
            <a:ext cx="1428596" cy="3139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altLang="zh-CN" b="1" sz="1800" kumimoji="1" lang="en-US">
                <a:solidFill>
                  <a:schemeClr val="folHlink"/>
                </a:solidFill>
                <a:latin typeface="Arial" panose="020B0604020202020204" pitchFamily="34" charset="0"/>
                <a:ea typeface="黑体" panose="02010609060101010101" pitchFamily="2" charset="-122"/>
              </a:rPr>
              <a:t>m.xyz.com </a:t>
            </a:r>
            <a:endParaRPr altLang="zh-CN" b="1" sz="1800" kumimoji="1" lang="en-US">
              <a:solidFill>
                <a:schemeClr val="folHlink"/>
              </a:solidFill>
              <a:latin typeface="Arial" panose="020B0604020202020204" pitchFamily="34" charset="0"/>
              <a:ea typeface="黑体" panose="02010609060101010101" pitchFamily="2" charset="-122"/>
            </a:endParaRPr>
          </a:p>
        </p:txBody>
      </p:sp>
      <p:sp>
        <p:nvSpPr>
          <p:cNvPr id="1048915" name="Text Box 11"/>
          <p:cNvSpPr txBox="1">
            <a:spLocks noChangeArrowheads="1"/>
          </p:cNvSpPr>
          <p:nvPr/>
        </p:nvSpPr>
        <p:spPr bwMode="auto">
          <a:xfrm flipH="1">
            <a:off x="1843012" y="2063900"/>
            <a:ext cx="1569660"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800" kumimoji="1" lang="zh-CN">
                <a:solidFill>
                  <a:schemeClr val="folHlink"/>
                </a:solidFill>
                <a:latin typeface="Arial" panose="020B0604020202020204" pitchFamily="34" charset="0"/>
                <a:ea typeface="黑体" panose="02010609060101010101" pitchFamily="2" charset="-122"/>
              </a:rPr>
              <a:t>根域名服务器</a:t>
            </a:r>
            <a:endParaRPr altLang="en-US" b="1" sz="1800" kumimoji="1" lang="zh-CN">
              <a:solidFill>
                <a:schemeClr val="folHlink"/>
              </a:solidFill>
              <a:latin typeface="Arial" panose="020B0604020202020204" pitchFamily="34" charset="0"/>
              <a:ea typeface="黑体" panose="02010609060101010101" pitchFamily="2" charset="-122"/>
            </a:endParaRPr>
          </a:p>
        </p:txBody>
      </p:sp>
      <p:pic>
        <p:nvPicPr>
          <p:cNvPr id="2097160" name="Picture 14"/>
          <p:cNvPicPr>
            <a:picLocks noChangeArrowheads="1"/>
          </p:cNvPicPr>
          <p:nvPr/>
        </p:nvPicPr>
        <p:blipFill>
          <a:blip xmlns:r="http://schemas.openxmlformats.org/officeDocument/2006/relationships" r:embed="rId2"/>
          <a:srcRect/>
          <a:stretch>
            <a:fillRect/>
          </a:stretch>
        </p:blipFill>
        <p:spPr bwMode="auto">
          <a:xfrm flipH="1">
            <a:off x="3461941" y="3657749"/>
            <a:ext cx="727471" cy="1187450"/>
          </a:xfrm>
          <a:prstGeom prst="rect"/>
          <a:noFill/>
          <a:ln>
            <a:noFill/>
          </a:ln>
          <a:effectLst/>
        </p:spPr>
      </p:pic>
      <p:pic>
        <p:nvPicPr>
          <p:cNvPr id="2097161" name="Picture 15"/>
          <p:cNvPicPr>
            <a:picLocks noChangeArrowheads="1"/>
          </p:cNvPicPr>
          <p:nvPr/>
        </p:nvPicPr>
        <p:blipFill>
          <a:blip xmlns:r="http://schemas.openxmlformats.org/officeDocument/2006/relationships" r:embed="rId2"/>
          <a:srcRect/>
          <a:stretch>
            <a:fillRect/>
          </a:stretch>
        </p:blipFill>
        <p:spPr bwMode="auto">
          <a:xfrm flipH="1">
            <a:off x="3461941" y="1844824"/>
            <a:ext cx="727471" cy="1187450"/>
          </a:xfrm>
          <a:prstGeom prst="rect"/>
          <a:noFill/>
          <a:ln>
            <a:noFill/>
          </a:ln>
          <a:effectLst/>
        </p:spPr>
      </p:pic>
      <p:pic>
        <p:nvPicPr>
          <p:cNvPr id="2097162" name="Picture 16"/>
          <p:cNvPicPr>
            <a:picLocks noChangeArrowheads="1"/>
          </p:cNvPicPr>
          <p:nvPr/>
        </p:nvPicPr>
        <p:blipFill>
          <a:blip xmlns:r="http://schemas.openxmlformats.org/officeDocument/2006/relationships" r:embed="rId2"/>
          <a:srcRect/>
          <a:stretch>
            <a:fillRect/>
          </a:stretch>
        </p:blipFill>
        <p:spPr bwMode="auto">
          <a:xfrm flipH="1">
            <a:off x="5778500" y="1844824"/>
            <a:ext cx="729192" cy="1187450"/>
          </a:xfrm>
          <a:prstGeom prst="rect"/>
          <a:noFill/>
          <a:ln>
            <a:noFill/>
          </a:ln>
          <a:effectLst/>
        </p:spPr>
      </p:pic>
      <p:grpSp>
        <p:nvGrpSpPr>
          <p:cNvPr id="206" name="Group 37"/>
          <p:cNvGrpSpPr/>
          <p:nvPr/>
        </p:nvGrpSpPr>
        <p:grpSpPr bwMode="auto">
          <a:xfrm>
            <a:off x="3367351" y="2944962"/>
            <a:ext cx="459185" cy="925513"/>
            <a:chOff x="1958" y="1944"/>
            <a:chExt cx="267" cy="583"/>
          </a:xfrm>
        </p:grpSpPr>
        <p:sp>
          <p:nvSpPr>
            <p:cNvPr id="1048916" name="Text Box 17"/>
            <p:cNvSpPr txBox="1">
              <a:spLocks noChangeArrowheads="1"/>
            </p:cNvSpPr>
            <p:nvPr/>
          </p:nvSpPr>
          <p:spPr bwMode="auto">
            <a:xfrm flipH="1">
              <a:off x="1958" y="2236"/>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1048917" name="Line 19"/>
            <p:cNvSpPr>
              <a:spLocks noChangeShapeType="1"/>
            </p:cNvSpPr>
            <p:nvPr/>
          </p:nvSpPr>
          <p:spPr bwMode="auto">
            <a:xfrm rot="10800000" flipH="1">
              <a:off x="2209" y="1944"/>
              <a:ext cx="0" cy="539"/>
            </a:xfrm>
            <a:prstGeom prst="line"/>
            <a:noFill/>
            <a:ln w="38100">
              <a:solidFill>
                <a:schemeClr val="folHlink"/>
              </a:solidFill>
              <a:round/>
              <a:tailEnd type="triangle" w="sm" len="med"/>
            </a:ln>
            <a:effectLst/>
          </p:spPr>
          <p:txBody>
            <a:bodyPr anchor="ctr" wrap="none"/>
            <a:p>
              <a:endParaRPr altLang="en-US" b="1" lang="zh-CN"/>
            </a:p>
          </p:txBody>
        </p:sp>
      </p:grpSp>
      <p:grpSp>
        <p:nvGrpSpPr>
          <p:cNvPr id="207" name="Group 42"/>
          <p:cNvGrpSpPr/>
          <p:nvPr/>
        </p:nvGrpSpPr>
        <p:grpSpPr bwMode="auto">
          <a:xfrm>
            <a:off x="3866091" y="2830662"/>
            <a:ext cx="459185" cy="969963"/>
            <a:chOff x="2248" y="1872"/>
            <a:chExt cx="267" cy="611"/>
          </a:xfrm>
        </p:grpSpPr>
        <p:sp>
          <p:nvSpPr>
            <p:cNvPr id="1048918" name="Text Box 18"/>
            <p:cNvSpPr txBox="1">
              <a:spLocks noChangeArrowheads="1"/>
            </p:cNvSpPr>
            <p:nvPr/>
          </p:nvSpPr>
          <p:spPr bwMode="auto">
            <a:xfrm flipH="1">
              <a:off x="2248" y="1872"/>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1048919" name="Line 20"/>
            <p:cNvSpPr>
              <a:spLocks noChangeShapeType="1"/>
            </p:cNvSpPr>
            <p:nvPr/>
          </p:nvSpPr>
          <p:spPr bwMode="auto">
            <a:xfrm rot="10800000" flipH="1" flipV="1">
              <a:off x="2301" y="1944"/>
              <a:ext cx="0" cy="539"/>
            </a:xfrm>
            <a:prstGeom prst="line"/>
            <a:noFill/>
            <a:ln w="38100">
              <a:solidFill>
                <a:schemeClr val="folHlink"/>
              </a:solidFill>
              <a:round/>
              <a:tailEnd type="triangle" w="sm" len="med"/>
            </a:ln>
            <a:effectLst/>
          </p:spPr>
          <p:txBody>
            <a:bodyPr anchor="ctr" wrap="none"/>
            <a:p>
              <a:endParaRPr altLang="en-US" b="1" lang="zh-CN"/>
            </a:p>
          </p:txBody>
        </p:sp>
      </p:grpSp>
      <p:grpSp>
        <p:nvGrpSpPr>
          <p:cNvPr id="208" name="Group 38"/>
          <p:cNvGrpSpPr/>
          <p:nvPr/>
        </p:nvGrpSpPr>
        <p:grpSpPr bwMode="auto">
          <a:xfrm>
            <a:off x="4048390" y="2184549"/>
            <a:ext cx="1821260" cy="461962"/>
            <a:chOff x="2354" y="1465"/>
            <a:chExt cx="1059" cy="291"/>
          </a:xfrm>
        </p:grpSpPr>
        <p:sp>
          <p:nvSpPr>
            <p:cNvPr id="1048920" name="Text Box 13"/>
            <p:cNvSpPr txBox="1">
              <a:spLocks noChangeArrowheads="1"/>
            </p:cNvSpPr>
            <p:nvPr/>
          </p:nvSpPr>
          <p:spPr bwMode="auto">
            <a:xfrm flipH="1">
              <a:off x="2354" y="1465"/>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1048921" name="Line 21"/>
            <p:cNvSpPr>
              <a:spLocks noChangeShapeType="1"/>
            </p:cNvSpPr>
            <p:nvPr/>
          </p:nvSpPr>
          <p:spPr bwMode="auto">
            <a:xfrm rot="10800000" flipH="1">
              <a:off x="2444" y="1728"/>
              <a:ext cx="969" cy="0"/>
            </a:xfrm>
            <a:prstGeom prst="line"/>
            <a:noFill/>
            <a:ln w="38100">
              <a:solidFill>
                <a:schemeClr val="folHlink"/>
              </a:solidFill>
              <a:round/>
              <a:tailEnd type="triangle" w="sm" len="med"/>
            </a:ln>
            <a:effectLst/>
          </p:spPr>
          <p:txBody>
            <a:bodyPr anchor="ctr" wrap="none"/>
            <a:p>
              <a:endParaRPr altLang="en-US" b="1" lang="zh-CN"/>
            </a:p>
          </p:txBody>
        </p:sp>
      </p:grpSp>
      <p:pic>
        <p:nvPicPr>
          <p:cNvPr id="2097163" name="Picture 22"/>
          <p:cNvPicPr>
            <a:picLocks noChangeArrowheads="1"/>
          </p:cNvPicPr>
          <p:nvPr/>
        </p:nvPicPr>
        <p:blipFill>
          <a:blip xmlns:r="http://schemas.openxmlformats.org/officeDocument/2006/relationships" r:embed="rId2"/>
          <a:srcRect/>
          <a:stretch>
            <a:fillRect/>
          </a:stretch>
        </p:blipFill>
        <p:spPr bwMode="auto">
          <a:xfrm flipH="1">
            <a:off x="5869649" y="3657749"/>
            <a:ext cx="729192" cy="1187450"/>
          </a:xfrm>
          <a:prstGeom prst="rect"/>
          <a:noFill/>
          <a:ln>
            <a:noFill/>
          </a:ln>
          <a:effectLst/>
        </p:spPr>
      </p:pic>
      <p:sp>
        <p:nvSpPr>
          <p:cNvPr id="1048922" name="Text Box 23"/>
          <p:cNvSpPr txBox="1">
            <a:spLocks noChangeArrowheads="1"/>
          </p:cNvSpPr>
          <p:nvPr/>
        </p:nvSpPr>
        <p:spPr bwMode="auto">
          <a:xfrm flipH="1">
            <a:off x="4505629" y="1913087"/>
            <a:ext cx="1107996" cy="369332"/>
          </a:xfrm>
          <a:prstGeom prst="rect"/>
          <a:solidFill>
            <a:schemeClr val="bg1"/>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800" kumimoji="1" lang="zh-CN">
                <a:solidFill>
                  <a:schemeClr val="folHlink"/>
                </a:solidFill>
                <a:latin typeface="Arial" panose="020B0604020202020204" pitchFamily="34" charset="0"/>
                <a:ea typeface="黑体" panose="02010609060101010101" pitchFamily="2" charset="-122"/>
              </a:rPr>
              <a:t>递归查询</a:t>
            </a:r>
            <a:endParaRPr altLang="en-US" b="1" sz="1800" kumimoji="1" lang="zh-CN">
              <a:solidFill>
                <a:schemeClr val="folHlink"/>
              </a:solidFill>
              <a:latin typeface="Arial" panose="020B0604020202020204" pitchFamily="34" charset="0"/>
              <a:ea typeface="黑体" panose="02010609060101010101" pitchFamily="2" charset="-122"/>
            </a:endParaRPr>
          </a:p>
        </p:txBody>
      </p:sp>
      <p:sp>
        <p:nvSpPr>
          <p:cNvPr id="1048923" name="Text Box 24"/>
          <p:cNvSpPr txBox="1">
            <a:spLocks noChangeArrowheads="1"/>
          </p:cNvSpPr>
          <p:nvPr/>
        </p:nvSpPr>
        <p:spPr bwMode="auto">
          <a:xfrm flipH="1">
            <a:off x="3112978" y="4800749"/>
            <a:ext cx="646331" cy="61863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800" kumimoji="1" lang="zh-CN">
                <a:solidFill>
                  <a:schemeClr val="folHlink"/>
                </a:solidFill>
                <a:latin typeface="Arial" panose="020B0604020202020204" pitchFamily="34" charset="0"/>
                <a:ea typeface="黑体" panose="02010609060101010101" pitchFamily="2" charset="-122"/>
              </a:rPr>
              <a:t>递归</a:t>
            </a:r>
            <a:endParaRPr altLang="en-US" b="1" sz="1800" kumimoji="1" lang="zh-CN">
              <a:solidFill>
                <a:schemeClr val="folHlink"/>
              </a:solidFill>
              <a:latin typeface="Arial" panose="020B0604020202020204" pitchFamily="34" charset="0"/>
              <a:ea typeface="黑体" panose="02010609060101010101" pitchFamily="2" charset="-122"/>
            </a:endParaRPr>
          </a:p>
          <a:p>
            <a:pPr algn="ctr" eaLnBrk="1" hangingPunct="1">
              <a:lnSpc>
                <a:spcPct val="90000"/>
              </a:lnSpc>
            </a:pPr>
            <a:r>
              <a:rPr altLang="en-US" b="1" sz="1800" kumimoji="1" lang="zh-CN">
                <a:solidFill>
                  <a:schemeClr val="folHlink"/>
                </a:solidFill>
                <a:latin typeface="Arial" panose="020B0604020202020204" pitchFamily="34" charset="0"/>
                <a:ea typeface="黑体" panose="02010609060101010101" pitchFamily="2" charset="-122"/>
              </a:rPr>
              <a:t>查询</a:t>
            </a:r>
            <a:endParaRPr altLang="en-US" b="1" sz="1800" kumimoji="1" lang="zh-CN">
              <a:solidFill>
                <a:schemeClr val="folHlink"/>
              </a:solidFill>
              <a:latin typeface="Arial" panose="020B0604020202020204" pitchFamily="34" charset="0"/>
              <a:ea typeface="黑体" panose="02010609060101010101" pitchFamily="2" charset="-122"/>
            </a:endParaRPr>
          </a:p>
        </p:txBody>
      </p:sp>
      <p:grpSp>
        <p:nvGrpSpPr>
          <p:cNvPr id="209" name="Group 36"/>
          <p:cNvGrpSpPr/>
          <p:nvPr/>
        </p:nvGrpSpPr>
        <p:grpSpPr bwMode="auto">
          <a:xfrm>
            <a:off x="3367351" y="4792814"/>
            <a:ext cx="459185" cy="957263"/>
            <a:chOff x="1958" y="3108"/>
            <a:chExt cx="267" cy="603"/>
          </a:xfrm>
        </p:grpSpPr>
        <p:sp>
          <p:nvSpPr>
            <p:cNvPr id="1048924" name="Text Box 25"/>
            <p:cNvSpPr txBox="1">
              <a:spLocks noChangeArrowheads="1"/>
            </p:cNvSpPr>
            <p:nvPr/>
          </p:nvSpPr>
          <p:spPr bwMode="auto">
            <a:xfrm flipH="1">
              <a:off x="1958" y="3420"/>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1048925" name="Line 27"/>
            <p:cNvSpPr>
              <a:spLocks noChangeShapeType="1"/>
            </p:cNvSpPr>
            <p:nvPr/>
          </p:nvSpPr>
          <p:spPr bwMode="auto">
            <a:xfrm rot="10800000" flipH="1">
              <a:off x="2209" y="3108"/>
              <a:ext cx="0" cy="539"/>
            </a:xfrm>
            <a:prstGeom prst="line"/>
            <a:noFill/>
            <a:ln w="38100">
              <a:solidFill>
                <a:schemeClr val="folHlink"/>
              </a:solidFill>
              <a:round/>
              <a:tailEnd type="triangle" w="sm" len="med"/>
            </a:ln>
            <a:effectLst/>
          </p:spPr>
          <p:txBody>
            <a:bodyPr anchor="ctr" wrap="none"/>
            <a:p>
              <a:endParaRPr altLang="en-US" b="1" lang="zh-CN"/>
            </a:p>
          </p:txBody>
        </p:sp>
      </p:grpSp>
      <p:grpSp>
        <p:nvGrpSpPr>
          <p:cNvPr id="210" name="Group 43"/>
          <p:cNvGrpSpPr/>
          <p:nvPr/>
        </p:nvGrpSpPr>
        <p:grpSpPr bwMode="auto">
          <a:xfrm>
            <a:off x="3895328" y="4703912"/>
            <a:ext cx="2624402" cy="944563"/>
            <a:chOff x="2265" y="3052"/>
            <a:chExt cx="1526" cy="595"/>
          </a:xfrm>
        </p:grpSpPr>
        <p:sp>
          <p:nvSpPr>
            <p:cNvPr id="1048926" name="Text Box 5"/>
            <p:cNvSpPr txBox="1">
              <a:spLocks noChangeArrowheads="1"/>
            </p:cNvSpPr>
            <p:nvPr/>
          </p:nvSpPr>
          <p:spPr bwMode="auto">
            <a:xfrm flipH="1">
              <a:off x="2339" y="3327"/>
              <a:ext cx="1437" cy="198"/>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80000"/>
                </a:lnSpc>
              </a:pPr>
              <a:r>
                <a:rPr altLang="zh-CN" b="1" sz="1800" kumimoji="1" lang="en-US">
                  <a:solidFill>
                    <a:schemeClr val="folHlink"/>
                  </a:solidFill>
                  <a:latin typeface="Arial" panose="020B0604020202020204" pitchFamily="34" charset="0"/>
                  <a:ea typeface="黑体" panose="02010609060101010101" pitchFamily="2" charset="-122"/>
                </a:rPr>
                <a:t> y.abc.com</a:t>
              </a:r>
              <a:r>
                <a:rPr altLang="zh-CN" b="1" sz="900" kumimoji="1" lang="en-US">
                  <a:solidFill>
                    <a:schemeClr val="folHlink"/>
                  </a:solidFill>
                  <a:latin typeface="Arial" panose="020B0604020202020204" pitchFamily="34" charset="0"/>
                  <a:ea typeface="黑体" panose="02010609060101010101" pitchFamily="2" charset="-122"/>
                </a:rPr>
                <a:t> </a:t>
              </a:r>
              <a:r>
                <a:rPr altLang="en-US" b="1" sz="1800" kumimoji="1" lang="zh-CN">
                  <a:solidFill>
                    <a:schemeClr val="folHlink"/>
                  </a:solidFill>
                  <a:latin typeface="Arial" panose="020B0604020202020204" pitchFamily="34" charset="0"/>
                  <a:ea typeface="黑体" panose="02010609060101010101" pitchFamily="2" charset="-122"/>
                </a:rPr>
                <a:t>的</a:t>
              </a:r>
              <a:r>
                <a:rPr altLang="en-US" b="1" sz="1400" kumimoji="1" lang="zh-CN">
                  <a:solidFill>
                    <a:schemeClr val="folHlink"/>
                  </a:solidFill>
                  <a:latin typeface="Arial" panose="020B0604020202020204" pitchFamily="34" charset="0"/>
                  <a:ea typeface="黑体" panose="02010609060101010101" pitchFamily="2" charset="-122"/>
                </a:rPr>
                <a:t> </a:t>
              </a:r>
              <a:r>
                <a:rPr altLang="zh-CN" b="1" sz="1800" kumimoji="1" lang="en-US">
                  <a:solidFill>
                    <a:schemeClr val="folHlink"/>
                  </a:solidFill>
                  <a:latin typeface="Arial" panose="020B0604020202020204" pitchFamily="34" charset="0"/>
                  <a:ea typeface="黑体" panose="02010609060101010101" pitchFamily="2" charset="-122"/>
                </a:rPr>
                <a:t>IP</a:t>
              </a:r>
              <a:r>
                <a:rPr altLang="zh-CN" b="1" sz="1400" kumimoji="1" lang="en-US">
                  <a:solidFill>
                    <a:schemeClr val="folHlink"/>
                  </a:solidFill>
                  <a:latin typeface="Arial" panose="020B0604020202020204" pitchFamily="34" charset="0"/>
                  <a:ea typeface="黑体" panose="02010609060101010101" pitchFamily="2" charset="-122"/>
                </a:rPr>
                <a:t> </a:t>
              </a:r>
              <a:r>
                <a:rPr altLang="en-US" b="1" sz="1800" kumimoji="1" lang="zh-CN">
                  <a:solidFill>
                    <a:schemeClr val="folHlink"/>
                  </a:solidFill>
                  <a:latin typeface="Arial" panose="020B0604020202020204" pitchFamily="34" charset="0"/>
                  <a:ea typeface="黑体" panose="02010609060101010101" pitchFamily="2" charset="-122"/>
                </a:rPr>
                <a:t>地址 </a:t>
              </a:r>
              <a:endParaRPr altLang="en-US" b="1" sz="1800" kumimoji="1" lang="zh-CN">
                <a:solidFill>
                  <a:schemeClr val="folHlink"/>
                </a:solidFill>
                <a:latin typeface="Arial" panose="020B0604020202020204" pitchFamily="34" charset="0"/>
                <a:ea typeface="黑体" panose="02010609060101010101" pitchFamily="2" charset="-122"/>
              </a:endParaRPr>
            </a:p>
          </p:txBody>
        </p:sp>
        <p:sp>
          <p:nvSpPr>
            <p:cNvPr id="1048927" name="Text Box 26"/>
            <p:cNvSpPr txBox="1">
              <a:spLocks noChangeArrowheads="1"/>
            </p:cNvSpPr>
            <p:nvPr/>
          </p:nvSpPr>
          <p:spPr bwMode="auto">
            <a:xfrm flipH="1">
              <a:off x="2265" y="3052"/>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1048928" name="Line 28"/>
            <p:cNvSpPr>
              <a:spLocks noChangeShapeType="1"/>
            </p:cNvSpPr>
            <p:nvPr/>
          </p:nvSpPr>
          <p:spPr bwMode="auto">
            <a:xfrm rot="10800000" flipH="1" flipV="1">
              <a:off x="2301" y="3108"/>
              <a:ext cx="0" cy="539"/>
            </a:xfrm>
            <a:prstGeom prst="line"/>
            <a:noFill/>
            <a:ln w="38100">
              <a:solidFill>
                <a:schemeClr val="folHlink"/>
              </a:solidFill>
              <a:round/>
              <a:tailEnd type="triangle" w="sm" len="med"/>
            </a:ln>
            <a:effectLst/>
          </p:spPr>
          <p:txBody>
            <a:bodyPr anchor="ctr" wrap="none"/>
            <a:p>
              <a:endParaRPr altLang="en-US" b="1" lang="zh-CN"/>
            </a:p>
          </p:txBody>
        </p:sp>
        <p:sp>
          <p:nvSpPr>
            <p:cNvPr id="1048929" name="Rectangle 29"/>
            <p:cNvSpPr>
              <a:spLocks noChangeArrowheads="1"/>
            </p:cNvSpPr>
            <p:nvPr/>
          </p:nvSpPr>
          <p:spPr bwMode="auto">
            <a:xfrm>
              <a:off x="2393" y="3321"/>
              <a:ext cx="1398" cy="249"/>
            </a:xfrm>
            <a:prstGeom prst="rect"/>
            <a:noFill/>
            <a:ln w="9525">
              <a:solidFill>
                <a:schemeClr val="tx1"/>
              </a:solidFill>
              <a:miter lim="800000"/>
            </a:ln>
            <a:effectLst/>
          </p:spPr>
          <p:txBody>
            <a:bodyPr anchor="ctr" wrap="none"/>
            <a:p>
              <a:pPr eaLnBrk="1" hangingPunct="1"/>
              <a:endParaRPr altLang="en-US" b="1" lang="zh-CN"/>
            </a:p>
          </p:txBody>
        </p:sp>
      </p:grpSp>
      <p:grpSp>
        <p:nvGrpSpPr>
          <p:cNvPr id="211" name="Group 41"/>
          <p:cNvGrpSpPr/>
          <p:nvPr/>
        </p:nvGrpSpPr>
        <p:grpSpPr bwMode="auto">
          <a:xfrm>
            <a:off x="4203171" y="2686202"/>
            <a:ext cx="1786864" cy="461963"/>
            <a:chOff x="2444" y="1781"/>
            <a:chExt cx="1039" cy="291"/>
          </a:xfrm>
        </p:grpSpPr>
        <p:sp>
          <p:nvSpPr>
            <p:cNvPr id="1048930" name="Text Box 12"/>
            <p:cNvSpPr txBox="1">
              <a:spLocks noChangeArrowheads="1"/>
            </p:cNvSpPr>
            <p:nvPr/>
          </p:nvSpPr>
          <p:spPr bwMode="auto">
            <a:xfrm flipH="1">
              <a:off x="3216" y="1781"/>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1048931" name="Line 30"/>
            <p:cNvSpPr>
              <a:spLocks noChangeShapeType="1"/>
            </p:cNvSpPr>
            <p:nvPr/>
          </p:nvSpPr>
          <p:spPr bwMode="auto">
            <a:xfrm rot="10800000">
              <a:off x="2444" y="1836"/>
              <a:ext cx="969" cy="0"/>
            </a:xfrm>
            <a:prstGeom prst="line"/>
            <a:noFill/>
            <a:ln w="38100">
              <a:solidFill>
                <a:schemeClr val="folHlink"/>
              </a:solidFill>
              <a:round/>
              <a:tailEnd type="triangle" w="sm" len="med"/>
            </a:ln>
            <a:effectLst/>
          </p:spPr>
          <p:txBody>
            <a:bodyPr anchor="ctr" wrap="none"/>
            <a:p>
              <a:endParaRPr altLang="en-US" b="1" lang="zh-CN"/>
            </a:p>
          </p:txBody>
        </p:sp>
      </p:grpSp>
      <p:grpSp>
        <p:nvGrpSpPr>
          <p:cNvPr id="212" name="Group 40"/>
          <p:cNvGrpSpPr/>
          <p:nvPr/>
        </p:nvGrpSpPr>
        <p:grpSpPr bwMode="auto">
          <a:xfrm>
            <a:off x="5707987" y="2867175"/>
            <a:ext cx="459184" cy="954087"/>
            <a:chOff x="3319" y="1895"/>
            <a:chExt cx="267" cy="601"/>
          </a:xfrm>
        </p:grpSpPr>
        <p:sp>
          <p:nvSpPr>
            <p:cNvPr id="1048932" name="Text Box 31"/>
            <p:cNvSpPr txBox="1">
              <a:spLocks noChangeArrowheads="1"/>
            </p:cNvSpPr>
            <p:nvPr/>
          </p:nvSpPr>
          <p:spPr bwMode="auto">
            <a:xfrm flipH="1">
              <a:off x="3319" y="2205"/>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1048933" name="Line 33"/>
            <p:cNvSpPr>
              <a:spLocks noChangeShapeType="1"/>
            </p:cNvSpPr>
            <p:nvPr/>
          </p:nvSpPr>
          <p:spPr bwMode="auto">
            <a:xfrm rot="10800000" flipH="1">
              <a:off x="3586" y="1895"/>
              <a:ext cx="0" cy="539"/>
            </a:xfrm>
            <a:prstGeom prst="line"/>
            <a:noFill/>
            <a:ln w="38100">
              <a:solidFill>
                <a:schemeClr val="folHlink"/>
              </a:solidFill>
              <a:round/>
              <a:tailEnd type="triangle" w="sm" len="med"/>
            </a:ln>
            <a:effectLst/>
          </p:spPr>
          <p:txBody>
            <a:bodyPr anchor="ctr" wrap="none"/>
            <a:p>
              <a:endParaRPr altLang="en-US" b="1" lang="zh-CN"/>
            </a:p>
          </p:txBody>
        </p:sp>
      </p:grpSp>
      <p:grpSp>
        <p:nvGrpSpPr>
          <p:cNvPr id="213" name="Group 39"/>
          <p:cNvGrpSpPr/>
          <p:nvPr/>
        </p:nvGrpSpPr>
        <p:grpSpPr bwMode="auto">
          <a:xfrm>
            <a:off x="6244562" y="2800500"/>
            <a:ext cx="459184" cy="922337"/>
            <a:chOff x="3631" y="1853"/>
            <a:chExt cx="267" cy="581"/>
          </a:xfrm>
        </p:grpSpPr>
        <p:sp>
          <p:nvSpPr>
            <p:cNvPr id="1048934" name="Text Box 32"/>
            <p:cNvSpPr txBox="1">
              <a:spLocks noChangeArrowheads="1"/>
            </p:cNvSpPr>
            <p:nvPr/>
          </p:nvSpPr>
          <p:spPr bwMode="auto">
            <a:xfrm flipH="1">
              <a:off x="3631" y="1853"/>
              <a:ext cx="267" cy="29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altLang="zh-CN" b="1" sz="2400" kumimoji="1" lang="en-US">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1048935" name="Line 34"/>
            <p:cNvSpPr>
              <a:spLocks noChangeShapeType="1"/>
            </p:cNvSpPr>
            <p:nvPr/>
          </p:nvSpPr>
          <p:spPr bwMode="auto">
            <a:xfrm rot="10800000" flipH="1" flipV="1">
              <a:off x="3677" y="1895"/>
              <a:ext cx="0" cy="539"/>
            </a:xfrm>
            <a:prstGeom prst="line"/>
            <a:noFill/>
            <a:ln w="38100">
              <a:solidFill>
                <a:schemeClr val="folHlink"/>
              </a:solidFill>
              <a:round/>
              <a:tailEnd type="triangle" w="sm" len="med"/>
            </a:ln>
            <a:effectLst/>
          </p:spPr>
          <p:txBody>
            <a:bodyPr anchor="ctr" wrap="none"/>
            <a:p>
              <a:endParaRPr altLang="en-US" b="1" lang="zh-CN"/>
            </a:p>
          </p:txBody>
        </p:sp>
      </p:grpSp>
      <p:sp>
        <p:nvSpPr>
          <p:cNvPr id="1048936" name="Text Box 44"/>
          <p:cNvSpPr txBox="1">
            <a:spLocks noChangeArrowheads="1"/>
          </p:cNvSpPr>
          <p:nvPr/>
        </p:nvSpPr>
        <p:spPr bwMode="auto">
          <a:xfrm flipH="1">
            <a:off x="3940044" y="5808811"/>
            <a:ext cx="3821377" cy="311150"/>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pPr>
            <a:r>
              <a:rPr altLang="en-US" b="1" sz="1800" kumimoji="1" lang="zh-CN">
                <a:solidFill>
                  <a:schemeClr val="folHlink"/>
                </a:solidFill>
                <a:latin typeface="Arial" panose="020B0604020202020204" pitchFamily="34" charset="0"/>
                <a:ea typeface="黑体" panose="02010609060101010101" pitchFamily="2" charset="-122"/>
              </a:rPr>
              <a:t>需要查找 </a:t>
            </a:r>
            <a:r>
              <a:rPr altLang="zh-CN" b="1" sz="1800" kumimoji="1" lang="en-US">
                <a:solidFill>
                  <a:schemeClr val="folHlink"/>
                </a:solidFill>
                <a:latin typeface="Arial" panose="020B0604020202020204" pitchFamily="34" charset="0"/>
                <a:ea typeface="黑体" panose="02010609060101010101" pitchFamily="2" charset="-122"/>
              </a:rPr>
              <a:t>y.abc.com </a:t>
            </a:r>
            <a:r>
              <a:rPr altLang="en-US" b="1" sz="1800" kumimoji="1" lang="zh-CN">
                <a:solidFill>
                  <a:schemeClr val="folHlink"/>
                </a:solidFill>
                <a:latin typeface="Arial" panose="020B0604020202020204" pitchFamily="34" charset="0"/>
                <a:ea typeface="黑体" panose="02010609060101010101" pitchFamily="2" charset="-122"/>
              </a:rPr>
              <a:t>的 </a:t>
            </a:r>
            <a:r>
              <a:rPr altLang="zh-CN" b="1" sz="1800" kumimoji="1" lang="en-US">
                <a:solidFill>
                  <a:schemeClr val="folHlink"/>
                </a:solidFill>
                <a:latin typeface="Arial" panose="020B0604020202020204" pitchFamily="34" charset="0"/>
                <a:ea typeface="黑体" panose="02010609060101010101" pitchFamily="2" charset="-122"/>
              </a:rPr>
              <a:t>IP </a:t>
            </a:r>
            <a:r>
              <a:rPr altLang="en-US" b="1" sz="1800" kumimoji="1" lang="zh-CN">
                <a:solidFill>
                  <a:schemeClr val="folHlink"/>
                </a:solidFill>
                <a:latin typeface="Arial" panose="020B0604020202020204" pitchFamily="34" charset="0"/>
                <a:ea typeface="黑体" panose="02010609060101010101" pitchFamily="2" charset="-122"/>
              </a:rPr>
              <a:t>地址</a:t>
            </a:r>
            <a:endParaRPr altLang="en-US" b="1" sz="1800" kumimoji="1" lang="zh-CN">
              <a:solidFill>
                <a:schemeClr val="folHlink"/>
              </a:solidFill>
              <a:latin typeface="Arial" panose="020B0604020202020204" pitchFamily="34" charset="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209"/>
                                        </p:tgtEl>
                                        <p:attrNameLst>
                                          <p:attrName>style.visibility</p:attrName>
                                        </p:attrNameLst>
                                      </p:cBhvr>
                                      <p:to>
                                        <p:strVal val="visible"/>
                                      </p:to>
                                    </p:set>
                                    <p:animEffect transition="in" filter="wipe(down)">
                                      <p:cBhvr>
                                        <p:cTn dur="1000" id="7"/>
                                        <p:tgtEl>
                                          <p:spTgt spid="209"/>
                                        </p:tgtEl>
                                      </p:cBhvr>
                                    </p:animEffect>
                                  </p:childTnLst>
                                </p:cTn>
                              </p:par>
                            </p:childTnLst>
                          </p:cTn>
                        </p:par>
                        <p:par>
                          <p:cTn fill="hold" id="8">
                            <p:stCondLst>
                              <p:cond delay="1000"/>
                            </p:stCondLst>
                            <p:childTnLst>
                              <p:par>
                                <p:cTn fill="hold" grpId="0" id="9" nodeType="afterEffect" presetClass="entr" presetID="1" presetSubtype="0">
                                  <p:stCondLst>
                                    <p:cond delay="500"/>
                                  </p:stCondLst>
                                  <p:childTnLst>
                                    <p:set>
                                      <p:cBhvr>
                                        <p:cTn dur="1" fill="hold" id="10">
                                          <p:stCondLst>
                                            <p:cond delay="0"/>
                                          </p:stCondLst>
                                        </p:cTn>
                                        <p:tgtEl>
                                          <p:spTgt spid="1048923"/>
                                        </p:tgtEl>
                                        <p:attrNameLst>
                                          <p:attrName>style.visibility</p:attrName>
                                        </p:attrNameLst>
                                      </p:cBhvr>
                                      <p:to>
                                        <p:strVal val="visible"/>
                                      </p:to>
                                    </p:set>
                                  </p:childTnLst>
                                </p:cTn>
                              </p:par>
                            </p:childTnLst>
                          </p:cTn>
                        </p:par>
                        <p:par>
                          <p:cTn fill="hold" id="11">
                            <p:stCondLst>
                              <p:cond delay="1500"/>
                            </p:stCondLst>
                            <p:childTnLst>
                              <p:par>
                                <p:cTn fill="hold" id="12" nodeType="afterEffect" presetClass="entr" presetID="22" presetSubtype="4">
                                  <p:stCondLst>
                                    <p:cond delay="500"/>
                                  </p:stCondLst>
                                  <p:childTnLst>
                                    <p:set>
                                      <p:cBhvr>
                                        <p:cTn dur="1" fill="hold" id="13">
                                          <p:stCondLst>
                                            <p:cond delay="0"/>
                                          </p:stCondLst>
                                        </p:cTn>
                                        <p:tgtEl>
                                          <p:spTgt spid="206"/>
                                        </p:tgtEl>
                                        <p:attrNameLst>
                                          <p:attrName>style.visibility</p:attrName>
                                        </p:attrNameLst>
                                      </p:cBhvr>
                                      <p:to>
                                        <p:strVal val="visible"/>
                                      </p:to>
                                    </p:set>
                                    <p:animEffect transition="in" filter="wipe(down)">
                                      <p:cBhvr>
                                        <p:cTn dur="1000" id="14"/>
                                        <p:tgtEl>
                                          <p:spTgt spid="206"/>
                                        </p:tgtEl>
                                      </p:cBhvr>
                                    </p:animEffect>
                                  </p:childTnLst>
                                </p:cTn>
                              </p:par>
                            </p:childTnLst>
                          </p:cTn>
                        </p:par>
                        <p:par>
                          <p:cTn fill="hold" id="15">
                            <p:stCondLst>
                              <p:cond delay="3000"/>
                            </p:stCondLst>
                            <p:childTnLst>
                              <p:par>
                                <p:cTn fill="hold" grpId="0" id="16" nodeType="afterEffect" presetClass="entr" presetID="1" presetSubtype="0">
                                  <p:stCondLst>
                                    <p:cond delay="500"/>
                                  </p:stCondLst>
                                  <p:childTnLst>
                                    <p:set>
                                      <p:cBhvr>
                                        <p:cTn dur="1" fill="hold" id="17">
                                          <p:stCondLst>
                                            <p:cond delay="0"/>
                                          </p:stCondLst>
                                        </p:cTn>
                                        <p:tgtEl>
                                          <p:spTgt spid="1048922"/>
                                        </p:tgtEl>
                                        <p:attrNameLst>
                                          <p:attrName>style.visibility</p:attrName>
                                        </p:attrNameLst>
                                      </p:cBhvr>
                                      <p:to>
                                        <p:strVal val="visible"/>
                                      </p:to>
                                    </p:set>
                                  </p:childTnLst>
                                </p:cTn>
                              </p:par>
                            </p:childTnLst>
                          </p:cTn>
                        </p:par>
                        <p:par>
                          <p:cTn fill="hold" id="18">
                            <p:stCondLst>
                              <p:cond delay="3500"/>
                            </p:stCondLst>
                            <p:childTnLst>
                              <p:par>
                                <p:cTn fill="hold" id="19" nodeType="afterEffect" presetClass="entr" presetID="22" presetSubtype="8">
                                  <p:stCondLst>
                                    <p:cond delay="500"/>
                                  </p:stCondLst>
                                  <p:childTnLst>
                                    <p:set>
                                      <p:cBhvr>
                                        <p:cTn dur="1" fill="hold" id="20">
                                          <p:stCondLst>
                                            <p:cond delay="0"/>
                                          </p:stCondLst>
                                        </p:cTn>
                                        <p:tgtEl>
                                          <p:spTgt spid="208"/>
                                        </p:tgtEl>
                                        <p:attrNameLst>
                                          <p:attrName>style.visibility</p:attrName>
                                        </p:attrNameLst>
                                      </p:cBhvr>
                                      <p:to>
                                        <p:strVal val="visible"/>
                                      </p:to>
                                    </p:set>
                                    <p:animEffect transition="in" filter="wipe(left)">
                                      <p:cBhvr>
                                        <p:cTn dur="1000" id="21"/>
                                        <p:tgtEl>
                                          <p:spTgt spid="208"/>
                                        </p:tgtEl>
                                      </p:cBhvr>
                                    </p:animEffect>
                                  </p:childTnLst>
                                </p:cTn>
                              </p:par>
                            </p:childTnLst>
                          </p:cTn>
                        </p:par>
                        <p:par>
                          <p:cTn fill="hold" id="22">
                            <p:stCondLst>
                              <p:cond delay="5000"/>
                            </p:stCondLst>
                            <p:childTnLst>
                              <p:par>
                                <p:cTn fill="hold" id="23" nodeType="afterEffect" presetClass="entr" presetID="22" presetSubtype="1">
                                  <p:stCondLst>
                                    <p:cond delay="500"/>
                                  </p:stCondLst>
                                  <p:childTnLst>
                                    <p:set>
                                      <p:cBhvr>
                                        <p:cTn dur="1" fill="hold" id="24">
                                          <p:stCondLst>
                                            <p:cond delay="0"/>
                                          </p:stCondLst>
                                        </p:cTn>
                                        <p:tgtEl>
                                          <p:spTgt spid="213"/>
                                        </p:tgtEl>
                                        <p:attrNameLst>
                                          <p:attrName>style.visibility</p:attrName>
                                        </p:attrNameLst>
                                      </p:cBhvr>
                                      <p:to>
                                        <p:strVal val="visible"/>
                                      </p:to>
                                    </p:set>
                                    <p:animEffect transition="in" filter="wipe(up)">
                                      <p:cBhvr>
                                        <p:cTn dur="1000" id="25"/>
                                        <p:tgtEl>
                                          <p:spTgt spid="213"/>
                                        </p:tgtEl>
                                      </p:cBhvr>
                                    </p:animEffect>
                                  </p:childTnLst>
                                </p:cTn>
                              </p:par>
                            </p:childTnLst>
                          </p:cTn>
                        </p:par>
                        <p:par>
                          <p:cTn fill="hold" id="26">
                            <p:stCondLst>
                              <p:cond delay="6500"/>
                            </p:stCondLst>
                            <p:childTnLst>
                              <p:par>
                                <p:cTn fill="hold" id="27" nodeType="afterEffect" presetClass="entr" presetID="22" presetSubtype="4">
                                  <p:stCondLst>
                                    <p:cond delay="500"/>
                                  </p:stCondLst>
                                  <p:childTnLst>
                                    <p:set>
                                      <p:cBhvr>
                                        <p:cTn dur="1" fill="hold" id="28">
                                          <p:stCondLst>
                                            <p:cond delay="0"/>
                                          </p:stCondLst>
                                        </p:cTn>
                                        <p:tgtEl>
                                          <p:spTgt spid="212"/>
                                        </p:tgtEl>
                                        <p:attrNameLst>
                                          <p:attrName>style.visibility</p:attrName>
                                        </p:attrNameLst>
                                      </p:cBhvr>
                                      <p:to>
                                        <p:strVal val="visible"/>
                                      </p:to>
                                    </p:set>
                                    <p:animEffect transition="in" filter="wipe(down)">
                                      <p:cBhvr>
                                        <p:cTn dur="1000" id="29"/>
                                        <p:tgtEl>
                                          <p:spTgt spid="212"/>
                                        </p:tgtEl>
                                      </p:cBhvr>
                                    </p:animEffect>
                                  </p:childTnLst>
                                </p:cTn>
                              </p:par>
                            </p:childTnLst>
                          </p:cTn>
                        </p:par>
                        <p:par>
                          <p:cTn fill="hold" id="30">
                            <p:stCondLst>
                              <p:cond delay="8000"/>
                            </p:stCondLst>
                            <p:childTnLst>
                              <p:par>
                                <p:cTn fill="hold" id="31" nodeType="afterEffect" presetClass="entr" presetID="22" presetSubtype="2">
                                  <p:stCondLst>
                                    <p:cond delay="500"/>
                                  </p:stCondLst>
                                  <p:childTnLst>
                                    <p:set>
                                      <p:cBhvr>
                                        <p:cTn dur="1" fill="hold" id="32">
                                          <p:stCondLst>
                                            <p:cond delay="0"/>
                                          </p:stCondLst>
                                        </p:cTn>
                                        <p:tgtEl>
                                          <p:spTgt spid="211"/>
                                        </p:tgtEl>
                                        <p:attrNameLst>
                                          <p:attrName>style.visibility</p:attrName>
                                        </p:attrNameLst>
                                      </p:cBhvr>
                                      <p:to>
                                        <p:strVal val="visible"/>
                                      </p:to>
                                    </p:set>
                                    <p:animEffect transition="in" filter="wipe(right)">
                                      <p:cBhvr>
                                        <p:cTn dur="1000" id="33"/>
                                        <p:tgtEl>
                                          <p:spTgt spid="211"/>
                                        </p:tgtEl>
                                      </p:cBhvr>
                                    </p:animEffect>
                                  </p:childTnLst>
                                </p:cTn>
                              </p:par>
                            </p:childTnLst>
                          </p:cTn>
                        </p:par>
                        <p:par>
                          <p:cTn fill="hold" id="34">
                            <p:stCondLst>
                              <p:cond delay="9500"/>
                            </p:stCondLst>
                            <p:childTnLst>
                              <p:par>
                                <p:cTn fill="hold" id="35" nodeType="afterEffect" presetClass="entr" presetID="22" presetSubtype="1">
                                  <p:stCondLst>
                                    <p:cond delay="500"/>
                                  </p:stCondLst>
                                  <p:childTnLst>
                                    <p:set>
                                      <p:cBhvr>
                                        <p:cTn dur="1" fill="hold" id="36">
                                          <p:stCondLst>
                                            <p:cond delay="0"/>
                                          </p:stCondLst>
                                        </p:cTn>
                                        <p:tgtEl>
                                          <p:spTgt spid="207"/>
                                        </p:tgtEl>
                                        <p:attrNameLst>
                                          <p:attrName>style.visibility</p:attrName>
                                        </p:attrNameLst>
                                      </p:cBhvr>
                                      <p:to>
                                        <p:strVal val="visible"/>
                                      </p:to>
                                    </p:set>
                                    <p:animEffect transition="in" filter="wipe(up)">
                                      <p:cBhvr>
                                        <p:cTn dur="500" id="37"/>
                                        <p:tgtEl>
                                          <p:spTgt spid="207"/>
                                        </p:tgtEl>
                                      </p:cBhvr>
                                    </p:animEffect>
                                  </p:childTnLst>
                                </p:cTn>
                              </p:par>
                            </p:childTnLst>
                          </p:cTn>
                        </p:par>
                        <p:par>
                          <p:cTn fill="hold" id="38">
                            <p:stCondLst>
                              <p:cond delay="10500"/>
                            </p:stCondLst>
                            <p:childTnLst>
                              <p:par>
                                <p:cTn fill="hold" id="39" nodeType="afterEffect" presetClass="entr" presetID="22" presetSubtype="1">
                                  <p:stCondLst>
                                    <p:cond delay="500"/>
                                  </p:stCondLst>
                                  <p:childTnLst>
                                    <p:set>
                                      <p:cBhvr>
                                        <p:cTn dur="1" fill="hold" id="40">
                                          <p:stCondLst>
                                            <p:cond delay="0"/>
                                          </p:stCondLst>
                                        </p:cTn>
                                        <p:tgtEl>
                                          <p:spTgt spid="210"/>
                                        </p:tgtEl>
                                        <p:attrNameLst>
                                          <p:attrName>style.visibility</p:attrName>
                                        </p:attrNameLst>
                                      </p:cBhvr>
                                      <p:to>
                                        <p:strVal val="visible"/>
                                      </p:to>
                                    </p:set>
                                    <p:animEffect transition="in" filter="wipe(up)">
                                      <p:cBhvr>
                                        <p:cTn dur="1000" id="41"/>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2" grpId="0" animBg="1"/>
      <p:bldP spid="10489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937" name="Rectangle 2"/>
          <p:cNvSpPr>
            <a:spLocks noGrp="1" noChangeArrowheads="1"/>
          </p:cNvSpPr>
          <p:nvPr>
            <p:ph type="title"/>
          </p:nvPr>
        </p:nvSpPr>
        <p:spPr/>
        <p:txBody>
          <a:bodyPr/>
          <a:p>
            <a:pPr algn="ctr" eaLnBrk="1" hangingPunct="1"/>
            <a:r>
              <a:rPr altLang="en-US" dirty="0" lang="zh-CN"/>
              <a:t>名字的高速缓存 </a:t>
            </a:r>
            <a:endParaRPr altLang="en-US" dirty="0" lang="zh-CN"/>
          </a:p>
        </p:txBody>
      </p:sp>
      <p:sp>
        <p:nvSpPr>
          <p:cNvPr id="1048938" name="Rectangle 3"/>
          <p:cNvSpPr>
            <a:spLocks noGrp="1" noChangeArrowheads="1"/>
          </p:cNvSpPr>
          <p:nvPr>
            <p:ph idx="1"/>
          </p:nvPr>
        </p:nvSpPr>
        <p:spPr/>
        <p:txBody>
          <a:bodyPr/>
          <a:p>
            <a:pPr eaLnBrk="1" hangingPunct="1"/>
            <a:r>
              <a:rPr altLang="en-US" dirty="0" sz="2800" lang="zh-CN" smtClean="0">
                <a:solidFill>
                  <a:srgbClr val="FF0000"/>
                </a:solidFill>
                <a:ea typeface="黑体" panose="02010609060101010101" pitchFamily="2" charset="-122"/>
              </a:rPr>
              <a:t>每个域名服务器都维护一个高速缓存，</a:t>
            </a:r>
            <a:r>
              <a:rPr altLang="en-US" dirty="0" sz="2800" lang="zh-CN" smtClean="0">
                <a:ea typeface="黑体" panose="02010609060101010101" pitchFamily="2" charset="-122"/>
              </a:rPr>
              <a:t>存放最近用过的名字以及从何处获得名字映射信息的记录。</a:t>
            </a:r>
            <a:endParaRPr altLang="en-US" dirty="0" sz="2800" lang="zh-CN" smtClean="0">
              <a:ea typeface="黑体" panose="02010609060101010101" pitchFamily="2" charset="-122"/>
            </a:endParaRPr>
          </a:p>
          <a:p>
            <a:pPr eaLnBrk="1" hangingPunct="1"/>
            <a:r>
              <a:rPr altLang="en-US" dirty="0" sz="2800" lang="zh-CN" smtClean="0">
                <a:ea typeface="黑体" panose="02010609060101010101" pitchFamily="2" charset="-122"/>
              </a:rPr>
              <a:t>可大大减轻根域名服务器的负荷，使互联网上的 </a:t>
            </a:r>
            <a:r>
              <a:rPr altLang="zh-CN" dirty="0" sz="2800" lang="en-US" smtClean="0">
                <a:ea typeface="黑体" panose="02010609060101010101" pitchFamily="2" charset="-122"/>
              </a:rPr>
              <a:t>DNS </a:t>
            </a:r>
            <a:r>
              <a:rPr altLang="en-US" dirty="0" sz="2800" lang="zh-CN" smtClean="0">
                <a:ea typeface="黑体" panose="02010609060101010101" pitchFamily="2" charset="-122"/>
              </a:rPr>
              <a:t>查询请求和回答报文的数量大为减少。 </a:t>
            </a:r>
            <a:endParaRPr altLang="en-US" dirty="0" sz="2800" lang="zh-CN" smtClean="0">
              <a:ea typeface="黑体" panose="02010609060101010101" pitchFamily="2" charset="-122"/>
            </a:endParaRPr>
          </a:p>
          <a:p>
            <a:pPr eaLnBrk="1" hangingPunct="1"/>
            <a:r>
              <a:rPr altLang="en-US" dirty="0" sz="2800" lang="zh-CN" smtClean="0">
                <a:ea typeface="黑体" panose="02010609060101010101" pitchFamily="2" charset="-122"/>
              </a:rPr>
              <a:t>为保持高速缓存中的内容正确，域名服务器应为每项内容设置计时器，并处理超过合理时间的项（例如，每个项目只存放两天）。</a:t>
            </a:r>
            <a:endParaRPr altLang="en-US" dirty="0" sz="2800" lang="zh-CN" smtClean="0">
              <a:ea typeface="黑体" panose="02010609060101010101" pitchFamily="2" charset="-122"/>
            </a:endParaRPr>
          </a:p>
          <a:p>
            <a:pPr eaLnBrk="1" hangingPunct="1"/>
            <a:r>
              <a:rPr altLang="en-US" dirty="0" sz="2800" lang="zh-CN" smtClean="0">
                <a:ea typeface="黑体" panose="02010609060101010101" pitchFamily="2" charset="-122"/>
              </a:rPr>
              <a:t>当权限域名服务器回答一个查询请求时，在响应中都指明绑定有效存在的时间值。增加此时间值可减少网络开销，而减少此时间值可提高域名转换的准确性。 </a:t>
            </a:r>
            <a:endParaRPr altLang="en-US" dirty="0" sz="2800" lang="zh-CN" smtClean="0">
              <a:ea typeface="黑体" panose="02010609060101010101" pitchFamily="2" charset="-122"/>
            </a:endParaRP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942" name="标题 1"/>
          <p:cNvSpPr>
            <a:spLocks noGrp="1"/>
          </p:cNvSpPr>
          <p:nvPr>
            <p:ph type="title"/>
          </p:nvPr>
        </p:nvSpPr>
        <p:spPr>
          <a:xfrm>
            <a:off x="495300" y="188913"/>
            <a:ext cx="9066742" cy="792162"/>
          </a:xfrm>
        </p:spPr>
        <p:txBody>
          <a:bodyPr/>
          <a:p>
            <a:pPr eaLnBrk="1" hangingPunct="1"/>
            <a:r>
              <a:rPr altLang="zh-CN" lang="en-US" smtClean="0">
                <a:ea typeface="黑体" panose="02010609060101010101" pitchFamily="2" charset="-122"/>
              </a:rPr>
              <a:t>6.2  </a:t>
            </a:r>
            <a:r>
              <a:rPr altLang="en-US" lang="zh-CN" smtClean="0">
                <a:ea typeface="黑体" panose="02010609060101010101" pitchFamily="2" charset="-122"/>
              </a:rPr>
              <a:t>文件传送协议</a:t>
            </a:r>
            <a:endParaRPr altLang="en-US" lang="zh-CN" smtClean="0">
              <a:ea typeface="黑体" panose="02010609060101010101" pitchFamily="2" charset="-122"/>
            </a:endParaRPr>
          </a:p>
        </p:txBody>
      </p:sp>
      <p:sp>
        <p:nvSpPr>
          <p:cNvPr id="1048943" name="内容占位符 2"/>
          <p:cNvSpPr>
            <a:spLocks noGrp="1"/>
          </p:cNvSpPr>
          <p:nvPr>
            <p:ph idx="1"/>
          </p:nvPr>
        </p:nvSpPr>
        <p:spPr>
          <a:xfrm>
            <a:off x="495300" y="1196975"/>
            <a:ext cx="9066742" cy="4933950"/>
          </a:xfrm>
        </p:spPr>
        <p:txBody>
          <a:bodyPr/>
          <a:p>
            <a:pPr eaLnBrk="1" hangingPunct="1"/>
            <a:r>
              <a:rPr altLang="zh-CN" dirty="0" sz="3200" lang="en-US">
                <a:ea typeface="黑体" panose="02010609060101010101" pitchFamily="2" charset="-122"/>
              </a:rPr>
              <a:t>6.2.1  FTP </a:t>
            </a:r>
            <a:r>
              <a:rPr altLang="en-US" dirty="0" sz="3200" lang="zh-CN" smtClean="0">
                <a:ea typeface="黑体" panose="02010609060101010101" pitchFamily="2" charset="-122"/>
              </a:rPr>
              <a:t>概述</a:t>
            </a:r>
            <a:endParaRPr altLang="zh-CN" dirty="0" sz="3200" lang="en-US" smtClean="0">
              <a:ea typeface="黑体" panose="02010609060101010101" pitchFamily="2" charset="-122"/>
            </a:endParaRPr>
          </a:p>
          <a:p>
            <a:pPr eaLnBrk="1" hangingPunct="1"/>
            <a:r>
              <a:rPr altLang="zh-CN" dirty="0" sz="3200" lang="en-US">
                <a:ea typeface="黑体" panose="02010609060101010101" pitchFamily="2" charset="-122"/>
              </a:rPr>
              <a:t>6.2.2  FTP </a:t>
            </a:r>
            <a:r>
              <a:rPr altLang="en-US" dirty="0" sz="3200" lang="zh-CN">
                <a:ea typeface="黑体" panose="02010609060101010101" pitchFamily="2" charset="-122"/>
              </a:rPr>
              <a:t>的基本工作</a:t>
            </a:r>
            <a:r>
              <a:rPr altLang="en-US" dirty="0" sz="3200" lang="zh-CN" smtClean="0">
                <a:ea typeface="黑体" panose="02010609060101010101" pitchFamily="2" charset="-122"/>
              </a:rPr>
              <a:t>原理</a:t>
            </a:r>
            <a:endParaRPr altLang="zh-CN" dirty="0" sz="3200" lang="en-US" smtClean="0">
              <a:ea typeface="黑体" panose="02010609060101010101" pitchFamily="2" charset="-122"/>
            </a:endParaRPr>
          </a:p>
          <a:p>
            <a:pPr eaLnBrk="1" hangingPunct="1"/>
            <a:r>
              <a:rPr altLang="zh-CN" dirty="0" sz="3200" lang="en-US">
                <a:ea typeface="黑体" panose="02010609060101010101" pitchFamily="2" charset="-122"/>
              </a:rPr>
              <a:t>6.2.3  </a:t>
            </a:r>
            <a:r>
              <a:rPr altLang="en-US" dirty="0" sz="3200" lang="zh-CN">
                <a:ea typeface="黑体" panose="02010609060101010101" pitchFamily="2" charset="-122"/>
              </a:rPr>
              <a:t>简单文件传送协议 </a:t>
            </a:r>
            <a:r>
              <a:rPr altLang="zh-CN" dirty="0" sz="3200" lang="en-US">
                <a:ea typeface="黑体" panose="02010609060101010101" pitchFamily="2" charset="-122"/>
              </a:rPr>
              <a:t>TFTP</a:t>
            </a:r>
            <a:endParaRPr altLang="en-US" dirty="0" 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944" name="Rectangle 2"/>
          <p:cNvSpPr>
            <a:spLocks noGrp="1" noChangeArrowheads="1"/>
          </p:cNvSpPr>
          <p:nvPr>
            <p:ph type="title"/>
          </p:nvPr>
        </p:nvSpPr>
        <p:spPr/>
        <p:txBody>
          <a:bodyPr/>
          <a:p>
            <a:pPr eaLnBrk="1" hangingPunct="1"/>
            <a:r>
              <a:rPr altLang="en-US" dirty="0" lang="zh-CN" smtClean="0">
                <a:ea typeface="黑体" panose="02010609060101010101" pitchFamily="2" charset="-122"/>
              </a:rPr>
              <a:t> </a:t>
            </a:r>
            <a:br>
              <a:rPr altLang="en-US" dirty="0" lang="zh-CN" smtClean="0">
                <a:ea typeface="黑体" panose="02010609060101010101" pitchFamily="2" charset="-122"/>
              </a:rPr>
            </a:br>
            <a:r>
              <a:rPr altLang="zh-CN" dirty="0" lang="en-US" smtClean="0">
                <a:ea typeface="黑体" panose="02010609060101010101" pitchFamily="2" charset="-122"/>
              </a:rPr>
              <a:t>6.2.1  FTP</a:t>
            </a:r>
            <a:r>
              <a:rPr altLang="en-US" dirty="0" lang="zh-CN" smtClean="0">
                <a:ea typeface="黑体" panose="02010609060101010101" pitchFamily="2" charset="-122"/>
              </a:rPr>
              <a:t>概述</a:t>
            </a:r>
            <a:endParaRPr altLang="en-US" dirty="0" lang="zh-CN" smtClean="0">
              <a:ea typeface="黑体" panose="02010609060101010101" pitchFamily="2" charset="-122"/>
            </a:endParaRPr>
          </a:p>
        </p:txBody>
      </p:sp>
      <p:sp>
        <p:nvSpPr>
          <p:cNvPr id="1048945" name="Rectangle 3"/>
          <p:cNvSpPr>
            <a:spLocks noGrp="1" noChangeArrowheads="1"/>
          </p:cNvSpPr>
          <p:nvPr>
            <p:ph idx="1"/>
          </p:nvPr>
        </p:nvSpPr>
        <p:spPr/>
        <p:txBody>
          <a:bodyPr/>
          <a:p>
            <a:pPr eaLnBrk="1" hangingPunct="1"/>
            <a:r>
              <a:rPr altLang="en-US" dirty="0" lang="zh-CN" smtClean="0">
                <a:solidFill>
                  <a:srgbClr val="FF0000"/>
                </a:solidFill>
                <a:ea typeface="黑体" panose="02010609060101010101" pitchFamily="2" charset="-122"/>
              </a:rPr>
              <a:t>文件传送协议</a:t>
            </a:r>
            <a:r>
              <a:rPr altLang="en-US" dirty="0" lang="zh-CN" smtClean="0">
                <a:ea typeface="黑体" panose="02010609060101010101" pitchFamily="2" charset="-122"/>
              </a:rPr>
              <a:t> </a:t>
            </a:r>
            <a:r>
              <a:rPr altLang="zh-CN" dirty="0" lang="en-US" smtClean="0">
                <a:ea typeface="黑体" panose="02010609060101010101" pitchFamily="2" charset="-122"/>
              </a:rPr>
              <a:t>FTP (File Transfer Protocol) </a:t>
            </a:r>
            <a:r>
              <a:rPr altLang="en-US" dirty="0" lang="zh-CN" smtClean="0">
                <a:ea typeface="黑体" panose="02010609060101010101" pitchFamily="2" charset="-122"/>
              </a:rPr>
              <a:t>是互联网上使用得最广泛的文件传送协议。</a:t>
            </a:r>
            <a:endParaRPr altLang="en-US" dirty="0" lang="zh-CN" smtClean="0">
              <a:ea typeface="黑体" panose="02010609060101010101" pitchFamily="2" charset="-122"/>
            </a:endParaRPr>
          </a:p>
          <a:p>
            <a:pPr eaLnBrk="1" hangingPunct="1"/>
            <a:r>
              <a:rPr altLang="zh-CN" dirty="0" lang="en-US" smtClean="0">
                <a:ea typeface="黑体" panose="02010609060101010101" pitchFamily="2" charset="-122"/>
              </a:rPr>
              <a:t>FTP </a:t>
            </a:r>
            <a:r>
              <a:rPr altLang="en-US" dirty="0" lang="zh-CN" smtClean="0">
                <a:ea typeface="黑体" panose="02010609060101010101" pitchFamily="2" charset="-122"/>
              </a:rPr>
              <a:t>提供</a:t>
            </a:r>
            <a:r>
              <a:rPr altLang="en-US" dirty="0" lang="zh-CN" smtClean="0">
                <a:solidFill>
                  <a:srgbClr val="FF0000"/>
                </a:solidFill>
                <a:ea typeface="黑体" panose="02010609060101010101" pitchFamily="2" charset="-122"/>
              </a:rPr>
              <a:t>交互式</a:t>
            </a:r>
            <a:r>
              <a:rPr altLang="en-US" dirty="0" lang="zh-CN" smtClean="0">
                <a:ea typeface="黑体" panose="02010609060101010101" pitchFamily="2" charset="-122"/>
              </a:rPr>
              <a:t>的访问，允许客户指明文件的类型与格式，并允许文件具有存取权限。</a:t>
            </a:r>
            <a:endParaRPr altLang="en-US" dirty="0" lang="zh-CN" smtClean="0">
              <a:ea typeface="黑体" panose="02010609060101010101" pitchFamily="2" charset="-122"/>
            </a:endParaRPr>
          </a:p>
          <a:p>
            <a:pPr eaLnBrk="1" hangingPunct="1"/>
            <a:r>
              <a:rPr altLang="zh-CN" dirty="0" lang="en-US" smtClean="0">
                <a:ea typeface="黑体" panose="02010609060101010101" pitchFamily="2" charset="-122"/>
              </a:rPr>
              <a:t>FTP </a:t>
            </a:r>
            <a:r>
              <a:rPr altLang="en-US" dirty="0" lang="zh-CN" smtClean="0">
                <a:ea typeface="黑体" panose="02010609060101010101" pitchFamily="2" charset="-122"/>
              </a:rPr>
              <a:t>屏蔽了各计算机系统的细节，因而适合于在异构网络中任意计算机之间传送文件。</a:t>
            </a:r>
            <a:endParaRPr altLang="en-US" dirty="0" lang="zh-CN" smtClean="0">
              <a:ea typeface="黑体" panose="02010609060101010101" pitchFamily="2" charset="-122"/>
            </a:endParaRPr>
          </a:p>
          <a:p>
            <a:pPr eaLnBrk="1" hangingPunct="1"/>
            <a:r>
              <a:rPr altLang="zh-CN" dirty="0" lang="en-US" smtClean="0">
                <a:ea typeface="黑体" panose="02010609060101010101" pitchFamily="2" charset="-122"/>
              </a:rPr>
              <a:t>RFC 959 </a:t>
            </a:r>
            <a:r>
              <a:rPr altLang="en-US" dirty="0" lang="zh-CN" smtClean="0">
                <a:ea typeface="黑体" panose="02010609060101010101" pitchFamily="2" charset="-122"/>
              </a:rPr>
              <a:t>很早就成为了互联网的正式标准。 </a:t>
            </a:r>
            <a:endParaRPr altLang="en-US" dirty="0" lang="zh-CN" smtClean="0">
              <a:ea typeface="黑体" panose="02010609060101010101" pitchFamily="2" charset="-122"/>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592" name="Rectangle 2"/>
          <p:cNvSpPr>
            <a:spLocks noGrp="1" noChangeArrowheads="1"/>
          </p:cNvSpPr>
          <p:nvPr>
            <p:ph type="title"/>
          </p:nvPr>
        </p:nvSpPr>
        <p:spPr>
          <a:xfrm>
            <a:off x="495300" y="188913"/>
            <a:ext cx="9066742" cy="792162"/>
          </a:xfrm>
        </p:spPr>
        <p:txBody>
          <a:bodyPr/>
          <a:p>
            <a:pPr algn="ctr" eaLnBrk="1" hangingPunct="1"/>
            <a:r>
              <a:rPr altLang="en-US" dirty="0" lang="zh-CN"/>
              <a:t>应用层协议的特点 </a:t>
            </a:r>
            <a:endParaRPr altLang="en-US" dirty="0" lang="zh-CN"/>
          </a:p>
        </p:txBody>
      </p:sp>
      <p:sp>
        <p:nvSpPr>
          <p:cNvPr id="1048593" name="Rectangle 3"/>
          <p:cNvSpPr>
            <a:spLocks noGrp="1" noChangeArrowheads="1"/>
          </p:cNvSpPr>
          <p:nvPr>
            <p:ph idx="1"/>
          </p:nvPr>
        </p:nvSpPr>
        <p:spPr>
          <a:xfrm>
            <a:off x="495300" y="1196975"/>
            <a:ext cx="9066742" cy="4933950"/>
          </a:xfrm>
        </p:spPr>
        <p:txBody>
          <a:bodyPr/>
          <a:p>
            <a:pPr algn="just" eaLnBrk="1" hangingPunct="1"/>
            <a:r>
              <a:rPr altLang="en-US" dirty="0" sz="2800" lang="zh-CN" smtClean="0">
                <a:latin typeface="黑体" panose="02010609060101010101" pitchFamily="2" charset="-122"/>
                <a:ea typeface="黑体" panose="02010609060101010101" pitchFamily="2" charset="-122"/>
              </a:rPr>
              <a:t>每个应用层协议都是为了解决某一类应用问题，而问题的解决又往往是通过位于不同主机中的多个应用进程之间的通信和协同工作来完成的。应用层的具体内容就是规定应用进程在通信时所遵循的协议。</a:t>
            </a:r>
            <a:endParaRPr altLang="en-US" dirty="0" sz="2800" lang="zh-CN" smtClean="0">
              <a:latin typeface="黑体" panose="02010609060101010101" pitchFamily="2" charset="-122"/>
              <a:ea typeface="黑体" panose="02010609060101010101" pitchFamily="2" charset="-122"/>
            </a:endParaRPr>
          </a:p>
          <a:p>
            <a:pPr algn="just" eaLnBrk="1" hangingPunct="1"/>
            <a:r>
              <a:rPr altLang="en-US" dirty="0" sz="2800" lang="zh-CN" smtClean="0">
                <a:ea typeface="黑体" panose="02010609060101010101" pitchFamily="2" charset="-122"/>
              </a:rPr>
              <a:t>应用层的许多协议都是基于客户服务器方式。客户</a:t>
            </a:r>
            <a:r>
              <a:rPr altLang="zh-CN" dirty="0" sz="2800" lang="en-US" smtClean="0">
                <a:ea typeface="黑体" panose="02010609060101010101" pitchFamily="2" charset="-122"/>
              </a:rPr>
              <a:t>(client)</a:t>
            </a:r>
            <a:r>
              <a:rPr altLang="en-US" dirty="0" sz="2800" lang="zh-CN" smtClean="0">
                <a:ea typeface="黑体" panose="02010609060101010101" pitchFamily="2" charset="-122"/>
              </a:rPr>
              <a:t>和服务器</a:t>
            </a:r>
            <a:r>
              <a:rPr altLang="zh-CN" dirty="0" sz="2800" lang="en-US" smtClean="0">
                <a:ea typeface="黑体" panose="02010609060101010101" pitchFamily="2" charset="-122"/>
              </a:rPr>
              <a:t>(server)</a:t>
            </a:r>
            <a:r>
              <a:rPr altLang="en-US" dirty="0" sz="2800" lang="zh-CN" smtClean="0">
                <a:ea typeface="黑体" panose="02010609060101010101" pitchFamily="2" charset="-122"/>
              </a:rPr>
              <a:t>都是指通信中所涉及的两个应用进程。客户服务器方式所描述的是进程之间服务和被服务的关系。客户是服务请求方，服务器是服务提供方。 </a:t>
            </a:r>
            <a:r>
              <a:rPr altLang="en-US" dirty="0" sz="2800" lang="zh-CN" smtClean="0">
                <a:latin typeface="黑体" panose="02010609060101010101" pitchFamily="2" charset="-122"/>
                <a:ea typeface="黑体" panose="02010609060101010101" pitchFamily="2" charset="-122"/>
              </a:rPr>
              <a:t> </a:t>
            </a:r>
            <a:endParaRPr altLang="en-US" dirty="0" sz="2800" lang="zh-CN" smtClean="0">
              <a:latin typeface="黑体" panose="02010609060101010101" pitchFamily="2" charset="-122"/>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5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946" name="Rectangle 2"/>
          <p:cNvSpPr>
            <a:spLocks noGrp="1" noChangeArrowheads="1"/>
          </p:cNvSpPr>
          <p:nvPr>
            <p:ph type="title"/>
          </p:nvPr>
        </p:nvSpPr>
        <p:spPr/>
        <p:txBody>
          <a:bodyPr/>
          <a:p>
            <a:pPr algn="ctr" eaLnBrk="1" hangingPunct="1"/>
            <a:r>
              <a:rPr altLang="en-US" dirty="0" lang="zh-CN"/>
              <a:t>文件传送并非很简单的问题</a:t>
            </a:r>
            <a:endParaRPr altLang="en-US" dirty="0" lang="zh-CN"/>
          </a:p>
        </p:txBody>
      </p:sp>
      <p:sp>
        <p:nvSpPr>
          <p:cNvPr id="1048947"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lang="zh-CN">
                <a:ea typeface="黑体" panose="02010609060101010101" pitchFamily="2" charset="-122"/>
              </a:rPr>
              <a:t>网络环境中的一项基本应用就是将文件从一台计算机中复制到另一台可能相距很远的计算机中。</a:t>
            </a:r>
            <a:endParaRPr altLang="en-US" lang="zh-CN">
              <a:ea typeface="黑体" panose="02010609060101010101" pitchFamily="2" charset="-122"/>
            </a:endParaRPr>
          </a:p>
          <a:p>
            <a:r>
              <a:rPr altLang="en-US" lang="zh-CN">
                <a:ea typeface="黑体" panose="02010609060101010101" pitchFamily="2" charset="-122"/>
              </a:rPr>
              <a:t>初看起来，在两个主机之间传送文件是很简单的事情。</a:t>
            </a:r>
            <a:endParaRPr altLang="en-US" lang="zh-CN">
              <a:ea typeface="黑体" panose="02010609060101010101" pitchFamily="2" charset="-122"/>
            </a:endParaRPr>
          </a:p>
          <a:p>
            <a:r>
              <a:rPr altLang="en-US" lang="zh-CN">
                <a:ea typeface="黑体" panose="02010609060101010101" pitchFamily="2" charset="-122"/>
              </a:rPr>
              <a:t>其实这往往非常困难。原因是众多的计算机厂商研制出的文件系统多达数百种，且差别很大。 </a:t>
            </a:r>
            <a:endParaRPr altLang="en-US" lang="zh-CN">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8947">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8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951" name="Rectangle 2"/>
          <p:cNvSpPr>
            <a:spLocks noGrp="1" noChangeArrowheads="1"/>
          </p:cNvSpPr>
          <p:nvPr>
            <p:ph type="title"/>
          </p:nvPr>
        </p:nvSpPr>
        <p:spPr/>
        <p:txBody>
          <a:bodyPr/>
          <a:p>
            <a:pPr eaLnBrk="1" hangingPunct="1"/>
            <a:r>
              <a:rPr altLang="zh-CN" dirty="0" lang="en-US"/>
              <a:t>6.2.2  FTP </a:t>
            </a:r>
            <a:r>
              <a:rPr altLang="en-US" dirty="0" lang="zh-CN"/>
              <a:t>的基本工作原理 </a:t>
            </a:r>
            <a:endParaRPr altLang="en-US" dirty="0" sz="4000" lang="zh-CN"/>
          </a:p>
        </p:txBody>
      </p:sp>
      <p:sp>
        <p:nvSpPr>
          <p:cNvPr id="1048952" name="Rectangle 3"/>
          <p:cNvSpPr>
            <a:spLocks noGrp="1" noChangeArrowheads="1"/>
          </p:cNvSpPr>
          <p:nvPr>
            <p:ph idx="1"/>
          </p:nvPr>
        </p:nvSpPr>
        <p:spPr/>
        <p:txBody>
          <a:bodyPr/>
          <a:p>
            <a:pPr eaLnBrk="1" hangingPunct="1" indent="-316230" marL="316230">
              <a:spcBef>
                <a:spcPts val="555"/>
              </a:spcBef>
              <a:buFont typeface="Wingdings" panose="05000000000000000000" pitchFamily="2" charset="2"/>
              <a:buNone/>
            </a:pPr>
            <a:r>
              <a:rPr altLang="zh-CN" dirty="0" lang="en-US" smtClean="0"/>
              <a:t>	</a:t>
            </a:r>
            <a:r>
              <a:rPr altLang="en-US" dirty="0" lang="zh-CN" smtClean="0"/>
              <a:t>网络</a:t>
            </a:r>
            <a:r>
              <a:rPr altLang="en-US" dirty="0" lang="zh-CN"/>
              <a:t>环境下复制文件的复杂性：</a:t>
            </a:r>
            <a:endParaRPr altLang="en-US" dirty="0" sz="3600" lang="zh-CN"/>
          </a:p>
          <a:p>
            <a:pPr>
              <a:spcBef>
                <a:spcPts val="555"/>
              </a:spcBef>
            </a:pPr>
            <a:r>
              <a:rPr altLang="zh-CN" dirty="0" lang="en-US"/>
              <a:t>(1) </a:t>
            </a:r>
            <a:r>
              <a:rPr altLang="en-US" dirty="0" lang="zh-CN"/>
              <a:t>计算机存储数据的格式不同。</a:t>
            </a:r>
            <a:endParaRPr altLang="en-US" dirty="0" lang="zh-CN"/>
          </a:p>
          <a:p>
            <a:pPr>
              <a:spcBef>
                <a:spcPts val="555"/>
              </a:spcBef>
            </a:pPr>
            <a:r>
              <a:rPr altLang="zh-CN" dirty="0" lang="en-US"/>
              <a:t>(2) </a:t>
            </a:r>
            <a:r>
              <a:rPr altLang="en-US" dirty="0" lang="zh-CN"/>
              <a:t>文件的目录结构和文件命名的规定不同。</a:t>
            </a:r>
            <a:endParaRPr altLang="en-US" dirty="0" lang="zh-CN"/>
          </a:p>
          <a:p>
            <a:pPr>
              <a:spcBef>
                <a:spcPts val="555"/>
              </a:spcBef>
            </a:pPr>
            <a:r>
              <a:rPr altLang="zh-CN" dirty="0" lang="en-US"/>
              <a:t>(3) </a:t>
            </a:r>
            <a:r>
              <a:rPr altLang="en-US" dirty="0" lang="zh-CN"/>
              <a:t>对于相同的文件存取功能，操作系统使用的命令不同。</a:t>
            </a:r>
            <a:endParaRPr altLang="en-US" dirty="0" lang="zh-CN"/>
          </a:p>
          <a:p>
            <a:pPr>
              <a:spcBef>
                <a:spcPts val="555"/>
              </a:spcBef>
            </a:pPr>
            <a:r>
              <a:rPr altLang="zh-CN" dirty="0" lang="en-US"/>
              <a:t>(4) </a:t>
            </a:r>
            <a:r>
              <a:rPr altLang="en-US" dirty="0" lang="zh-CN"/>
              <a:t>访问控制方法不同。 </a:t>
            </a:r>
            <a:endParaRPr altLang="en-US" dirty="0" sz="2800" lang="zh-CN"/>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956" name="Rectangle 2"/>
          <p:cNvSpPr>
            <a:spLocks noGrp="1" noChangeArrowheads="1"/>
          </p:cNvSpPr>
          <p:nvPr>
            <p:ph type="title"/>
          </p:nvPr>
        </p:nvSpPr>
        <p:spPr/>
        <p:txBody>
          <a:bodyPr/>
          <a:p>
            <a:pPr algn="ctr" eaLnBrk="1" hangingPunct="1"/>
            <a:r>
              <a:rPr altLang="zh-CN" dirty="0" lang="en-US"/>
              <a:t>FTP </a:t>
            </a:r>
            <a:r>
              <a:rPr altLang="en-US" dirty="0" lang="zh-CN"/>
              <a:t>特点</a:t>
            </a:r>
            <a:endParaRPr altLang="en-US" dirty="0" lang="zh-CN"/>
          </a:p>
        </p:txBody>
      </p:sp>
      <p:sp>
        <p:nvSpPr>
          <p:cNvPr id="1048957" name="Rectangle 3"/>
          <p:cNvSpPr>
            <a:spLocks noGrp="1" noChangeArrowheads="1"/>
          </p:cNvSpPr>
          <p:nvPr>
            <p:ph idx="1"/>
          </p:nvPr>
        </p:nvSpPr>
        <p:spPr/>
        <p:txBody>
          <a:bodyPr/>
          <a:p>
            <a:pPr eaLnBrk="1" hangingPunct="1"/>
            <a:r>
              <a:rPr altLang="en-US" dirty="0" lang="zh-CN" smtClean="0">
                <a:ea typeface="黑体" panose="02010609060101010101" pitchFamily="2" charset="-122"/>
              </a:rPr>
              <a:t>文件传送协议 </a:t>
            </a:r>
            <a:r>
              <a:rPr altLang="zh-CN" dirty="0" lang="en-US" smtClean="0">
                <a:ea typeface="黑体" panose="02010609060101010101" pitchFamily="2" charset="-122"/>
              </a:rPr>
              <a:t>FTP </a:t>
            </a:r>
            <a:r>
              <a:rPr altLang="en-US" dirty="0" lang="zh-CN" smtClean="0">
                <a:ea typeface="黑体" panose="02010609060101010101" pitchFamily="2" charset="-122"/>
              </a:rPr>
              <a:t>只提供文件传送的一些基本的服务，它使用 </a:t>
            </a:r>
            <a:r>
              <a:rPr altLang="zh-CN" dirty="0" lang="en-US" smtClean="0">
                <a:ea typeface="黑体" panose="02010609060101010101" pitchFamily="2" charset="-122"/>
              </a:rPr>
              <a:t>TCP </a:t>
            </a:r>
            <a:r>
              <a:rPr altLang="en-US" dirty="0" lang="zh-CN" smtClean="0">
                <a:ea typeface="黑体" panose="02010609060101010101" pitchFamily="2" charset="-122"/>
              </a:rPr>
              <a:t>可靠的运输服务。</a:t>
            </a:r>
            <a:endParaRPr altLang="en-US" dirty="0" lang="zh-CN" smtClean="0">
              <a:ea typeface="黑体" panose="02010609060101010101" pitchFamily="2" charset="-122"/>
            </a:endParaRPr>
          </a:p>
          <a:p>
            <a:pPr eaLnBrk="1" hangingPunct="1"/>
            <a:r>
              <a:rPr altLang="zh-CN" dirty="0" lang="en-US" smtClean="0">
                <a:ea typeface="黑体" panose="02010609060101010101" pitchFamily="2" charset="-122"/>
              </a:rPr>
              <a:t>FTP </a:t>
            </a:r>
            <a:r>
              <a:rPr altLang="en-US" dirty="0" lang="zh-CN" smtClean="0">
                <a:ea typeface="黑体" panose="02010609060101010101" pitchFamily="2" charset="-122"/>
              </a:rPr>
              <a:t>的主要功能是减少或消除在不同操作系统下处理文件的不兼容性。</a:t>
            </a:r>
            <a:endParaRPr altLang="en-US" dirty="0" lang="zh-CN" smtClean="0">
              <a:ea typeface="黑体" panose="02010609060101010101" pitchFamily="2" charset="-122"/>
            </a:endParaRPr>
          </a:p>
          <a:p>
            <a:pPr eaLnBrk="1" hangingPunct="1"/>
            <a:r>
              <a:rPr altLang="zh-CN" dirty="0" lang="en-US" smtClean="0">
                <a:ea typeface="黑体" panose="02010609060101010101" pitchFamily="2" charset="-122"/>
              </a:rPr>
              <a:t>FTP </a:t>
            </a:r>
            <a:r>
              <a:rPr altLang="en-US" dirty="0" lang="zh-CN" smtClean="0">
                <a:ea typeface="黑体" panose="02010609060101010101" pitchFamily="2" charset="-122"/>
              </a:rPr>
              <a:t>使用</a:t>
            </a:r>
            <a:r>
              <a:rPr altLang="en-US" dirty="0" lang="zh-CN" smtClean="0">
                <a:solidFill>
                  <a:srgbClr val="FF0000"/>
                </a:solidFill>
                <a:ea typeface="黑体" panose="02010609060101010101" pitchFamily="2" charset="-122"/>
              </a:rPr>
              <a:t>客户服务器方式。</a:t>
            </a:r>
            <a:r>
              <a:rPr altLang="en-US" dirty="0" lang="zh-CN" smtClean="0">
                <a:ea typeface="黑体" panose="02010609060101010101" pitchFamily="2" charset="-122"/>
              </a:rPr>
              <a:t>一个 </a:t>
            </a:r>
            <a:r>
              <a:rPr altLang="zh-CN" dirty="0" lang="en-US" smtClean="0">
                <a:ea typeface="黑体" panose="02010609060101010101" pitchFamily="2" charset="-122"/>
              </a:rPr>
              <a:t>FTP </a:t>
            </a:r>
            <a:r>
              <a:rPr altLang="en-US" dirty="0" lang="zh-CN" smtClean="0">
                <a:ea typeface="黑体" panose="02010609060101010101" pitchFamily="2" charset="-122"/>
              </a:rPr>
              <a:t>服务器进程可同时为多个客户进程提供服务。</a:t>
            </a:r>
            <a:r>
              <a:rPr altLang="zh-CN" dirty="0" lang="en-US" smtClean="0">
                <a:ea typeface="黑体" panose="02010609060101010101" pitchFamily="2" charset="-122"/>
              </a:rPr>
              <a:t>FTP </a:t>
            </a:r>
            <a:r>
              <a:rPr altLang="en-US" dirty="0" lang="zh-CN" smtClean="0">
                <a:ea typeface="黑体" panose="02010609060101010101" pitchFamily="2" charset="-122"/>
              </a:rPr>
              <a:t>的服务器进程由两大部分组成：</a:t>
            </a:r>
            <a:r>
              <a:rPr altLang="en-US" dirty="0" lang="zh-CN" smtClean="0">
                <a:solidFill>
                  <a:srgbClr val="FF0000"/>
                </a:solidFill>
                <a:ea typeface="黑体" panose="02010609060101010101" pitchFamily="2" charset="-122"/>
              </a:rPr>
              <a:t>一个主进程，</a:t>
            </a:r>
            <a:r>
              <a:rPr altLang="en-US" dirty="0" lang="zh-CN" smtClean="0">
                <a:ea typeface="黑体" panose="02010609060101010101" pitchFamily="2" charset="-122"/>
              </a:rPr>
              <a:t>负责接受新的请求；另外有</a:t>
            </a:r>
            <a:r>
              <a:rPr altLang="en-US" dirty="0" lang="zh-CN" smtClean="0">
                <a:solidFill>
                  <a:srgbClr val="FF0000"/>
                </a:solidFill>
                <a:ea typeface="黑体" panose="02010609060101010101" pitchFamily="2" charset="-122"/>
              </a:rPr>
              <a:t>若干个从属进程，</a:t>
            </a:r>
            <a:r>
              <a:rPr altLang="en-US" dirty="0" lang="zh-CN" smtClean="0">
                <a:ea typeface="黑体" panose="02010609060101010101" pitchFamily="2" charset="-122"/>
              </a:rPr>
              <a:t>负责处理单个请求。</a:t>
            </a:r>
            <a:endParaRPr altLang="en-US" dirty="0" lang="zh-CN" smtClean="0">
              <a:ea typeface="黑体" panose="02010609060101010101" pitchFamily="2" charset="-122"/>
            </a:endParaRP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961" name="Rectangle 2"/>
          <p:cNvSpPr>
            <a:spLocks noGrp="1" noChangeArrowheads="1"/>
          </p:cNvSpPr>
          <p:nvPr>
            <p:ph type="title"/>
          </p:nvPr>
        </p:nvSpPr>
        <p:spPr/>
        <p:txBody>
          <a:bodyPr/>
          <a:p>
            <a:pPr algn="ctr" eaLnBrk="1" hangingPunct="1"/>
            <a:r>
              <a:rPr altLang="en-US" dirty="0" lang="zh-CN"/>
              <a:t>主进程的工作</a:t>
            </a:r>
            <a:r>
              <a:rPr altLang="en-US" dirty="0" lang="zh-CN" smtClean="0"/>
              <a:t>步骤</a:t>
            </a:r>
            <a:endParaRPr altLang="en-US" dirty="0" lang="zh-CN"/>
          </a:p>
        </p:txBody>
      </p:sp>
      <p:sp>
        <p:nvSpPr>
          <p:cNvPr id="1048962" name="Rectangle 3"/>
          <p:cNvSpPr>
            <a:spLocks noGrp="1" noChangeArrowheads="1"/>
          </p:cNvSpPr>
          <p:nvPr>
            <p:ph idx="1"/>
          </p:nvPr>
        </p:nvSpPr>
        <p:spPr/>
        <p:txBody>
          <a:bodyPr/>
          <a:p>
            <a:pPr eaLnBrk="1" hangingPunct="1"/>
            <a:r>
              <a:rPr altLang="en-US" dirty="0" lang="zh-CN" smtClean="0">
                <a:ea typeface="黑体" panose="02010609060101010101" pitchFamily="2" charset="-122"/>
              </a:rPr>
              <a:t>打开熟知端口（端口号为 </a:t>
            </a:r>
            <a:r>
              <a:rPr altLang="zh-CN" dirty="0" lang="en-US" smtClean="0">
                <a:ea typeface="黑体" panose="02010609060101010101" pitchFamily="2" charset="-122"/>
              </a:rPr>
              <a:t>21</a:t>
            </a:r>
            <a:r>
              <a:rPr altLang="en-US" dirty="0" lang="zh-CN" smtClean="0">
                <a:ea typeface="黑体" panose="02010609060101010101" pitchFamily="2" charset="-122"/>
              </a:rPr>
              <a:t>），使客户进程能够连接上。</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等待客户进程发出连接请求。</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启动从属进程来处理客户进程发来的请求。从属进程对客户进程的请求处理完毕后即终止，但从属进程在运行期间根据需要还可能创建其他一些子进程。</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回到等待状态，继续接受其他客户进程发来的请求。主进程与从属进程的处理是并发地进行。 </a:t>
            </a:r>
            <a:endParaRPr altLang="en-US" dirty="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962">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962">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9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966" name="Rectangle 2"/>
          <p:cNvSpPr>
            <a:spLocks noGrp="1" noChangeArrowheads="1"/>
          </p:cNvSpPr>
          <p:nvPr>
            <p:ph type="title"/>
          </p:nvPr>
        </p:nvSpPr>
        <p:spPr/>
        <p:txBody>
          <a:bodyPr/>
          <a:p>
            <a:pPr algn="ctr" eaLnBrk="1" hangingPunct="1"/>
            <a:r>
              <a:rPr altLang="en-US" dirty="0" lang="zh-CN"/>
              <a:t>两个连接</a:t>
            </a:r>
            <a:endParaRPr altLang="en-US" dirty="0" lang="zh-CN"/>
          </a:p>
        </p:txBody>
      </p:sp>
      <p:sp>
        <p:nvSpPr>
          <p:cNvPr id="1048967" name="Rectangle 3"/>
          <p:cNvSpPr>
            <a:spLocks noGrp="1" noChangeArrowheads="1"/>
          </p:cNvSpPr>
          <p:nvPr>
            <p:ph idx="1"/>
          </p:nvPr>
        </p:nvSpPr>
        <p:spPr/>
        <p:txBody>
          <a:bodyPr/>
          <a:p>
            <a:pPr algn="just" eaLnBrk="1" hangingPunct="1">
              <a:spcBef>
                <a:spcPts val="1200"/>
              </a:spcBef>
            </a:pPr>
            <a:r>
              <a:rPr altLang="en-US" dirty="0" sz="2800" lang="zh-CN" smtClean="0">
                <a:solidFill>
                  <a:srgbClr val="FF0000"/>
                </a:solidFill>
                <a:ea typeface="黑体" panose="02010609060101010101" pitchFamily="2" charset="-122"/>
              </a:rPr>
              <a:t>控制连接</a:t>
            </a:r>
            <a:r>
              <a:rPr altLang="en-US" dirty="0" sz="2800" lang="zh-CN" smtClean="0">
                <a:ea typeface="黑体" panose="02010609060101010101" pitchFamily="2" charset="-122"/>
              </a:rPr>
              <a:t>在整个会话期间一直保持打开，</a:t>
            </a:r>
            <a:r>
              <a:rPr altLang="zh-CN" dirty="0" sz="2800" lang="en-US" smtClean="0">
                <a:ea typeface="黑体" panose="02010609060101010101" pitchFamily="2" charset="-122"/>
              </a:rPr>
              <a:t>FTP </a:t>
            </a:r>
            <a:r>
              <a:rPr altLang="en-US" dirty="0" sz="2800" lang="zh-CN" smtClean="0">
                <a:ea typeface="黑体" panose="02010609060101010101" pitchFamily="2" charset="-122"/>
              </a:rPr>
              <a:t>客户发出的传送请求通过控制连接发送给服务器端的控制进程，但控制连接不用来传送文件。</a:t>
            </a:r>
            <a:endParaRPr altLang="en-US" dirty="0" sz="2800" lang="zh-CN" smtClean="0">
              <a:ea typeface="黑体" panose="02010609060101010101" pitchFamily="2" charset="-122"/>
            </a:endParaRPr>
          </a:p>
          <a:p>
            <a:pPr algn="just" eaLnBrk="1" hangingPunct="1">
              <a:spcBef>
                <a:spcPts val="1200"/>
              </a:spcBef>
            </a:pPr>
            <a:r>
              <a:rPr altLang="en-US" dirty="0" sz="2800" lang="zh-CN" smtClean="0">
                <a:ea typeface="黑体" panose="02010609060101010101" pitchFamily="2" charset="-122"/>
              </a:rPr>
              <a:t>实际用于传输文件的是“</a:t>
            </a:r>
            <a:r>
              <a:rPr altLang="en-US" dirty="0" sz="2800" lang="zh-CN" smtClean="0">
                <a:solidFill>
                  <a:srgbClr val="FF0000"/>
                </a:solidFill>
                <a:ea typeface="黑体" panose="02010609060101010101" pitchFamily="2" charset="-122"/>
              </a:rPr>
              <a:t>数据连接</a:t>
            </a:r>
            <a:r>
              <a:rPr altLang="en-US" dirty="0" sz="2800" lang="zh-CN" smtClean="0">
                <a:ea typeface="黑体" panose="02010609060101010101" pitchFamily="2" charset="-122"/>
              </a:rPr>
              <a:t>”。服务器端的控制进程在接收到 </a:t>
            </a:r>
            <a:r>
              <a:rPr altLang="zh-CN" dirty="0" sz="2800" lang="en-US" smtClean="0">
                <a:ea typeface="黑体" panose="02010609060101010101" pitchFamily="2" charset="-122"/>
              </a:rPr>
              <a:t>FTP </a:t>
            </a:r>
            <a:r>
              <a:rPr altLang="en-US" dirty="0" sz="2800" lang="zh-CN" smtClean="0">
                <a:ea typeface="黑体" panose="02010609060101010101" pitchFamily="2" charset="-122"/>
              </a:rPr>
              <a:t>客户发送来的文件传输请求后就创建“数据传送进程”和“数据连接”，用来连接客户端和服务器端的数据传送进程。</a:t>
            </a:r>
            <a:endParaRPr altLang="en-US" dirty="0" sz="2800" lang="zh-CN" smtClean="0">
              <a:ea typeface="黑体" panose="02010609060101010101" pitchFamily="2" charset="-122"/>
            </a:endParaRPr>
          </a:p>
          <a:p>
            <a:pPr algn="just" eaLnBrk="1" hangingPunct="1">
              <a:spcBef>
                <a:spcPts val="1200"/>
              </a:spcBef>
            </a:pPr>
            <a:r>
              <a:rPr altLang="en-US" dirty="0" sz="2800" lang="zh-CN" smtClean="0">
                <a:ea typeface="黑体" panose="02010609060101010101" pitchFamily="2" charset="-122"/>
              </a:rPr>
              <a:t>数据传送进程实际完成文件的传送，在传送完毕后关闭“数据传送连接”并结束运行。 </a:t>
            </a:r>
            <a:endParaRPr altLang="en-US" dirty="0" sz="280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967">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9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971" name="Rectangle 2"/>
          <p:cNvSpPr>
            <a:spLocks noGrp="1" noChangeArrowheads="1"/>
          </p:cNvSpPr>
          <p:nvPr>
            <p:ph type="title"/>
          </p:nvPr>
        </p:nvSpPr>
        <p:spPr/>
        <p:txBody>
          <a:bodyPr/>
          <a:p>
            <a:pPr algn="ctr" eaLnBrk="1" hangingPunct="1"/>
            <a:r>
              <a:rPr altLang="zh-CN" dirty="0" lang="en-US"/>
              <a:t>FTP </a:t>
            </a:r>
            <a:r>
              <a:rPr dirty="0"/>
              <a:t>使用的两个 </a:t>
            </a:r>
            <a:r>
              <a:rPr altLang="zh-CN" dirty="0" lang="en-US"/>
              <a:t>TCP </a:t>
            </a:r>
            <a:r>
              <a:rPr dirty="0"/>
              <a:t>连接 </a:t>
            </a:r>
            <a:endParaRPr dirty="0"/>
          </a:p>
        </p:txBody>
      </p:sp>
      <p:sp>
        <p:nvSpPr>
          <p:cNvPr id="1048972" name="Text Box 57"/>
          <p:cNvSpPr txBox="1">
            <a:spLocks noChangeArrowheads="1"/>
          </p:cNvSpPr>
          <p:nvPr/>
        </p:nvSpPr>
        <p:spPr bwMode="auto">
          <a:xfrm>
            <a:off x="3391429" y="6183314"/>
            <a:ext cx="184731" cy="58477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endParaRPr altLang="zh-CN" sz="3200" kumimoji="1" lang="zh-CN">
              <a:latin typeface="Times New Roman" panose="02020603050405020304" pitchFamily="18" charset="0"/>
              <a:ea typeface="黑体" panose="02010609060101010101" pitchFamily="2" charset="-122"/>
            </a:endParaRPr>
          </a:p>
        </p:txBody>
      </p:sp>
      <p:sp>
        <p:nvSpPr>
          <p:cNvPr id="1048973" name="Rectangle 82"/>
          <p:cNvSpPr>
            <a:spLocks noChangeArrowheads="1"/>
          </p:cNvSpPr>
          <p:nvPr/>
        </p:nvSpPr>
        <p:spPr bwMode="auto">
          <a:xfrm>
            <a:off x="6971059" y="2566118"/>
            <a:ext cx="1640681" cy="1760538"/>
          </a:xfrm>
          <a:prstGeom prst="rect"/>
          <a:solidFill>
            <a:srgbClr val="FFFF99"/>
          </a:solidFill>
          <a:ln w="9525" algn="ctr">
            <a:solidFill>
              <a:schemeClr val="folHlink"/>
            </a:solidFill>
            <a:prstDash val="sysDot"/>
            <a:miter lim="800000"/>
          </a:ln>
          <a:effectLst/>
        </p:spPr>
        <p:txBody>
          <a:bodyPr anchor="ctr" wrap="none"/>
          <a:p>
            <a:pPr eaLnBrk="1" hangingPunct="1"/>
            <a:endParaRPr altLang="en-US" b="1" lang="zh-CN">
              <a:solidFill>
                <a:srgbClr val="000099"/>
              </a:solidFill>
            </a:endParaRPr>
          </a:p>
        </p:txBody>
      </p:sp>
      <p:sp>
        <p:nvSpPr>
          <p:cNvPr id="1048974" name="Oval 83"/>
          <p:cNvSpPr>
            <a:spLocks noChangeArrowheads="1"/>
          </p:cNvSpPr>
          <p:nvPr/>
        </p:nvSpPr>
        <p:spPr bwMode="auto">
          <a:xfrm>
            <a:off x="7062207" y="2750269"/>
            <a:ext cx="1367235" cy="557213"/>
          </a:xfrm>
          <a:prstGeom prst="ellipse"/>
          <a:solidFill>
            <a:srgbClr val="FFCCCC"/>
          </a:solidFill>
          <a:ln w="9525" algn="ctr">
            <a:solidFill>
              <a:schemeClr val="folHlink"/>
            </a:solidFill>
            <a:round/>
          </a:ln>
          <a:effectLst>
            <a:outerShdw algn="ctr" dir="2700000" dist="35921" rotWithShape="0">
              <a:schemeClr val="bg2"/>
            </a:outerShdw>
          </a:effectLst>
        </p:spPr>
        <p:txBody>
          <a:bodyPr anchor="ctr" wrap="none"/>
          <a:p>
            <a:pPr algn="ctr" eaLnBrk="1" hangingPunct="1"/>
            <a:r>
              <a:rPr altLang="en-US" b="1" sz="2000" kumimoji="1" lang="zh-CN">
                <a:solidFill>
                  <a:srgbClr val="000099"/>
                </a:solidFill>
                <a:latin typeface="Arial" panose="020B0604020202020204" pitchFamily="34" charset="0"/>
                <a:ea typeface="黑体" panose="02010609060101010101" pitchFamily="2" charset="-122"/>
              </a:rPr>
              <a:t>控制进程</a:t>
            </a:r>
            <a:endParaRPr altLang="en-US" b="1" sz="2000" kumimoji="1" lang="zh-CN">
              <a:solidFill>
                <a:srgbClr val="000099"/>
              </a:solidFill>
              <a:latin typeface="Arial" panose="020B0604020202020204" pitchFamily="34" charset="0"/>
              <a:ea typeface="黑体" panose="02010609060101010101" pitchFamily="2" charset="-122"/>
            </a:endParaRPr>
          </a:p>
        </p:txBody>
      </p:sp>
      <p:grpSp>
        <p:nvGrpSpPr>
          <p:cNvPr id="235" name="Group 84"/>
          <p:cNvGrpSpPr/>
          <p:nvPr/>
        </p:nvGrpSpPr>
        <p:grpSpPr bwMode="auto">
          <a:xfrm>
            <a:off x="317184" y="2008906"/>
            <a:ext cx="820341" cy="1204912"/>
            <a:chOff x="480" y="1395"/>
            <a:chExt cx="511" cy="728"/>
          </a:xfrm>
        </p:grpSpPr>
        <p:grpSp>
          <p:nvGrpSpPr>
            <p:cNvPr id="236" name="Group 85"/>
            <p:cNvGrpSpPr/>
            <p:nvPr/>
          </p:nvGrpSpPr>
          <p:grpSpPr bwMode="auto">
            <a:xfrm>
              <a:off x="717" y="1446"/>
              <a:ext cx="274" cy="237"/>
              <a:chOff x="717" y="1446"/>
              <a:chExt cx="274" cy="237"/>
            </a:xfrm>
          </p:grpSpPr>
          <p:sp>
            <p:nvSpPr>
              <p:cNvPr id="1048975" name="Arc 86"/>
              <p:cNvSpPr/>
              <p:nvPr/>
            </p:nvSpPr>
            <p:spPr bwMode="auto">
              <a:xfrm>
                <a:off x="930" y="1618"/>
                <a:ext cx="58" cy="39"/>
              </a:xfrm>
              <a:custGeom>
                <a:avLst/>
                <a:gdLst>
                  <a:gd name="T0" fmla="*/ 0 w 38273"/>
                  <a:gd name="T1" fmla="*/ 0 h 35142"/>
                  <a:gd name="T2" fmla="*/ 0 w 38273"/>
                  <a:gd name="T3" fmla="*/ 0 h 35142"/>
                  <a:gd name="T4" fmla="*/ 0 w 38273"/>
                  <a:gd name="T5" fmla="*/ 0 h 35142"/>
                  <a:gd name="T6" fmla="*/ 0 60000 65536"/>
                  <a:gd name="T7" fmla="*/ 0 60000 65536"/>
                  <a:gd name="T8" fmla="*/ 0 60000 65536"/>
                </a:gdLst>
                <a:ahLst/>
                <a:cxnLst>
                  <a:cxn ang="T6">
                    <a:pos x="T0" y="T1"/>
                  </a:cxn>
                  <a:cxn ang="T7">
                    <a:pos x="T2" y="T3"/>
                  </a:cxn>
                  <a:cxn ang="T8">
                    <a:pos x="T4" y="T5"/>
                  </a:cxn>
                </a:cxnLst>
                <a:rect l="0" t="0" r="r" b="b"/>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ln>
            </p:spPr>
            <p:txBody>
              <a:bodyPr/>
              <a:p>
                <a:endParaRPr altLang="en-US" b="1" lang="zh-CN">
                  <a:solidFill>
                    <a:srgbClr val="000099"/>
                  </a:solidFill>
                </a:endParaRPr>
              </a:p>
            </p:txBody>
          </p:sp>
          <p:sp>
            <p:nvSpPr>
              <p:cNvPr id="1048976" name="Arc 87"/>
              <p:cNvSpPr/>
              <p:nvPr/>
            </p:nvSpPr>
            <p:spPr bwMode="auto">
              <a:xfrm>
                <a:off x="929" y="1618"/>
                <a:ext cx="55" cy="36"/>
              </a:xfrm>
              <a:custGeom>
                <a:avLst/>
                <a:gdLst>
                  <a:gd name="T0" fmla="*/ 0 w 38146"/>
                  <a:gd name="T1" fmla="*/ 0 h 34928"/>
                  <a:gd name="T2" fmla="*/ 0 w 38146"/>
                  <a:gd name="T3" fmla="*/ 0 h 34928"/>
                  <a:gd name="T4" fmla="*/ 0 w 38146"/>
                  <a:gd name="T5" fmla="*/ 0 h 34928"/>
                  <a:gd name="T6" fmla="*/ 0 60000 65536"/>
                  <a:gd name="T7" fmla="*/ 0 60000 65536"/>
                  <a:gd name="T8" fmla="*/ 0 60000 65536"/>
                </a:gdLst>
                <a:ahLst/>
                <a:cxnLst>
                  <a:cxn ang="T6">
                    <a:pos x="T0" y="T1"/>
                  </a:cxn>
                  <a:cxn ang="T7">
                    <a:pos x="T2" y="T3"/>
                  </a:cxn>
                  <a:cxn ang="T8">
                    <a:pos x="T4" y="T5"/>
                  </a:cxn>
                </a:cxnLst>
                <a:rect l="0" t="0" r="r" b="b"/>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ln>
            </p:spPr>
            <p:txBody>
              <a:bodyPr/>
              <a:p>
                <a:endParaRPr altLang="en-US" b="1" lang="zh-CN">
                  <a:solidFill>
                    <a:srgbClr val="000099"/>
                  </a:solidFill>
                </a:endParaRPr>
              </a:p>
            </p:txBody>
          </p:sp>
          <p:sp>
            <p:nvSpPr>
              <p:cNvPr id="1048977" name="Freeform 88"/>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a:noFill/>
              </a:ln>
            </p:spPr>
            <p:txBody>
              <a:bodyPr/>
              <a:p>
                <a:endParaRPr altLang="en-US" b="1" lang="zh-CN">
                  <a:solidFill>
                    <a:srgbClr val="000099"/>
                  </a:solidFill>
                </a:endParaRPr>
              </a:p>
            </p:txBody>
          </p:sp>
          <p:sp>
            <p:nvSpPr>
              <p:cNvPr id="1048978" name="Freeform 89"/>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w="4763">
                <a:solidFill>
                  <a:srgbClr val="494936"/>
                </a:solidFill>
                <a:prstDash val="solid"/>
                <a:round/>
              </a:ln>
            </p:spPr>
            <p:txBody>
              <a:bodyPr/>
              <a:p>
                <a:endParaRPr altLang="en-US" b="1" lang="zh-CN">
                  <a:solidFill>
                    <a:srgbClr val="000099"/>
                  </a:solidFill>
                </a:endParaRPr>
              </a:p>
            </p:txBody>
          </p:sp>
          <p:sp>
            <p:nvSpPr>
              <p:cNvPr id="1048979" name="Rectangle 90"/>
              <p:cNvSpPr>
                <a:spLocks noChangeArrowheads="1"/>
              </p:cNvSpPr>
              <p:nvPr/>
            </p:nvSpPr>
            <p:spPr bwMode="auto">
              <a:xfrm>
                <a:off x="751" y="1617"/>
                <a:ext cx="180" cy="31"/>
              </a:xfrm>
              <a:prstGeom prst="rect"/>
              <a:solidFill>
                <a:srgbClr val="B7B79D"/>
              </a:solidFill>
              <a:ln>
                <a:noFill/>
              </a:ln>
            </p:spPr>
            <p:txBody>
              <a:bodyPr/>
              <a:p>
                <a:pPr eaLnBrk="1" hangingPunct="1"/>
                <a:endParaRPr altLang="en-US" b="1" lang="zh-CN">
                  <a:solidFill>
                    <a:srgbClr val="000099"/>
                  </a:solidFill>
                </a:endParaRPr>
              </a:p>
            </p:txBody>
          </p:sp>
          <p:sp>
            <p:nvSpPr>
              <p:cNvPr id="1048980" name="Rectangle 91"/>
              <p:cNvSpPr>
                <a:spLocks noChangeArrowheads="1"/>
              </p:cNvSpPr>
              <p:nvPr/>
            </p:nvSpPr>
            <p:spPr bwMode="auto">
              <a:xfrm>
                <a:off x="752" y="1618"/>
                <a:ext cx="178" cy="29"/>
              </a:xfrm>
              <a:prstGeom prst="rect"/>
              <a:solidFill>
                <a:srgbClr val="B7B79D"/>
              </a:solidFill>
              <a:ln w="4763">
                <a:solidFill>
                  <a:srgbClr val="494936"/>
                </a:solidFill>
                <a:miter lim="800000"/>
              </a:ln>
            </p:spPr>
            <p:txBody>
              <a:bodyPr/>
              <a:p>
                <a:pPr eaLnBrk="1" hangingPunct="1"/>
                <a:endParaRPr altLang="en-US" b="1" lang="zh-CN">
                  <a:solidFill>
                    <a:srgbClr val="000099"/>
                  </a:solidFill>
                </a:endParaRPr>
              </a:p>
            </p:txBody>
          </p:sp>
          <p:sp>
            <p:nvSpPr>
              <p:cNvPr id="1048981" name="Freeform 92"/>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a:noFill/>
              </a:ln>
            </p:spPr>
            <p:txBody>
              <a:bodyPr/>
              <a:p>
                <a:endParaRPr altLang="en-US" b="1" lang="zh-CN">
                  <a:solidFill>
                    <a:srgbClr val="000099"/>
                  </a:solidFill>
                </a:endParaRPr>
              </a:p>
            </p:txBody>
          </p:sp>
          <p:sp>
            <p:nvSpPr>
              <p:cNvPr id="1048982" name="Freeform 93"/>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w="4763">
                <a:solidFill>
                  <a:srgbClr val="494936"/>
                </a:solidFill>
                <a:prstDash val="solid"/>
                <a:round/>
              </a:ln>
            </p:spPr>
            <p:txBody>
              <a:bodyPr/>
              <a:p>
                <a:endParaRPr altLang="en-US" b="1" lang="zh-CN">
                  <a:solidFill>
                    <a:srgbClr val="000099"/>
                  </a:solidFill>
                </a:endParaRPr>
              </a:p>
            </p:txBody>
          </p:sp>
          <p:sp>
            <p:nvSpPr>
              <p:cNvPr id="1048983" name="Freeform 94"/>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a:noFill/>
              </a:ln>
            </p:spPr>
            <p:txBody>
              <a:bodyPr/>
              <a:p>
                <a:endParaRPr altLang="en-US" b="1" lang="zh-CN">
                  <a:solidFill>
                    <a:srgbClr val="000099"/>
                  </a:solidFill>
                </a:endParaRPr>
              </a:p>
            </p:txBody>
          </p:sp>
          <p:sp>
            <p:nvSpPr>
              <p:cNvPr id="1048984" name="Freeform 95"/>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w="4763">
                <a:solidFill>
                  <a:srgbClr val="000000"/>
                </a:solidFill>
                <a:prstDash val="solid"/>
                <a:round/>
              </a:ln>
            </p:spPr>
            <p:txBody>
              <a:bodyPr/>
              <a:p>
                <a:endParaRPr altLang="en-US" b="1" lang="zh-CN">
                  <a:solidFill>
                    <a:srgbClr val="000099"/>
                  </a:solidFill>
                </a:endParaRPr>
              </a:p>
            </p:txBody>
          </p:sp>
          <p:sp>
            <p:nvSpPr>
              <p:cNvPr id="1048985" name="Freeform 96"/>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a:noFill/>
              </a:ln>
            </p:spPr>
            <p:txBody>
              <a:bodyPr/>
              <a:p>
                <a:endParaRPr altLang="en-US" b="1" lang="zh-CN">
                  <a:solidFill>
                    <a:srgbClr val="000099"/>
                  </a:solidFill>
                </a:endParaRPr>
              </a:p>
            </p:txBody>
          </p:sp>
          <p:sp>
            <p:nvSpPr>
              <p:cNvPr id="1048986" name="Freeform 97"/>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w="4763">
                <a:solidFill>
                  <a:srgbClr val="494936"/>
                </a:solidFill>
                <a:prstDash val="solid"/>
                <a:round/>
              </a:ln>
            </p:spPr>
            <p:txBody>
              <a:bodyPr/>
              <a:p>
                <a:endParaRPr altLang="en-US" b="1" lang="zh-CN">
                  <a:solidFill>
                    <a:srgbClr val="000099"/>
                  </a:solidFill>
                </a:endParaRPr>
              </a:p>
            </p:txBody>
          </p:sp>
          <p:sp>
            <p:nvSpPr>
              <p:cNvPr id="1048987" name="Rectangle 98"/>
              <p:cNvSpPr>
                <a:spLocks noChangeArrowheads="1"/>
              </p:cNvSpPr>
              <p:nvPr/>
            </p:nvSpPr>
            <p:spPr bwMode="auto">
              <a:xfrm>
                <a:off x="752" y="1466"/>
                <a:ext cx="181" cy="140"/>
              </a:xfrm>
              <a:prstGeom prst="rect"/>
              <a:solidFill>
                <a:srgbClr val="B7B79D"/>
              </a:solidFill>
              <a:ln w="4763">
                <a:solidFill>
                  <a:srgbClr val="494936"/>
                </a:solidFill>
                <a:miter lim="800000"/>
              </a:ln>
            </p:spPr>
            <p:txBody>
              <a:bodyPr/>
              <a:p>
                <a:pPr eaLnBrk="1" hangingPunct="1"/>
                <a:endParaRPr altLang="en-US" b="1" lang="zh-CN">
                  <a:solidFill>
                    <a:srgbClr val="000099"/>
                  </a:solidFill>
                </a:endParaRPr>
              </a:p>
            </p:txBody>
          </p:sp>
          <p:sp>
            <p:nvSpPr>
              <p:cNvPr id="1048988" name="Rectangle 99"/>
              <p:cNvSpPr>
                <a:spLocks noChangeArrowheads="1"/>
              </p:cNvSpPr>
              <p:nvPr/>
            </p:nvSpPr>
            <p:spPr bwMode="auto">
              <a:xfrm>
                <a:off x="768" y="1485"/>
                <a:ext cx="149" cy="108"/>
              </a:xfrm>
              <a:prstGeom prst="rect"/>
              <a:solidFill>
                <a:srgbClr val="FFFFFF"/>
              </a:solidFill>
              <a:ln w="4763">
                <a:solidFill>
                  <a:srgbClr val="494936"/>
                </a:solidFill>
                <a:miter lim="800000"/>
              </a:ln>
            </p:spPr>
            <p:txBody>
              <a:bodyPr/>
              <a:p>
                <a:pPr eaLnBrk="1" hangingPunct="1"/>
                <a:endParaRPr altLang="en-US" b="1" lang="zh-CN">
                  <a:solidFill>
                    <a:srgbClr val="000099"/>
                  </a:solidFill>
                </a:endParaRPr>
              </a:p>
            </p:txBody>
          </p:sp>
          <p:sp>
            <p:nvSpPr>
              <p:cNvPr id="1048989" name="Freeform 100"/>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a:noFill/>
              </a:ln>
            </p:spPr>
            <p:txBody>
              <a:bodyPr/>
              <a:p>
                <a:endParaRPr altLang="en-US" b="1" lang="zh-CN">
                  <a:solidFill>
                    <a:srgbClr val="000099"/>
                  </a:solidFill>
                </a:endParaRPr>
              </a:p>
            </p:txBody>
          </p:sp>
          <p:sp>
            <p:nvSpPr>
              <p:cNvPr id="1048990" name="Freeform 101"/>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w="4763">
                <a:solidFill>
                  <a:srgbClr val="494936"/>
                </a:solidFill>
                <a:prstDash val="solid"/>
                <a:round/>
              </a:ln>
            </p:spPr>
            <p:txBody>
              <a:bodyPr/>
              <a:p>
                <a:endParaRPr altLang="en-US" b="1" lang="zh-CN">
                  <a:solidFill>
                    <a:srgbClr val="000099"/>
                  </a:solidFill>
                </a:endParaRPr>
              </a:p>
            </p:txBody>
          </p:sp>
          <p:sp>
            <p:nvSpPr>
              <p:cNvPr id="1048991" name="Freeform 102"/>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a:noFill/>
              </a:ln>
            </p:spPr>
            <p:txBody>
              <a:bodyPr/>
              <a:p>
                <a:endParaRPr altLang="en-US" b="1" lang="zh-CN">
                  <a:solidFill>
                    <a:srgbClr val="000099"/>
                  </a:solidFill>
                </a:endParaRPr>
              </a:p>
            </p:txBody>
          </p:sp>
          <p:sp>
            <p:nvSpPr>
              <p:cNvPr id="1048992" name="Freeform 103"/>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w="4763">
                <a:solidFill>
                  <a:srgbClr val="494936"/>
                </a:solidFill>
                <a:prstDash val="solid"/>
                <a:round/>
              </a:ln>
            </p:spPr>
            <p:txBody>
              <a:bodyPr/>
              <a:p>
                <a:endParaRPr altLang="en-US" b="1" lang="zh-CN">
                  <a:solidFill>
                    <a:srgbClr val="000099"/>
                  </a:solidFill>
                </a:endParaRPr>
              </a:p>
            </p:txBody>
          </p:sp>
          <p:sp>
            <p:nvSpPr>
              <p:cNvPr id="1048993" name="Freeform 104"/>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a:noFill/>
              </a:ln>
            </p:spPr>
            <p:txBody>
              <a:bodyPr/>
              <a:p>
                <a:endParaRPr altLang="en-US" b="1" lang="zh-CN">
                  <a:solidFill>
                    <a:srgbClr val="000099"/>
                  </a:solidFill>
                </a:endParaRPr>
              </a:p>
            </p:txBody>
          </p:sp>
          <p:sp>
            <p:nvSpPr>
              <p:cNvPr id="1048994" name="Freeform 105"/>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w="4763">
                <a:solidFill>
                  <a:srgbClr val="494936"/>
                </a:solidFill>
                <a:prstDash val="solid"/>
                <a:round/>
              </a:ln>
            </p:spPr>
            <p:txBody>
              <a:bodyPr/>
              <a:p>
                <a:endParaRPr altLang="en-US" b="1" lang="zh-CN">
                  <a:solidFill>
                    <a:srgbClr val="000099"/>
                  </a:solidFill>
                </a:endParaRPr>
              </a:p>
            </p:txBody>
          </p:sp>
          <p:sp>
            <p:nvSpPr>
              <p:cNvPr id="1048995" name="Rectangle 106"/>
              <p:cNvSpPr>
                <a:spLocks noChangeArrowheads="1"/>
              </p:cNvSpPr>
              <p:nvPr/>
            </p:nvSpPr>
            <p:spPr bwMode="auto">
              <a:xfrm>
                <a:off x="717" y="1677"/>
                <a:ext cx="195" cy="6"/>
              </a:xfrm>
              <a:prstGeom prst="rect"/>
              <a:solidFill>
                <a:srgbClr val="B7B79D"/>
              </a:solidFill>
              <a:ln>
                <a:noFill/>
              </a:ln>
            </p:spPr>
            <p:txBody>
              <a:bodyPr/>
              <a:p>
                <a:pPr eaLnBrk="1" hangingPunct="1"/>
                <a:endParaRPr altLang="en-US" b="1" lang="zh-CN">
                  <a:solidFill>
                    <a:srgbClr val="000099"/>
                  </a:solidFill>
                </a:endParaRPr>
              </a:p>
            </p:txBody>
          </p:sp>
          <p:sp>
            <p:nvSpPr>
              <p:cNvPr id="1048996" name="Rectangle 107"/>
              <p:cNvSpPr>
                <a:spLocks noChangeArrowheads="1"/>
              </p:cNvSpPr>
              <p:nvPr/>
            </p:nvSpPr>
            <p:spPr bwMode="auto">
              <a:xfrm>
                <a:off x="718" y="1678"/>
                <a:ext cx="193" cy="4"/>
              </a:xfrm>
              <a:prstGeom prst="rect"/>
              <a:solidFill>
                <a:srgbClr val="B7B79D"/>
              </a:solidFill>
              <a:ln w="4763">
                <a:solidFill>
                  <a:srgbClr val="494936"/>
                </a:solidFill>
                <a:miter lim="800000"/>
              </a:ln>
            </p:spPr>
            <p:txBody>
              <a:bodyPr/>
              <a:p>
                <a:pPr eaLnBrk="1" hangingPunct="1"/>
                <a:endParaRPr altLang="en-US" b="1" lang="zh-CN">
                  <a:solidFill>
                    <a:srgbClr val="000099"/>
                  </a:solidFill>
                </a:endParaRPr>
              </a:p>
            </p:txBody>
          </p:sp>
          <p:sp>
            <p:nvSpPr>
              <p:cNvPr id="1048997" name="Freeform 108"/>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a:noFill/>
              </a:ln>
            </p:spPr>
            <p:txBody>
              <a:bodyPr/>
              <a:p>
                <a:endParaRPr altLang="en-US" b="1" lang="zh-CN">
                  <a:solidFill>
                    <a:srgbClr val="000099"/>
                  </a:solidFill>
                </a:endParaRPr>
              </a:p>
            </p:txBody>
          </p:sp>
          <p:sp>
            <p:nvSpPr>
              <p:cNvPr id="1048998" name="Freeform 109"/>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w="4763">
                <a:solidFill>
                  <a:srgbClr val="494936"/>
                </a:solidFill>
                <a:prstDash val="solid"/>
                <a:round/>
              </a:ln>
            </p:spPr>
            <p:txBody>
              <a:bodyPr/>
              <a:p>
                <a:endParaRPr altLang="en-US" b="1" lang="zh-CN">
                  <a:solidFill>
                    <a:srgbClr val="000099"/>
                  </a:solidFill>
                </a:endParaRPr>
              </a:p>
            </p:txBody>
          </p:sp>
          <p:sp>
            <p:nvSpPr>
              <p:cNvPr id="1048999" name="Freeform 110"/>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a:noFill/>
              </a:ln>
            </p:spPr>
            <p:txBody>
              <a:bodyPr/>
              <a:p>
                <a:endParaRPr altLang="en-US" b="1" lang="zh-CN">
                  <a:solidFill>
                    <a:srgbClr val="000099"/>
                  </a:solidFill>
                </a:endParaRPr>
              </a:p>
            </p:txBody>
          </p:sp>
          <p:sp>
            <p:nvSpPr>
              <p:cNvPr id="1049000" name="Freeform 111"/>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w="4763">
                <a:solidFill>
                  <a:srgbClr val="494936"/>
                </a:solidFill>
                <a:prstDash val="solid"/>
                <a:round/>
              </a:ln>
            </p:spPr>
            <p:txBody>
              <a:bodyPr/>
              <a:p>
                <a:endParaRPr altLang="en-US" b="1" lang="zh-CN">
                  <a:solidFill>
                    <a:srgbClr val="000099"/>
                  </a:solidFill>
                </a:endParaRPr>
              </a:p>
            </p:txBody>
          </p:sp>
          <p:sp>
            <p:nvSpPr>
              <p:cNvPr id="1049001" name="Rectangle 112"/>
              <p:cNvSpPr>
                <a:spLocks noChangeArrowheads="1"/>
              </p:cNvSpPr>
              <p:nvPr/>
            </p:nvSpPr>
            <p:spPr bwMode="auto">
              <a:xfrm>
                <a:off x="950" y="1674"/>
                <a:ext cx="28" cy="6"/>
              </a:xfrm>
              <a:prstGeom prst="rect"/>
              <a:solidFill>
                <a:srgbClr val="B7B79D"/>
              </a:solidFill>
              <a:ln>
                <a:noFill/>
              </a:ln>
            </p:spPr>
            <p:txBody>
              <a:bodyPr/>
              <a:p>
                <a:pPr eaLnBrk="1" hangingPunct="1"/>
                <a:endParaRPr altLang="en-US" b="1" lang="zh-CN">
                  <a:solidFill>
                    <a:srgbClr val="000099"/>
                  </a:solidFill>
                </a:endParaRPr>
              </a:p>
            </p:txBody>
          </p:sp>
          <p:sp>
            <p:nvSpPr>
              <p:cNvPr id="1049002" name="Rectangle 113"/>
              <p:cNvSpPr>
                <a:spLocks noChangeArrowheads="1"/>
              </p:cNvSpPr>
              <p:nvPr/>
            </p:nvSpPr>
            <p:spPr bwMode="auto">
              <a:xfrm>
                <a:off x="951" y="1675"/>
                <a:ext cx="26" cy="4"/>
              </a:xfrm>
              <a:prstGeom prst="rect"/>
              <a:solidFill>
                <a:srgbClr val="B7B79D"/>
              </a:solidFill>
              <a:ln w="4763">
                <a:solidFill>
                  <a:srgbClr val="494936"/>
                </a:solidFill>
                <a:miter lim="800000"/>
              </a:ln>
            </p:spPr>
            <p:txBody>
              <a:bodyPr/>
              <a:p>
                <a:pPr eaLnBrk="1" hangingPunct="1"/>
                <a:endParaRPr altLang="en-US" b="1" lang="zh-CN">
                  <a:solidFill>
                    <a:srgbClr val="000099"/>
                  </a:solidFill>
                </a:endParaRPr>
              </a:p>
            </p:txBody>
          </p:sp>
        </p:grpSp>
        <p:sp>
          <p:nvSpPr>
            <p:cNvPr id="1049003" name="Freeform 114"/>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a:noFill/>
            </a:ln>
          </p:spPr>
          <p:txBody>
            <a:bodyPr/>
            <a:p>
              <a:endParaRPr altLang="en-US" b="1" lang="zh-CN">
                <a:solidFill>
                  <a:srgbClr val="000099"/>
                </a:solidFill>
              </a:endParaRPr>
            </a:p>
          </p:txBody>
        </p:sp>
        <p:sp>
          <p:nvSpPr>
            <p:cNvPr id="1049004" name="Freeform 115"/>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prstDash val="solid"/>
              <a:round/>
            </a:ln>
          </p:spPr>
          <p:txBody>
            <a:bodyPr/>
            <a:p>
              <a:endParaRPr altLang="en-US" b="1" lang="zh-CN">
                <a:solidFill>
                  <a:srgbClr val="000099"/>
                </a:solidFill>
              </a:endParaRPr>
            </a:p>
          </p:txBody>
        </p:sp>
        <p:sp>
          <p:nvSpPr>
            <p:cNvPr id="1049005" name="Freeform 116"/>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a:noFill/>
            </a:ln>
          </p:spPr>
          <p:txBody>
            <a:bodyPr/>
            <a:p>
              <a:endParaRPr altLang="en-US" b="1" lang="zh-CN">
                <a:solidFill>
                  <a:srgbClr val="000099"/>
                </a:solidFill>
              </a:endParaRPr>
            </a:p>
          </p:txBody>
        </p:sp>
        <p:sp>
          <p:nvSpPr>
            <p:cNvPr id="1049006" name="Freeform 117"/>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prstDash val="solid"/>
              <a:round/>
            </a:ln>
          </p:spPr>
          <p:txBody>
            <a:bodyPr/>
            <a:p>
              <a:endParaRPr altLang="en-US" b="1" lang="zh-CN">
                <a:solidFill>
                  <a:srgbClr val="000099"/>
                </a:solidFill>
              </a:endParaRPr>
            </a:p>
          </p:txBody>
        </p:sp>
        <p:sp>
          <p:nvSpPr>
            <p:cNvPr id="1049007" name="Freeform 118"/>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a:noFill/>
            </a:ln>
          </p:spPr>
          <p:txBody>
            <a:bodyPr/>
            <a:p>
              <a:endParaRPr altLang="en-US" b="1" lang="zh-CN">
                <a:solidFill>
                  <a:srgbClr val="000099"/>
                </a:solidFill>
              </a:endParaRPr>
            </a:p>
          </p:txBody>
        </p:sp>
        <p:sp>
          <p:nvSpPr>
            <p:cNvPr id="1049008" name="Freeform 119"/>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prstDash val="solid"/>
              <a:round/>
            </a:ln>
          </p:spPr>
          <p:txBody>
            <a:bodyPr/>
            <a:p>
              <a:endParaRPr altLang="en-US" b="1" lang="zh-CN">
                <a:solidFill>
                  <a:srgbClr val="000099"/>
                </a:solidFill>
              </a:endParaRPr>
            </a:p>
          </p:txBody>
        </p:sp>
        <p:sp>
          <p:nvSpPr>
            <p:cNvPr id="1049009" name="Freeform 120"/>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a:noFill/>
            </a:ln>
          </p:spPr>
          <p:txBody>
            <a:bodyPr/>
            <a:p>
              <a:endParaRPr altLang="en-US" b="1" lang="zh-CN">
                <a:solidFill>
                  <a:srgbClr val="000099"/>
                </a:solidFill>
              </a:endParaRPr>
            </a:p>
          </p:txBody>
        </p:sp>
        <p:sp>
          <p:nvSpPr>
            <p:cNvPr id="1049010" name="Freeform 121"/>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prstDash val="solid"/>
              <a:round/>
            </a:ln>
          </p:spPr>
          <p:txBody>
            <a:bodyPr/>
            <a:p>
              <a:endParaRPr altLang="en-US" b="1" lang="zh-CN">
                <a:solidFill>
                  <a:srgbClr val="000099"/>
                </a:solidFill>
              </a:endParaRPr>
            </a:p>
          </p:txBody>
        </p:sp>
        <p:sp>
          <p:nvSpPr>
            <p:cNvPr id="1049011" name="Freeform 122"/>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a:noFill/>
            </a:ln>
          </p:spPr>
          <p:txBody>
            <a:bodyPr/>
            <a:p>
              <a:endParaRPr altLang="en-US" b="1" lang="zh-CN">
                <a:solidFill>
                  <a:srgbClr val="000099"/>
                </a:solidFill>
              </a:endParaRPr>
            </a:p>
          </p:txBody>
        </p:sp>
        <p:sp>
          <p:nvSpPr>
            <p:cNvPr id="1049012" name="Freeform 123"/>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prstDash val="solid"/>
              <a:round/>
            </a:ln>
          </p:spPr>
          <p:txBody>
            <a:bodyPr/>
            <a:p>
              <a:endParaRPr altLang="en-US" b="1" lang="zh-CN">
                <a:solidFill>
                  <a:srgbClr val="000099"/>
                </a:solidFill>
              </a:endParaRPr>
            </a:p>
          </p:txBody>
        </p:sp>
        <p:sp>
          <p:nvSpPr>
            <p:cNvPr id="1049013" name="Freeform 124"/>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a:noFill/>
            </a:ln>
          </p:spPr>
          <p:txBody>
            <a:bodyPr/>
            <a:p>
              <a:endParaRPr altLang="en-US" b="1" lang="zh-CN">
                <a:solidFill>
                  <a:srgbClr val="000099"/>
                </a:solidFill>
              </a:endParaRPr>
            </a:p>
          </p:txBody>
        </p:sp>
        <p:sp>
          <p:nvSpPr>
            <p:cNvPr id="1049014" name="Freeform 125"/>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prstDash val="solid"/>
              <a:round/>
            </a:ln>
          </p:spPr>
          <p:txBody>
            <a:bodyPr/>
            <a:p>
              <a:endParaRPr altLang="en-US" b="1" lang="zh-CN">
                <a:solidFill>
                  <a:srgbClr val="000099"/>
                </a:solidFill>
              </a:endParaRPr>
            </a:p>
          </p:txBody>
        </p:sp>
        <p:sp>
          <p:nvSpPr>
            <p:cNvPr id="1049015" name="Freeform 126"/>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a:noFill/>
            </a:ln>
          </p:spPr>
          <p:txBody>
            <a:bodyPr/>
            <a:p>
              <a:endParaRPr altLang="en-US" b="1" lang="zh-CN">
                <a:solidFill>
                  <a:srgbClr val="000099"/>
                </a:solidFill>
              </a:endParaRPr>
            </a:p>
          </p:txBody>
        </p:sp>
        <p:sp>
          <p:nvSpPr>
            <p:cNvPr id="1049016" name="Freeform 127"/>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prstDash val="solid"/>
              <a:round/>
            </a:ln>
          </p:spPr>
          <p:txBody>
            <a:bodyPr/>
            <a:p>
              <a:endParaRPr altLang="en-US" b="1" lang="zh-CN">
                <a:solidFill>
                  <a:srgbClr val="000099"/>
                </a:solidFill>
              </a:endParaRPr>
            </a:p>
          </p:txBody>
        </p:sp>
        <p:sp>
          <p:nvSpPr>
            <p:cNvPr id="1049017" name="Freeform 128"/>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a:noFill/>
            </a:ln>
          </p:spPr>
          <p:txBody>
            <a:bodyPr/>
            <a:p>
              <a:endParaRPr altLang="en-US" b="1" lang="zh-CN">
                <a:solidFill>
                  <a:srgbClr val="000099"/>
                </a:solidFill>
              </a:endParaRPr>
            </a:p>
          </p:txBody>
        </p:sp>
        <p:sp>
          <p:nvSpPr>
            <p:cNvPr id="1049018" name="Freeform 129"/>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prstDash val="solid"/>
              <a:round/>
            </a:ln>
          </p:spPr>
          <p:txBody>
            <a:bodyPr/>
            <a:p>
              <a:endParaRPr altLang="en-US" b="1" lang="zh-CN">
                <a:solidFill>
                  <a:srgbClr val="000099"/>
                </a:solidFill>
              </a:endParaRPr>
            </a:p>
          </p:txBody>
        </p:sp>
        <p:sp>
          <p:nvSpPr>
            <p:cNvPr id="1049019" name="Freeform 130"/>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p:spPr>
          <p:txBody>
            <a:bodyPr/>
            <a:p>
              <a:endParaRPr altLang="en-US" b="1" lang="zh-CN">
                <a:solidFill>
                  <a:srgbClr val="000099"/>
                </a:solidFill>
              </a:endParaRPr>
            </a:p>
          </p:txBody>
        </p:sp>
        <p:sp>
          <p:nvSpPr>
            <p:cNvPr id="1049020" name="Freeform 131"/>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prstDash val="solid"/>
              <a:round/>
            </a:ln>
          </p:spPr>
          <p:txBody>
            <a:bodyPr/>
            <a:p>
              <a:endParaRPr altLang="en-US" b="1" lang="zh-CN">
                <a:solidFill>
                  <a:srgbClr val="000099"/>
                </a:solidFill>
              </a:endParaRPr>
            </a:p>
          </p:txBody>
        </p:sp>
        <p:sp>
          <p:nvSpPr>
            <p:cNvPr id="1049021" name="Freeform 132"/>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p:spPr>
          <p:txBody>
            <a:bodyPr/>
            <a:p>
              <a:endParaRPr altLang="en-US" b="1" lang="zh-CN">
                <a:solidFill>
                  <a:srgbClr val="000099"/>
                </a:solidFill>
              </a:endParaRPr>
            </a:p>
          </p:txBody>
        </p:sp>
        <p:sp>
          <p:nvSpPr>
            <p:cNvPr id="1049022" name="Freeform 133"/>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prstDash val="solid"/>
              <a:round/>
            </a:ln>
          </p:spPr>
          <p:txBody>
            <a:bodyPr/>
            <a:p>
              <a:endParaRPr altLang="en-US" b="1" lang="zh-CN">
                <a:solidFill>
                  <a:srgbClr val="000099"/>
                </a:solidFill>
              </a:endParaRPr>
            </a:p>
          </p:txBody>
        </p:sp>
        <p:sp>
          <p:nvSpPr>
            <p:cNvPr id="1049023" name="Freeform 134"/>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a:noFill/>
            </a:ln>
          </p:spPr>
          <p:txBody>
            <a:bodyPr/>
            <a:p>
              <a:endParaRPr altLang="en-US" b="1" lang="zh-CN">
                <a:solidFill>
                  <a:srgbClr val="000099"/>
                </a:solidFill>
              </a:endParaRPr>
            </a:p>
          </p:txBody>
        </p:sp>
        <p:sp>
          <p:nvSpPr>
            <p:cNvPr id="1049024" name="Freeform 135"/>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prstDash val="solid"/>
              <a:round/>
            </a:ln>
          </p:spPr>
          <p:txBody>
            <a:bodyPr/>
            <a:p>
              <a:endParaRPr altLang="en-US" b="1" lang="zh-CN">
                <a:solidFill>
                  <a:srgbClr val="000099"/>
                </a:solidFill>
              </a:endParaRPr>
            </a:p>
          </p:txBody>
        </p:sp>
        <p:sp>
          <p:nvSpPr>
            <p:cNvPr id="1049025" name="Freeform 136"/>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a:noFill/>
            </a:ln>
          </p:spPr>
          <p:txBody>
            <a:bodyPr/>
            <a:p>
              <a:endParaRPr altLang="en-US" b="1" lang="zh-CN">
                <a:solidFill>
                  <a:srgbClr val="000099"/>
                </a:solidFill>
              </a:endParaRPr>
            </a:p>
          </p:txBody>
        </p:sp>
        <p:sp>
          <p:nvSpPr>
            <p:cNvPr id="1049026" name="Freeform 137"/>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prstDash val="solid"/>
              <a:round/>
            </a:ln>
          </p:spPr>
          <p:txBody>
            <a:bodyPr/>
            <a:p>
              <a:endParaRPr altLang="en-US" b="1" lang="zh-CN">
                <a:solidFill>
                  <a:srgbClr val="000099"/>
                </a:solidFill>
              </a:endParaRPr>
            </a:p>
          </p:txBody>
        </p:sp>
      </p:grpSp>
      <p:sp>
        <p:nvSpPr>
          <p:cNvPr id="1049027" name="Rectangle 138"/>
          <p:cNvSpPr>
            <a:spLocks noChangeArrowheads="1"/>
          </p:cNvSpPr>
          <p:nvPr/>
        </p:nvSpPr>
        <p:spPr bwMode="auto">
          <a:xfrm>
            <a:off x="1593270" y="1916832"/>
            <a:ext cx="1640681" cy="2409825"/>
          </a:xfrm>
          <a:prstGeom prst="rect"/>
          <a:solidFill>
            <a:srgbClr val="FFFF99"/>
          </a:solidFill>
          <a:ln w="9525">
            <a:solidFill>
              <a:schemeClr val="folHlink"/>
            </a:solidFill>
            <a:prstDash val="sysDot"/>
            <a:miter lim="800000"/>
          </a:ln>
          <a:effectLst/>
        </p:spPr>
        <p:txBody>
          <a:bodyPr anchor="ctr" wrap="none"/>
          <a:p>
            <a:pPr eaLnBrk="1" hangingPunct="1"/>
            <a:endParaRPr altLang="en-US" b="1" lang="zh-CN">
              <a:solidFill>
                <a:srgbClr val="000099"/>
              </a:solidFill>
            </a:endParaRPr>
          </a:p>
        </p:txBody>
      </p:sp>
      <p:sp>
        <p:nvSpPr>
          <p:cNvPr id="1049028" name="Line 139"/>
          <p:cNvSpPr>
            <a:spLocks noChangeShapeType="1"/>
          </p:cNvSpPr>
          <p:nvPr/>
        </p:nvSpPr>
        <p:spPr bwMode="auto">
          <a:xfrm>
            <a:off x="1046376" y="2288306"/>
            <a:ext cx="638043" cy="0"/>
          </a:xfrm>
          <a:prstGeom prst="line"/>
          <a:noFill/>
          <a:ln w="9525">
            <a:solidFill>
              <a:schemeClr val="folHlink"/>
            </a:solidFill>
            <a:round/>
            <a:headEnd type="triangle" w="med" len="lg"/>
            <a:tailEnd type="triangle" w="med" len="lg"/>
          </a:ln>
          <a:effectLst/>
        </p:spPr>
        <p:txBody>
          <a:bodyPr/>
          <a:p>
            <a:endParaRPr altLang="en-US" b="1" lang="zh-CN">
              <a:solidFill>
                <a:srgbClr val="000099"/>
              </a:solidFill>
            </a:endParaRPr>
          </a:p>
        </p:txBody>
      </p:sp>
      <p:sp>
        <p:nvSpPr>
          <p:cNvPr id="1049029" name="Text Box 140"/>
          <p:cNvSpPr txBox="1">
            <a:spLocks noChangeArrowheads="1"/>
          </p:cNvSpPr>
          <p:nvPr/>
        </p:nvSpPr>
        <p:spPr bwMode="auto">
          <a:xfrm>
            <a:off x="1565753" y="4337768"/>
            <a:ext cx="1767663"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rPr>
              <a:t>FTP </a:t>
            </a:r>
            <a:r>
              <a:rPr altLang="en-US" b="1" sz="2400" kumimoji="1" lang="zh-CN">
                <a:solidFill>
                  <a:srgbClr val="000099"/>
                </a:solidFill>
                <a:latin typeface="Arial" panose="020B0604020202020204" pitchFamily="34" charset="0"/>
                <a:ea typeface="黑体" panose="02010609060101010101" pitchFamily="2" charset="-122"/>
              </a:rPr>
              <a:t>客户端</a:t>
            </a:r>
            <a:endParaRPr altLang="en-US" b="1" sz="2400" kumimoji="1" lang="zh-CN">
              <a:solidFill>
                <a:srgbClr val="000099"/>
              </a:solidFill>
              <a:latin typeface="Arial" panose="020B0604020202020204" pitchFamily="34" charset="0"/>
              <a:ea typeface="黑体" panose="02010609060101010101" pitchFamily="2" charset="-122"/>
            </a:endParaRPr>
          </a:p>
        </p:txBody>
      </p:sp>
      <p:sp>
        <p:nvSpPr>
          <p:cNvPr id="1049030" name="Text Box 141"/>
          <p:cNvSpPr txBox="1">
            <a:spLocks noChangeArrowheads="1"/>
          </p:cNvSpPr>
          <p:nvPr/>
        </p:nvSpPr>
        <p:spPr bwMode="auto">
          <a:xfrm>
            <a:off x="6714810" y="4337768"/>
            <a:ext cx="2075440"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rPr>
              <a:t>FTP </a:t>
            </a:r>
            <a:r>
              <a:rPr altLang="en-US" b="1" sz="2400" kumimoji="1" lang="zh-CN">
                <a:solidFill>
                  <a:srgbClr val="000099"/>
                </a:solidFill>
                <a:latin typeface="Arial" panose="020B0604020202020204" pitchFamily="34" charset="0"/>
                <a:ea typeface="黑体" panose="02010609060101010101" pitchFamily="2" charset="-122"/>
              </a:rPr>
              <a:t>服务器端</a:t>
            </a:r>
            <a:endParaRPr altLang="en-US" b="1" sz="2400" kumimoji="1" lang="zh-CN">
              <a:solidFill>
                <a:srgbClr val="000099"/>
              </a:solidFill>
              <a:latin typeface="Arial" panose="020B0604020202020204" pitchFamily="34" charset="0"/>
              <a:ea typeface="黑体" panose="02010609060101010101" pitchFamily="2" charset="-122"/>
            </a:endParaRPr>
          </a:p>
        </p:txBody>
      </p:sp>
      <p:sp>
        <p:nvSpPr>
          <p:cNvPr id="1049031" name="AutoShape 142"/>
          <p:cNvSpPr>
            <a:spLocks noChangeArrowheads="1"/>
          </p:cNvSpPr>
          <p:nvPr/>
        </p:nvSpPr>
        <p:spPr bwMode="auto">
          <a:xfrm>
            <a:off x="408334" y="3399557"/>
            <a:ext cx="638042"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ln>
          <a:effectLst/>
        </p:spPr>
        <p:txBody>
          <a:bodyPr anchor="ctr" wrap="none"/>
          <a:p>
            <a:pPr eaLnBrk="1" hangingPunct="1"/>
            <a:endParaRPr altLang="en-US" b="1" lang="zh-CN">
              <a:solidFill>
                <a:srgbClr val="000099"/>
              </a:solidFill>
            </a:endParaRPr>
          </a:p>
        </p:txBody>
      </p:sp>
      <p:sp>
        <p:nvSpPr>
          <p:cNvPr id="1049032" name="Line 143"/>
          <p:cNvSpPr>
            <a:spLocks noChangeShapeType="1"/>
          </p:cNvSpPr>
          <p:nvPr/>
        </p:nvSpPr>
        <p:spPr bwMode="auto">
          <a:xfrm>
            <a:off x="1046376" y="3817068"/>
            <a:ext cx="638043" cy="0"/>
          </a:xfrm>
          <a:prstGeom prst="line"/>
          <a:noFill/>
          <a:ln w="9525">
            <a:solidFill>
              <a:schemeClr val="folHlink"/>
            </a:solidFill>
            <a:round/>
            <a:headEnd type="triangle" w="med" len="lg"/>
            <a:tailEnd type="triangle" w="med" len="lg"/>
          </a:ln>
          <a:effectLst/>
        </p:spPr>
        <p:txBody>
          <a:bodyPr/>
          <a:p>
            <a:endParaRPr altLang="en-US" b="1" lang="zh-CN">
              <a:solidFill>
                <a:srgbClr val="000099"/>
              </a:solidFill>
            </a:endParaRPr>
          </a:p>
        </p:txBody>
      </p:sp>
      <p:sp>
        <p:nvSpPr>
          <p:cNvPr id="1049033" name="Line 144"/>
          <p:cNvSpPr>
            <a:spLocks noChangeShapeType="1"/>
          </p:cNvSpPr>
          <p:nvPr/>
        </p:nvSpPr>
        <p:spPr bwMode="auto">
          <a:xfrm>
            <a:off x="8429442" y="3817068"/>
            <a:ext cx="638042" cy="0"/>
          </a:xfrm>
          <a:prstGeom prst="line"/>
          <a:noFill/>
          <a:ln w="9525">
            <a:solidFill>
              <a:schemeClr val="folHlink"/>
            </a:solidFill>
            <a:round/>
            <a:headEnd type="triangle" w="med" len="lg"/>
            <a:tailEnd type="triangle" w="med" len="lg"/>
          </a:ln>
          <a:effectLst/>
        </p:spPr>
        <p:txBody>
          <a:bodyPr/>
          <a:p>
            <a:endParaRPr altLang="en-US" b="1" lang="zh-CN">
              <a:solidFill>
                <a:srgbClr val="000099"/>
              </a:solidFill>
            </a:endParaRPr>
          </a:p>
        </p:txBody>
      </p:sp>
      <p:sp>
        <p:nvSpPr>
          <p:cNvPr id="1049034" name="AutoShape 145"/>
          <p:cNvSpPr>
            <a:spLocks noChangeArrowheads="1"/>
          </p:cNvSpPr>
          <p:nvPr/>
        </p:nvSpPr>
        <p:spPr bwMode="auto">
          <a:xfrm>
            <a:off x="9067485" y="3399557"/>
            <a:ext cx="638043"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ln>
          <a:effectLst/>
        </p:spPr>
        <p:txBody>
          <a:bodyPr anchor="ctr" wrap="none"/>
          <a:p>
            <a:pPr eaLnBrk="1" hangingPunct="1"/>
            <a:endParaRPr altLang="en-US" b="1" lang="zh-CN">
              <a:solidFill>
                <a:srgbClr val="000099"/>
              </a:solidFill>
            </a:endParaRPr>
          </a:p>
        </p:txBody>
      </p:sp>
      <p:sp>
        <p:nvSpPr>
          <p:cNvPr id="1049035" name="Line 146"/>
          <p:cNvSpPr>
            <a:spLocks noChangeShapeType="1"/>
          </p:cNvSpPr>
          <p:nvPr/>
        </p:nvSpPr>
        <p:spPr bwMode="auto">
          <a:xfrm>
            <a:off x="3051653" y="3863106"/>
            <a:ext cx="4010554" cy="0"/>
          </a:xfrm>
          <a:prstGeom prst="line"/>
          <a:noFill/>
          <a:ln w="57150">
            <a:solidFill>
              <a:schemeClr val="folHlink"/>
            </a:solidFill>
            <a:round/>
            <a:headEnd type="triangle" w="med" len="lg"/>
            <a:tailEnd type="triangle" w="med" len="lg"/>
          </a:ln>
          <a:effectLst/>
        </p:spPr>
        <p:txBody>
          <a:bodyPr/>
          <a:p>
            <a:endParaRPr altLang="en-US" b="1" lang="zh-CN">
              <a:solidFill>
                <a:srgbClr val="000099"/>
              </a:solidFill>
            </a:endParaRPr>
          </a:p>
        </p:txBody>
      </p:sp>
      <p:sp>
        <p:nvSpPr>
          <p:cNvPr id="1049036" name="Line 147"/>
          <p:cNvSpPr>
            <a:spLocks noChangeShapeType="1"/>
          </p:cNvSpPr>
          <p:nvPr/>
        </p:nvSpPr>
        <p:spPr bwMode="auto">
          <a:xfrm>
            <a:off x="3051653" y="3029668"/>
            <a:ext cx="4010554" cy="0"/>
          </a:xfrm>
          <a:prstGeom prst="line"/>
          <a:noFill/>
          <a:ln w="57150">
            <a:solidFill>
              <a:schemeClr val="hlink"/>
            </a:solidFill>
            <a:round/>
            <a:headEnd type="triangle" w="med" len="lg"/>
            <a:tailEnd type="triangle" w="med" len="lg"/>
          </a:ln>
          <a:effectLst/>
        </p:spPr>
        <p:txBody>
          <a:bodyPr/>
          <a:p>
            <a:endParaRPr altLang="en-US" b="1" lang="zh-CN">
              <a:solidFill>
                <a:srgbClr val="000099"/>
              </a:solidFill>
            </a:endParaRPr>
          </a:p>
        </p:txBody>
      </p:sp>
      <p:graphicFrame>
        <p:nvGraphicFramePr>
          <p:cNvPr id="4194304" name="Object 148"/>
          <p:cNvGraphicFramePr>
            <a:graphicFrameLocks noChangeAspect="1"/>
          </p:cNvGraphicFramePr>
          <p:nvPr/>
        </p:nvGraphicFramePr>
        <p:xfrm>
          <a:off x="3871995" y="2658193"/>
          <a:ext cx="2369873" cy="1746250"/>
        </p:xfrm>
        <a:graphic>
          <a:graphicData uri="http://schemas.openxmlformats.org/presentationml/2006/ole">
            <mc:AlternateContent xmlns:mc="http://schemas.openxmlformats.org/markup-compatibility/2006">
              <mc:Choice xmlns:v="urn:schemas-microsoft-com:vml" Requires="v">
                <p:oleObj name="VISIO" r:id="rId1" spid="_x0000_s16387" imgH="964565" imgW="1687195" progId="Visio.Drawing.6">
                  <p:embed/>
                </p:oleObj>
              </mc:Choice>
              <mc:Fallback>
                <p:oleObj name="VISIO" r:id="rId1" imgH="964565" imgW="1687195" progId="Visio.Drawing.6">
                  <p:embed/>
                  <p:pic>
                    <p:nvPicPr>
                      <p:cNvPr id="2097164" name="图片 16386"/>
                      <p:cNvPicPr>
                        <a:picLocks noChangeAspect="1" noChangeArrowheads="1"/>
                      </p:cNvPicPr>
                      <p:nvPr/>
                    </p:nvPicPr>
                    <p:blipFill>
                      <a:blip xmlns:r="http://schemas.openxmlformats.org/officeDocument/2006/relationships" r:embed="rId2"/>
                      <a:srcRect/>
                      <a:stretch>
                        <a:fillRect/>
                      </a:stretch>
                    </p:blipFill>
                    <p:spPr bwMode="auto">
                      <a:xfrm>
                        <a:off x="3871995" y="2658193"/>
                        <a:ext cx="2369873" cy="1746250"/>
                      </a:xfrm>
                      <a:prstGeom prst="rect"/>
                      <a:noFill/>
                      <a:ln>
                        <a:noFill/>
                      </a:ln>
                      <a:effectLst>
                        <a:outerShdw algn="ctr" dir="5400000" dist="25400" rotWithShape="0">
                          <a:schemeClr val="bg2"/>
                        </a:outerShdw>
                      </a:effectLst>
                    </p:spPr>
                  </p:pic>
                </p:oleObj>
              </mc:Fallback>
            </mc:AlternateContent>
          </a:graphicData>
        </a:graphic>
      </p:graphicFrame>
      <p:sp>
        <p:nvSpPr>
          <p:cNvPr id="1049037" name="Text Box 149"/>
          <p:cNvSpPr txBox="1">
            <a:spLocks noChangeArrowheads="1"/>
          </p:cNvSpPr>
          <p:nvPr/>
        </p:nvSpPr>
        <p:spPr bwMode="auto">
          <a:xfrm>
            <a:off x="4563350" y="3058244"/>
            <a:ext cx="1261884" cy="52322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kumimoji="1" lang="zh-CN">
                <a:solidFill>
                  <a:srgbClr val="000099"/>
                </a:solidFill>
                <a:latin typeface="Arial" panose="020B0604020202020204" pitchFamily="34" charset="0"/>
                <a:ea typeface="黑体" panose="02010609060101010101" pitchFamily="2" charset="-122"/>
              </a:rPr>
              <a:t>互联网</a:t>
            </a:r>
            <a:endParaRPr altLang="en-US" b="1" sz="2800" kumimoji="1" lang="zh-CN">
              <a:solidFill>
                <a:srgbClr val="000099"/>
              </a:solidFill>
              <a:latin typeface="Arial" panose="020B0604020202020204" pitchFamily="34" charset="0"/>
              <a:ea typeface="黑体" panose="02010609060101010101" pitchFamily="2" charset="-122"/>
            </a:endParaRPr>
          </a:p>
        </p:txBody>
      </p:sp>
      <p:sp>
        <p:nvSpPr>
          <p:cNvPr id="1049038" name="Text Box 150"/>
          <p:cNvSpPr txBox="1">
            <a:spLocks noChangeArrowheads="1"/>
          </p:cNvSpPr>
          <p:nvPr/>
        </p:nvSpPr>
        <p:spPr bwMode="auto">
          <a:xfrm>
            <a:off x="3983780" y="2020018"/>
            <a:ext cx="2110706"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rPr>
              <a:t>TCP </a:t>
            </a:r>
            <a:r>
              <a:rPr altLang="en-US" b="1" sz="2400" kumimoji="1" lang="zh-CN">
                <a:solidFill>
                  <a:srgbClr val="000099"/>
                </a:solidFill>
                <a:latin typeface="Arial" panose="020B0604020202020204" pitchFamily="34" charset="0"/>
                <a:ea typeface="黑体" panose="02010609060101010101" pitchFamily="2" charset="-122"/>
              </a:rPr>
              <a:t>控制连接</a:t>
            </a:r>
            <a:endParaRPr altLang="en-US" b="1" sz="2400" kumimoji="1" lang="zh-CN">
              <a:solidFill>
                <a:srgbClr val="000099"/>
              </a:solidFill>
              <a:latin typeface="Arial" panose="020B0604020202020204" pitchFamily="34" charset="0"/>
              <a:ea typeface="黑体" panose="02010609060101010101" pitchFamily="2" charset="-122"/>
            </a:endParaRPr>
          </a:p>
        </p:txBody>
      </p:sp>
      <p:sp>
        <p:nvSpPr>
          <p:cNvPr id="1049039" name="Text Box 151"/>
          <p:cNvSpPr txBox="1">
            <a:spLocks noChangeArrowheads="1"/>
          </p:cNvSpPr>
          <p:nvPr/>
        </p:nvSpPr>
        <p:spPr bwMode="auto">
          <a:xfrm>
            <a:off x="4062891" y="4593356"/>
            <a:ext cx="2110706" cy="46166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400" kumimoji="1" lang="en-US">
                <a:solidFill>
                  <a:srgbClr val="000099"/>
                </a:solidFill>
                <a:latin typeface="Arial" panose="020B0604020202020204" pitchFamily="34" charset="0"/>
                <a:ea typeface="黑体" panose="02010609060101010101" pitchFamily="2" charset="-122"/>
              </a:rPr>
              <a:t>TCP </a:t>
            </a:r>
            <a:r>
              <a:rPr altLang="en-US" b="1" sz="2400" kumimoji="1" lang="zh-CN">
                <a:solidFill>
                  <a:srgbClr val="000099"/>
                </a:solidFill>
                <a:latin typeface="Arial" panose="020B0604020202020204" pitchFamily="34" charset="0"/>
                <a:ea typeface="黑体" panose="02010609060101010101" pitchFamily="2" charset="-122"/>
              </a:rPr>
              <a:t>数据连接</a:t>
            </a:r>
            <a:endParaRPr altLang="en-US" b="1" sz="2400" kumimoji="1" lang="zh-CN">
              <a:solidFill>
                <a:srgbClr val="000099"/>
              </a:solidFill>
              <a:latin typeface="Arial" panose="020B0604020202020204" pitchFamily="34" charset="0"/>
              <a:ea typeface="黑体" panose="02010609060101010101" pitchFamily="2" charset="-122"/>
            </a:endParaRPr>
          </a:p>
        </p:txBody>
      </p:sp>
      <p:sp>
        <p:nvSpPr>
          <p:cNvPr id="1049040" name="Line 152"/>
          <p:cNvSpPr>
            <a:spLocks noChangeShapeType="1"/>
          </p:cNvSpPr>
          <p:nvPr/>
        </p:nvSpPr>
        <p:spPr bwMode="auto">
          <a:xfrm flipH="1" flipV="1">
            <a:off x="3689696" y="3863107"/>
            <a:ext cx="1002638" cy="649287"/>
          </a:xfrm>
          <a:prstGeom prst="line"/>
          <a:noFill/>
          <a:ln w="9525">
            <a:solidFill>
              <a:schemeClr val="folHlink"/>
            </a:solidFill>
            <a:round/>
            <a:tailEnd type="none" w="sm" len="med"/>
          </a:ln>
          <a:effectLst/>
        </p:spPr>
        <p:txBody>
          <a:bodyPr/>
          <a:p>
            <a:endParaRPr altLang="en-US" b="1" lang="zh-CN">
              <a:solidFill>
                <a:srgbClr val="000099"/>
              </a:solidFill>
            </a:endParaRPr>
          </a:p>
        </p:txBody>
      </p:sp>
      <p:sp>
        <p:nvSpPr>
          <p:cNvPr id="1049041" name="Line 153"/>
          <p:cNvSpPr>
            <a:spLocks noChangeShapeType="1"/>
          </p:cNvSpPr>
          <p:nvPr/>
        </p:nvSpPr>
        <p:spPr bwMode="auto">
          <a:xfrm flipV="1">
            <a:off x="5330377" y="3863107"/>
            <a:ext cx="1093788" cy="649287"/>
          </a:xfrm>
          <a:prstGeom prst="line"/>
          <a:noFill/>
          <a:ln w="9525">
            <a:solidFill>
              <a:schemeClr val="folHlink"/>
            </a:solidFill>
            <a:round/>
            <a:tailEnd type="none" w="sm" len="med"/>
          </a:ln>
          <a:effectLst/>
        </p:spPr>
        <p:txBody>
          <a:bodyPr/>
          <a:p>
            <a:endParaRPr altLang="en-US" b="1" lang="zh-CN">
              <a:solidFill>
                <a:srgbClr val="000099"/>
              </a:solidFill>
            </a:endParaRPr>
          </a:p>
        </p:txBody>
      </p:sp>
      <p:sp>
        <p:nvSpPr>
          <p:cNvPr id="1049042" name="Line 154"/>
          <p:cNvSpPr>
            <a:spLocks noChangeShapeType="1"/>
          </p:cNvSpPr>
          <p:nvPr/>
        </p:nvSpPr>
        <p:spPr bwMode="auto">
          <a:xfrm>
            <a:off x="5239228" y="2472456"/>
            <a:ext cx="1184937" cy="557212"/>
          </a:xfrm>
          <a:prstGeom prst="line"/>
          <a:noFill/>
          <a:ln w="9525">
            <a:solidFill>
              <a:schemeClr val="folHlink"/>
            </a:solidFill>
            <a:round/>
            <a:tailEnd type="none" w="sm" len="med"/>
          </a:ln>
          <a:effectLst/>
        </p:spPr>
        <p:txBody>
          <a:bodyPr/>
          <a:p>
            <a:endParaRPr altLang="en-US" b="1" lang="zh-CN">
              <a:solidFill>
                <a:srgbClr val="000099"/>
              </a:solidFill>
            </a:endParaRPr>
          </a:p>
        </p:txBody>
      </p:sp>
      <p:sp>
        <p:nvSpPr>
          <p:cNvPr id="1049043" name="Line 155"/>
          <p:cNvSpPr>
            <a:spLocks noChangeShapeType="1"/>
          </p:cNvSpPr>
          <p:nvPr/>
        </p:nvSpPr>
        <p:spPr bwMode="auto">
          <a:xfrm flipH="1">
            <a:off x="3598546" y="2472456"/>
            <a:ext cx="1093788" cy="557212"/>
          </a:xfrm>
          <a:prstGeom prst="line"/>
          <a:noFill/>
          <a:ln w="9525">
            <a:solidFill>
              <a:schemeClr val="folHlink"/>
            </a:solidFill>
            <a:round/>
            <a:tailEnd type="none" w="sm" len="med"/>
          </a:ln>
          <a:effectLst/>
        </p:spPr>
        <p:txBody>
          <a:bodyPr/>
          <a:p>
            <a:endParaRPr altLang="en-US" b="1" lang="zh-CN">
              <a:solidFill>
                <a:srgbClr val="000099"/>
              </a:solidFill>
            </a:endParaRPr>
          </a:p>
        </p:txBody>
      </p:sp>
      <p:sp>
        <p:nvSpPr>
          <p:cNvPr id="1049044" name="Oval 156"/>
          <p:cNvSpPr>
            <a:spLocks noChangeArrowheads="1"/>
          </p:cNvSpPr>
          <p:nvPr/>
        </p:nvSpPr>
        <p:spPr bwMode="auto">
          <a:xfrm>
            <a:off x="1684419" y="2008906"/>
            <a:ext cx="1367234" cy="557212"/>
          </a:xfrm>
          <a:prstGeom prst="ellipse"/>
          <a:solidFill>
            <a:srgbClr val="99FF33"/>
          </a:solidFill>
          <a:ln w="9525">
            <a:solidFill>
              <a:schemeClr val="tx1"/>
            </a:solidFill>
            <a:round/>
          </a:ln>
          <a:effectLst>
            <a:outerShdw algn="ctr" dir="2700000" dist="35921" rotWithShape="0">
              <a:schemeClr val="bg2"/>
            </a:outerShdw>
          </a:effectLst>
        </p:spPr>
        <p:txBody>
          <a:bodyPr anchor="ctr" wrap="none"/>
          <a:p>
            <a:pPr algn="ctr" eaLnBrk="1" hangingPunct="1"/>
            <a:r>
              <a:rPr altLang="en-US" b="1" sz="2000" kumimoji="1" lang="zh-CN">
                <a:solidFill>
                  <a:srgbClr val="000099"/>
                </a:solidFill>
                <a:latin typeface="Arial" panose="020B0604020202020204" pitchFamily="34" charset="0"/>
                <a:ea typeface="黑体" panose="02010609060101010101" pitchFamily="2" charset="-122"/>
              </a:rPr>
              <a:t>用户界面</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045" name="Line 157"/>
          <p:cNvSpPr>
            <a:spLocks noChangeShapeType="1"/>
          </p:cNvSpPr>
          <p:nvPr/>
        </p:nvSpPr>
        <p:spPr bwMode="auto">
          <a:xfrm>
            <a:off x="2413611" y="3307481"/>
            <a:ext cx="0" cy="277812"/>
          </a:xfrm>
          <a:prstGeom prst="line"/>
          <a:noFill/>
          <a:ln w="38100">
            <a:solidFill>
              <a:schemeClr val="tx1"/>
            </a:solidFill>
            <a:round/>
          </a:ln>
          <a:effectLst/>
        </p:spPr>
        <p:txBody>
          <a:bodyPr/>
          <a:p>
            <a:endParaRPr altLang="en-US" b="1" lang="zh-CN">
              <a:solidFill>
                <a:srgbClr val="000099"/>
              </a:solidFill>
            </a:endParaRPr>
          </a:p>
        </p:txBody>
      </p:sp>
      <p:sp>
        <p:nvSpPr>
          <p:cNvPr id="1049046" name="Oval 158"/>
          <p:cNvSpPr>
            <a:spLocks noChangeArrowheads="1"/>
          </p:cNvSpPr>
          <p:nvPr/>
        </p:nvSpPr>
        <p:spPr bwMode="auto">
          <a:xfrm>
            <a:off x="1684419" y="2750269"/>
            <a:ext cx="1367234" cy="557213"/>
          </a:xfrm>
          <a:prstGeom prst="ellipse"/>
          <a:solidFill>
            <a:srgbClr val="FFCCCC"/>
          </a:solidFill>
          <a:ln w="9525">
            <a:solidFill>
              <a:schemeClr val="folHlink"/>
            </a:solidFill>
            <a:round/>
          </a:ln>
          <a:effectLst>
            <a:outerShdw algn="ctr" dir="2700000" dist="35921" rotWithShape="0">
              <a:schemeClr val="bg2"/>
            </a:outerShdw>
          </a:effectLst>
        </p:spPr>
        <p:txBody>
          <a:bodyPr anchor="ctr" wrap="none"/>
          <a:p>
            <a:pPr algn="ctr" eaLnBrk="1" hangingPunct="1"/>
            <a:r>
              <a:rPr altLang="en-US" b="1" sz="2000" kumimoji="1" lang="zh-CN">
                <a:solidFill>
                  <a:srgbClr val="000099"/>
                </a:solidFill>
                <a:latin typeface="Arial" panose="020B0604020202020204" pitchFamily="34" charset="0"/>
                <a:ea typeface="黑体" panose="02010609060101010101" pitchFamily="2" charset="-122"/>
              </a:rPr>
              <a:t>控制进程</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047" name="Oval 159"/>
          <p:cNvSpPr>
            <a:spLocks noChangeArrowheads="1"/>
          </p:cNvSpPr>
          <p:nvPr/>
        </p:nvSpPr>
        <p:spPr bwMode="auto">
          <a:xfrm>
            <a:off x="1684419" y="3493219"/>
            <a:ext cx="1367234" cy="741363"/>
          </a:xfrm>
          <a:prstGeom prst="ellipse"/>
          <a:solidFill>
            <a:srgbClr val="CCECFF"/>
          </a:solidFill>
          <a:ln w="9525">
            <a:solidFill>
              <a:schemeClr val="folHlink"/>
            </a:solidFill>
            <a:round/>
          </a:ln>
          <a:effectLst>
            <a:outerShdw algn="ctr" dir="2700000" dist="35921" rotWithShape="0">
              <a:schemeClr val="bg2"/>
            </a:outerShdw>
          </a:effectLst>
        </p:spPr>
        <p:txBody>
          <a:bodyPr anchor="ctr" wrap="none"/>
          <a:p>
            <a:pPr algn="ctr" eaLnBrk="1" hangingPunct="1"/>
            <a:r>
              <a:rPr altLang="en-US" b="1" sz="2000" kumimoji="1" lang="zh-CN">
                <a:solidFill>
                  <a:srgbClr val="000099"/>
                </a:solidFill>
                <a:latin typeface="Arial" panose="020B0604020202020204" pitchFamily="34" charset="0"/>
                <a:ea typeface="黑体" panose="02010609060101010101" pitchFamily="2" charset="-122"/>
              </a:rPr>
              <a:t>数据传送</a:t>
            </a:r>
            <a:endParaRPr altLang="en-US" b="1" sz="2000" kumimoji="1" lang="zh-CN">
              <a:solidFill>
                <a:srgbClr val="000099"/>
              </a:solidFill>
              <a:latin typeface="Arial" panose="020B0604020202020204" pitchFamily="34" charset="0"/>
              <a:ea typeface="黑体" panose="02010609060101010101" pitchFamily="2" charset="-122"/>
            </a:endParaRPr>
          </a:p>
          <a:p>
            <a:pPr algn="ctr" eaLnBrk="1" hangingPunct="1"/>
            <a:r>
              <a:rPr altLang="en-US" b="1" sz="2000" kumimoji="1" lang="zh-CN">
                <a:solidFill>
                  <a:srgbClr val="000099"/>
                </a:solidFill>
                <a:latin typeface="Arial" panose="020B0604020202020204" pitchFamily="34" charset="0"/>
                <a:ea typeface="黑体" panose="02010609060101010101" pitchFamily="2" charset="-122"/>
              </a:rPr>
              <a:t>进程</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048" name="Line 160"/>
          <p:cNvSpPr>
            <a:spLocks noChangeShapeType="1"/>
          </p:cNvSpPr>
          <p:nvPr/>
        </p:nvSpPr>
        <p:spPr bwMode="auto">
          <a:xfrm>
            <a:off x="7791399" y="3307481"/>
            <a:ext cx="0" cy="277812"/>
          </a:xfrm>
          <a:prstGeom prst="line"/>
          <a:noFill/>
          <a:ln w="38100">
            <a:solidFill>
              <a:schemeClr val="tx1"/>
            </a:solidFill>
            <a:round/>
          </a:ln>
          <a:effectLst/>
        </p:spPr>
        <p:txBody>
          <a:bodyPr/>
          <a:p>
            <a:endParaRPr altLang="en-US" b="1" lang="zh-CN">
              <a:solidFill>
                <a:srgbClr val="000099"/>
              </a:solidFill>
            </a:endParaRPr>
          </a:p>
        </p:txBody>
      </p:sp>
      <p:sp>
        <p:nvSpPr>
          <p:cNvPr id="1049049" name="Oval 161"/>
          <p:cNvSpPr>
            <a:spLocks noChangeArrowheads="1"/>
          </p:cNvSpPr>
          <p:nvPr/>
        </p:nvSpPr>
        <p:spPr bwMode="auto">
          <a:xfrm>
            <a:off x="7062207" y="3493219"/>
            <a:ext cx="1367235" cy="741363"/>
          </a:xfrm>
          <a:prstGeom prst="ellipse"/>
          <a:solidFill>
            <a:srgbClr val="CCECFF"/>
          </a:solidFill>
          <a:ln w="9525" algn="ctr">
            <a:solidFill>
              <a:schemeClr val="folHlink"/>
            </a:solidFill>
            <a:round/>
          </a:ln>
          <a:effectLst>
            <a:outerShdw algn="ctr" dir="2700000" dist="35921" rotWithShape="0">
              <a:schemeClr val="bg2"/>
            </a:outerShdw>
          </a:effectLst>
        </p:spPr>
        <p:txBody>
          <a:bodyPr anchor="ctr" wrap="none"/>
          <a:p>
            <a:pPr algn="ctr" eaLnBrk="1" hangingPunct="1"/>
            <a:r>
              <a:rPr altLang="en-US" b="1" sz="2000" kumimoji="1" lang="zh-CN">
                <a:solidFill>
                  <a:srgbClr val="000099"/>
                </a:solidFill>
                <a:latin typeface="Arial" panose="020B0604020202020204" pitchFamily="34" charset="0"/>
                <a:ea typeface="黑体" panose="02010609060101010101" pitchFamily="2" charset="-122"/>
              </a:rPr>
              <a:t>数据传送</a:t>
            </a:r>
            <a:endParaRPr altLang="en-US" b="1" sz="2000" kumimoji="1" lang="zh-CN">
              <a:solidFill>
                <a:srgbClr val="000099"/>
              </a:solidFill>
              <a:latin typeface="Arial" panose="020B0604020202020204" pitchFamily="34" charset="0"/>
              <a:ea typeface="黑体" panose="02010609060101010101" pitchFamily="2" charset="-122"/>
            </a:endParaRPr>
          </a:p>
          <a:p>
            <a:pPr algn="ctr" eaLnBrk="1" hangingPunct="1"/>
            <a:r>
              <a:rPr altLang="en-US" b="1" sz="2000" kumimoji="1" lang="zh-CN">
                <a:solidFill>
                  <a:srgbClr val="000099"/>
                </a:solidFill>
                <a:latin typeface="Arial" panose="020B0604020202020204" pitchFamily="34" charset="0"/>
                <a:ea typeface="黑体" panose="02010609060101010101" pitchFamily="2" charset="-122"/>
              </a:rPr>
              <a:t>进程</a:t>
            </a:r>
            <a:endParaRPr altLang="en-US" b="1" sz="2000" kumimoji="1" lang="zh-CN">
              <a:solidFill>
                <a:srgbClr val="000099"/>
              </a:solidFill>
              <a:latin typeface="Arial" panose="020B0604020202020204" pitchFamily="34" charset="0"/>
              <a:ea typeface="黑体" panose="02010609060101010101" pitchFamily="2" charset="-122"/>
            </a:endParaRP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9053" name="Rectangle 3"/>
          <p:cNvSpPr>
            <a:spLocks noGrp="1" noChangeArrowheads="1"/>
          </p:cNvSpPr>
          <p:nvPr>
            <p:ph type="title"/>
          </p:nvPr>
        </p:nvSpPr>
        <p:spPr>
          <a:xfrm>
            <a:off x="495300" y="188913"/>
            <a:ext cx="9066742" cy="792162"/>
          </a:xfrm>
        </p:spPr>
        <p:txBody>
          <a:bodyPr/>
          <a:p>
            <a:pPr algn="ctr" eaLnBrk="1" hangingPunct="1"/>
            <a:r>
              <a:rPr altLang="zh-CN" sz="4060" lang="en-US"/>
              <a:t> </a:t>
            </a:r>
            <a:r>
              <a:rPr altLang="en-US" sz="4060" lang="zh-CN"/>
              <a:t>两个不同的端口号 </a:t>
            </a:r>
            <a:endParaRPr altLang="en-US" sz="4060" lang="zh-CN"/>
          </a:p>
        </p:txBody>
      </p:sp>
      <p:sp>
        <p:nvSpPr>
          <p:cNvPr id="1049054" name="Rectangle 2"/>
          <p:cNvSpPr>
            <a:spLocks noGrp="1" noChangeArrowheads="1"/>
          </p:cNvSpPr>
          <p:nvPr>
            <p:ph idx="1"/>
          </p:nvPr>
        </p:nvSpPr>
        <p:spPr>
          <a:xfrm>
            <a:off x="495300" y="1196975"/>
            <a:ext cx="9066742" cy="4933950"/>
          </a:xfrm>
        </p:spPr>
        <p:txBody>
          <a:bodyPr/>
          <a:p>
            <a:pPr algn="just" eaLnBrk="1" hangingPunct="1">
              <a:spcBef>
                <a:spcPct val="0"/>
              </a:spcBef>
              <a:spcAft>
                <a:spcPct val="20000"/>
              </a:spcAft>
            </a:pPr>
            <a:r>
              <a:rPr altLang="zh-CN" dirty="0" sz="2800" lang="en-US" smtClean="0">
                <a:ea typeface="黑体" panose="02010609060101010101" pitchFamily="2" charset="-122"/>
              </a:rPr>
              <a:t> </a:t>
            </a:r>
            <a:r>
              <a:rPr altLang="en-US" dirty="0" sz="2800" lang="zh-CN" smtClean="0">
                <a:ea typeface="黑体" panose="02010609060101010101" pitchFamily="2" charset="-122"/>
              </a:rPr>
              <a:t>当客户进程向服务器进程发出建立连接请求时，要寻找连接服务器进程的</a:t>
            </a:r>
            <a:r>
              <a:rPr altLang="en-US" dirty="0" sz="2800" lang="zh-CN" smtClean="0">
                <a:solidFill>
                  <a:srgbClr val="FF0000"/>
                </a:solidFill>
                <a:ea typeface="黑体" panose="02010609060101010101" pitchFamily="2" charset="-122"/>
              </a:rPr>
              <a:t>熟知端口 </a:t>
            </a:r>
            <a:r>
              <a:rPr altLang="zh-CN" dirty="0" sz="2800" lang="en-US" smtClean="0">
                <a:ea typeface="黑体" panose="02010609060101010101" pitchFamily="2" charset="-122"/>
              </a:rPr>
              <a:t>(21)</a:t>
            </a:r>
            <a:r>
              <a:rPr altLang="en-US" dirty="0" sz="2800" lang="zh-CN" smtClean="0">
                <a:ea typeface="黑体" panose="02010609060101010101" pitchFamily="2" charset="-122"/>
              </a:rPr>
              <a:t>，同时还要告诉服务器进程自己的另一个端口号码，用于建立数据传送连接。</a:t>
            </a:r>
            <a:endParaRPr altLang="en-US" dirty="0" sz="2800" lang="zh-CN" smtClean="0">
              <a:ea typeface="黑体" panose="02010609060101010101" pitchFamily="2" charset="-122"/>
            </a:endParaRPr>
          </a:p>
          <a:p>
            <a:pPr algn="just" eaLnBrk="1" hangingPunct="1">
              <a:spcBef>
                <a:spcPct val="0"/>
              </a:spcBef>
              <a:spcAft>
                <a:spcPct val="20000"/>
              </a:spcAft>
            </a:pPr>
            <a:r>
              <a:rPr altLang="en-US" dirty="0" sz="2800" lang="zh-CN" smtClean="0">
                <a:ea typeface="黑体" panose="02010609060101010101" pitchFamily="2" charset="-122"/>
              </a:rPr>
              <a:t>接着，服务器进程用自己传送数据的</a:t>
            </a:r>
            <a:r>
              <a:rPr altLang="en-US" dirty="0" sz="2800" lang="zh-CN" smtClean="0">
                <a:solidFill>
                  <a:srgbClr val="FF0000"/>
                </a:solidFill>
                <a:ea typeface="黑体" panose="02010609060101010101" pitchFamily="2" charset="-122"/>
              </a:rPr>
              <a:t>熟知端口 </a:t>
            </a:r>
            <a:r>
              <a:rPr altLang="zh-CN" dirty="0" sz="2800" lang="en-US" smtClean="0">
                <a:ea typeface="黑体" panose="02010609060101010101" pitchFamily="2" charset="-122"/>
              </a:rPr>
              <a:t>(20) </a:t>
            </a:r>
            <a:r>
              <a:rPr altLang="en-US" dirty="0" sz="2800" lang="zh-CN" smtClean="0">
                <a:ea typeface="黑体" panose="02010609060101010101" pitchFamily="2" charset="-122"/>
              </a:rPr>
              <a:t>与客户进程所提供的端口号码建立数据传送连接。</a:t>
            </a:r>
            <a:endParaRPr altLang="en-US" dirty="0" sz="2800" lang="zh-CN" smtClean="0">
              <a:ea typeface="黑体" panose="02010609060101010101" pitchFamily="2" charset="-122"/>
            </a:endParaRPr>
          </a:p>
          <a:p>
            <a:pPr algn="just" eaLnBrk="1" hangingPunct="1">
              <a:spcBef>
                <a:spcPct val="0"/>
              </a:spcBef>
              <a:spcAft>
                <a:spcPct val="20000"/>
              </a:spcAft>
            </a:pPr>
            <a:r>
              <a:rPr altLang="en-US" dirty="0" sz="2800" lang="zh-CN" smtClean="0">
                <a:ea typeface="黑体" panose="02010609060101010101" pitchFamily="2" charset="-122"/>
              </a:rPr>
              <a:t>由于</a:t>
            </a:r>
            <a:r>
              <a:rPr altLang="en-US" dirty="0" sz="1600" lang="zh-CN" smtClean="0">
                <a:ea typeface="黑体" panose="02010609060101010101" pitchFamily="2" charset="-122"/>
              </a:rPr>
              <a:t> </a:t>
            </a:r>
            <a:r>
              <a:rPr altLang="zh-CN" dirty="0" sz="2800" lang="en-US" smtClean="0">
                <a:ea typeface="黑体" panose="02010609060101010101" pitchFamily="2" charset="-122"/>
              </a:rPr>
              <a:t>FTP</a:t>
            </a:r>
            <a:r>
              <a:rPr altLang="zh-CN" dirty="0" sz="1600" lang="en-US" smtClean="0">
                <a:ea typeface="黑体" panose="02010609060101010101" pitchFamily="2" charset="-122"/>
              </a:rPr>
              <a:t> </a:t>
            </a:r>
            <a:r>
              <a:rPr altLang="en-US" dirty="0" sz="2800" lang="zh-CN" smtClean="0">
                <a:ea typeface="黑体" panose="02010609060101010101" pitchFamily="2" charset="-122"/>
              </a:rPr>
              <a:t>使用了两个不同的端口号，所以数据连接与控制连接不会发生混乱。</a:t>
            </a:r>
            <a:endParaRPr altLang="en-US" dirty="0" sz="280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054">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90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9058" name="Rectangle 3"/>
          <p:cNvSpPr>
            <a:spLocks noGrp="1" noChangeArrowheads="1"/>
          </p:cNvSpPr>
          <p:nvPr>
            <p:ph type="title"/>
          </p:nvPr>
        </p:nvSpPr>
        <p:spPr/>
        <p:txBody>
          <a:bodyPr/>
          <a:p>
            <a:pPr algn="ctr" eaLnBrk="1" hangingPunct="1"/>
            <a:r>
              <a:rPr altLang="zh-CN" lang="en-US"/>
              <a:t> </a:t>
            </a:r>
            <a:r>
              <a:rPr altLang="en-US" lang="zh-CN"/>
              <a:t>使用两个不同端口号的好处 </a:t>
            </a:r>
            <a:endParaRPr altLang="en-US" lang="zh-CN"/>
          </a:p>
        </p:txBody>
      </p:sp>
      <p:sp>
        <p:nvSpPr>
          <p:cNvPr id="1049059" name="Rectangle 2"/>
          <p:cNvSpPr>
            <a:spLocks noGrp="1" noChangeArrowheads="1"/>
          </p:cNvSpPr>
          <p:nvPr>
            <p:ph idx="1"/>
          </p:nvPr>
        </p:nvSpPr>
        <p:spPr/>
        <p:txBody>
          <a:bodyPr/>
          <a:p>
            <a:pPr algn="just" eaLnBrk="1" hangingPunct="1" indent="-316230" marL="316230">
              <a:spcBef>
                <a:spcPct val="0"/>
              </a:spcBef>
              <a:spcAft>
                <a:spcPct val="20000"/>
              </a:spcAft>
            </a:pPr>
            <a:r>
              <a:rPr altLang="en-US" dirty="0" lang="zh-CN"/>
              <a:t>使协议更加简单和更容易实现。</a:t>
            </a:r>
            <a:endParaRPr altLang="en-US" dirty="0" lang="zh-CN"/>
          </a:p>
          <a:p>
            <a:pPr algn="just" eaLnBrk="1" hangingPunct="1" indent="-316230" marL="316230">
              <a:spcBef>
                <a:spcPct val="0"/>
              </a:spcBef>
              <a:spcAft>
                <a:spcPct val="20000"/>
              </a:spcAft>
            </a:pPr>
            <a:r>
              <a:rPr altLang="en-US" dirty="0" lang="zh-CN"/>
              <a:t>在传输文件时还可以利用控制连接（例如，客户发送请求终止传输）。 </a:t>
            </a:r>
            <a:endParaRPr altLang="en-US" dirty="0" lang="zh-CN"/>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9063" name="Rectangle 2"/>
          <p:cNvSpPr>
            <a:spLocks noGrp="1" noChangeArrowheads="1"/>
          </p:cNvSpPr>
          <p:nvPr>
            <p:ph type="title"/>
          </p:nvPr>
        </p:nvSpPr>
        <p:spPr/>
        <p:txBody>
          <a:bodyPr/>
          <a:p>
            <a:pPr algn="ctr" eaLnBrk="1" hangingPunct="1"/>
            <a:r>
              <a:rPr altLang="zh-CN" dirty="0" lang="en-US"/>
              <a:t>NFS </a:t>
            </a:r>
            <a:r>
              <a:rPr altLang="en-US" dirty="0" lang="zh-CN"/>
              <a:t>采用另一种思路</a:t>
            </a:r>
            <a:endParaRPr altLang="en-US" dirty="0" lang="zh-CN"/>
          </a:p>
        </p:txBody>
      </p:sp>
      <p:sp>
        <p:nvSpPr>
          <p:cNvPr id="1049064" name="Rectangle 3"/>
          <p:cNvSpPr>
            <a:spLocks noGrp="1" noChangeArrowheads="1"/>
          </p:cNvSpPr>
          <p:nvPr>
            <p:ph idx="1"/>
          </p:nvPr>
        </p:nvSpPr>
        <p:spPr/>
        <p:txBody>
          <a:bodyPr/>
          <a:p>
            <a:pPr eaLnBrk="1" hangingPunct="1"/>
            <a:r>
              <a:rPr altLang="zh-CN" dirty="0" sz="2800" lang="en-US" smtClean="0">
                <a:ea typeface="黑体" panose="02010609060101010101" pitchFamily="2" charset="-122"/>
              </a:rPr>
              <a:t>NFS </a:t>
            </a:r>
            <a:r>
              <a:rPr altLang="en-US" dirty="0" sz="2800" lang="zh-CN" smtClean="0">
                <a:ea typeface="黑体" panose="02010609060101010101" pitchFamily="2" charset="-122"/>
              </a:rPr>
              <a:t>允许应用进程打开一个远地文件，并能在该文件的某一个特定的位置上开始读写数据。</a:t>
            </a:r>
            <a:endParaRPr altLang="en-US" dirty="0" sz="2800" lang="zh-CN" smtClean="0">
              <a:ea typeface="黑体" panose="02010609060101010101" pitchFamily="2" charset="-122"/>
            </a:endParaRPr>
          </a:p>
          <a:p>
            <a:pPr eaLnBrk="1" hangingPunct="1"/>
            <a:r>
              <a:rPr altLang="zh-CN" dirty="0" sz="2800" lang="en-US" smtClean="0">
                <a:ea typeface="黑体" panose="02010609060101010101" pitchFamily="2" charset="-122"/>
              </a:rPr>
              <a:t>NFS </a:t>
            </a:r>
            <a:r>
              <a:rPr altLang="en-US" dirty="0" sz="2800" lang="zh-CN" smtClean="0">
                <a:ea typeface="黑体" panose="02010609060101010101" pitchFamily="2" charset="-122"/>
              </a:rPr>
              <a:t>可使用户只复制一个大文件中的一个很小的片段，而不需要复制整个大文件。</a:t>
            </a:r>
            <a:endParaRPr altLang="en-US" dirty="0" sz="2800" lang="zh-CN" smtClean="0">
              <a:ea typeface="黑体" panose="02010609060101010101" pitchFamily="2" charset="-122"/>
            </a:endParaRPr>
          </a:p>
          <a:p>
            <a:pPr eaLnBrk="1" hangingPunct="1"/>
            <a:r>
              <a:rPr altLang="en-US" dirty="0" sz="2800" lang="zh-CN" smtClean="0">
                <a:ea typeface="黑体" panose="02010609060101010101" pitchFamily="2" charset="-122"/>
              </a:rPr>
              <a:t>例如，计算机 </a:t>
            </a:r>
            <a:r>
              <a:rPr altLang="zh-CN" dirty="0" sz="2800" lang="en-US" smtClean="0">
                <a:ea typeface="黑体" panose="02010609060101010101" pitchFamily="2" charset="-122"/>
              </a:rPr>
              <a:t>A </a:t>
            </a:r>
            <a:r>
              <a:rPr altLang="en-US" dirty="0" sz="2800" lang="zh-CN" smtClean="0">
                <a:ea typeface="黑体" panose="02010609060101010101" pitchFamily="2" charset="-122"/>
              </a:rPr>
              <a:t>的 </a:t>
            </a:r>
            <a:r>
              <a:rPr altLang="zh-CN" dirty="0" sz="2800" lang="en-US" smtClean="0">
                <a:ea typeface="黑体" panose="02010609060101010101" pitchFamily="2" charset="-122"/>
              </a:rPr>
              <a:t>NFS </a:t>
            </a:r>
            <a:r>
              <a:rPr altLang="en-US" dirty="0" sz="2800" lang="zh-CN" smtClean="0">
                <a:ea typeface="黑体" panose="02010609060101010101" pitchFamily="2" charset="-122"/>
              </a:rPr>
              <a:t>客户软件，把要添加的数据和在文件后面写数据的请求一起发送到远地的计算机 </a:t>
            </a:r>
            <a:r>
              <a:rPr altLang="zh-CN" dirty="0" sz="2800" lang="en-US" smtClean="0">
                <a:ea typeface="黑体" panose="02010609060101010101" pitchFamily="2" charset="-122"/>
              </a:rPr>
              <a:t>B </a:t>
            </a:r>
            <a:r>
              <a:rPr altLang="en-US" dirty="0" sz="2800" lang="zh-CN" smtClean="0">
                <a:ea typeface="黑体" panose="02010609060101010101" pitchFamily="2" charset="-122"/>
              </a:rPr>
              <a:t>的 </a:t>
            </a:r>
            <a:r>
              <a:rPr altLang="zh-CN" dirty="0" sz="2800" lang="en-US" smtClean="0">
                <a:ea typeface="黑体" panose="02010609060101010101" pitchFamily="2" charset="-122"/>
              </a:rPr>
              <a:t>NFS </a:t>
            </a:r>
            <a:r>
              <a:rPr altLang="en-US" dirty="0" sz="2800" lang="zh-CN" smtClean="0">
                <a:ea typeface="黑体" panose="02010609060101010101" pitchFamily="2" charset="-122"/>
              </a:rPr>
              <a:t>服务器。</a:t>
            </a:r>
            <a:r>
              <a:rPr altLang="zh-CN" dirty="0" sz="2800" lang="en-US" smtClean="0">
                <a:ea typeface="黑体" panose="02010609060101010101" pitchFamily="2" charset="-122"/>
              </a:rPr>
              <a:t>NFS </a:t>
            </a:r>
            <a:r>
              <a:rPr altLang="en-US" dirty="0" sz="2800" lang="zh-CN" smtClean="0">
                <a:ea typeface="黑体" panose="02010609060101010101" pitchFamily="2" charset="-122"/>
              </a:rPr>
              <a:t>服务器更新文件后返回应答信息。</a:t>
            </a:r>
            <a:endParaRPr altLang="en-US" dirty="0" sz="2800" lang="zh-CN" smtClean="0">
              <a:ea typeface="黑体" panose="02010609060101010101" pitchFamily="2" charset="-122"/>
            </a:endParaRPr>
          </a:p>
          <a:p>
            <a:pPr eaLnBrk="1" hangingPunct="1"/>
            <a:r>
              <a:rPr altLang="zh-CN" dirty="0" sz="2800" lang="en-US" smtClean="0">
                <a:solidFill>
                  <a:srgbClr val="FF0000"/>
                </a:solidFill>
                <a:ea typeface="黑体" panose="02010609060101010101" pitchFamily="2" charset="-122"/>
              </a:rPr>
              <a:t>NFS </a:t>
            </a:r>
            <a:r>
              <a:rPr altLang="en-US" dirty="0" sz="2800" lang="zh-CN" smtClean="0">
                <a:solidFill>
                  <a:srgbClr val="FF0000"/>
                </a:solidFill>
                <a:ea typeface="黑体" panose="02010609060101010101" pitchFamily="2" charset="-122"/>
              </a:rPr>
              <a:t>在网络上传送的只是少量的修改数据。</a:t>
            </a:r>
            <a:r>
              <a:rPr altLang="en-US" dirty="0" sz="2800" lang="zh-CN" smtClean="0">
                <a:ea typeface="黑体" panose="02010609060101010101" pitchFamily="2" charset="-122"/>
              </a:rPr>
              <a:t> </a:t>
            </a:r>
            <a:endParaRPr altLang="en-US" dirty="0" sz="280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064">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9064">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90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9068" name="Rectangle 2"/>
          <p:cNvSpPr>
            <a:spLocks noGrp="1" noChangeArrowheads="1"/>
          </p:cNvSpPr>
          <p:nvPr>
            <p:ph type="title"/>
          </p:nvPr>
        </p:nvSpPr>
        <p:spPr/>
        <p:txBody>
          <a:bodyPr/>
          <a:p>
            <a:pPr eaLnBrk="1" hangingPunct="1"/>
            <a:r>
              <a:rPr altLang="zh-CN" dirty="0" lang="en-US" smtClean="0">
                <a:ea typeface="黑体" panose="02010609060101010101" pitchFamily="2" charset="-122"/>
              </a:rPr>
              <a:t>6.2.3  </a:t>
            </a:r>
            <a:r>
              <a:rPr altLang="en-US" dirty="0" lang="zh-CN" smtClean="0">
                <a:ea typeface="黑体" panose="02010609060101010101" pitchFamily="2" charset="-122"/>
              </a:rPr>
              <a:t>简单文件传送协议 </a:t>
            </a:r>
            <a:r>
              <a:rPr altLang="zh-CN" dirty="0" lang="en-US" smtClean="0">
                <a:ea typeface="黑体" panose="02010609060101010101" pitchFamily="2" charset="-122"/>
              </a:rPr>
              <a:t>TFTP  </a:t>
            </a:r>
            <a:endParaRPr altLang="zh-CN" dirty="0" lang="en-US" smtClean="0">
              <a:ea typeface="黑体" panose="02010609060101010101" pitchFamily="2" charset="-122"/>
            </a:endParaRPr>
          </a:p>
        </p:txBody>
      </p:sp>
      <p:sp>
        <p:nvSpPr>
          <p:cNvPr id="1049069" name="Rectangle 3"/>
          <p:cNvSpPr>
            <a:spLocks noGrp="1" noChangeArrowheads="1"/>
          </p:cNvSpPr>
          <p:nvPr>
            <p:ph idx="1"/>
          </p:nvPr>
        </p:nvSpPr>
        <p:spPr/>
        <p:txBody>
          <a:bodyPr/>
          <a:p>
            <a:r>
              <a:rPr altLang="zh-CN" dirty="0" lang="en-US" smtClean="0">
                <a:ea typeface="黑体" panose="02010609060101010101" pitchFamily="2" charset="-122"/>
              </a:rPr>
              <a:t>TFTP </a:t>
            </a:r>
            <a:r>
              <a:rPr altLang="zh-CN" dirty="0" lang="en-US">
                <a:ea typeface="黑体" panose="02010609060101010101" pitchFamily="2" charset="-122"/>
              </a:rPr>
              <a:t>(Trivial File Transfer Protocol</a:t>
            </a:r>
            <a:r>
              <a:rPr altLang="zh-CN" dirty="0" lang="en-US" smtClean="0">
                <a:ea typeface="黑体" panose="02010609060101010101" pitchFamily="2" charset="-122"/>
              </a:rPr>
              <a:t>) </a:t>
            </a:r>
            <a:r>
              <a:rPr altLang="en-US" dirty="0" lang="zh-CN" smtClean="0">
                <a:ea typeface="黑体" panose="02010609060101010101" pitchFamily="2" charset="-122"/>
              </a:rPr>
              <a:t>是一个很小且易于实现的文件传送协议。</a:t>
            </a:r>
            <a:endParaRPr altLang="en-US" dirty="0" lang="zh-CN" smtClean="0">
              <a:ea typeface="黑体" panose="02010609060101010101" pitchFamily="2" charset="-122"/>
            </a:endParaRPr>
          </a:p>
          <a:p>
            <a:pPr eaLnBrk="1" hangingPunct="1"/>
            <a:r>
              <a:rPr altLang="zh-CN" dirty="0" lang="en-US" smtClean="0">
                <a:ea typeface="黑体" panose="02010609060101010101" pitchFamily="2" charset="-122"/>
              </a:rPr>
              <a:t>TFTP </a:t>
            </a:r>
            <a:r>
              <a:rPr altLang="en-US" dirty="0" lang="zh-CN" smtClean="0">
                <a:ea typeface="黑体" panose="02010609060101010101" pitchFamily="2" charset="-122"/>
              </a:rPr>
              <a:t>使用客户服务器方式和使用 </a:t>
            </a:r>
            <a:r>
              <a:rPr altLang="zh-CN" dirty="0" lang="en-US" smtClean="0">
                <a:ea typeface="黑体" panose="02010609060101010101" pitchFamily="2" charset="-122"/>
              </a:rPr>
              <a:t>UDP </a:t>
            </a:r>
            <a:r>
              <a:rPr altLang="en-US" dirty="0" lang="zh-CN" smtClean="0">
                <a:ea typeface="黑体" panose="02010609060101010101" pitchFamily="2" charset="-122"/>
              </a:rPr>
              <a:t>数据报，因此 </a:t>
            </a:r>
            <a:r>
              <a:rPr altLang="zh-CN" dirty="0" lang="en-US" smtClean="0">
                <a:ea typeface="黑体" panose="02010609060101010101" pitchFamily="2" charset="-122"/>
              </a:rPr>
              <a:t>TFTP </a:t>
            </a:r>
            <a:r>
              <a:rPr altLang="en-US" dirty="0" lang="zh-CN" smtClean="0">
                <a:ea typeface="黑体" panose="02010609060101010101" pitchFamily="2" charset="-122"/>
              </a:rPr>
              <a:t>需要有自己的差错改正措施。</a:t>
            </a:r>
            <a:endParaRPr altLang="en-US" dirty="0" lang="zh-CN" smtClean="0">
              <a:ea typeface="黑体" panose="02010609060101010101" pitchFamily="2" charset="-122"/>
            </a:endParaRPr>
          </a:p>
          <a:p>
            <a:pPr eaLnBrk="1" hangingPunct="1"/>
            <a:r>
              <a:rPr altLang="zh-CN" dirty="0" lang="en-US" smtClean="0">
                <a:ea typeface="黑体" panose="02010609060101010101" pitchFamily="2" charset="-122"/>
              </a:rPr>
              <a:t>TFTP </a:t>
            </a:r>
            <a:r>
              <a:rPr altLang="en-US" dirty="0" lang="zh-CN" smtClean="0">
                <a:ea typeface="黑体" panose="02010609060101010101" pitchFamily="2" charset="-122"/>
              </a:rPr>
              <a:t>只支持文件传输而不支持交互。</a:t>
            </a:r>
            <a:endParaRPr altLang="en-US" dirty="0" lang="zh-CN" smtClean="0">
              <a:ea typeface="黑体" panose="02010609060101010101" pitchFamily="2" charset="-122"/>
            </a:endParaRPr>
          </a:p>
          <a:p>
            <a:pPr algn="just" eaLnBrk="1" hangingPunct="1"/>
            <a:r>
              <a:rPr altLang="zh-CN" dirty="0" lang="en-US" smtClean="0">
                <a:ea typeface="黑体" panose="02010609060101010101" pitchFamily="2" charset="-122"/>
              </a:rPr>
              <a:t>TFTP </a:t>
            </a:r>
            <a:r>
              <a:rPr altLang="en-US" dirty="0" lang="zh-CN" smtClean="0">
                <a:ea typeface="黑体" panose="02010609060101010101" pitchFamily="2" charset="-122"/>
              </a:rPr>
              <a:t>没有一个庞大的命令集，没有列目录的功能，也不能对用户进行身份鉴别。 </a:t>
            </a:r>
            <a:endParaRPr altLang="en-US" dirty="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069">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9069">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90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07" name="标题 1"/>
          <p:cNvSpPr>
            <a:spLocks noGrp="1"/>
          </p:cNvSpPr>
          <p:nvPr>
            <p:ph type="title"/>
          </p:nvPr>
        </p:nvSpPr>
        <p:spPr/>
        <p:txBody>
          <a:bodyPr/>
          <a:p>
            <a:pPr eaLnBrk="1" hangingPunct="1"/>
            <a:r>
              <a:rPr altLang="zh-CN" dirty="0" lang="en-US" smtClean="0">
                <a:ea typeface="黑体" panose="02010609060101010101" pitchFamily="2" charset="-122"/>
              </a:rPr>
              <a:t>6.1  </a:t>
            </a:r>
            <a:r>
              <a:rPr altLang="en-US" dirty="0" lang="zh-CN" smtClean="0">
                <a:ea typeface="黑体" panose="02010609060101010101" pitchFamily="2" charset="-122"/>
              </a:rPr>
              <a:t>域名系统 </a:t>
            </a:r>
            <a:r>
              <a:rPr altLang="zh-CN" dirty="0" lang="en-US" smtClean="0">
                <a:ea typeface="黑体" panose="02010609060101010101" pitchFamily="2" charset="-122"/>
              </a:rPr>
              <a:t>DNS</a:t>
            </a:r>
            <a:endParaRPr altLang="en-US" dirty="0" lang="zh-CN" smtClean="0">
              <a:ea typeface="黑体" panose="02010609060101010101" pitchFamily="2" charset="-122"/>
            </a:endParaRPr>
          </a:p>
        </p:txBody>
      </p:sp>
      <p:sp>
        <p:nvSpPr>
          <p:cNvPr id="1048608" name="内容占位符 2"/>
          <p:cNvSpPr>
            <a:spLocks noGrp="1"/>
          </p:cNvSpPr>
          <p:nvPr>
            <p:ph idx="1"/>
          </p:nvPr>
        </p:nvSpPr>
        <p:spPr/>
        <p:txBody>
          <a:bodyPr/>
          <a:p>
            <a:pPr eaLnBrk="1" hangingPunct="1"/>
            <a:r>
              <a:rPr altLang="zh-CN" dirty="0" sz="3200" lang="en-US">
                <a:ea typeface="黑体" panose="02010609060101010101" pitchFamily="2" charset="-122"/>
              </a:rPr>
              <a:t>6.1.1  </a:t>
            </a:r>
            <a:r>
              <a:rPr altLang="en-US" dirty="0" sz="3200" lang="zh-CN">
                <a:ea typeface="黑体" panose="02010609060101010101" pitchFamily="2" charset="-122"/>
              </a:rPr>
              <a:t>域名</a:t>
            </a:r>
            <a:r>
              <a:rPr altLang="en-US" dirty="0" sz="3200" lang="zh-CN" smtClean="0">
                <a:ea typeface="黑体" panose="02010609060101010101" pitchFamily="2" charset="-122"/>
              </a:rPr>
              <a:t>系统概述</a:t>
            </a:r>
            <a:endParaRPr altLang="zh-CN" dirty="0" sz="3200" lang="en-US" smtClean="0">
              <a:ea typeface="黑体" panose="02010609060101010101" pitchFamily="2" charset="-122"/>
            </a:endParaRPr>
          </a:p>
          <a:p>
            <a:pPr eaLnBrk="1" hangingPunct="1"/>
            <a:r>
              <a:rPr altLang="zh-CN" dirty="0" sz="3200" lang="en-US">
                <a:ea typeface="黑体" panose="02010609060101010101" pitchFamily="2" charset="-122"/>
              </a:rPr>
              <a:t>6.1.2  </a:t>
            </a:r>
            <a:r>
              <a:rPr altLang="en-US" dirty="0" sz="3200" lang="zh-CN" smtClean="0">
                <a:ea typeface="黑体" panose="02010609060101010101" pitchFamily="2" charset="-122"/>
              </a:rPr>
              <a:t>互联网的</a:t>
            </a:r>
            <a:r>
              <a:rPr altLang="en-US" dirty="0" sz="3200" lang="zh-CN">
                <a:ea typeface="黑体" panose="02010609060101010101" pitchFamily="2" charset="-122"/>
              </a:rPr>
              <a:t>域名</a:t>
            </a:r>
            <a:r>
              <a:rPr altLang="en-US" dirty="0" sz="3200" lang="zh-CN" smtClean="0">
                <a:ea typeface="黑体" panose="02010609060101010101" pitchFamily="2" charset="-122"/>
              </a:rPr>
              <a:t>结构</a:t>
            </a:r>
            <a:endParaRPr altLang="zh-CN" dirty="0" sz="3200" lang="en-US" smtClean="0">
              <a:ea typeface="黑体" panose="02010609060101010101" pitchFamily="2" charset="-122"/>
            </a:endParaRPr>
          </a:p>
          <a:p>
            <a:pPr eaLnBrk="1" hangingPunct="1"/>
            <a:r>
              <a:rPr altLang="zh-CN" dirty="0" sz="3200" lang="en-US">
                <a:ea typeface="黑体" panose="02010609060101010101" pitchFamily="2" charset="-122"/>
              </a:rPr>
              <a:t>6.1.3  </a:t>
            </a:r>
            <a:r>
              <a:rPr altLang="en-US" dirty="0" sz="3200" lang="zh-CN">
                <a:ea typeface="黑体" panose="02010609060101010101" pitchFamily="2" charset="-122"/>
              </a:rPr>
              <a:t>域名服务器</a:t>
            </a:r>
            <a:endParaRPr altLang="en-US" dirty="0" 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9073" name="Rectangle 2"/>
          <p:cNvSpPr>
            <a:spLocks noGrp="1" noChangeArrowheads="1"/>
          </p:cNvSpPr>
          <p:nvPr>
            <p:ph type="title"/>
          </p:nvPr>
        </p:nvSpPr>
        <p:spPr/>
        <p:txBody>
          <a:bodyPr/>
          <a:p>
            <a:pPr algn="ctr" eaLnBrk="1" hangingPunct="1"/>
            <a:r>
              <a:rPr altLang="zh-CN" dirty="0" lang="en-US" smtClean="0">
                <a:ea typeface="黑体" panose="02010609060101010101" pitchFamily="2" charset="-122"/>
              </a:rPr>
              <a:t>TFTP </a:t>
            </a:r>
            <a:r>
              <a:rPr altLang="en-US" dirty="0" lang="zh-CN" smtClean="0">
                <a:ea typeface="黑体" panose="02010609060101010101" pitchFamily="2" charset="-122"/>
              </a:rPr>
              <a:t>的主要特点</a:t>
            </a:r>
            <a:endParaRPr altLang="en-US" dirty="0" lang="zh-CN" smtClean="0">
              <a:ea typeface="黑体" panose="02010609060101010101" pitchFamily="2" charset="-122"/>
            </a:endParaRPr>
          </a:p>
        </p:txBody>
      </p:sp>
      <p:sp>
        <p:nvSpPr>
          <p:cNvPr id="1049074" name="Rectangle 3"/>
          <p:cNvSpPr>
            <a:spLocks noGrp="1" noChangeArrowheads="1"/>
          </p:cNvSpPr>
          <p:nvPr>
            <p:ph idx="1"/>
          </p:nvPr>
        </p:nvSpPr>
        <p:spPr/>
        <p:txBody>
          <a:bodyPr/>
          <a:p>
            <a:pPr>
              <a:spcBef>
                <a:spcPts val="555"/>
              </a:spcBef>
            </a:pPr>
            <a:r>
              <a:rPr altLang="zh-CN" dirty="0" lang="en-US" smtClean="0"/>
              <a:t>(</a:t>
            </a:r>
            <a:r>
              <a:rPr altLang="zh-CN" dirty="0" lang="en-US"/>
              <a:t>1) </a:t>
            </a:r>
            <a:r>
              <a:rPr altLang="en-US" dirty="0" lang="zh-CN"/>
              <a:t>每次传送的数据 </a:t>
            </a:r>
            <a:r>
              <a:rPr altLang="zh-CN" dirty="0" lang="en-US"/>
              <a:t>PDU </a:t>
            </a:r>
            <a:r>
              <a:rPr altLang="en-US" dirty="0" lang="zh-CN"/>
              <a:t>中有 </a:t>
            </a:r>
            <a:r>
              <a:rPr altLang="zh-CN" dirty="0" lang="en-US"/>
              <a:t>512 </a:t>
            </a:r>
            <a:r>
              <a:rPr altLang="en-US" dirty="0" lang="zh-CN"/>
              <a:t>字节的数据，但最后一次可不足 </a:t>
            </a:r>
            <a:r>
              <a:rPr altLang="zh-CN" dirty="0" lang="en-US"/>
              <a:t>512 </a:t>
            </a:r>
            <a:r>
              <a:rPr altLang="en-US" dirty="0" lang="zh-CN"/>
              <a:t>字节。</a:t>
            </a:r>
            <a:endParaRPr altLang="en-US" dirty="0" lang="zh-CN"/>
          </a:p>
          <a:p>
            <a:pPr>
              <a:spcBef>
                <a:spcPts val="555"/>
              </a:spcBef>
            </a:pPr>
            <a:r>
              <a:rPr altLang="zh-CN" dirty="0" lang="en-US" smtClean="0"/>
              <a:t>(</a:t>
            </a:r>
            <a:r>
              <a:rPr altLang="zh-CN" dirty="0" lang="en-US"/>
              <a:t>2) </a:t>
            </a:r>
            <a:r>
              <a:rPr altLang="en-US" dirty="0" lang="zh-CN"/>
              <a:t>数据 </a:t>
            </a:r>
            <a:r>
              <a:rPr altLang="zh-CN" dirty="0" lang="en-US"/>
              <a:t>PDU </a:t>
            </a:r>
            <a:r>
              <a:rPr altLang="en-US" dirty="0" lang="zh-CN"/>
              <a:t>也称为</a:t>
            </a:r>
            <a:r>
              <a:rPr altLang="en-US" dirty="0" lang="zh-CN">
                <a:solidFill>
                  <a:srgbClr val="FF0000"/>
                </a:solidFill>
              </a:rPr>
              <a:t>文件</a:t>
            </a:r>
            <a:r>
              <a:rPr altLang="en-US" dirty="0" lang="zh-CN" smtClean="0">
                <a:solidFill>
                  <a:srgbClr val="FF0000"/>
                </a:solidFill>
              </a:rPr>
              <a:t>块 </a:t>
            </a:r>
            <a:r>
              <a:rPr altLang="zh-CN" dirty="0" lang="en-US" smtClean="0"/>
              <a:t>(</a:t>
            </a:r>
            <a:r>
              <a:rPr altLang="zh-CN" dirty="0" lang="en-US"/>
              <a:t>block)</a:t>
            </a:r>
            <a:r>
              <a:rPr altLang="en-US" dirty="0" lang="zh-CN"/>
              <a:t>，每个块按序编号，从 </a:t>
            </a:r>
            <a:r>
              <a:rPr altLang="zh-CN" dirty="0" lang="en-US"/>
              <a:t>1 </a:t>
            </a:r>
            <a:r>
              <a:rPr altLang="en-US" dirty="0" lang="zh-CN"/>
              <a:t>开始。</a:t>
            </a:r>
            <a:endParaRPr altLang="en-US" dirty="0" lang="zh-CN"/>
          </a:p>
          <a:p>
            <a:pPr>
              <a:spcBef>
                <a:spcPts val="555"/>
              </a:spcBef>
            </a:pPr>
            <a:r>
              <a:rPr altLang="zh-CN" dirty="0" lang="en-US" smtClean="0"/>
              <a:t>(</a:t>
            </a:r>
            <a:r>
              <a:rPr altLang="zh-CN" dirty="0" lang="en-US"/>
              <a:t>3) </a:t>
            </a:r>
            <a:r>
              <a:rPr altLang="en-US" dirty="0" lang="zh-CN"/>
              <a:t>支持 </a:t>
            </a:r>
            <a:r>
              <a:rPr altLang="zh-CN" dirty="0" lang="en-US"/>
              <a:t>ASCII </a:t>
            </a:r>
            <a:r>
              <a:rPr altLang="en-US" dirty="0" lang="zh-CN"/>
              <a:t>码或二进制传送。</a:t>
            </a:r>
            <a:endParaRPr altLang="en-US" dirty="0" lang="zh-CN"/>
          </a:p>
          <a:p>
            <a:pPr>
              <a:spcBef>
                <a:spcPts val="555"/>
              </a:spcBef>
            </a:pPr>
            <a:r>
              <a:rPr altLang="zh-CN" dirty="0" lang="en-US" smtClean="0"/>
              <a:t>(</a:t>
            </a:r>
            <a:r>
              <a:rPr altLang="zh-CN" dirty="0" lang="en-US"/>
              <a:t>4) </a:t>
            </a:r>
            <a:r>
              <a:rPr altLang="en-US" dirty="0" lang="zh-CN"/>
              <a:t>可对文件进行读或写。</a:t>
            </a:r>
            <a:endParaRPr altLang="en-US" dirty="0" lang="zh-CN"/>
          </a:p>
          <a:p>
            <a:pPr>
              <a:spcBef>
                <a:spcPts val="555"/>
              </a:spcBef>
            </a:pPr>
            <a:r>
              <a:rPr altLang="zh-CN" dirty="0" lang="en-US" smtClean="0"/>
              <a:t>(</a:t>
            </a:r>
            <a:r>
              <a:rPr altLang="zh-CN" dirty="0" lang="en-US"/>
              <a:t>5) </a:t>
            </a:r>
            <a:r>
              <a:rPr altLang="en-US" dirty="0" lang="zh-CN"/>
              <a:t>使用很简单的首部。 </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074">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9074">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9074">
                                            <p:txEl>
                                              <p:pRg st="3" end="3"/>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0"/>
                                          </p:stCondLst>
                                        </p:cTn>
                                        <p:tgtEl>
                                          <p:spTgt spid="10490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9078" name="Rectangle 2"/>
          <p:cNvSpPr>
            <a:spLocks noGrp="1" noChangeArrowheads="1"/>
          </p:cNvSpPr>
          <p:nvPr>
            <p:ph type="title"/>
          </p:nvPr>
        </p:nvSpPr>
        <p:spPr/>
        <p:txBody>
          <a:bodyPr/>
          <a:p>
            <a:pPr algn="ctr" eaLnBrk="1" hangingPunct="1"/>
            <a:r>
              <a:rPr altLang="zh-CN" dirty="0" lang="en-US"/>
              <a:t>TFTP </a:t>
            </a:r>
            <a:r>
              <a:rPr altLang="en-US" dirty="0" lang="zh-CN"/>
              <a:t>的工作很像停止等待协议</a:t>
            </a:r>
            <a:endParaRPr altLang="en-US" dirty="0" lang="zh-CN"/>
          </a:p>
        </p:txBody>
      </p:sp>
      <p:sp>
        <p:nvSpPr>
          <p:cNvPr id="1049079" name="Rectangle 3"/>
          <p:cNvSpPr>
            <a:spLocks noGrp="1" noChangeArrowheads="1"/>
          </p:cNvSpPr>
          <p:nvPr>
            <p:ph idx="1"/>
          </p:nvPr>
        </p:nvSpPr>
        <p:spPr/>
        <p:txBody>
          <a:bodyPr/>
          <a:p>
            <a:pPr eaLnBrk="1" hangingPunct="1" indent="-316230" marL="316230">
              <a:spcBef>
                <a:spcPts val="555"/>
              </a:spcBef>
            </a:pPr>
            <a:r>
              <a:rPr altLang="en-US" dirty="0" lang="zh-CN"/>
              <a:t>发送完一个文件块后就等待对方的确认，确认时应指明所确认的块编号。</a:t>
            </a:r>
            <a:endParaRPr altLang="en-US" dirty="0" lang="zh-CN"/>
          </a:p>
          <a:p>
            <a:pPr eaLnBrk="1" hangingPunct="1" indent="-316230" marL="316230">
              <a:spcBef>
                <a:spcPts val="555"/>
              </a:spcBef>
            </a:pPr>
            <a:r>
              <a:rPr altLang="en-US" dirty="0" lang="zh-CN"/>
              <a:t>发完数据后在规定时间内收不到确认就要重发数据 </a:t>
            </a:r>
            <a:r>
              <a:rPr altLang="zh-CN" dirty="0" lang="en-US"/>
              <a:t>PDU</a:t>
            </a:r>
            <a:r>
              <a:rPr altLang="en-US" dirty="0" lang="zh-CN"/>
              <a:t>。</a:t>
            </a:r>
            <a:endParaRPr altLang="en-US" dirty="0" lang="zh-CN"/>
          </a:p>
          <a:p>
            <a:pPr eaLnBrk="1" hangingPunct="1" indent="-316230" marL="316230">
              <a:spcBef>
                <a:spcPts val="555"/>
              </a:spcBef>
            </a:pPr>
            <a:r>
              <a:rPr altLang="en-US" dirty="0" lang="zh-CN"/>
              <a:t>发送确认 </a:t>
            </a:r>
            <a:r>
              <a:rPr altLang="zh-CN" dirty="0" lang="en-US"/>
              <a:t>PDU </a:t>
            </a:r>
            <a:r>
              <a:rPr altLang="en-US" dirty="0" lang="zh-CN"/>
              <a:t>的一方若在规定时间内收不到下一个文件块，也要重发确认 </a:t>
            </a:r>
            <a:r>
              <a:rPr altLang="zh-CN" dirty="0" lang="en-US"/>
              <a:t>PDU</a:t>
            </a:r>
            <a:r>
              <a:rPr altLang="en-US" dirty="0" lang="zh-CN"/>
              <a:t>。这样就可保证文件的传送不致因某一个数据报的丢失而告失败。 </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079">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90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9083" name="Rectangle 2"/>
          <p:cNvSpPr>
            <a:spLocks noGrp="1" noChangeArrowheads="1"/>
          </p:cNvSpPr>
          <p:nvPr>
            <p:ph type="title"/>
          </p:nvPr>
        </p:nvSpPr>
        <p:spPr/>
        <p:txBody>
          <a:bodyPr/>
          <a:p>
            <a:pPr algn="ctr" eaLnBrk="1" hangingPunct="1"/>
            <a:r>
              <a:rPr altLang="zh-CN" dirty="0" lang="en-US"/>
              <a:t>TFTP </a:t>
            </a:r>
            <a:r>
              <a:rPr altLang="en-US" dirty="0" lang="zh-CN"/>
              <a:t>的工作很像停止等待协议</a:t>
            </a:r>
            <a:endParaRPr altLang="en-US" dirty="0" lang="zh-CN"/>
          </a:p>
        </p:txBody>
      </p:sp>
      <p:sp>
        <p:nvSpPr>
          <p:cNvPr id="1049084" name="Rectangle 3"/>
          <p:cNvSpPr>
            <a:spLocks noGrp="1" noChangeArrowheads="1"/>
          </p:cNvSpPr>
          <p:nvPr>
            <p:ph idx="1"/>
          </p:nvPr>
        </p:nvSpPr>
        <p:spPr/>
        <p:txBody>
          <a:bodyPr/>
          <a:p>
            <a:pPr algn="just" eaLnBrk="1" hangingPunct="1">
              <a:lnSpc>
                <a:spcPct val="100000"/>
              </a:lnSpc>
            </a:pPr>
            <a:r>
              <a:rPr altLang="en-US" dirty="0" sz="2800" lang="zh-CN" smtClean="0">
                <a:ea typeface="黑体" panose="02010609060101010101" pitchFamily="2" charset="-122"/>
              </a:rPr>
              <a:t>开始工作时，</a:t>
            </a:r>
            <a:r>
              <a:rPr altLang="zh-CN" dirty="0" sz="2800" lang="en-US" smtClean="0">
                <a:ea typeface="黑体" panose="02010609060101010101" pitchFamily="2" charset="-122"/>
              </a:rPr>
              <a:t>TFTP </a:t>
            </a:r>
            <a:r>
              <a:rPr altLang="en-US" dirty="0" sz="2800" lang="zh-CN" smtClean="0">
                <a:ea typeface="黑体" panose="02010609060101010101" pitchFamily="2" charset="-122"/>
              </a:rPr>
              <a:t>客户进程发送一个读请求 </a:t>
            </a:r>
            <a:r>
              <a:rPr altLang="zh-CN" dirty="0" sz="2800" lang="en-US" smtClean="0">
                <a:ea typeface="黑体" panose="02010609060101010101" pitchFamily="2" charset="-122"/>
              </a:rPr>
              <a:t>PDU </a:t>
            </a:r>
            <a:r>
              <a:rPr altLang="en-US" dirty="0" sz="2800" lang="zh-CN" smtClean="0">
                <a:ea typeface="黑体" panose="02010609060101010101" pitchFamily="2" charset="-122"/>
              </a:rPr>
              <a:t>或写请求 </a:t>
            </a:r>
            <a:r>
              <a:rPr altLang="zh-CN" dirty="0" sz="2800" lang="en-US" smtClean="0">
                <a:ea typeface="黑体" panose="02010609060101010101" pitchFamily="2" charset="-122"/>
              </a:rPr>
              <a:t>PDU </a:t>
            </a:r>
            <a:r>
              <a:rPr altLang="en-US" dirty="0" sz="2800" lang="zh-CN" smtClean="0">
                <a:ea typeface="黑体" panose="02010609060101010101" pitchFamily="2" charset="-122"/>
              </a:rPr>
              <a:t>给 </a:t>
            </a:r>
            <a:r>
              <a:rPr altLang="zh-CN" dirty="0" sz="2800" lang="en-US" smtClean="0">
                <a:ea typeface="黑体" panose="02010609060101010101" pitchFamily="2" charset="-122"/>
              </a:rPr>
              <a:t>TFTP </a:t>
            </a:r>
            <a:r>
              <a:rPr altLang="en-US" dirty="0" sz="2800" lang="zh-CN" smtClean="0">
                <a:ea typeface="黑体" panose="02010609060101010101" pitchFamily="2" charset="-122"/>
              </a:rPr>
              <a:t>服务器进程，其熟知端口号码为  </a:t>
            </a:r>
            <a:r>
              <a:rPr altLang="zh-CN" dirty="0" sz="2800" lang="en-US" smtClean="0">
                <a:ea typeface="黑体" panose="02010609060101010101" pitchFamily="2" charset="-122"/>
              </a:rPr>
              <a:t>69</a:t>
            </a:r>
            <a:r>
              <a:rPr altLang="en-US" dirty="0" sz="2800" lang="zh-CN" smtClean="0">
                <a:ea typeface="黑体" panose="02010609060101010101" pitchFamily="2" charset="-122"/>
              </a:rPr>
              <a:t>。</a:t>
            </a:r>
            <a:endParaRPr altLang="en-US" dirty="0" sz="2800" lang="zh-CN" smtClean="0">
              <a:ea typeface="黑体" panose="02010609060101010101" pitchFamily="2" charset="-122"/>
            </a:endParaRPr>
          </a:p>
          <a:p>
            <a:pPr algn="just" eaLnBrk="1" hangingPunct="1">
              <a:lnSpc>
                <a:spcPct val="100000"/>
              </a:lnSpc>
            </a:pPr>
            <a:r>
              <a:rPr altLang="zh-CN" dirty="0" sz="2800" lang="en-US" smtClean="0">
                <a:ea typeface="黑体" panose="02010609060101010101" pitchFamily="2" charset="-122"/>
              </a:rPr>
              <a:t>TFTP</a:t>
            </a:r>
            <a:r>
              <a:rPr altLang="zh-CN" dirty="0" sz="1600" lang="en-US" smtClean="0">
                <a:ea typeface="黑体" panose="02010609060101010101" pitchFamily="2" charset="-122"/>
              </a:rPr>
              <a:t> </a:t>
            </a:r>
            <a:r>
              <a:rPr altLang="en-US" dirty="0" sz="2800" lang="zh-CN" smtClean="0">
                <a:ea typeface="黑体" panose="02010609060101010101" pitchFamily="2" charset="-122"/>
              </a:rPr>
              <a:t>服务器进程要选择一个新的端口和</a:t>
            </a:r>
            <a:r>
              <a:rPr altLang="en-US" dirty="0" sz="1800" lang="zh-CN" smtClean="0">
                <a:ea typeface="黑体" panose="02010609060101010101" pitchFamily="2" charset="-122"/>
              </a:rPr>
              <a:t> </a:t>
            </a:r>
            <a:r>
              <a:rPr altLang="zh-CN" dirty="0" sz="2800" lang="en-US" smtClean="0">
                <a:ea typeface="黑体" panose="02010609060101010101" pitchFamily="2" charset="-122"/>
              </a:rPr>
              <a:t>TFTP</a:t>
            </a:r>
            <a:r>
              <a:rPr altLang="zh-CN" dirty="0" sz="1600" lang="en-US" smtClean="0">
                <a:ea typeface="黑体" panose="02010609060101010101" pitchFamily="2" charset="-122"/>
              </a:rPr>
              <a:t> </a:t>
            </a:r>
            <a:r>
              <a:rPr altLang="en-US" dirty="0" sz="2800" lang="zh-CN" smtClean="0">
                <a:ea typeface="黑体" panose="02010609060101010101" pitchFamily="2" charset="-122"/>
              </a:rPr>
              <a:t>客户进程进行通信。</a:t>
            </a:r>
            <a:endParaRPr altLang="en-US" dirty="0" sz="2800" lang="zh-CN" smtClean="0">
              <a:ea typeface="黑体" panose="02010609060101010101" pitchFamily="2" charset="-122"/>
            </a:endParaRPr>
          </a:p>
          <a:p>
            <a:pPr algn="just" eaLnBrk="1" hangingPunct="1">
              <a:lnSpc>
                <a:spcPct val="100000"/>
              </a:lnSpc>
            </a:pPr>
            <a:r>
              <a:rPr altLang="en-US" dirty="0" sz="2800" lang="zh-CN" smtClean="0">
                <a:ea typeface="黑体" panose="02010609060101010101" pitchFamily="2" charset="-122"/>
              </a:rPr>
              <a:t>若文件长度恰好为 </a:t>
            </a:r>
            <a:r>
              <a:rPr altLang="zh-CN" dirty="0" sz="2800" lang="en-US" smtClean="0">
                <a:ea typeface="黑体" panose="02010609060101010101" pitchFamily="2" charset="-122"/>
              </a:rPr>
              <a:t>512 </a:t>
            </a:r>
            <a:r>
              <a:rPr altLang="en-US" dirty="0" sz="2800" lang="zh-CN" smtClean="0">
                <a:ea typeface="黑体" panose="02010609060101010101" pitchFamily="2" charset="-122"/>
              </a:rPr>
              <a:t>字节的整数倍，则在文件传送完毕后，还必须在最后发送一个只含首部而无数据的数据 </a:t>
            </a:r>
            <a:r>
              <a:rPr altLang="zh-CN" dirty="0" sz="2800" lang="en-US" smtClean="0">
                <a:ea typeface="黑体" panose="02010609060101010101" pitchFamily="2" charset="-122"/>
              </a:rPr>
              <a:t>PDU</a:t>
            </a:r>
            <a:r>
              <a:rPr altLang="en-US" dirty="0" sz="2800" lang="zh-CN" smtClean="0">
                <a:ea typeface="黑体" panose="02010609060101010101" pitchFamily="2" charset="-122"/>
              </a:rPr>
              <a:t>。</a:t>
            </a:r>
            <a:endParaRPr altLang="en-US" dirty="0" sz="2800" lang="zh-CN" smtClean="0">
              <a:ea typeface="黑体" panose="02010609060101010101" pitchFamily="2" charset="-122"/>
            </a:endParaRPr>
          </a:p>
          <a:p>
            <a:pPr algn="just" eaLnBrk="1" hangingPunct="1">
              <a:lnSpc>
                <a:spcPct val="100000"/>
              </a:lnSpc>
            </a:pPr>
            <a:r>
              <a:rPr altLang="en-US" dirty="0" sz="2800" lang="zh-CN" smtClean="0">
                <a:ea typeface="黑体" panose="02010609060101010101" pitchFamily="2" charset="-122"/>
              </a:rPr>
              <a:t>若文件长度不是 </a:t>
            </a:r>
            <a:r>
              <a:rPr altLang="zh-CN" dirty="0" sz="2800" lang="en-US" smtClean="0">
                <a:ea typeface="黑体" panose="02010609060101010101" pitchFamily="2" charset="-122"/>
              </a:rPr>
              <a:t>512 </a:t>
            </a:r>
            <a:r>
              <a:rPr altLang="en-US" dirty="0" sz="2800" lang="zh-CN" smtClean="0">
                <a:ea typeface="黑体" panose="02010609060101010101" pitchFamily="2" charset="-122"/>
              </a:rPr>
              <a:t>字节的整数倍，则最后传送数据 </a:t>
            </a:r>
            <a:r>
              <a:rPr altLang="zh-CN" dirty="0" sz="2800" lang="en-US" smtClean="0">
                <a:ea typeface="黑体" panose="02010609060101010101" pitchFamily="2" charset="-122"/>
              </a:rPr>
              <a:t>PDU </a:t>
            </a:r>
            <a:r>
              <a:rPr altLang="en-US" dirty="0" sz="2800" lang="zh-CN" smtClean="0">
                <a:ea typeface="黑体" panose="02010609060101010101" pitchFamily="2" charset="-122"/>
              </a:rPr>
              <a:t>的数据字段一定不满 </a:t>
            </a:r>
            <a:r>
              <a:rPr altLang="zh-CN" dirty="0" sz="2800" lang="en-US" smtClean="0">
                <a:ea typeface="黑体" panose="02010609060101010101" pitchFamily="2" charset="-122"/>
              </a:rPr>
              <a:t>512 </a:t>
            </a:r>
            <a:r>
              <a:rPr altLang="en-US" dirty="0" sz="2800" lang="zh-CN" smtClean="0">
                <a:ea typeface="黑体" panose="02010609060101010101" pitchFamily="2" charset="-122"/>
              </a:rPr>
              <a:t>字节，这正好可作为文件结束的标志。</a:t>
            </a:r>
            <a:endParaRPr altLang="en-US" dirty="0" sz="280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084">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9084">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90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9088" name="标题 1"/>
          <p:cNvSpPr>
            <a:spLocks noGrp="1"/>
          </p:cNvSpPr>
          <p:nvPr>
            <p:ph type="title"/>
          </p:nvPr>
        </p:nvSpPr>
        <p:spPr/>
        <p:txBody>
          <a:bodyPr/>
          <a:p>
            <a:pPr eaLnBrk="1" hangingPunct="1"/>
            <a:r>
              <a:rPr altLang="zh-CN" dirty="0" lang="en-US" smtClean="0">
                <a:ea typeface="黑体" panose="02010609060101010101" pitchFamily="2" charset="-122"/>
              </a:rPr>
              <a:t>6.4  </a:t>
            </a:r>
            <a:r>
              <a:rPr altLang="en-US" dirty="0" lang="zh-CN" smtClean="0">
                <a:ea typeface="黑体" panose="02010609060101010101" pitchFamily="2" charset="-122"/>
              </a:rPr>
              <a:t>万维网 </a:t>
            </a:r>
            <a:r>
              <a:rPr altLang="zh-CN" dirty="0" lang="en-US" smtClean="0">
                <a:ea typeface="黑体" panose="02010609060101010101" pitchFamily="2" charset="-122"/>
              </a:rPr>
              <a:t>WWW</a:t>
            </a:r>
            <a:endParaRPr altLang="en-US" dirty="0" lang="zh-CN" smtClean="0">
              <a:ea typeface="黑体" panose="02010609060101010101" pitchFamily="2" charset="-122"/>
            </a:endParaRPr>
          </a:p>
        </p:txBody>
      </p:sp>
      <p:sp>
        <p:nvSpPr>
          <p:cNvPr id="1049089" name="内容占位符 2"/>
          <p:cNvSpPr>
            <a:spLocks noGrp="1"/>
          </p:cNvSpPr>
          <p:nvPr>
            <p:ph idx="1"/>
          </p:nvPr>
        </p:nvSpPr>
        <p:spPr/>
        <p:txBody>
          <a:bodyPr/>
          <a:p>
            <a:pPr eaLnBrk="1" hangingPunct="1"/>
            <a:r>
              <a:rPr altLang="zh-CN" dirty="0" sz="3200" lang="en-US">
                <a:ea typeface="黑体" panose="02010609060101010101" pitchFamily="2" charset="-122"/>
              </a:rPr>
              <a:t>6.4.1  </a:t>
            </a:r>
            <a:r>
              <a:rPr altLang="en-US" dirty="0" sz="3200" lang="zh-CN" smtClean="0">
                <a:ea typeface="黑体" panose="02010609060101010101" pitchFamily="2" charset="-122"/>
              </a:rPr>
              <a:t>万维网概述</a:t>
            </a:r>
            <a:endParaRPr altLang="zh-CN" dirty="0" sz="3200" lang="en-US" smtClean="0">
              <a:ea typeface="黑体" panose="02010609060101010101" pitchFamily="2" charset="-122"/>
            </a:endParaRPr>
          </a:p>
          <a:p>
            <a:pPr eaLnBrk="1" hangingPunct="1"/>
            <a:r>
              <a:rPr altLang="zh-CN" dirty="0" sz="3200" lang="en-US">
                <a:ea typeface="黑体" panose="02010609060101010101" pitchFamily="2" charset="-122"/>
              </a:rPr>
              <a:t>6.4.2  </a:t>
            </a:r>
            <a:r>
              <a:rPr altLang="en-US" dirty="0" sz="3200" lang="zh-CN">
                <a:ea typeface="黑体" panose="02010609060101010101" pitchFamily="2" charset="-122"/>
              </a:rPr>
              <a:t>统一资源定位符 </a:t>
            </a:r>
            <a:r>
              <a:rPr altLang="zh-CN" dirty="0" sz="3200" lang="en-US" smtClean="0">
                <a:ea typeface="黑体" panose="02010609060101010101" pitchFamily="2" charset="-122"/>
              </a:rPr>
              <a:t>URL</a:t>
            </a:r>
            <a:endParaRPr altLang="zh-CN" dirty="0" sz="3200" lang="en-US" smtClean="0">
              <a:ea typeface="黑体" panose="02010609060101010101" pitchFamily="2" charset="-122"/>
            </a:endParaRPr>
          </a:p>
          <a:p>
            <a:pPr eaLnBrk="1" hangingPunct="1"/>
            <a:r>
              <a:rPr altLang="zh-CN" dirty="0" sz="3200" lang="en-US">
                <a:ea typeface="黑体" panose="02010609060101010101" pitchFamily="2" charset="-122"/>
              </a:rPr>
              <a:t>6.4.3  </a:t>
            </a:r>
            <a:r>
              <a:rPr altLang="en-US" dirty="0" sz="3200" lang="zh-CN">
                <a:ea typeface="黑体" panose="02010609060101010101" pitchFamily="2" charset="-122"/>
              </a:rPr>
              <a:t>超文本传送协议 </a:t>
            </a:r>
            <a:r>
              <a:rPr altLang="zh-CN" dirty="0" sz="3200" lang="en-US" smtClean="0">
                <a:ea typeface="黑体" panose="02010609060101010101" pitchFamily="2" charset="-122"/>
              </a:rPr>
              <a:t>HTTP</a:t>
            </a:r>
            <a:endParaRPr altLang="zh-CN" dirty="0" sz="3200" lang="en-US" smtClean="0">
              <a:ea typeface="黑体" panose="02010609060101010101" pitchFamily="2" charset="-122"/>
            </a:endParaRPr>
          </a:p>
          <a:p>
            <a:pPr eaLnBrk="1" hangingPunct="1"/>
            <a:r>
              <a:rPr altLang="zh-CN" dirty="0" sz="3200" lang="en-US">
                <a:ea typeface="黑体" panose="02010609060101010101" pitchFamily="2" charset="-122"/>
              </a:rPr>
              <a:t>6.4.4  </a:t>
            </a:r>
            <a:r>
              <a:rPr altLang="en-US" dirty="0" sz="3200" lang="zh-CN">
                <a:ea typeface="黑体" panose="02010609060101010101" pitchFamily="2" charset="-122"/>
              </a:rPr>
              <a:t>万维网的</a:t>
            </a:r>
            <a:r>
              <a:rPr altLang="en-US" dirty="0" sz="3200" lang="zh-CN" smtClean="0">
                <a:ea typeface="黑体" panose="02010609060101010101" pitchFamily="2" charset="-122"/>
              </a:rPr>
              <a:t>文档</a:t>
            </a:r>
            <a:endParaRPr altLang="zh-CN" dirty="0" sz="3200" lang="en-US" smtClean="0">
              <a:ea typeface="黑体" panose="02010609060101010101" pitchFamily="2" charset="-122"/>
            </a:endParaRPr>
          </a:p>
          <a:p>
            <a:pPr eaLnBrk="1" hangingPunct="1"/>
            <a:r>
              <a:rPr altLang="zh-CN" dirty="0" sz="3200" lang="en-US">
                <a:ea typeface="黑体" panose="02010609060101010101" pitchFamily="2" charset="-122"/>
              </a:rPr>
              <a:t>6.4.5  </a:t>
            </a:r>
            <a:r>
              <a:rPr altLang="en-US" dirty="0" sz="3200" lang="zh-CN">
                <a:ea typeface="黑体" panose="02010609060101010101" pitchFamily="2" charset="-122"/>
              </a:rPr>
              <a:t>万维网的信息检索</a:t>
            </a:r>
            <a:r>
              <a:rPr altLang="en-US" dirty="0" sz="3200" lang="zh-CN" smtClean="0">
                <a:ea typeface="黑体" panose="02010609060101010101" pitchFamily="2" charset="-122"/>
              </a:rPr>
              <a:t>系统</a:t>
            </a:r>
            <a:endParaRPr altLang="zh-CN" dirty="0" sz="3200" lang="en-US" smtClean="0">
              <a:ea typeface="黑体" panose="02010609060101010101" pitchFamily="2" charset="-122"/>
            </a:endParaRPr>
          </a:p>
          <a:p>
            <a:pPr eaLnBrk="1" hangingPunct="1"/>
            <a:r>
              <a:rPr altLang="zh-CN" dirty="0" sz="3200" lang="en-US" smtClean="0">
                <a:ea typeface="黑体" panose="02010609060101010101" pitchFamily="2" charset="-122"/>
              </a:rPr>
              <a:t>6</a:t>
            </a:r>
            <a:r>
              <a:rPr altLang="zh-CN" dirty="0" sz="3200" lang="en-US">
                <a:ea typeface="黑体" panose="02010609060101010101" pitchFamily="2" charset="-122"/>
              </a:rPr>
              <a:t>.</a:t>
            </a:r>
            <a:r>
              <a:rPr altLang="zh-CN" dirty="0" sz="3200" lang="en-US" smtClean="0">
                <a:ea typeface="黑体" panose="02010609060101010101" pitchFamily="2" charset="-122"/>
              </a:rPr>
              <a:t>4.6  </a:t>
            </a:r>
            <a:r>
              <a:rPr altLang="en-US" dirty="0" sz="3200" lang="zh-CN">
                <a:ea typeface="黑体" panose="02010609060101010101" pitchFamily="2" charset="-122"/>
              </a:rPr>
              <a:t>博</a:t>
            </a:r>
            <a:r>
              <a:rPr altLang="en-US" dirty="0" sz="3200" lang="zh-CN" smtClean="0">
                <a:ea typeface="黑体" panose="02010609060101010101" pitchFamily="2" charset="-122"/>
              </a:rPr>
              <a:t>客和微博</a:t>
            </a:r>
            <a:endParaRPr altLang="zh-CN" dirty="0" sz="3200" lang="en-US" smtClean="0">
              <a:ea typeface="黑体" panose="02010609060101010101" pitchFamily="2" charset="-122"/>
            </a:endParaRPr>
          </a:p>
          <a:p>
            <a:pPr eaLnBrk="1" hangingPunct="1"/>
            <a:r>
              <a:rPr altLang="zh-CN" dirty="0" sz="3200" lang="en-US" smtClean="0">
                <a:ea typeface="黑体" panose="02010609060101010101" pitchFamily="2" charset="-122"/>
              </a:rPr>
              <a:t>6.4.7  </a:t>
            </a:r>
            <a:r>
              <a:rPr altLang="en-US" dirty="0" sz="3200" lang="zh-CN" smtClean="0">
                <a:ea typeface="黑体" panose="02010609060101010101" pitchFamily="2" charset="-122"/>
              </a:rPr>
              <a:t>社交网络</a:t>
            </a:r>
            <a:endParaRPr altLang="en-US" dirty="0" 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9090" name="Rectangle 2"/>
          <p:cNvSpPr>
            <a:spLocks noGrp="1" noChangeArrowheads="1"/>
          </p:cNvSpPr>
          <p:nvPr>
            <p:ph type="title"/>
          </p:nvPr>
        </p:nvSpPr>
        <p:spPr/>
        <p:txBody>
          <a:bodyPr/>
          <a:p>
            <a:pPr eaLnBrk="1" hangingPunct="1"/>
            <a:br>
              <a:rPr altLang="zh-CN" dirty="0" lang="en-US"/>
            </a:br>
            <a:r>
              <a:rPr altLang="zh-CN" dirty="0" sz="4800" lang="en-US"/>
              <a:t>6.4.1  </a:t>
            </a:r>
            <a:r>
              <a:rPr altLang="en-US" dirty="0" sz="4800" lang="zh-CN"/>
              <a:t>万维网概述</a:t>
            </a:r>
            <a:endParaRPr altLang="en-US" dirty="0" sz="4800" lang="zh-CN"/>
          </a:p>
        </p:txBody>
      </p:sp>
      <p:sp>
        <p:nvSpPr>
          <p:cNvPr id="1049091" name="Rectangle 3"/>
          <p:cNvSpPr>
            <a:spLocks noGrp="1" noChangeArrowheads="1"/>
          </p:cNvSpPr>
          <p:nvPr>
            <p:ph idx="1"/>
          </p:nvPr>
        </p:nvSpPr>
        <p:spPr/>
        <p:txBody>
          <a:bodyPr/>
          <a:p>
            <a:pPr algn="just" eaLnBrk="1" hangingPunct="1"/>
            <a:r>
              <a:rPr altLang="en-US" dirty="0" lang="zh-CN" smtClean="0">
                <a:solidFill>
                  <a:srgbClr val="FF0000"/>
                </a:solidFill>
                <a:ea typeface="黑体" panose="02010609060101010101" pitchFamily="2" charset="-122"/>
              </a:rPr>
              <a:t>万维网</a:t>
            </a:r>
            <a:r>
              <a:rPr altLang="en-US" dirty="0" lang="zh-CN" smtClean="0">
                <a:ea typeface="黑体" panose="02010609060101010101" pitchFamily="2" charset="-122"/>
              </a:rPr>
              <a:t> </a:t>
            </a:r>
            <a:r>
              <a:rPr altLang="zh-CN" dirty="0" lang="en-US" smtClean="0">
                <a:ea typeface="黑体" panose="02010609060101010101" pitchFamily="2" charset="-122"/>
              </a:rPr>
              <a:t>WWW (World Wide Web) </a:t>
            </a:r>
            <a:r>
              <a:rPr altLang="en-US" dirty="0" lang="zh-CN" smtClean="0">
                <a:ea typeface="黑体" panose="02010609060101010101" pitchFamily="2" charset="-122"/>
              </a:rPr>
              <a:t>并非某种特殊的计算机网络。</a:t>
            </a:r>
            <a:endParaRPr altLang="en-US" dirty="0" lang="zh-CN" smtClean="0">
              <a:ea typeface="黑体" panose="02010609060101010101" pitchFamily="2" charset="-122"/>
            </a:endParaRPr>
          </a:p>
          <a:p>
            <a:pPr algn="just" eaLnBrk="1" hangingPunct="1"/>
            <a:r>
              <a:rPr altLang="en-US" dirty="0" lang="zh-CN" smtClean="0">
                <a:ea typeface="黑体" panose="02010609060101010101" pitchFamily="2" charset="-122"/>
              </a:rPr>
              <a:t>万维网是一个大规模的、联机式的</a:t>
            </a:r>
            <a:r>
              <a:rPr altLang="en-US" dirty="0" lang="zh-CN" smtClean="0">
                <a:solidFill>
                  <a:srgbClr val="FF0000"/>
                </a:solidFill>
                <a:ea typeface="黑体" panose="02010609060101010101" pitchFamily="2" charset="-122"/>
              </a:rPr>
              <a:t>信息储藏所。</a:t>
            </a:r>
            <a:endParaRPr altLang="en-US" dirty="0" lang="zh-CN" smtClean="0">
              <a:solidFill>
                <a:srgbClr val="FF0000"/>
              </a:solidFill>
              <a:ea typeface="黑体" panose="02010609060101010101" pitchFamily="2" charset="-122"/>
            </a:endParaRPr>
          </a:p>
          <a:p>
            <a:pPr algn="just" eaLnBrk="1" hangingPunct="1"/>
            <a:r>
              <a:rPr altLang="en-US" dirty="0" lang="zh-CN" smtClean="0">
                <a:ea typeface="黑体" panose="02010609060101010101" pitchFamily="2" charset="-122"/>
              </a:rPr>
              <a:t>万维网用链接的方法能非常方便地从互联网上的一个站点访问另一个站点，从而主动地按需获取丰富的信息。</a:t>
            </a:r>
            <a:endParaRPr altLang="en-US" dirty="0" lang="zh-CN" smtClean="0">
              <a:ea typeface="黑体" panose="02010609060101010101" pitchFamily="2" charset="-122"/>
            </a:endParaRPr>
          </a:p>
          <a:p>
            <a:pPr algn="just" eaLnBrk="1" hangingPunct="1"/>
            <a:r>
              <a:rPr altLang="en-US" dirty="0" lang="zh-CN" smtClean="0">
                <a:ea typeface="黑体" panose="02010609060101010101" pitchFamily="2" charset="-122"/>
              </a:rPr>
              <a:t>这种访问方式称为“</a:t>
            </a:r>
            <a:r>
              <a:rPr altLang="en-US" dirty="0" lang="zh-CN" smtClean="0">
                <a:solidFill>
                  <a:srgbClr val="FF0000"/>
                </a:solidFill>
                <a:ea typeface="黑体" panose="02010609060101010101" pitchFamily="2" charset="-122"/>
              </a:rPr>
              <a:t>链接</a:t>
            </a:r>
            <a:r>
              <a:rPr altLang="en-US" dirty="0" lang="zh-CN" smtClean="0">
                <a:ea typeface="黑体" panose="02010609060101010101" pitchFamily="2" charset="-122"/>
              </a:rPr>
              <a:t>”。</a:t>
            </a:r>
            <a:endParaRPr altLang="en-US" dirty="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091">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9091">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49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9095" name="Rectangle 2"/>
          <p:cNvSpPr>
            <a:spLocks noGrp="1" noChangeArrowheads="1"/>
          </p:cNvSpPr>
          <p:nvPr>
            <p:ph type="title"/>
          </p:nvPr>
        </p:nvSpPr>
        <p:spPr/>
        <p:txBody>
          <a:bodyPr/>
          <a:p>
            <a:pPr algn="ctr" eaLnBrk="1" hangingPunct="1"/>
            <a:r>
              <a:rPr dirty="0"/>
              <a:t>万维网提供分布式服务 </a:t>
            </a:r>
            <a:endParaRPr dirty="0"/>
          </a:p>
        </p:txBody>
      </p:sp>
      <p:sp>
        <p:nvSpPr>
          <p:cNvPr id="1049096" name="Text Box 5"/>
          <p:cNvSpPr txBox="1">
            <a:spLocks noChangeArrowheads="1"/>
          </p:cNvSpPr>
          <p:nvPr/>
        </p:nvSpPr>
        <p:spPr bwMode="auto">
          <a:xfrm>
            <a:off x="2993402" y="3631084"/>
            <a:ext cx="1135247" cy="1723549"/>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06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10600" kumimoji="1" lang="en-US">
              <a:solidFill>
                <a:srgbClr val="000099"/>
              </a:solidFill>
              <a:latin typeface="Arial" panose="020B0604020202020204" pitchFamily="34" charset="0"/>
              <a:ea typeface="黑体" panose="02010609060101010101" pitchFamily="2" charset="-122"/>
            </a:endParaRPr>
          </a:p>
        </p:txBody>
      </p:sp>
      <p:sp>
        <p:nvSpPr>
          <p:cNvPr id="1049097" name="Text Box 6"/>
          <p:cNvSpPr txBox="1">
            <a:spLocks noChangeArrowheads="1"/>
          </p:cNvSpPr>
          <p:nvPr/>
        </p:nvSpPr>
        <p:spPr bwMode="auto">
          <a:xfrm>
            <a:off x="876337" y="1603847"/>
            <a:ext cx="1045479" cy="156966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96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9600" kumimoji="1" lang="en-US">
              <a:solidFill>
                <a:srgbClr val="000099"/>
              </a:solidFill>
              <a:latin typeface="Arial" panose="020B0604020202020204" pitchFamily="34" charset="0"/>
              <a:ea typeface="黑体" panose="02010609060101010101" pitchFamily="2" charset="-122"/>
            </a:endParaRPr>
          </a:p>
        </p:txBody>
      </p:sp>
      <p:sp>
        <p:nvSpPr>
          <p:cNvPr id="1049098" name="Text Box 7"/>
          <p:cNvSpPr txBox="1">
            <a:spLocks noChangeArrowheads="1"/>
          </p:cNvSpPr>
          <p:nvPr/>
        </p:nvSpPr>
        <p:spPr bwMode="auto">
          <a:xfrm>
            <a:off x="4355477" y="1484784"/>
            <a:ext cx="1135247" cy="1723549"/>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06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10600" kumimoji="1" lang="en-US">
              <a:solidFill>
                <a:srgbClr val="000099"/>
              </a:solidFill>
              <a:latin typeface="Arial" panose="020B0604020202020204" pitchFamily="34" charset="0"/>
              <a:ea typeface="黑体" panose="02010609060101010101" pitchFamily="2" charset="-122"/>
            </a:endParaRPr>
          </a:p>
        </p:txBody>
      </p:sp>
      <p:sp>
        <p:nvSpPr>
          <p:cNvPr id="1049099" name="Text Box 8"/>
          <p:cNvSpPr txBox="1">
            <a:spLocks noChangeArrowheads="1"/>
          </p:cNvSpPr>
          <p:nvPr/>
        </p:nvSpPr>
        <p:spPr bwMode="auto">
          <a:xfrm>
            <a:off x="6321197" y="3558059"/>
            <a:ext cx="1135247" cy="1723549"/>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06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10600" kumimoji="1" lang="en-US">
              <a:solidFill>
                <a:srgbClr val="000099"/>
              </a:solidFill>
              <a:latin typeface="Arial" panose="020B0604020202020204" pitchFamily="34" charset="0"/>
              <a:ea typeface="黑体" panose="02010609060101010101" pitchFamily="2" charset="-122"/>
            </a:endParaRPr>
          </a:p>
        </p:txBody>
      </p:sp>
      <p:sp>
        <p:nvSpPr>
          <p:cNvPr id="1049100" name="Text Box 9"/>
          <p:cNvSpPr txBox="1">
            <a:spLocks noChangeArrowheads="1"/>
          </p:cNvSpPr>
          <p:nvPr/>
        </p:nvSpPr>
        <p:spPr bwMode="auto">
          <a:xfrm>
            <a:off x="8083985" y="1646709"/>
            <a:ext cx="1045479" cy="156966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96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9600" kumimoji="1" lang="en-US">
              <a:solidFill>
                <a:srgbClr val="000099"/>
              </a:solidFill>
              <a:latin typeface="Arial" panose="020B0604020202020204" pitchFamily="34" charset="0"/>
              <a:ea typeface="黑体" panose="02010609060101010101" pitchFamily="2" charset="-122"/>
            </a:endParaRPr>
          </a:p>
        </p:txBody>
      </p:sp>
      <p:pic>
        <p:nvPicPr>
          <p:cNvPr id="2097166" name="Picture 10"/>
          <p:cNvPicPr>
            <a:picLocks noChangeArrowheads="1"/>
          </p:cNvPicPr>
          <p:nvPr/>
        </p:nvPicPr>
        <p:blipFill>
          <a:blip xmlns:r="http://schemas.openxmlformats.org/officeDocument/2006/relationships" r:embed="rId1"/>
          <a:srcRect/>
          <a:stretch>
            <a:fillRect/>
          </a:stretch>
        </p:blipFill>
        <p:spPr bwMode="auto">
          <a:xfrm>
            <a:off x="1115389" y="2880196"/>
            <a:ext cx="711994" cy="623888"/>
          </a:xfrm>
          <a:prstGeom prst="rect"/>
          <a:noFill/>
          <a:ln>
            <a:noFill/>
          </a:ln>
          <a:effectLst/>
        </p:spPr>
      </p:pic>
      <p:sp>
        <p:nvSpPr>
          <p:cNvPr id="1049101" name="Text Box 11"/>
          <p:cNvSpPr txBox="1">
            <a:spLocks noChangeArrowheads="1"/>
          </p:cNvSpPr>
          <p:nvPr/>
        </p:nvSpPr>
        <p:spPr bwMode="auto">
          <a:xfrm>
            <a:off x="995003" y="3438997"/>
            <a:ext cx="954107" cy="707886"/>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万维网</a:t>
            </a:r>
            <a:endParaRPr altLang="en-US" b="1" sz="2000" kumimoji="1" lang="zh-CN">
              <a:solidFill>
                <a:srgbClr val="000099"/>
              </a:solidFill>
              <a:latin typeface="Arial" panose="020B0604020202020204" pitchFamily="34" charset="0"/>
              <a:ea typeface="黑体" panose="02010609060101010101" pitchFamily="2" charset="-122"/>
            </a:endParaRPr>
          </a:p>
          <a:p>
            <a:pPr eaLnBrk="1" hangingPunct="1"/>
            <a:r>
              <a:rPr altLang="en-US" b="1" sz="2000" kumimoji="1" lang="zh-CN">
                <a:solidFill>
                  <a:srgbClr val="000099"/>
                </a:solidFill>
                <a:latin typeface="Arial" panose="020B0604020202020204" pitchFamily="34" charset="0"/>
                <a:ea typeface="黑体" panose="02010609060101010101" pitchFamily="2" charset="-122"/>
              </a:rPr>
              <a:t>站点 </a:t>
            </a:r>
            <a:r>
              <a:rPr altLang="zh-CN" b="1" sz="2000" kumimoji="1" lang="en-US">
                <a:solidFill>
                  <a:srgbClr val="000099"/>
                </a:solidFill>
                <a:latin typeface="Arial" panose="020B0604020202020204" pitchFamily="34" charset="0"/>
                <a:ea typeface="黑体" panose="02010609060101010101" pitchFamily="2" charset="-122"/>
              </a:rPr>
              <a:t>A</a:t>
            </a:r>
            <a:endParaRPr altLang="zh-CN" b="1" sz="2000" kumimoji="1" lang="en-US">
              <a:solidFill>
                <a:srgbClr val="000099"/>
              </a:solidFill>
              <a:latin typeface="Arial" panose="020B0604020202020204" pitchFamily="34" charset="0"/>
              <a:ea typeface="黑体" panose="02010609060101010101" pitchFamily="2" charset="-122"/>
            </a:endParaRPr>
          </a:p>
        </p:txBody>
      </p:sp>
      <p:pic>
        <p:nvPicPr>
          <p:cNvPr id="2097167" name="Picture 12"/>
          <p:cNvPicPr>
            <a:picLocks noChangeArrowheads="1"/>
          </p:cNvPicPr>
          <p:nvPr/>
        </p:nvPicPr>
        <p:blipFill>
          <a:blip xmlns:r="http://schemas.openxmlformats.org/officeDocument/2006/relationships" r:embed="rId1"/>
          <a:srcRect/>
          <a:stretch>
            <a:fillRect/>
          </a:stretch>
        </p:blipFill>
        <p:spPr bwMode="auto">
          <a:xfrm>
            <a:off x="4573890" y="2892896"/>
            <a:ext cx="713714" cy="623888"/>
          </a:xfrm>
          <a:prstGeom prst="rect"/>
          <a:noFill/>
          <a:ln>
            <a:noFill/>
          </a:ln>
          <a:effectLst/>
        </p:spPr>
      </p:pic>
      <p:pic>
        <p:nvPicPr>
          <p:cNvPr id="2097168" name="Picture 13"/>
          <p:cNvPicPr>
            <a:picLocks noChangeArrowheads="1"/>
          </p:cNvPicPr>
          <p:nvPr/>
        </p:nvPicPr>
        <p:blipFill>
          <a:blip xmlns:r="http://schemas.openxmlformats.org/officeDocument/2006/relationships" r:embed="rId1"/>
          <a:srcRect/>
          <a:stretch>
            <a:fillRect/>
          </a:stretch>
        </p:blipFill>
        <p:spPr bwMode="auto">
          <a:xfrm>
            <a:off x="8266282" y="2880196"/>
            <a:ext cx="713713" cy="623888"/>
          </a:xfrm>
          <a:prstGeom prst="rect"/>
          <a:noFill/>
          <a:ln>
            <a:noFill/>
          </a:ln>
          <a:effectLst/>
        </p:spPr>
      </p:pic>
      <p:pic>
        <p:nvPicPr>
          <p:cNvPr id="2097169" name="Picture 14"/>
          <p:cNvPicPr>
            <a:picLocks noChangeArrowheads="1"/>
          </p:cNvPicPr>
          <p:nvPr/>
        </p:nvPicPr>
        <p:blipFill>
          <a:blip xmlns:r="http://schemas.openxmlformats.org/officeDocument/2006/relationships" r:embed="rId1"/>
          <a:srcRect/>
          <a:stretch>
            <a:fillRect/>
          </a:stretch>
        </p:blipFill>
        <p:spPr bwMode="auto">
          <a:xfrm>
            <a:off x="6565408" y="4936010"/>
            <a:ext cx="711994" cy="623887"/>
          </a:xfrm>
          <a:prstGeom prst="rect"/>
          <a:noFill/>
          <a:ln>
            <a:noFill/>
          </a:ln>
          <a:effectLst/>
        </p:spPr>
      </p:pic>
      <p:pic>
        <p:nvPicPr>
          <p:cNvPr id="2097170" name="Picture 15"/>
          <p:cNvPicPr>
            <a:picLocks noChangeArrowheads="1"/>
          </p:cNvPicPr>
          <p:nvPr/>
        </p:nvPicPr>
        <p:blipFill>
          <a:blip xmlns:r="http://schemas.openxmlformats.org/officeDocument/2006/relationships" r:embed="rId1"/>
          <a:srcRect/>
          <a:stretch>
            <a:fillRect/>
          </a:stretch>
        </p:blipFill>
        <p:spPr bwMode="auto">
          <a:xfrm>
            <a:off x="3259969" y="4936010"/>
            <a:ext cx="713714" cy="623887"/>
          </a:xfrm>
          <a:prstGeom prst="rect"/>
          <a:noFill/>
          <a:ln>
            <a:noFill/>
          </a:ln>
          <a:effectLst/>
        </p:spPr>
      </p:pic>
      <p:sp>
        <p:nvSpPr>
          <p:cNvPr id="1049102" name="Text Box 16"/>
          <p:cNvSpPr txBox="1">
            <a:spLocks noChangeArrowheads="1"/>
          </p:cNvSpPr>
          <p:nvPr/>
        </p:nvSpPr>
        <p:spPr bwMode="auto">
          <a:xfrm>
            <a:off x="8094303" y="3469160"/>
            <a:ext cx="954107" cy="707886"/>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万维网</a:t>
            </a:r>
            <a:endParaRPr altLang="en-US" b="1" sz="2000" kumimoji="1" lang="zh-CN">
              <a:solidFill>
                <a:srgbClr val="000099"/>
              </a:solidFill>
              <a:latin typeface="Arial" panose="020B0604020202020204" pitchFamily="34" charset="0"/>
              <a:ea typeface="黑体" panose="02010609060101010101" pitchFamily="2" charset="-122"/>
            </a:endParaRPr>
          </a:p>
          <a:p>
            <a:pPr eaLnBrk="1" hangingPunct="1"/>
            <a:r>
              <a:rPr altLang="en-US" b="1" sz="2000" kumimoji="1" lang="zh-CN">
                <a:solidFill>
                  <a:srgbClr val="000099"/>
                </a:solidFill>
                <a:latin typeface="Arial" panose="020B0604020202020204" pitchFamily="34" charset="0"/>
                <a:ea typeface="黑体" panose="02010609060101010101" pitchFamily="2" charset="-122"/>
              </a:rPr>
              <a:t>站点 </a:t>
            </a:r>
            <a:r>
              <a:rPr altLang="zh-CN" b="1" sz="2000" kumimoji="1" lang="en-US">
                <a:solidFill>
                  <a:srgbClr val="000099"/>
                </a:solidFill>
                <a:latin typeface="Arial" panose="020B0604020202020204" pitchFamily="34" charset="0"/>
                <a:ea typeface="黑体" panose="02010609060101010101" pitchFamily="2" charset="-122"/>
              </a:rPr>
              <a:t>C</a:t>
            </a:r>
            <a:endParaRPr altLang="zh-CN" b="1" sz="2000" kumimoji="1" lang="en-US">
              <a:solidFill>
                <a:srgbClr val="000099"/>
              </a:solidFill>
              <a:latin typeface="Arial" panose="020B0604020202020204" pitchFamily="34" charset="0"/>
              <a:ea typeface="黑体" panose="02010609060101010101" pitchFamily="2" charset="-122"/>
            </a:endParaRPr>
          </a:p>
        </p:txBody>
      </p:sp>
      <p:sp>
        <p:nvSpPr>
          <p:cNvPr id="1049103" name="Text Box 17"/>
          <p:cNvSpPr txBox="1">
            <a:spLocks noChangeArrowheads="1"/>
          </p:cNvSpPr>
          <p:nvPr/>
        </p:nvSpPr>
        <p:spPr bwMode="auto">
          <a:xfrm>
            <a:off x="5997877" y="5537672"/>
            <a:ext cx="1709122"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万维网站点 </a:t>
            </a:r>
            <a:r>
              <a:rPr altLang="zh-CN" b="1" sz="2000" kumimoji="1" lang="en-US">
                <a:solidFill>
                  <a:srgbClr val="000099"/>
                </a:solidFill>
                <a:latin typeface="Arial" panose="020B0604020202020204" pitchFamily="34" charset="0"/>
                <a:ea typeface="黑体" panose="02010609060101010101" pitchFamily="2" charset="-122"/>
              </a:rPr>
              <a:t>E</a:t>
            </a:r>
            <a:endParaRPr altLang="zh-CN" b="1" sz="2000" kumimoji="1" lang="en-US">
              <a:solidFill>
                <a:srgbClr val="000099"/>
              </a:solidFill>
              <a:latin typeface="Arial" panose="020B0604020202020204" pitchFamily="34" charset="0"/>
              <a:ea typeface="黑体" panose="02010609060101010101" pitchFamily="2" charset="-122"/>
            </a:endParaRPr>
          </a:p>
        </p:txBody>
      </p:sp>
      <p:sp>
        <p:nvSpPr>
          <p:cNvPr id="1049104" name="Text Box 18"/>
          <p:cNvSpPr txBox="1">
            <a:spLocks noChangeArrowheads="1"/>
          </p:cNvSpPr>
          <p:nvPr/>
        </p:nvSpPr>
        <p:spPr bwMode="auto">
          <a:xfrm>
            <a:off x="2721674" y="5540846"/>
            <a:ext cx="1723549"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万维网站点 </a:t>
            </a:r>
            <a:r>
              <a:rPr altLang="zh-CN" b="1" sz="2000" kumimoji="1" lang="en-US">
                <a:solidFill>
                  <a:srgbClr val="000099"/>
                </a:solidFill>
                <a:latin typeface="Arial" panose="020B0604020202020204" pitchFamily="34" charset="0"/>
                <a:ea typeface="黑体" panose="02010609060101010101" pitchFamily="2" charset="-122"/>
              </a:rPr>
              <a:t>D</a:t>
            </a:r>
            <a:endParaRPr altLang="zh-CN" b="1" sz="2000" kumimoji="1" lang="en-US">
              <a:solidFill>
                <a:srgbClr val="000099"/>
              </a:solidFill>
              <a:latin typeface="Arial" panose="020B0604020202020204" pitchFamily="34" charset="0"/>
              <a:ea typeface="黑体" panose="02010609060101010101" pitchFamily="2" charset="-122"/>
            </a:endParaRPr>
          </a:p>
        </p:txBody>
      </p:sp>
      <p:sp>
        <p:nvSpPr>
          <p:cNvPr id="1049105" name="Text Box 19"/>
          <p:cNvSpPr txBox="1">
            <a:spLocks noChangeArrowheads="1"/>
          </p:cNvSpPr>
          <p:nvPr/>
        </p:nvSpPr>
        <p:spPr bwMode="auto">
          <a:xfrm>
            <a:off x="4047634" y="3486622"/>
            <a:ext cx="1731564"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万维网站点 </a:t>
            </a:r>
            <a:r>
              <a:rPr altLang="zh-CN" b="1" sz="2000" kumimoji="1" lang="en-US">
                <a:solidFill>
                  <a:srgbClr val="000099"/>
                </a:solidFill>
                <a:latin typeface="Arial" panose="020B0604020202020204" pitchFamily="34" charset="0"/>
                <a:ea typeface="黑体" panose="02010609060101010101" pitchFamily="2" charset="-122"/>
              </a:rPr>
              <a:t>B</a:t>
            </a:r>
            <a:endParaRPr altLang="zh-CN" b="1" sz="2000" kumimoji="1" lang="en-US">
              <a:solidFill>
                <a:srgbClr val="000099"/>
              </a:solidFill>
              <a:latin typeface="Arial" panose="020B0604020202020204" pitchFamily="34" charset="0"/>
              <a:ea typeface="黑体" panose="02010609060101010101" pitchFamily="2" charset="-122"/>
            </a:endParaRPr>
          </a:p>
        </p:txBody>
      </p:sp>
      <p:grpSp>
        <p:nvGrpSpPr>
          <p:cNvPr id="265" name="Group 53"/>
          <p:cNvGrpSpPr/>
          <p:nvPr/>
        </p:nvGrpSpPr>
        <p:grpSpPr bwMode="auto">
          <a:xfrm>
            <a:off x="1541897" y="1900710"/>
            <a:ext cx="3272763" cy="582612"/>
            <a:chOff x="833" y="1365"/>
            <a:chExt cx="1903" cy="367"/>
          </a:xfrm>
        </p:grpSpPr>
        <p:sp>
          <p:nvSpPr>
            <p:cNvPr id="1049106" name="Line 25"/>
            <p:cNvSpPr>
              <a:spLocks noChangeShapeType="1"/>
            </p:cNvSpPr>
            <p:nvPr/>
          </p:nvSpPr>
          <p:spPr bwMode="auto">
            <a:xfrm flipV="1">
              <a:off x="833" y="1564"/>
              <a:ext cx="1903" cy="168"/>
            </a:xfrm>
            <a:prstGeom prst="line"/>
            <a:noFill/>
            <a:ln w="76200">
              <a:solidFill>
                <a:schemeClr val="hlink"/>
              </a:solidFill>
              <a:prstDash val="sysDot"/>
              <a:round/>
              <a:tailEnd type="triangle" w="sm" len="med"/>
            </a:ln>
            <a:effectLst/>
          </p:spPr>
          <p:txBody>
            <a:bodyPr/>
            <a:p>
              <a:endParaRPr altLang="en-US" b="1" lang="zh-CN">
                <a:solidFill>
                  <a:srgbClr val="000099"/>
                </a:solidFill>
              </a:endParaRPr>
            </a:p>
          </p:txBody>
        </p:sp>
        <p:sp>
          <p:nvSpPr>
            <p:cNvPr id="1049107" name="Text Box 26"/>
            <p:cNvSpPr txBox="1">
              <a:spLocks noChangeArrowheads="1"/>
            </p:cNvSpPr>
            <p:nvPr/>
          </p:nvSpPr>
          <p:spPr bwMode="auto">
            <a:xfrm rot="21377422">
              <a:off x="1520" y="1365"/>
              <a:ext cx="555" cy="25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链接到</a:t>
              </a:r>
              <a:endParaRPr altLang="en-US" b="1" sz="2000" kumimoji="1" lang="zh-CN">
                <a:solidFill>
                  <a:srgbClr val="000099"/>
                </a:solidFill>
                <a:latin typeface="Arial" panose="020B0604020202020204" pitchFamily="34" charset="0"/>
                <a:ea typeface="黑体" panose="02010609060101010101" pitchFamily="2" charset="-122"/>
              </a:endParaRPr>
            </a:p>
          </p:txBody>
        </p:sp>
      </p:grpSp>
      <p:grpSp>
        <p:nvGrpSpPr>
          <p:cNvPr id="266" name="Group 55"/>
          <p:cNvGrpSpPr/>
          <p:nvPr/>
        </p:nvGrpSpPr>
        <p:grpSpPr bwMode="auto">
          <a:xfrm>
            <a:off x="3507619" y="2508721"/>
            <a:ext cx="1179777" cy="1862138"/>
            <a:chOff x="1976" y="1748"/>
            <a:chExt cx="686" cy="1173"/>
          </a:xfrm>
        </p:grpSpPr>
        <p:sp>
          <p:nvSpPr>
            <p:cNvPr id="1049108" name="Line 22"/>
            <p:cNvSpPr>
              <a:spLocks noChangeShapeType="1"/>
            </p:cNvSpPr>
            <p:nvPr/>
          </p:nvSpPr>
          <p:spPr bwMode="auto">
            <a:xfrm flipH="1">
              <a:off x="1976" y="1778"/>
              <a:ext cx="686" cy="1143"/>
            </a:xfrm>
            <a:prstGeom prst="line"/>
            <a:noFill/>
            <a:ln w="76200">
              <a:solidFill>
                <a:schemeClr val="hlink"/>
              </a:solidFill>
              <a:prstDash val="sysDot"/>
              <a:round/>
              <a:tailEnd type="triangle" w="med" len="lg"/>
            </a:ln>
            <a:effectLst/>
          </p:spPr>
          <p:txBody>
            <a:bodyPr/>
            <a:p>
              <a:endParaRPr altLang="en-US" b="1" lang="zh-CN">
                <a:solidFill>
                  <a:srgbClr val="000099"/>
                </a:solidFill>
              </a:endParaRPr>
            </a:p>
          </p:txBody>
        </p:sp>
        <p:sp>
          <p:nvSpPr>
            <p:cNvPr id="1049109" name="Text Box 27"/>
            <p:cNvSpPr txBox="1">
              <a:spLocks noChangeArrowheads="1"/>
            </p:cNvSpPr>
            <p:nvPr/>
          </p:nvSpPr>
          <p:spPr bwMode="auto">
            <a:xfrm rot="18143965">
              <a:off x="2024" y="1932"/>
              <a:ext cx="601" cy="233"/>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链接到</a:t>
              </a:r>
              <a:endParaRPr altLang="en-US" b="1" sz="2000" kumimoji="1" lang="zh-CN">
                <a:solidFill>
                  <a:srgbClr val="000099"/>
                </a:solidFill>
                <a:latin typeface="Arial" panose="020B0604020202020204" pitchFamily="34" charset="0"/>
                <a:ea typeface="黑体" panose="02010609060101010101" pitchFamily="2" charset="-122"/>
              </a:endParaRPr>
            </a:p>
          </p:txBody>
        </p:sp>
      </p:grpSp>
      <p:grpSp>
        <p:nvGrpSpPr>
          <p:cNvPr id="267" name="Group 54"/>
          <p:cNvGrpSpPr/>
          <p:nvPr/>
        </p:nvGrpSpPr>
        <p:grpSpPr bwMode="auto">
          <a:xfrm>
            <a:off x="1602090" y="2727797"/>
            <a:ext cx="5217848" cy="2035175"/>
            <a:chOff x="868" y="1886"/>
            <a:chExt cx="3034" cy="1282"/>
          </a:xfrm>
        </p:grpSpPr>
        <p:sp>
          <p:nvSpPr>
            <p:cNvPr id="1049110" name="Line 20"/>
            <p:cNvSpPr>
              <a:spLocks noChangeShapeType="1"/>
            </p:cNvSpPr>
            <p:nvPr/>
          </p:nvSpPr>
          <p:spPr bwMode="auto">
            <a:xfrm>
              <a:off x="868" y="1886"/>
              <a:ext cx="3034" cy="1282"/>
            </a:xfrm>
            <a:prstGeom prst="line"/>
            <a:noFill/>
            <a:ln w="76200">
              <a:solidFill>
                <a:schemeClr val="hlink"/>
              </a:solidFill>
              <a:prstDash val="sysDot"/>
              <a:round/>
              <a:tailEnd type="triangle" w="med" len="lg"/>
            </a:ln>
            <a:effectLst/>
          </p:spPr>
          <p:txBody>
            <a:bodyPr/>
            <a:p>
              <a:endParaRPr altLang="en-US" b="1" lang="zh-CN">
                <a:solidFill>
                  <a:srgbClr val="000099"/>
                </a:solidFill>
              </a:endParaRPr>
            </a:p>
          </p:txBody>
        </p:sp>
        <p:sp>
          <p:nvSpPr>
            <p:cNvPr id="1049111" name="Text Box 28"/>
            <p:cNvSpPr txBox="1">
              <a:spLocks noChangeArrowheads="1"/>
            </p:cNvSpPr>
            <p:nvPr/>
          </p:nvSpPr>
          <p:spPr bwMode="auto">
            <a:xfrm rot="1357240">
              <a:off x="1479" y="1972"/>
              <a:ext cx="555" cy="25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链接到</a:t>
              </a:r>
              <a:endParaRPr altLang="en-US" b="1" sz="2000" kumimoji="1" lang="zh-CN">
                <a:solidFill>
                  <a:srgbClr val="000099"/>
                </a:solidFill>
                <a:latin typeface="Arial" panose="020B0604020202020204" pitchFamily="34" charset="0"/>
                <a:ea typeface="黑体" panose="02010609060101010101" pitchFamily="2" charset="-122"/>
              </a:endParaRPr>
            </a:p>
          </p:txBody>
        </p:sp>
      </p:grpSp>
      <p:grpSp>
        <p:nvGrpSpPr>
          <p:cNvPr id="268" name="Group 58"/>
          <p:cNvGrpSpPr/>
          <p:nvPr/>
        </p:nvGrpSpPr>
        <p:grpSpPr bwMode="auto">
          <a:xfrm>
            <a:off x="3781066" y="2727797"/>
            <a:ext cx="4717388" cy="2074863"/>
            <a:chOff x="2135" y="1886"/>
            <a:chExt cx="2743" cy="1307"/>
          </a:xfrm>
        </p:grpSpPr>
        <p:sp>
          <p:nvSpPr>
            <p:cNvPr id="1049112" name="Line 21"/>
            <p:cNvSpPr>
              <a:spLocks noChangeShapeType="1"/>
            </p:cNvSpPr>
            <p:nvPr/>
          </p:nvSpPr>
          <p:spPr bwMode="auto">
            <a:xfrm flipV="1">
              <a:off x="2135" y="1886"/>
              <a:ext cx="2743" cy="1307"/>
            </a:xfrm>
            <a:prstGeom prst="line"/>
            <a:noFill/>
            <a:ln w="76200">
              <a:solidFill>
                <a:schemeClr val="hlink"/>
              </a:solidFill>
              <a:prstDash val="sysDot"/>
              <a:round/>
              <a:tailEnd type="triangle" w="med" len="lg"/>
            </a:ln>
            <a:effectLst/>
          </p:spPr>
          <p:txBody>
            <a:bodyPr/>
            <a:p>
              <a:endParaRPr altLang="en-US" b="1" lang="zh-CN">
                <a:solidFill>
                  <a:srgbClr val="000099"/>
                </a:solidFill>
              </a:endParaRPr>
            </a:p>
          </p:txBody>
        </p:sp>
        <p:sp>
          <p:nvSpPr>
            <p:cNvPr id="1049113" name="Text Box 29"/>
            <p:cNvSpPr txBox="1">
              <a:spLocks noChangeArrowheads="1"/>
            </p:cNvSpPr>
            <p:nvPr/>
          </p:nvSpPr>
          <p:spPr bwMode="auto">
            <a:xfrm rot="20118828">
              <a:off x="3724" y="2008"/>
              <a:ext cx="555" cy="25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链接到</a:t>
              </a:r>
              <a:endParaRPr altLang="en-US" b="1" sz="2000" kumimoji="1" lang="zh-CN">
                <a:solidFill>
                  <a:srgbClr val="000099"/>
                </a:solidFill>
                <a:latin typeface="Arial" panose="020B0604020202020204" pitchFamily="34" charset="0"/>
                <a:ea typeface="黑体" panose="02010609060101010101" pitchFamily="2" charset="-122"/>
              </a:endParaRPr>
            </a:p>
          </p:txBody>
        </p:sp>
      </p:grpSp>
      <p:grpSp>
        <p:nvGrpSpPr>
          <p:cNvPr id="269" name="Group 57"/>
          <p:cNvGrpSpPr/>
          <p:nvPr/>
        </p:nvGrpSpPr>
        <p:grpSpPr bwMode="auto">
          <a:xfrm>
            <a:off x="1330363" y="2815109"/>
            <a:ext cx="2087827" cy="1814512"/>
            <a:chOff x="710" y="1941"/>
            <a:chExt cx="1214" cy="1143"/>
          </a:xfrm>
        </p:grpSpPr>
        <p:sp>
          <p:nvSpPr>
            <p:cNvPr id="1049114" name="Line 24"/>
            <p:cNvSpPr>
              <a:spLocks noChangeShapeType="1"/>
            </p:cNvSpPr>
            <p:nvPr/>
          </p:nvSpPr>
          <p:spPr bwMode="auto">
            <a:xfrm flipH="1" flipV="1">
              <a:off x="710" y="1941"/>
              <a:ext cx="1214" cy="1143"/>
            </a:xfrm>
            <a:prstGeom prst="line"/>
            <a:noFill/>
            <a:ln w="76200">
              <a:solidFill>
                <a:schemeClr val="hlink"/>
              </a:solidFill>
              <a:prstDash val="sysDot"/>
              <a:round/>
              <a:tailEnd type="triangle" w="med" len="lg"/>
            </a:ln>
            <a:effectLst/>
          </p:spPr>
          <p:txBody>
            <a:bodyPr/>
            <a:p>
              <a:endParaRPr altLang="en-US" b="1" lang="zh-CN">
                <a:solidFill>
                  <a:srgbClr val="000099"/>
                </a:solidFill>
              </a:endParaRPr>
            </a:p>
          </p:txBody>
        </p:sp>
        <p:sp>
          <p:nvSpPr>
            <p:cNvPr id="1049115" name="Text Box 30"/>
            <p:cNvSpPr txBox="1">
              <a:spLocks noChangeArrowheads="1"/>
            </p:cNvSpPr>
            <p:nvPr/>
          </p:nvSpPr>
          <p:spPr bwMode="auto">
            <a:xfrm rot="2570439">
              <a:off x="1222" y="2355"/>
              <a:ext cx="555" cy="25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链接到</a:t>
              </a:r>
              <a:endParaRPr altLang="en-US" b="1" sz="2000" kumimoji="1" lang="zh-CN">
                <a:solidFill>
                  <a:srgbClr val="000099"/>
                </a:solidFill>
                <a:latin typeface="Arial" panose="020B0604020202020204" pitchFamily="34" charset="0"/>
                <a:ea typeface="黑体" panose="02010609060101010101" pitchFamily="2" charset="-122"/>
              </a:endParaRPr>
            </a:p>
          </p:txBody>
        </p:sp>
      </p:grpSp>
      <p:grpSp>
        <p:nvGrpSpPr>
          <p:cNvPr id="270" name="Group 56"/>
          <p:cNvGrpSpPr/>
          <p:nvPr/>
        </p:nvGrpSpPr>
        <p:grpSpPr bwMode="auto">
          <a:xfrm>
            <a:off x="5050273" y="2815109"/>
            <a:ext cx="1633802" cy="1555750"/>
            <a:chOff x="2873" y="1941"/>
            <a:chExt cx="950" cy="980"/>
          </a:xfrm>
        </p:grpSpPr>
        <p:sp>
          <p:nvSpPr>
            <p:cNvPr id="1049116" name="Line 23"/>
            <p:cNvSpPr>
              <a:spLocks noChangeShapeType="1"/>
            </p:cNvSpPr>
            <p:nvPr/>
          </p:nvSpPr>
          <p:spPr bwMode="auto">
            <a:xfrm>
              <a:off x="2873" y="1941"/>
              <a:ext cx="950" cy="980"/>
            </a:xfrm>
            <a:prstGeom prst="line"/>
            <a:noFill/>
            <a:ln w="76200">
              <a:solidFill>
                <a:schemeClr val="hlink"/>
              </a:solidFill>
              <a:prstDash val="sysDot"/>
              <a:round/>
              <a:tailEnd type="triangle" w="med" len="lg"/>
            </a:ln>
            <a:effectLst/>
          </p:spPr>
          <p:txBody>
            <a:bodyPr/>
            <a:p>
              <a:endParaRPr altLang="en-US" b="1" lang="zh-CN">
                <a:solidFill>
                  <a:srgbClr val="000099"/>
                </a:solidFill>
              </a:endParaRPr>
            </a:p>
          </p:txBody>
        </p:sp>
        <p:sp>
          <p:nvSpPr>
            <p:cNvPr id="1049117" name="Text Box 31"/>
            <p:cNvSpPr txBox="1">
              <a:spLocks noChangeArrowheads="1"/>
            </p:cNvSpPr>
            <p:nvPr/>
          </p:nvSpPr>
          <p:spPr bwMode="auto">
            <a:xfrm rot="2686426">
              <a:off x="3109" y="2112"/>
              <a:ext cx="555" cy="25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链接到</a:t>
              </a:r>
              <a:endParaRPr altLang="en-US" b="1" sz="2000" kumimoji="1" lang="zh-CN">
                <a:solidFill>
                  <a:srgbClr val="000099"/>
                </a:solidFill>
                <a:latin typeface="Arial" panose="020B0604020202020204" pitchFamily="34" charset="0"/>
                <a:ea typeface="黑体" panose="02010609060101010101" pitchFamily="2" charset="-122"/>
              </a:endParaRPr>
            </a:p>
          </p:txBody>
        </p:sp>
      </p:grpSp>
      <p:grpSp>
        <p:nvGrpSpPr>
          <p:cNvPr id="271" name="Group 34"/>
          <p:cNvGrpSpPr/>
          <p:nvPr/>
        </p:nvGrpSpPr>
        <p:grpSpPr bwMode="auto">
          <a:xfrm>
            <a:off x="4532613" y="2143602"/>
            <a:ext cx="505450" cy="522731"/>
            <a:chOff x="806" y="3124"/>
            <a:chExt cx="266" cy="289"/>
          </a:xfrm>
        </p:grpSpPr>
        <p:sp>
          <p:nvSpPr>
            <p:cNvPr id="1049118" name="Oval 35"/>
            <p:cNvSpPr>
              <a:spLocks noChangeArrowheads="1"/>
            </p:cNvSpPr>
            <p:nvPr/>
          </p:nvSpPr>
          <p:spPr bwMode="auto">
            <a:xfrm>
              <a:off x="864" y="3248"/>
              <a:ext cx="112" cy="120"/>
            </a:xfrm>
            <a:prstGeom prst="ellipse"/>
            <a:solidFill>
              <a:schemeClr val="bg1"/>
            </a:solidFill>
            <a:ln>
              <a:noFill/>
            </a:ln>
            <a:effectLst/>
          </p:spPr>
          <p:txBody>
            <a:bodyPr anchor="ctr" wrap="none"/>
            <a:p>
              <a:pPr eaLnBrk="1" hangingPunct="1"/>
              <a:endParaRPr altLang="en-US" b="1" lang="zh-CN">
                <a:solidFill>
                  <a:srgbClr val="000099"/>
                </a:solidFill>
              </a:endParaRPr>
            </a:p>
          </p:txBody>
        </p:sp>
        <p:sp>
          <p:nvSpPr>
            <p:cNvPr id="1049119" name="Text Box 36"/>
            <p:cNvSpPr txBox="1">
              <a:spLocks noChangeArrowheads="1"/>
            </p:cNvSpPr>
            <p:nvPr/>
          </p:nvSpPr>
          <p:spPr bwMode="auto">
            <a:xfrm>
              <a:off x="806" y="3124"/>
              <a:ext cx="266" cy="289"/>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272" name="Group 37"/>
          <p:cNvGrpSpPr/>
          <p:nvPr/>
        </p:nvGrpSpPr>
        <p:grpSpPr bwMode="auto">
          <a:xfrm>
            <a:off x="3492141" y="4534377"/>
            <a:ext cx="505870" cy="522731"/>
            <a:chOff x="805" y="3123"/>
            <a:chExt cx="268" cy="289"/>
          </a:xfrm>
        </p:grpSpPr>
        <p:sp>
          <p:nvSpPr>
            <p:cNvPr id="1049120" name="Oval 38"/>
            <p:cNvSpPr>
              <a:spLocks noChangeArrowheads="1"/>
            </p:cNvSpPr>
            <p:nvPr/>
          </p:nvSpPr>
          <p:spPr bwMode="auto">
            <a:xfrm>
              <a:off x="864" y="3248"/>
              <a:ext cx="112" cy="120"/>
            </a:xfrm>
            <a:prstGeom prst="ellipse"/>
            <a:solidFill>
              <a:schemeClr val="bg1"/>
            </a:solidFill>
            <a:ln>
              <a:noFill/>
            </a:ln>
            <a:effectLst/>
          </p:spPr>
          <p:txBody>
            <a:bodyPr anchor="ctr" wrap="none"/>
            <a:p>
              <a:pPr eaLnBrk="1" hangingPunct="1"/>
              <a:endParaRPr altLang="en-US" b="1" lang="zh-CN">
                <a:solidFill>
                  <a:srgbClr val="000099"/>
                </a:solidFill>
              </a:endParaRPr>
            </a:p>
          </p:txBody>
        </p:sp>
        <p:sp>
          <p:nvSpPr>
            <p:cNvPr id="1049121" name="Text Box 39"/>
            <p:cNvSpPr txBox="1">
              <a:spLocks noChangeArrowheads="1"/>
            </p:cNvSpPr>
            <p:nvPr/>
          </p:nvSpPr>
          <p:spPr bwMode="auto">
            <a:xfrm>
              <a:off x="805" y="3123"/>
              <a:ext cx="268" cy="289"/>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273" name="Group 40"/>
          <p:cNvGrpSpPr/>
          <p:nvPr/>
        </p:nvGrpSpPr>
        <p:grpSpPr bwMode="auto">
          <a:xfrm>
            <a:off x="1285648" y="2159477"/>
            <a:ext cx="505871" cy="522731"/>
            <a:chOff x="806" y="3124"/>
            <a:chExt cx="268" cy="289"/>
          </a:xfrm>
        </p:grpSpPr>
        <p:sp>
          <p:nvSpPr>
            <p:cNvPr id="1049122" name="Oval 41"/>
            <p:cNvSpPr>
              <a:spLocks noChangeArrowheads="1"/>
            </p:cNvSpPr>
            <p:nvPr/>
          </p:nvSpPr>
          <p:spPr bwMode="auto">
            <a:xfrm>
              <a:off x="864" y="3248"/>
              <a:ext cx="112" cy="120"/>
            </a:xfrm>
            <a:prstGeom prst="ellipse"/>
            <a:solidFill>
              <a:schemeClr val="bg1"/>
            </a:solidFill>
            <a:ln>
              <a:noFill/>
            </a:ln>
            <a:effectLst/>
          </p:spPr>
          <p:txBody>
            <a:bodyPr anchor="ctr" wrap="none"/>
            <a:p>
              <a:pPr eaLnBrk="1" hangingPunct="1"/>
              <a:endParaRPr altLang="en-US" b="1" lang="zh-CN">
                <a:solidFill>
                  <a:srgbClr val="000099"/>
                </a:solidFill>
              </a:endParaRPr>
            </a:p>
          </p:txBody>
        </p:sp>
        <p:sp>
          <p:nvSpPr>
            <p:cNvPr id="1049123" name="Text Box 42"/>
            <p:cNvSpPr txBox="1">
              <a:spLocks noChangeArrowheads="1"/>
            </p:cNvSpPr>
            <p:nvPr/>
          </p:nvSpPr>
          <p:spPr bwMode="auto">
            <a:xfrm>
              <a:off x="806" y="3124"/>
              <a:ext cx="268" cy="289"/>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274" name="Group 43"/>
          <p:cNvGrpSpPr/>
          <p:nvPr/>
        </p:nvGrpSpPr>
        <p:grpSpPr bwMode="auto">
          <a:xfrm>
            <a:off x="1330361" y="2405535"/>
            <a:ext cx="505450" cy="522717"/>
            <a:chOff x="806" y="3124"/>
            <a:chExt cx="266" cy="290"/>
          </a:xfrm>
        </p:grpSpPr>
        <p:sp>
          <p:nvSpPr>
            <p:cNvPr id="1049124" name="Oval 44"/>
            <p:cNvSpPr>
              <a:spLocks noChangeArrowheads="1"/>
            </p:cNvSpPr>
            <p:nvPr/>
          </p:nvSpPr>
          <p:spPr bwMode="auto">
            <a:xfrm>
              <a:off x="864" y="3248"/>
              <a:ext cx="112" cy="120"/>
            </a:xfrm>
            <a:prstGeom prst="ellipse"/>
            <a:solidFill>
              <a:schemeClr val="bg1"/>
            </a:solidFill>
            <a:ln>
              <a:noFill/>
            </a:ln>
            <a:effectLst/>
          </p:spPr>
          <p:txBody>
            <a:bodyPr anchor="ctr" wrap="none"/>
            <a:p>
              <a:pPr eaLnBrk="1" hangingPunct="1"/>
              <a:endParaRPr altLang="en-US" b="1" lang="zh-CN">
                <a:solidFill>
                  <a:srgbClr val="000099"/>
                </a:solidFill>
              </a:endParaRPr>
            </a:p>
          </p:txBody>
        </p:sp>
        <p:sp>
          <p:nvSpPr>
            <p:cNvPr id="1049125" name="Text Box 45"/>
            <p:cNvSpPr txBox="1">
              <a:spLocks noChangeArrowheads="1"/>
            </p:cNvSpPr>
            <p:nvPr/>
          </p:nvSpPr>
          <p:spPr bwMode="auto">
            <a:xfrm>
              <a:off x="806" y="3124"/>
              <a:ext cx="266" cy="29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275" name="Group 46"/>
          <p:cNvGrpSpPr/>
          <p:nvPr/>
        </p:nvGrpSpPr>
        <p:grpSpPr bwMode="auto">
          <a:xfrm>
            <a:off x="4732111" y="2405535"/>
            <a:ext cx="505871" cy="522717"/>
            <a:chOff x="805" y="3124"/>
            <a:chExt cx="268" cy="290"/>
          </a:xfrm>
        </p:grpSpPr>
        <p:sp>
          <p:nvSpPr>
            <p:cNvPr id="1049126" name="Oval 47"/>
            <p:cNvSpPr>
              <a:spLocks noChangeArrowheads="1"/>
            </p:cNvSpPr>
            <p:nvPr/>
          </p:nvSpPr>
          <p:spPr bwMode="auto">
            <a:xfrm>
              <a:off x="864" y="3248"/>
              <a:ext cx="112" cy="120"/>
            </a:xfrm>
            <a:prstGeom prst="ellipse"/>
            <a:solidFill>
              <a:schemeClr val="bg1"/>
            </a:solidFill>
            <a:ln>
              <a:noFill/>
            </a:ln>
            <a:effectLst/>
          </p:spPr>
          <p:txBody>
            <a:bodyPr anchor="ctr" wrap="none"/>
            <a:p>
              <a:pPr eaLnBrk="1" hangingPunct="1"/>
              <a:endParaRPr altLang="en-US" b="1" lang="zh-CN">
                <a:solidFill>
                  <a:srgbClr val="000099"/>
                </a:solidFill>
              </a:endParaRPr>
            </a:p>
          </p:txBody>
        </p:sp>
        <p:sp>
          <p:nvSpPr>
            <p:cNvPr id="1049127" name="Text Box 48"/>
            <p:cNvSpPr txBox="1">
              <a:spLocks noChangeArrowheads="1"/>
            </p:cNvSpPr>
            <p:nvPr/>
          </p:nvSpPr>
          <p:spPr bwMode="auto">
            <a:xfrm>
              <a:off x="805" y="3124"/>
              <a:ext cx="268" cy="29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grpSp>
        <p:nvGrpSpPr>
          <p:cNvPr id="276" name="Group 49"/>
          <p:cNvGrpSpPr/>
          <p:nvPr/>
        </p:nvGrpSpPr>
        <p:grpSpPr bwMode="auto">
          <a:xfrm>
            <a:off x="3251369" y="4362927"/>
            <a:ext cx="505450" cy="522731"/>
            <a:chOff x="806" y="3124"/>
            <a:chExt cx="266" cy="289"/>
          </a:xfrm>
        </p:grpSpPr>
        <p:sp>
          <p:nvSpPr>
            <p:cNvPr id="1049128" name="Oval 50"/>
            <p:cNvSpPr>
              <a:spLocks noChangeArrowheads="1"/>
            </p:cNvSpPr>
            <p:nvPr/>
          </p:nvSpPr>
          <p:spPr bwMode="auto">
            <a:xfrm>
              <a:off x="864" y="3248"/>
              <a:ext cx="112" cy="120"/>
            </a:xfrm>
            <a:prstGeom prst="ellipse"/>
            <a:solidFill>
              <a:schemeClr val="bg1"/>
            </a:solidFill>
            <a:ln>
              <a:noFill/>
            </a:ln>
            <a:effectLst/>
          </p:spPr>
          <p:txBody>
            <a:bodyPr anchor="ctr" wrap="none"/>
            <a:p>
              <a:pPr eaLnBrk="1" hangingPunct="1"/>
              <a:endParaRPr altLang="en-US" b="1" lang="zh-CN">
                <a:solidFill>
                  <a:srgbClr val="000099"/>
                </a:solidFill>
              </a:endParaRPr>
            </a:p>
          </p:txBody>
        </p:sp>
        <p:sp>
          <p:nvSpPr>
            <p:cNvPr id="1049129" name="Text Box 51"/>
            <p:cNvSpPr txBox="1">
              <a:spLocks noChangeArrowheads="1"/>
            </p:cNvSpPr>
            <p:nvPr/>
          </p:nvSpPr>
          <p:spPr bwMode="auto">
            <a:xfrm>
              <a:off x="806" y="3124"/>
              <a:ext cx="266" cy="289"/>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2800" kumimoji="1" lang="en-US">
                <a:solidFill>
                  <a:srgbClr val="000099"/>
                </a:solidFill>
                <a:latin typeface="Arial" panose="020B0604020202020204" pitchFamily="34" charset="0"/>
                <a:ea typeface="黑体" panose="02010609060101010101" pitchFamily="2" charset="-122"/>
                <a:sym typeface="Wingdings" panose="05000000000000000000" pitchFamily="2" charset="2"/>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8">
                                  <p:stCondLst>
                                    <p:cond delay="500"/>
                                  </p:stCondLst>
                                  <p:childTnLst>
                                    <p:set>
                                      <p:cBhvr>
                                        <p:cTn dur="1" fill="hold" id="6">
                                          <p:stCondLst>
                                            <p:cond delay="0"/>
                                          </p:stCondLst>
                                        </p:cTn>
                                        <p:tgtEl>
                                          <p:spTgt spid="265"/>
                                        </p:tgtEl>
                                        <p:attrNameLst>
                                          <p:attrName>style.visibility</p:attrName>
                                        </p:attrNameLst>
                                      </p:cBhvr>
                                      <p:to>
                                        <p:strVal val="visible"/>
                                      </p:to>
                                    </p:set>
                                    <p:animEffect transition="in" filter="wipe(left)">
                                      <p:cBhvr>
                                        <p:cTn dur="1000" id="7"/>
                                        <p:tgtEl>
                                          <p:spTgt spid="265"/>
                                        </p:tgtEl>
                                      </p:cBhvr>
                                    </p:animEffect>
                                  </p:childTnLst>
                                </p:cTn>
                              </p:par>
                            </p:childTnLst>
                          </p:cTn>
                        </p:par>
                        <p:par>
                          <p:cTn fill="hold" id="8">
                            <p:stCondLst>
                              <p:cond delay="1500"/>
                            </p:stCondLst>
                            <p:childTnLst>
                              <p:par>
                                <p:cTn fill="hold" id="9" nodeType="afterEffect" presetClass="entr" presetID="22" presetSubtype="8">
                                  <p:stCondLst>
                                    <p:cond delay="500"/>
                                  </p:stCondLst>
                                  <p:childTnLst>
                                    <p:set>
                                      <p:cBhvr>
                                        <p:cTn dur="1" fill="hold" id="10">
                                          <p:stCondLst>
                                            <p:cond delay="0"/>
                                          </p:stCondLst>
                                        </p:cTn>
                                        <p:tgtEl>
                                          <p:spTgt spid="267"/>
                                        </p:tgtEl>
                                        <p:attrNameLst>
                                          <p:attrName>style.visibility</p:attrName>
                                        </p:attrNameLst>
                                      </p:cBhvr>
                                      <p:to>
                                        <p:strVal val="visible"/>
                                      </p:to>
                                    </p:set>
                                    <p:animEffect transition="in" filter="wipe(left)">
                                      <p:cBhvr>
                                        <p:cTn dur="1000" id="11"/>
                                        <p:tgtEl>
                                          <p:spTgt spid="267"/>
                                        </p:tgtEl>
                                      </p:cBhvr>
                                    </p:animEffect>
                                  </p:childTnLst>
                                </p:cTn>
                              </p:par>
                            </p:childTnLst>
                          </p:cTn>
                        </p:par>
                        <p:par>
                          <p:cTn fill="hold" id="12">
                            <p:stCondLst>
                              <p:cond delay="3000"/>
                            </p:stCondLst>
                            <p:childTnLst>
                              <p:par>
                                <p:cTn fill="hold" id="13" nodeType="afterEffect" presetClass="entr" presetID="22" presetSubtype="1">
                                  <p:stCondLst>
                                    <p:cond delay="500"/>
                                  </p:stCondLst>
                                  <p:childTnLst>
                                    <p:set>
                                      <p:cBhvr>
                                        <p:cTn dur="1" fill="hold" id="14">
                                          <p:stCondLst>
                                            <p:cond delay="0"/>
                                          </p:stCondLst>
                                        </p:cTn>
                                        <p:tgtEl>
                                          <p:spTgt spid="266"/>
                                        </p:tgtEl>
                                        <p:attrNameLst>
                                          <p:attrName>style.visibility</p:attrName>
                                        </p:attrNameLst>
                                      </p:cBhvr>
                                      <p:to>
                                        <p:strVal val="visible"/>
                                      </p:to>
                                    </p:set>
                                    <p:animEffect transition="in" filter="wipe(up)">
                                      <p:cBhvr>
                                        <p:cTn dur="1000" id="15"/>
                                        <p:tgtEl>
                                          <p:spTgt spid="266"/>
                                        </p:tgtEl>
                                      </p:cBhvr>
                                    </p:animEffect>
                                  </p:childTnLst>
                                </p:cTn>
                              </p:par>
                            </p:childTnLst>
                          </p:cTn>
                        </p:par>
                        <p:par>
                          <p:cTn fill="hold" id="16">
                            <p:stCondLst>
                              <p:cond delay="4500"/>
                            </p:stCondLst>
                            <p:childTnLst>
                              <p:par>
                                <p:cTn fill="hold" id="17" nodeType="afterEffect" presetClass="entr" presetID="22" presetSubtype="1">
                                  <p:stCondLst>
                                    <p:cond delay="500"/>
                                  </p:stCondLst>
                                  <p:childTnLst>
                                    <p:set>
                                      <p:cBhvr>
                                        <p:cTn dur="1" fill="hold" id="18">
                                          <p:stCondLst>
                                            <p:cond delay="0"/>
                                          </p:stCondLst>
                                        </p:cTn>
                                        <p:tgtEl>
                                          <p:spTgt spid="270"/>
                                        </p:tgtEl>
                                        <p:attrNameLst>
                                          <p:attrName>style.visibility</p:attrName>
                                        </p:attrNameLst>
                                      </p:cBhvr>
                                      <p:to>
                                        <p:strVal val="visible"/>
                                      </p:to>
                                    </p:set>
                                    <p:animEffect transition="in" filter="wipe(up)">
                                      <p:cBhvr>
                                        <p:cTn dur="1000" id="19"/>
                                        <p:tgtEl>
                                          <p:spTgt spid="270"/>
                                        </p:tgtEl>
                                      </p:cBhvr>
                                    </p:animEffect>
                                  </p:childTnLst>
                                </p:cTn>
                              </p:par>
                            </p:childTnLst>
                          </p:cTn>
                        </p:par>
                        <p:par>
                          <p:cTn fill="hold" id="20">
                            <p:stCondLst>
                              <p:cond delay="6000"/>
                            </p:stCondLst>
                            <p:childTnLst>
                              <p:par>
                                <p:cTn fill="hold" id="21" nodeType="afterEffect" presetClass="entr" presetID="22" presetSubtype="4">
                                  <p:stCondLst>
                                    <p:cond delay="500"/>
                                  </p:stCondLst>
                                  <p:childTnLst>
                                    <p:set>
                                      <p:cBhvr>
                                        <p:cTn dur="1" fill="hold" id="22">
                                          <p:stCondLst>
                                            <p:cond delay="0"/>
                                          </p:stCondLst>
                                        </p:cTn>
                                        <p:tgtEl>
                                          <p:spTgt spid="269"/>
                                        </p:tgtEl>
                                        <p:attrNameLst>
                                          <p:attrName>style.visibility</p:attrName>
                                        </p:attrNameLst>
                                      </p:cBhvr>
                                      <p:to>
                                        <p:strVal val="visible"/>
                                      </p:to>
                                    </p:set>
                                    <p:animEffect transition="in" filter="wipe(down)">
                                      <p:cBhvr>
                                        <p:cTn dur="1000" id="23"/>
                                        <p:tgtEl>
                                          <p:spTgt spid="269"/>
                                        </p:tgtEl>
                                      </p:cBhvr>
                                    </p:animEffect>
                                  </p:childTnLst>
                                </p:cTn>
                              </p:par>
                            </p:childTnLst>
                          </p:cTn>
                        </p:par>
                        <p:par>
                          <p:cTn fill="hold" id="24">
                            <p:stCondLst>
                              <p:cond delay="7500"/>
                            </p:stCondLst>
                            <p:childTnLst>
                              <p:par>
                                <p:cTn fill="hold" id="25" nodeType="afterEffect" presetClass="entr" presetID="22" presetSubtype="8">
                                  <p:stCondLst>
                                    <p:cond delay="500"/>
                                  </p:stCondLst>
                                  <p:childTnLst>
                                    <p:set>
                                      <p:cBhvr>
                                        <p:cTn dur="1" fill="hold" id="26">
                                          <p:stCondLst>
                                            <p:cond delay="0"/>
                                          </p:stCondLst>
                                        </p:cTn>
                                        <p:tgtEl>
                                          <p:spTgt spid="268"/>
                                        </p:tgtEl>
                                        <p:attrNameLst>
                                          <p:attrName>style.visibility</p:attrName>
                                        </p:attrNameLst>
                                      </p:cBhvr>
                                      <p:to>
                                        <p:strVal val="visible"/>
                                      </p:to>
                                    </p:set>
                                    <p:animEffect transition="in" filter="wipe(left)">
                                      <p:cBhvr>
                                        <p:cTn dur="1000" id="27"/>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9133" name="Rectangle 2"/>
          <p:cNvSpPr>
            <a:spLocks noGrp="1" noChangeArrowheads="1"/>
          </p:cNvSpPr>
          <p:nvPr>
            <p:ph type="title"/>
          </p:nvPr>
        </p:nvSpPr>
        <p:spPr/>
        <p:txBody>
          <a:bodyPr/>
          <a:p>
            <a:pPr algn="ctr" eaLnBrk="1" hangingPunct="1"/>
            <a:r>
              <a:rPr altLang="en-US" dirty="0" lang="zh-CN"/>
              <a:t>超媒体与超文本</a:t>
            </a:r>
            <a:endParaRPr altLang="en-US" dirty="0" lang="zh-CN"/>
          </a:p>
        </p:txBody>
      </p:sp>
      <p:sp>
        <p:nvSpPr>
          <p:cNvPr id="1049134" name="Rectangle 3"/>
          <p:cNvSpPr>
            <a:spLocks noGrp="1" noChangeArrowheads="1"/>
          </p:cNvSpPr>
          <p:nvPr>
            <p:ph idx="1"/>
          </p:nvPr>
        </p:nvSpPr>
        <p:spPr/>
        <p:txBody>
          <a:bodyPr/>
          <a:p>
            <a:pPr eaLnBrk="1" hangingPunct="1"/>
            <a:r>
              <a:rPr altLang="en-US" dirty="0" sz="2800" lang="zh-CN" smtClean="0">
                <a:ea typeface="黑体" panose="02010609060101010101" pitchFamily="2" charset="-122"/>
              </a:rPr>
              <a:t>万维网是</a:t>
            </a:r>
            <a:r>
              <a:rPr altLang="en-US" dirty="0" sz="2800" lang="zh-CN" smtClean="0">
                <a:solidFill>
                  <a:srgbClr val="FF0000"/>
                </a:solidFill>
                <a:ea typeface="黑体" panose="02010609060101010101" pitchFamily="2" charset="-122"/>
              </a:rPr>
              <a:t>分布式超媒体 </a:t>
            </a:r>
            <a:r>
              <a:rPr altLang="zh-CN" dirty="0" sz="2800" lang="en-US" smtClean="0">
                <a:ea typeface="黑体" panose="02010609060101010101" pitchFamily="2" charset="-122"/>
              </a:rPr>
              <a:t>(hypermedia) </a:t>
            </a:r>
            <a:r>
              <a:rPr altLang="en-US" dirty="0" sz="2800" lang="zh-CN" smtClean="0">
                <a:ea typeface="黑体" panose="02010609060101010101" pitchFamily="2" charset="-122"/>
              </a:rPr>
              <a:t>系统，它是</a:t>
            </a:r>
            <a:r>
              <a:rPr altLang="en-US" dirty="0" sz="2800" lang="zh-CN" smtClean="0">
                <a:solidFill>
                  <a:srgbClr val="FF0000"/>
                </a:solidFill>
                <a:ea typeface="黑体" panose="02010609060101010101" pitchFamily="2" charset="-122"/>
              </a:rPr>
              <a:t>超文本 </a:t>
            </a:r>
            <a:r>
              <a:rPr altLang="zh-CN" dirty="0" sz="2800" lang="en-US" smtClean="0">
                <a:ea typeface="黑体" panose="02010609060101010101" pitchFamily="2" charset="-122"/>
              </a:rPr>
              <a:t>(hypertext) </a:t>
            </a:r>
            <a:r>
              <a:rPr altLang="en-US" dirty="0" sz="2800" lang="zh-CN" smtClean="0">
                <a:ea typeface="黑体" panose="02010609060101010101" pitchFamily="2" charset="-122"/>
              </a:rPr>
              <a:t>系统的扩充。</a:t>
            </a:r>
            <a:endParaRPr altLang="en-US" dirty="0" sz="2800" lang="zh-CN" smtClean="0">
              <a:ea typeface="黑体" panose="02010609060101010101" pitchFamily="2" charset="-122"/>
            </a:endParaRPr>
          </a:p>
          <a:p>
            <a:pPr eaLnBrk="1" hangingPunct="1"/>
            <a:r>
              <a:rPr altLang="en-US" dirty="0" sz="2800" lang="zh-CN" smtClean="0">
                <a:solidFill>
                  <a:srgbClr val="FF0000"/>
                </a:solidFill>
                <a:ea typeface="黑体" panose="02010609060101010101" pitchFamily="2" charset="-122"/>
              </a:rPr>
              <a:t>一个超文本由多个信息源链接成。</a:t>
            </a:r>
            <a:r>
              <a:rPr altLang="en-US" dirty="0" sz="2800" lang="zh-CN" smtClean="0">
                <a:ea typeface="黑体" panose="02010609060101010101" pitchFamily="2" charset="-122"/>
              </a:rPr>
              <a:t>利用一个链接可使用户找到另一个文档。这些文档可以位于世界上任何一个接在互联网上的超文本系统中。超文本是万维网的基础。</a:t>
            </a:r>
            <a:endParaRPr altLang="en-US" dirty="0" sz="2800" lang="zh-CN" smtClean="0">
              <a:ea typeface="黑体" panose="02010609060101010101" pitchFamily="2" charset="-122"/>
            </a:endParaRPr>
          </a:p>
          <a:p>
            <a:pPr eaLnBrk="1" hangingPunct="1"/>
            <a:r>
              <a:rPr altLang="en-US" dirty="0" sz="2800" lang="zh-CN" smtClean="0">
                <a:solidFill>
                  <a:srgbClr val="FF0000"/>
                </a:solidFill>
                <a:ea typeface="黑体" panose="02010609060101010101" pitchFamily="2" charset="-122"/>
              </a:rPr>
              <a:t>超媒体与超文本的区别是文档内容不同。</a:t>
            </a:r>
            <a:r>
              <a:rPr altLang="en-US" dirty="0" sz="2800" lang="zh-CN" smtClean="0">
                <a:ea typeface="黑体" panose="02010609060101010101" pitchFamily="2" charset="-122"/>
              </a:rPr>
              <a:t>超文本文档仅包含文本信息，而超媒体文档还包含其他表示方式的信息，如图形、图像、声音、动画，甚至活动视频图像。</a:t>
            </a:r>
            <a:endParaRPr altLang="en-US" dirty="0" sz="280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134">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91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138" name="Rectangle 2"/>
          <p:cNvSpPr>
            <a:spLocks noGrp="1" noChangeArrowheads="1"/>
          </p:cNvSpPr>
          <p:nvPr>
            <p:ph type="title"/>
          </p:nvPr>
        </p:nvSpPr>
        <p:spPr/>
        <p:txBody>
          <a:bodyPr/>
          <a:p>
            <a:pPr algn="ctr" eaLnBrk="1" hangingPunct="1"/>
            <a:br>
              <a:rPr altLang="zh-CN" dirty="0" sz="4000" lang="en-US" smtClean="0">
                <a:ea typeface="黑体" panose="02010609060101010101" pitchFamily="2" charset="-122"/>
              </a:rPr>
            </a:br>
            <a:r>
              <a:rPr altLang="zh-CN" dirty="0" sz="4000" lang="en-US" smtClean="0">
                <a:ea typeface="黑体" panose="02010609060101010101" pitchFamily="2" charset="-122"/>
              </a:rPr>
              <a:t>   </a:t>
            </a:r>
            <a:r>
              <a:rPr altLang="zh-CN" dirty="0" sz="4800" lang="en-US" smtClean="0">
                <a:ea typeface="黑体" panose="02010609060101010101" pitchFamily="2" charset="-122"/>
              </a:rPr>
              <a:t> </a:t>
            </a:r>
            <a:r>
              <a:rPr altLang="en-US" dirty="0" sz="4800" lang="zh-CN" smtClean="0">
                <a:ea typeface="黑体" panose="02010609060101010101" pitchFamily="2" charset="-122"/>
              </a:rPr>
              <a:t>万维网的工作方式</a:t>
            </a:r>
            <a:r>
              <a:rPr altLang="en-US" dirty="0" sz="4000" lang="zh-CN" smtClean="0">
                <a:ea typeface="黑体" panose="02010609060101010101" pitchFamily="2" charset="-122"/>
              </a:rPr>
              <a:t> </a:t>
            </a:r>
            <a:endParaRPr altLang="en-US" dirty="0" sz="4000" lang="zh-CN" smtClean="0">
              <a:ea typeface="黑体" panose="02010609060101010101" pitchFamily="2" charset="-122"/>
            </a:endParaRPr>
          </a:p>
        </p:txBody>
      </p:sp>
      <p:sp>
        <p:nvSpPr>
          <p:cNvPr id="1049139" name="Rectangle 3"/>
          <p:cNvSpPr>
            <a:spLocks noGrp="1" noChangeArrowheads="1"/>
          </p:cNvSpPr>
          <p:nvPr>
            <p:ph idx="1"/>
          </p:nvPr>
        </p:nvSpPr>
        <p:spPr/>
        <p:txBody>
          <a:bodyPr/>
          <a:p>
            <a:pPr eaLnBrk="1" hangingPunct="1"/>
            <a:r>
              <a:rPr altLang="en-US" dirty="0" lang="zh-CN" smtClean="0">
                <a:ea typeface="黑体" panose="02010609060101010101" pitchFamily="2" charset="-122"/>
              </a:rPr>
              <a:t>万维网以</a:t>
            </a:r>
            <a:r>
              <a:rPr altLang="en-US" dirty="0" lang="zh-CN" smtClean="0">
                <a:solidFill>
                  <a:srgbClr val="FF0000"/>
                </a:solidFill>
                <a:ea typeface="黑体" panose="02010609060101010101" pitchFamily="2" charset="-122"/>
              </a:rPr>
              <a:t>客户</a:t>
            </a:r>
            <a:r>
              <a:rPr altLang="en-US" dirty="0" lang="zh-CN" smtClean="0">
                <a:solidFill>
                  <a:srgbClr val="FF0000"/>
                </a:solidFill>
                <a:ea typeface="黑体" panose="02010609060101010101" pitchFamily="2" charset="-122"/>
                <a:sym typeface="Symbol" panose="05050102010706020507" pitchFamily="18" charset="2"/>
              </a:rPr>
              <a:t></a:t>
            </a:r>
            <a:r>
              <a:rPr altLang="en-US" dirty="0" lang="zh-CN" smtClean="0">
                <a:solidFill>
                  <a:srgbClr val="FF0000"/>
                </a:solidFill>
                <a:ea typeface="黑体" panose="02010609060101010101" pitchFamily="2" charset="-122"/>
              </a:rPr>
              <a:t>服务器</a:t>
            </a:r>
            <a:r>
              <a:rPr altLang="en-US" dirty="0" lang="zh-CN" smtClean="0">
                <a:ea typeface="黑体" panose="02010609060101010101" pitchFamily="2" charset="-122"/>
              </a:rPr>
              <a:t>方式工作。</a:t>
            </a:r>
            <a:endParaRPr altLang="en-US" dirty="0" lang="zh-CN" smtClean="0">
              <a:ea typeface="黑体" panose="02010609060101010101" pitchFamily="2" charset="-122"/>
            </a:endParaRPr>
          </a:p>
          <a:p>
            <a:pPr eaLnBrk="1" hangingPunct="1"/>
            <a:r>
              <a:rPr altLang="en-US" dirty="0" lang="zh-CN" smtClean="0">
                <a:solidFill>
                  <a:srgbClr val="FF0000"/>
                </a:solidFill>
                <a:ea typeface="黑体" panose="02010609060101010101" pitchFamily="2" charset="-122"/>
              </a:rPr>
              <a:t>浏览器</a:t>
            </a:r>
            <a:r>
              <a:rPr altLang="en-US" dirty="0" lang="zh-CN" smtClean="0">
                <a:ea typeface="黑体" panose="02010609060101010101" pitchFamily="2" charset="-122"/>
              </a:rPr>
              <a:t>就是在用户计算机上的万维网</a:t>
            </a:r>
            <a:r>
              <a:rPr altLang="en-US" dirty="0" lang="zh-CN" smtClean="0">
                <a:solidFill>
                  <a:srgbClr val="FF0000"/>
                </a:solidFill>
                <a:ea typeface="黑体" panose="02010609060101010101" pitchFamily="2" charset="-122"/>
              </a:rPr>
              <a:t>客户程序</a:t>
            </a:r>
            <a:r>
              <a:rPr altLang="en-US" dirty="0" lang="zh-CN" smtClean="0">
                <a:ea typeface="黑体" panose="02010609060101010101" pitchFamily="2" charset="-122"/>
              </a:rPr>
              <a:t>。万维网文档所驻留的计算机则运行</a:t>
            </a:r>
            <a:r>
              <a:rPr altLang="en-US" dirty="0" lang="zh-CN" smtClean="0">
                <a:solidFill>
                  <a:srgbClr val="FF0000"/>
                </a:solidFill>
                <a:ea typeface="黑体" panose="02010609060101010101" pitchFamily="2" charset="-122"/>
              </a:rPr>
              <a:t>服务器程序</a:t>
            </a:r>
            <a:r>
              <a:rPr altLang="en-US" dirty="0" lang="zh-CN" smtClean="0">
                <a:ea typeface="黑体" panose="02010609060101010101" pitchFamily="2" charset="-122"/>
              </a:rPr>
              <a:t>，因此这个计算机也称为</a:t>
            </a:r>
            <a:r>
              <a:rPr altLang="en-US" dirty="0" lang="zh-CN" smtClean="0">
                <a:solidFill>
                  <a:srgbClr val="FF0000"/>
                </a:solidFill>
                <a:ea typeface="黑体" panose="02010609060101010101" pitchFamily="2" charset="-122"/>
              </a:rPr>
              <a:t>万维网服务器</a:t>
            </a:r>
            <a:r>
              <a:rPr altLang="en-US" dirty="0" lang="zh-CN" smtClean="0">
                <a:ea typeface="黑体" panose="02010609060101010101" pitchFamily="2" charset="-122"/>
              </a:rPr>
              <a:t>。</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客户程序向服务器程序发出请求，服务器程序向客户程序送回客户所要的</a:t>
            </a:r>
            <a:r>
              <a:rPr altLang="en-US" dirty="0" lang="zh-CN" smtClean="0">
                <a:solidFill>
                  <a:srgbClr val="FF0000"/>
                </a:solidFill>
                <a:ea typeface="黑体" panose="02010609060101010101" pitchFamily="2" charset="-122"/>
              </a:rPr>
              <a:t>万维网文档。</a:t>
            </a:r>
            <a:endParaRPr altLang="en-US" dirty="0" lang="zh-CN" smtClean="0">
              <a:solidFill>
                <a:srgbClr val="FF0000"/>
              </a:solidFill>
              <a:ea typeface="黑体" panose="02010609060101010101" pitchFamily="2" charset="-122"/>
            </a:endParaRPr>
          </a:p>
          <a:p>
            <a:pPr eaLnBrk="1" hangingPunct="1"/>
            <a:r>
              <a:rPr altLang="en-US" dirty="0" lang="zh-CN" smtClean="0">
                <a:ea typeface="黑体" panose="02010609060101010101" pitchFamily="2" charset="-122"/>
              </a:rPr>
              <a:t>在一个客户程序主窗口上显示出的万维网文档称为</a:t>
            </a:r>
            <a:r>
              <a:rPr altLang="en-US" dirty="0" lang="zh-CN" smtClean="0">
                <a:solidFill>
                  <a:srgbClr val="FF0000"/>
                </a:solidFill>
                <a:ea typeface="黑体" panose="02010609060101010101" pitchFamily="2" charset="-122"/>
              </a:rPr>
              <a:t>页面 </a:t>
            </a:r>
            <a:r>
              <a:rPr altLang="zh-CN" dirty="0" lang="en-US" smtClean="0">
                <a:ea typeface="黑体" panose="02010609060101010101" pitchFamily="2" charset="-122"/>
              </a:rPr>
              <a:t>(page)</a:t>
            </a:r>
            <a:r>
              <a:rPr altLang="en-US" dirty="0" lang="zh-CN" smtClean="0">
                <a:ea typeface="黑体" panose="02010609060101010101" pitchFamily="2" charset="-122"/>
              </a:rPr>
              <a:t>。</a:t>
            </a:r>
            <a:endParaRPr altLang="en-US" dirty="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139">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9139">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49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9143" name="Rectangle 2"/>
          <p:cNvSpPr>
            <a:spLocks noGrp="1" noChangeArrowheads="1"/>
          </p:cNvSpPr>
          <p:nvPr>
            <p:ph type="title"/>
          </p:nvPr>
        </p:nvSpPr>
        <p:spPr/>
        <p:txBody>
          <a:bodyPr/>
          <a:p>
            <a:pPr algn="ctr" eaLnBrk="1" hangingPunct="1"/>
            <a:r>
              <a:rPr altLang="en-US" dirty="0" lang="zh-CN"/>
              <a:t>万维网必须解决的问题 </a:t>
            </a:r>
            <a:endParaRPr altLang="en-US" dirty="0" lang="zh-CN"/>
          </a:p>
        </p:txBody>
      </p:sp>
      <p:sp>
        <p:nvSpPr>
          <p:cNvPr id="1049144" name="Rectangle 3"/>
          <p:cNvSpPr>
            <a:spLocks noGrp="1" noChangeArrowheads="1"/>
          </p:cNvSpPr>
          <p:nvPr>
            <p:ph idx="1"/>
          </p:nvPr>
        </p:nvSpPr>
        <p:spPr/>
        <p:txBody>
          <a:bodyPr/>
          <a:p>
            <a:pPr eaLnBrk="1" hangingPunct="1" indent="-316230" marL="316230">
              <a:spcBef>
                <a:spcPts val="555"/>
              </a:spcBef>
              <a:buFont typeface="Wingdings" panose="05000000000000000000" pitchFamily="2" charset="2"/>
              <a:buNone/>
            </a:pPr>
            <a:r>
              <a:rPr altLang="zh-CN" dirty="0" lang="en-US"/>
              <a:t>(1) </a:t>
            </a:r>
            <a:r>
              <a:rPr altLang="en-US" dirty="0" lang="zh-CN"/>
              <a:t>怎样标志分布在</a:t>
            </a:r>
            <a:r>
              <a:rPr altLang="en-US" dirty="0" lang="zh-CN" smtClean="0"/>
              <a:t>整个互联网</a:t>
            </a:r>
            <a:r>
              <a:rPr altLang="en-US" dirty="0" lang="zh-CN"/>
              <a:t>上的万维网文档？</a:t>
            </a:r>
            <a:r>
              <a:rPr altLang="en-US" dirty="0" sz="3600" lang="zh-CN"/>
              <a:t> </a:t>
            </a:r>
            <a:endParaRPr altLang="en-US" dirty="0" lang="zh-CN"/>
          </a:p>
          <a:p>
            <a:pPr eaLnBrk="1" hangingPunct="1" indent="-316230" marL="316230">
              <a:spcBef>
                <a:spcPts val="555"/>
              </a:spcBef>
            </a:pPr>
            <a:r>
              <a:rPr altLang="en-US" dirty="0" lang="zh-CN"/>
              <a:t>使用</a:t>
            </a:r>
            <a:r>
              <a:rPr altLang="en-US" dirty="0" lang="zh-CN">
                <a:solidFill>
                  <a:srgbClr val="FF0000"/>
                </a:solidFill>
              </a:rPr>
              <a:t>统一资源定位符</a:t>
            </a:r>
            <a:r>
              <a:rPr altLang="en-US" dirty="0" lang="zh-CN"/>
              <a:t> </a:t>
            </a:r>
            <a:r>
              <a:rPr altLang="zh-CN" dirty="0" lang="en-US"/>
              <a:t>URL (Uniform Resource Locator</a:t>
            </a:r>
            <a:r>
              <a:rPr altLang="zh-CN" dirty="0" lang="en-US" smtClean="0"/>
              <a:t>) </a:t>
            </a:r>
            <a:r>
              <a:rPr altLang="en-US" dirty="0" lang="zh-CN" smtClean="0"/>
              <a:t>来</a:t>
            </a:r>
            <a:r>
              <a:rPr altLang="en-US" dirty="0" lang="zh-CN"/>
              <a:t>标志万维网上的各种文档。</a:t>
            </a:r>
            <a:endParaRPr altLang="en-US" dirty="0" lang="zh-CN"/>
          </a:p>
          <a:p>
            <a:pPr eaLnBrk="1" hangingPunct="1" indent="-316230" marL="316230">
              <a:spcBef>
                <a:spcPts val="555"/>
              </a:spcBef>
            </a:pPr>
            <a:r>
              <a:rPr altLang="en-US" dirty="0" lang="zh-CN"/>
              <a:t>使每一个文档在</a:t>
            </a:r>
            <a:r>
              <a:rPr altLang="en-US" dirty="0" lang="zh-CN" smtClean="0"/>
              <a:t>整个互联网</a:t>
            </a:r>
            <a:r>
              <a:rPr altLang="en-US" dirty="0" lang="zh-CN"/>
              <a:t>的范围内具有唯一的标识符 </a:t>
            </a:r>
            <a:r>
              <a:rPr altLang="zh-CN" dirty="0" lang="en-US"/>
              <a:t>URL</a:t>
            </a:r>
            <a:r>
              <a:rPr altLang="en-US" dirty="0" lang="zh-CN"/>
              <a:t>。</a:t>
            </a:r>
            <a:r>
              <a:rPr altLang="en-US" dirty="0" sz="3600" lang="zh-CN"/>
              <a:t> </a:t>
            </a:r>
            <a:endParaRPr altLang="en-US" dirty="0" sz="3600" lang="zh-CN"/>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9148" name="Rectangle 2"/>
          <p:cNvSpPr>
            <a:spLocks noGrp="1" noChangeArrowheads="1"/>
          </p:cNvSpPr>
          <p:nvPr>
            <p:ph type="title"/>
          </p:nvPr>
        </p:nvSpPr>
        <p:spPr/>
        <p:txBody>
          <a:bodyPr/>
          <a:p>
            <a:pPr algn="ctr" eaLnBrk="1" hangingPunct="1"/>
            <a:r>
              <a:rPr altLang="en-US" dirty="0" lang="zh-CN"/>
              <a:t>万维网必须解决的问题 </a:t>
            </a:r>
            <a:endParaRPr altLang="en-US" dirty="0" lang="zh-CN"/>
          </a:p>
        </p:txBody>
      </p:sp>
      <p:sp>
        <p:nvSpPr>
          <p:cNvPr id="1049149" name="Rectangle 3"/>
          <p:cNvSpPr>
            <a:spLocks noGrp="1" noChangeArrowheads="1"/>
          </p:cNvSpPr>
          <p:nvPr>
            <p:ph idx="1"/>
          </p:nvPr>
        </p:nvSpPr>
        <p:spPr/>
        <p:txBody>
          <a:bodyPr/>
          <a:p>
            <a:pPr algn="just" eaLnBrk="1" hangingPunct="1" indent="-316230" marL="316230">
              <a:spcBef>
                <a:spcPts val="555"/>
              </a:spcBef>
              <a:buFont typeface="Wingdings" panose="05000000000000000000" pitchFamily="2" charset="2"/>
              <a:buNone/>
            </a:pPr>
            <a:r>
              <a:rPr altLang="zh-CN" dirty="0" lang="en-US"/>
              <a:t>(2) </a:t>
            </a:r>
            <a:r>
              <a:rPr altLang="en-US" dirty="0" lang="zh-CN"/>
              <a:t>用何协议实现万维网上各种超链的链接？</a:t>
            </a:r>
            <a:r>
              <a:rPr altLang="en-US" dirty="0" sz="3600" lang="zh-CN"/>
              <a:t> </a:t>
            </a:r>
            <a:endParaRPr altLang="en-US" dirty="0" lang="zh-CN"/>
          </a:p>
          <a:p>
            <a:pPr algn="just" eaLnBrk="1" hangingPunct="1" indent="-316230" marL="316230">
              <a:spcBef>
                <a:spcPts val="555"/>
              </a:spcBef>
            </a:pPr>
            <a:r>
              <a:rPr altLang="en-US" dirty="0" lang="zh-CN"/>
              <a:t>在万维网客户程序与万维网服务器程序之间进行交互所使用的协议，是</a:t>
            </a:r>
            <a:r>
              <a:rPr altLang="en-US" dirty="0" lang="zh-CN">
                <a:solidFill>
                  <a:srgbClr val="FF0000"/>
                </a:solidFill>
              </a:rPr>
              <a:t>超文本传送协议</a:t>
            </a:r>
            <a:r>
              <a:rPr altLang="en-US" dirty="0" lang="zh-CN"/>
              <a:t> </a:t>
            </a:r>
            <a:r>
              <a:rPr altLang="zh-CN" dirty="0" lang="en-US"/>
              <a:t>HTTP (</a:t>
            </a:r>
            <a:r>
              <a:rPr altLang="zh-CN" dirty="0" lang="en-US" err="1"/>
              <a:t>HyperText</a:t>
            </a:r>
            <a:r>
              <a:rPr altLang="zh-CN" dirty="0" lang="en-US"/>
              <a:t> Transfer Protocol)</a:t>
            </a:r>
            <a:r>
              <a:rPr altLang="en-US" dirty="0" lang="zh-CN"/>
              <a:t>。</a:t>
            </a:r>
            <a:endParaRPr altLang="en-US" dirty="0" lang="zh-CN"/>
          </a:p>
          <a:p>
            <a:pPr algn="just" eaLnBrk="1" hangingPunct="1" indent="-316230" marL="316230">
              <a:spcBef>
                <a:spcPts val="555"/>
              </a:spcBef>
            </a:pPr>
            <a:r>
              <a:rPr altLang="zh-CN" dirty="0" lang="en-US"/>
              <a:t>HTTP </a:t>
            </a:r>
            <a:r>
              <a:rPr altLang="en-US" dirty="0" lang="zh-CN"/>
              <a:t>是一个应用层协议，它使用 </a:t>
            </a:r>
            <a:r>
              <a:rPr altLang="zh-CN" dirty="0" lang="en-US"/>
              <a:t>TCP </a:t>
            </a:r>
            <a:r>
              <a:rPr altLang="en-US" dirty="0" lang="zh-CN"/>
              <a:t>连接进行可靠的传送。</a:t>
            </a:r>
            <a:r>
              <a:rPr altLang="en-US" dirty="0" sz="3600" lang="zh-CN"/>
              <a:t> </a:t>
            </a:r>
            <a:endParaRPr altLang="en-US" dirty="0" lang="zh-CN"/>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09" name="Rectangle 2"/>
          <p:cNvSpPr>
            <a:spLocks noGrp="1" noChangeArrowheads="1"/>
          </p:cNvSpPr>
          <p:nvPr>
            <p:ph type="title"/>
          </p:nvPr>
        </p:nvSpPr>
        <p:spPr/>
        <p:txBody>
          <a:bodyPr/>
          <a:p>
            <a:pPr eaLnBrk="1" hangingPunct="1"/>
            <a:br>
              <a:rPr altLang="zh-CN" dirty="0" lang="en-US"/>
            </a:br>
            <a:r>
              <a:rPr altLang="zh-CN" dirty="0" lang="en-US"/>
              <a:t>6.1.1  </a:t>
            </a:r>
            <a:r>
              <a:rPr altLang="en-US" dirty="0" lang="zh-CN"/>
              <a:t>域名系统概述</a:t>
            </a:r>
            <a:endParaRPr altLang="en-US" dirty="0" lang="zh-CN"/>
          </a:p>
        </p:txBody>
      </p:sp>
      <p:sp>
        <p:nvSpPr>
          <p:cNvPr id="1048610" name="Rectangle 3"/>
          <p:cNvSpPr>
            <a:spLocks noGrp="1" noChangeArrowheads="1"/>
          </p:cNvSpPr>
          <p:nvPr>
            <p:ph idx="1"/>
          </p:nvPr>
        </p:nvSpPr>
        <p:spPr/>
        <p:txBody>
          <a:bodyPr/>
          <a:p>
            <a:pPr algn="just" eaLnBrk="1" hangingPunct="1" indent="-316230" marL="316230">
              <a:spcBef>
                <a:spcPts val="555"/>
              </a:spcBef>
            </a:pPr>
            <a:r>
              <a:rPr altLang="en-US" dirty="0" lang="zh-CN"/>
              <a:t>许多应用层软件经常直接使用</a:t>
            </a:r>
            <a:r>
              <a:rPr altLang="en-US" dirty="0" lang="zh-CN">
                <a:solidFill>
                  <a:srgbClr val="FF0000"/>
                </a:solidFill>
              </a:rPr>
              <a:t>域名系统</a:t>
            </a:r>
            <a:r>
              <a:rPr altLang="en-US" dirty="0" lang="zh-CN"/>
              <a:t> </a:t>
            </a:r>
            <a:r>
              <a:rPr altLang="zh-CN" dirty="0" lang="en-US"/>
              <a:t>DNS (Domain Name System)</a:t>
            </a:r>
            <a:r>
              <a:rPr altLang="en-US" dirty="0" lang="zh-CN"/>
              <a:t>，但计算机的用户只是间接而不是直接使用域名系统。 </a:t>
            </a:r>
            <a:endParaRPr altLang="en-US" dirty="0" lang="zh-CN"/>
          </a:p>
          <a:p>
            <a:pPr algn="just" eaLnBrk="1" hangingPunct="1" indent="-316230" marL="316230">
              <a:spcBef>
                <a:spcPts val="555"/>
              </a:spcBef>
            </a:pPr>
            <a:r>
              <a:rPr altLang="en-US" dirty="0" lang="zh-CN" smtClean="0"/>
              <a:t>互联网</a:t>
            </a:r>
            <a:r>
              <a:rPr altLang="en-US" dirty="0" lang="zh-CN"/>
              <a:t>采用层次结构的命名树作为主机的名字，并使用</a:t>
            </a:r>
            <a:r>
              <a:rPr altLang="en-US" dirty="0" lang="zh-CN">
                <a:solidFill>
                  <a:srgbClr val="FF0000"/>
                </a:solidFill>
              </a:rPr>
              <a:t>分布式</a:t>
            </a:r>
            <a:r>
              <a:rPr altLang="en-US" dirty="0" lang="zh-CN"/>
              <a:t>的域名系统 </a:t>
            </a:r>
            <a:r>
              <a:rPr altLang="zh-CN" dirty="0" lang="en-US"/>
              <a:t>DNS</a:t>
            </a:r>
            <a:r>
              <a:rPr altLang="en-US" dirty="0" lang="zh-CN"/>
              <a:t>。</a:t>
            </a:r>
            <a:endParaRPr altLang="en-US" dirty="0" lang="zh-CN"/>
          </a:p>
          <a:p>
            <a:pPr algn="just" eaLnBrk="1" hangingPunct="1" indent="-316230" marL="316230">
              <a:spcBef>
                <a:spcPts val="555"/>
              </a:spcBef>
            </a:pPr>
            <a:r>
              <a:rPr altLang="en-US" dirty="0" lang="zh-CN"/>
              <a:t>名字到 </a:t>
            </a:r>
            <a:r>
              <a:rPr altLang="zh-CN" dirty="0" lang="en-US"/>
              <a:t>IP </a:t>
            </a:r>
            <a:r>
              <a:rPr altLang="en-US" dirty="0" lang="zh-CN"/>
              <a:t>地址的解析是由若干个域名服务器程序完成的。域名服务器程序在专设的结点上运行，运行该程序的机器称为</a:t>
            </a:r>
            <a:r>
              <a:rPr altLang="en-US" dirty="0" lang="zh-CN">
                <a:solidFill>
                  <a:srgbClr val="FF0000"/>
                </a:solidFill>
              </a:rPr>
              <a:t>域名服务器</a:t>
            </a:r>
            <a:r>
              <a:rPr altLang="en-US" dirty="0" lang="zh-CN"/>
              <a:t>。  </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8610">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86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9153" name="Rectangle 2"/>
          <p:cNvSpPr>
            <a:spLocks noGrp="1" noChangeArrowheads="1"/>
          </p:cNvSpPr>
          <p:nvPr>
            <p:ph type="title"/>
          </p:nvPr>
        </p:nvSpPr>
        <p:spPr/>
        <p:txBody>
          <a:bodyPr/>
          <a:p>
            <a:pPr algn="ctr" eaLnBrk="1" hangingPunct="1"/>
            <a:r>
              <a:rPr altLang="en-US" dirty="0" lang="zh-CN"/>
              <a:t>万维网必须解决的问题 </a:t>
            </a:r>
            <a:endParaRPr altLang="en-US" dirty="0" lang="zh-CN"/>
          </a:p>
        </p:txBody>
      </p:sp>
      <p:sp>
        <p:nvSpPr>
          <p:cNvPr id="1049154" name="Rectangle 3"/>
          <p:cNvSpPr>
            <a:spLocks noGrp="1" noChangeArrowheads="1"/>
          </p:cNvSpPr>
          <p:nvPr>
            <p:ph idx="1"/>
          </p:nvPr>
        </p:nvSpPr>
        <p:spPr/>
        <p:txBody>
          <a:bodyPr/>
          <a:p>
            <a:pPr algn="just" eaLnBrk="1" hangingPunct="1" indent="-316230" marL="316230">
              <a:spcBef>
                <a:spcPts val="555"/>
              </a:spcBef>
              <a:buFont typeface="Wingdings" panose="05000000000000000000" pitchFamily="2" charset="2"/>
              <a:buNone/>
            </a:pPr>
            <a:r>
              <a:rPr altLang="zh-CN" dirty="0" lang="en-US"/>
              <a:t>(3) </a:t>
            </a:r>
            <a:r>
              <a:rPr altLang="en-US" dirty="0" lang="zh-CN"/>
              <a:t>怎样使各种万维网文档都能</a:t>
            </a:r>
            <a:r>
              <a:rPr altLang="en-US" dirty="0" lang="zh-CN" smtClean="0"/>
              <a:t>在互联网</a:t>
            </a:r>
            <a:r>
              <a:rPr altLang="en-US" dirty="0" lang="zh-CN"/>
              <a:t>上的各种计算机上显示出来，同时使用户清楚地知道在什么地方存在着超链？ </a:t>
            </a:r>
            <a:endParaRPr altLang="en-US" dirty="0" lang="zh-CN"/>
          </a:p>
          <a:p>
            <a:pPr algn="just" eaLnBrk="1" hangingPunct="1" indent="-316230" marL="316230">
              <a:spcBef>
                <a:spcPts val="555"/>
              </a:spcBef>
            </a:pPr>
            <a:r>
              <a:rPr altLang="en-US" dirty="0" lang="zh-CN">
                <a:solidFill>
                  <a:srgbClr val="FF0000"/>
                </a:solidFill>
              </a:rPr>
              <a:t>超文本标记语言</a:t>
            </a:r>
            <a:r>
              <a:rPr altLang="en-US" dirty="0" lang="zh-CN"/>
              <a:t> </a:t>
            </a:r>
            <a:r>
              <a:rPr altLang="zh-CN" dirty="0" lang="en-US"/>
              <a:t>HTML (</a:t>
            </a:r>
            <a:r>
              <a:rPr altLang="zh-CN" dirty="0" lang="en-US" err="1"/>
              <a:t>HyperText</a:t>
            </a:r>
            <a:r>
              <a:rPr altLang="zh-CN" dirty="0" lang="en-US"/>
              <a:t> Markup Language</a:t>
            </a:r>
            <a:r>
              <a:rPr altLang="zh-CN" dirty="0" lang="en-US" smtClean="0"/>
              <a:t>) </a:t>
            </a:r>
            <a:r>
              <a:rPr altLang="en-US" dirty="0" lang="zh-CN" smtClean="0"/>
              <a:t>使得</a:t>
            </a:r>
            <a:r>
              <a:rPr altLang="en-US" dirty="0" lang="zh-CN"/>
              <a:t>万维网页面的设计者可以很方便地用一个超链从本页面的某处</a:t>
            </a:r>
            <a:r>
              <a:rPr altLang="en-US" dirty="0" lang="zh-CN" smtClean="0"/>
              <a:t>链接到互联网</a:t>
            </a:r>
            <a:r>
              <a:rPr altLang="en-US" dirty="0" lang="zh-CN"/>
              <a:t>上的任何一个万维网页面，并且能够在自己的计算机屏幕上将这些页面显示出来。 </a:t>
            </a:r>
            <a:endParaRPr altLang="en-US" dirty="0" lang="zh-CN"/>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9158" name="Rectangle 2"/>
          <p:cNvSpPr>
            <a:spLocks noGrp="1" noChangeArrowheads="1"/>
          </p:cNvSpPr>
          <p:nvPr>
            <p:ph type="title"/>
          </p:nvPr>
        </p:nvSpPr>
        <p:spPr/>
        <p:txBody>
          <a:bodyPr/>
          <a:p>
            <a:pPr algn="ctr" eaLnBrk="1" hangingPunct="1"/>
            <a:r>
              <a:rPr altLang="en-US" dirty="0" lang="zh-CN"/>
              <a:t>万维网必须解决的问题 </a:t>
            </a:r>
            <a:endParaRPr altLang="en-US" dirty="0" lang="zh-CN"/>
          </a:p>
        </p:txBody>
      </p:sp>
      <p:sp>
        <p:nvSpPr>
          <p:cNvPr id="1049159" name="Rectangle 3"/>
          <p:cNvSpPr>
            <a:spLocks noGrp="1" noChangeArrowheads="1"/>
          </p:cNvSpPr>
          <p:nvPr>
            <p:ph idx="1"/>
          </p:nvPr>
        </p:nvSpPr>
        <p:spPr/>
        <p:txBody>
          <a:bodyPr/>
          <a:p>
            <a:pPr algn="just" eaLnBrk="1" hangingPunct="1" indent="-316230" marL="316230">
              <a:spcBef>
                <a:spcPts val="555"/>
              </a:spcBef>
              <a:buFont typeface="Wingdings" panose="05000000000000000000" pitchFamily="2" charset="2"/>
              <a:buNone/>
            </a:pPr>
            <a:r>
              <a:rPr altLang="zh-CN" dirty="0" lang="en-US"/>
              <a:t>(4) </a:t>
            </a:r>
            <a:r>
              <a:rPr altLang="en-US" dirty="0" lang="zh-CN"/>
              <a:t>怎样使用户能够很方便地找到所需的信息？ </a:t>
            </a:r>
            <a:endParaRPr altLang="en-US" dirty="0" lang="zh-CN"/>
          </a:p>
          <a:p>
            <a:pPr algn="just" eaLnBrk="1" hangingPunct="1" indent="-316230" marL="316230">
              <a:spcBef>
                <a:spcPts val="555"/>
              </a:spcBef>
            </a:pPr>
            <a:r>
              <a:rPr altLang="en-US" dirty="0" lang="zh-CN"/>
              <a:t>为了在万维网上方便地查找信息，用户可使用各种的</a:t>
            </a:r>
            <a:r>
              <a:rPr altLang="en-US" dirty="0" lang="zh-CN">
                <a:solidFill>
                  <a:srgbClr val="FF0000"/>
                </a:solidFill>
              </a:rPr>
              <a:t>搜索工具</a:t>
            </a:r>
            <a:r>
              <a:rPr altLang="en-US" dirty="0" lang="zh-CN"/>
              <a:t>（即</a:t>
            </a:r>
            <a:r>
              <a:rPr altLang="en-US" dirty="0" lang="zh-CN">
                <a:solidFill>
                  <a:srgbClr val="FF0000"/>
                </a:solidFill>
              </a:rPr>
              <a:t>搜索引擎</a:t>
            </a:r>
            <a:r>
              <a:rPr altLang="en-US" dirty="0" lang="zh-CN"/>
              <a:t>）。 </a:t>
            </a:r>
            <a:endParaRPr altLang="en-US" dirty="0" lang="zh-CN"/>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9163" name="Rectangle 2"/>
          <p:cNvSpPr>
            <a:spLocks noGrp="1" noChangeArrowheads="1"/>
          </p:cNvSpPr>
          <p:nvPr>
            <p:ph type="title"/>
          </p:nvPr>
        </p:nvSpPr>
        <p:spPr/>
        <p:txBody>
          <a:bodyPr/>
          <a:p>
            <a:pPr eaLnBrk="1" hangingPunct="1"/>
            <a:r>
              <a:rPr altLang="zh-CN" dirty="0" lang="en-US"/>
              <a:t>6.4.2  </a:t>
            </a:r>
            <a:r>
              <a:rPr altLang="en-US" dirty="0" lang="zh-CN"/>
              <a:t>统一资源定位符 </a:t>
            </a:r>
            <a:r>
              <a:rPr altLang="zh-CN" dirty="0" lang="en-US" smtClean="0"/>
              <a:t>URL</a:t>
            </a:r>
            <a:endParaRPr altLang="en-US" dirty="0" sz="4800" lang="zh-CN"/>
          </a:p>
        </p:txBody>
      </p:sp>
      <p:sp>
        <p:nvSpPr>
          <p:cNvPr id="1049164" name="Rectangle 3"/>
          <p:cNvSpPr>
            <a:spLocks noGrp="1" noChangeArrowheads="1"/>
          </p:cNvSpPr>
          <p:nvPr>
            <p:ph idx="1"/>
          </p:nvPr>
        </p:nvSpPr>
        <p:spPr/>
        <p:txBody>
          <a:bodyPr/>
          <a:p>
            <a:pPr indent="0" marL="0">
              <a:spcBef>
                <a:spcPts val="555"/>
              </a:spcBef>
              <a:buNone/>
            </a:pPr>
            <a:r>
              <a:rPr altLang="zh-CN" dirty="0" sz="4000" lang="en-US">
                <a:solidFill>
                  <a:srgbClr val="333399"/>
                </a:solidFill>
                <a:latin typeface="+mj-lt"/>
                <a:ea typeface="+mj-ea"/>
                <a:cs typeface="+mj-cs"/>
              </a:rPr>
              <a:t>1. URL</a:t>
            </a:r>
            <a:r>
              <a:rPr altLang="en-US" dirty="0" sz="4000" lang="zh-CN">
                <a:solidFill>
                  <a:srgbClr val="333399"/>
                </a:solidFill>
                <a:latin typeface="+mj-lt"/>
                <a:ea typeface="+mj-ea"/>
                <a:cs typeface="+mj-cs"/>
              </a:rPr>
              <a:t>的格式</a:t>
            </a:r>
            <a:endParaRPr altLang="zh-CN" dirty="0" sz="4000" lang="en-US">
              <a:solidFill>
                <a:srgbClr val="333399"/>
              </a:solidFill>
              <a:latin typeface="+mj-lt"/>
              <a:ea typeface="+mj-ea"/>
              <a:cs typeface="+mj-cs"/>
            </a:endParaRPr>
          </a:p>
          <a:p>
            <a:pPr eaLnBrk="1" hangingPunct="1" indent="-316230" marL="316230">
              <a:spcBef>
                <a:spcPts val="555"/>
              </a:spcBef>
            </a:pPr>
            <a:r>
              <a:rPr altLang="en-US" dirty="0" sz="2700" lang="zh-CN" smtClean="0"/>
              <a:t>资源</a:t>
            </a:r>
            <a:r>
              <a:rPr altLang="en-US" dirty="0" sz="2700" lang="zh-CN"/>
              <a:t>定位符 </a:t>
            </a:r>
            <a:r>
              <a:rPr altLang="zh-CN" dirty="0" sz="2700" lang="en-US"/>
              <a:t>URL </a:t>
            </a:r>
            <a:r>
              <a:rPr altLang="en-US" dirty="0" sz="2700" lang="zh-CN"/>
              <a:t>是对可以</a:t>
            </a:r>
            <a:r>
              <a:rPr altLang="en-US" dirty="0" sz="2700" lang="zh-CN" smtClean="0"/>
              <a:t>从互联网</a:t>
            </a:r>
            <a:r>
              <a:rPr altLang="en-US" dirty="0" sz="2700" lang="zh-CN"/>
              <a:t>上得到的资源的位置和访问方法的一种</a:t>
            </a:r>
            <a:r>
              <a:rPr altLang="en-US" dirty="0" sz="2700" lang="zh-CN" smtClean="0"/>
              <a:t>简洁表示</a:t>
            </a:r>
            <a:r>
              <a:rPr altLang="en-US" dirty="0" sz="2700" lang="zh-CN"/>
              <a:t>。</a:t>
            </a:r>
            <a:endParaRPr altLang="en-US" dirty="0" sz="2700" lang="zh-CN"/>
          </a:p>
          <a:p>
            <a:pPr eaLnBrk="1" hangingPunct="1" indent="-316230" marL="316230">
              <a:spcBef>
                <a:spcPts val="555"/>
              </a:spcBef>
            </a:pPr>
            <a:r>
              <a:rPr altLang="zh-CN" dirty="0" sz="2700" lang="en-US"/>
              <a:t>URL </a:t>
            </a:r>
            <a:r>
              <a:rPr altLang="en-US" dirty="0" sz="2700" lang="zh-CN"/>
              <a:t>给资源的位置提供一种抽象的识别方法，并用这种方法给资源定位。</a:t>
            </a:r>
            <a:endParaRPr altLang="en-US" dirty="0" sz="2700" lang="zh-CN"/>
          </a:p>
          <a:p>
            <a:pPr eaLnBrk="1" hangingPunct="1" indent="-316230" marL="316230">
              <a:spcBef>
                <a:spcPts val="555"/>
              </a:spcBef>
            </a:pPr>
            <a:r>
              <a:rPr altLang="en-US" dirty="0" sz="2700" lang="zh-CN"/>
              <a:t>只要能够对资源定位，系统就可以对资源进行各种操作，如存取、更新、替换和查找其属性。</a:t>
            </a:r>
            <a:endParaRPr altLang="en-US" dirty="0" sz="2700" lang="zh-CN"/>
          </a:p>
          <a:p>
            <a:pPr eaLnBrk="1" hangingPunct="1" indent="-316230" marL="316230">
              <a:spcBef>
                <a:spcPts val="555"/>
              </a:spcBef>
            </a:pPr>
            <a:r>
              <a:rPr altLang="zh-CN" dirty="0" sz="2700" lang="en-US"/>
              <a:t>URL </a:t>
            </a:r>
            <a:r>
              <a:rPr altLang="en-US" dirty="0" sz="2700" lang="zh-CN"/>
              <a:t>相当于一个文件名在网络范围的扩展。因此 </a:t>
            </a:r>
            <a:r>
              <a:rPr altLang="zh-CN" dirty="0" sz="2700" lang="en-US"/>
              <a:t>URL </a:t>
            </a:r>
            <a:r>
              <a:rPr altLang="en-US" dirty="0" sz="2700" lang="zh-CN"/>
              <a:t>是</a:t>
            </a:r>
            <a:r>
              <a:rPr altLang="en-US" dirty="0" sz="2700" lang="zh-CN" smtClean="0"/>
              <a:t>与互联网</a:t>
            </a:r>
            <a:r>
              <a:rPr altLang="en-US" dirty="0" sz="2700" lang="zh-CN"/>
              <a:t>相连的机器上的任何可访问对象的一个指针。 </a:t>
            </a:r>
            <a:r>
              <a:rPr altLang="en-US" dirty="0" sz="2800" lang="zh-CN"/>
              <a:t> </a:t>
            </a:r>
            <a:endParaRPr altLang="en-US" dirty="0"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164">
                                            <p:txEl>
                                              <p:pRg st="2" end="2"/>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9164">
                                            <p:txEl>
                                              <p:pRg st="3" end="3"/>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resetSubtype="0">
                                  <p:stCondLst>
                                    <p:cond delay="0"/>
                                  </p:stCondLst>
                                  <p:childTnLst>
                                    <p:set>
                                      <p:cBhvr>
                                        <p:cTn dur="1" fill="hold" id="14">
                                          <p:stCondLst>
                                            <p:cond delay="0"/>
                                          </p:stCondLst>
                                        </p:cTn>
                                        <p:tgtEl>
                                          <p:spTgt spid="10491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9168" name="Rectangle 2"/>
          <p:cNvSpPr>
            <a:spLocks noGrp="1" noChangeArrowheads="1"/>
          </p:cNvSpPr>
          <p:nvPr>
            <p:ph type="title"/>
          </p:nvPr>
        </p:nvSpPr>
        <p:spPr/>
        <p:txBody>
          <a:bodyPr/>
          <a:p>
            <a:pPr algn="ctr" eaLnBrk="1" hangingPunct="1"/>
            <a:r>
              <a:rPr altLang="zh-CN" dirty="0" lang="en-US"/>
              <a:t>URL </a:t>
            </a:r>
            <a:r>
              <a:rPr dirty="0"/>
              <a:t>的一般形式 </a:t>
            </a:r>
            <a:endParaRPr dirty="0"/>
          </a:p>
        </p:txBody>
      </p:sp>
      <p:sp>
        <p:nvSpPr>
          <p:cNvPr id="1049169" name="Rectangle 3"/>
          <p:cNvSpPr>
            <a:spLocks noGrp="1" noChangeArrowheads="1"/>
          </p:cNvSpPr>
          <p:nvPr>
            <p:ph idx="1"/>
          </p:nvPr>
        </p:nvSpPr>
        <p:spPr/>
        <p:txBody>
          <a:bodyPr/>
          <a:p>
            <a:pPr eaLnBrk="1" hangingPunct="1"/>
            <a:r>
              <a:rPr altLang="en-US" dirty="0" lang="zh-CN" smtClean="0"/>
              <a:t>由以冒号隔开的两大部分组成，并且在 </a:t>
            </a:r>
            <a:r>
              <a:rPr altLang="zh-CN" dirty="0" lang="en-US" smtClean="0"/>
              <a:t>URL </a:t>
            </a:r>
            <a:r>
              <a:rPr altLang="en-US" dirty="0" lang="zh-CN" smtClean="0"/>
              <a:t>中的字符对大写或小写没有要求。</a:t>
            </a:r>
            <a:endParaRPr altLang="en-US" dirty="0" lang="zh-CN" smtClean="0"/>
          </a:p>
          <a:p>
            <a:pPr eaLnBrk="1" hangingPunct="1"/>
            <a:r>
              <a:rPr altLang="zh-CN" dirty="0" lang="en-US" smtClean="0"/>
              <a:t>URL </a:t>
            </a:r>
            <a:r>
              <a:rPr altLang="en-US" dirty="0" lang="zh-CN" smtClean="0"/>
              <a:t>的一般形式是：</a:t>
            </a:r>
            <a:endParaRPr altLang="en-US" dirty="0" lang="zh-CN" smtClean="0"/>
          </a:p>
        </p:txBody>
      </p:sp>
      <p:sp>
        <p:nvSpPr>
          <p:cNvPr id="1049170" name="Text Box 25"/>
          <p:cNvSpPr txBox="1">
            <a:spLocks noChangeArrowheads="1"/>
          </p:cNvSpPr>
          <p:nvPr/>
        </p:nvSpPr>
        <p:spPr bwMode="auto">
          <a:xfrm>
            <a:off x="2299362" y="3548064"/>
            <a:ext cx="5695950" cy="528637"/>
          </a:xfrm>
          <a:prstGeom prst="rect"/>
          <a:solidFill>
            <a:srgbClr val="CCECFF"/>
          </a:solidFill>
          <a:ln w="9525">
            <a:solidFill>
              <a:srgbClr val="333399"/>
            </a:solidFill>
            <a:miter lim="800000"/>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zh-CN" b="1" sz="2800" lang="en-US">
                <a:solidFill>
                  <a:srgbClr val="000099"/>
                </a:solidFill>
                <a:latin typeface="Arial" panose="020B0604020202020204" pitchFamily="34" charset="0"/>
                <a:ea typeface="黑体" panose="02010609060101010101" pitchFamily="2" charset="-122"/>
              </a:rPr>
              <a:t>&lt;</a:t>
            </a:r>
            <a:r>
              <a:rPr altLang="en-US" b="1" sz="2800" lang="zh-CN">
                <a:solidFill>
                  <a:srgbClr val="000099"/>
                </a:solidFill>
                <a:latin typeface="Arial" panose="020B0604020202020204" pitchFamily="34" charset="0"/>
                <a:ea typeface="黑体" panose="02010609060101010101" pitchFamily="2" charset="-122"/>
              </a:rPr>
              <a:t>协议</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主机</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端口</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路径</a:t>
            </a:r>
            <a:r>
              <a:rPr altLang="zh-CN" b="1" sz="2800" lang="en-US">
                <a:solidFill>
                  <a:srgbClr val="000099"/>
                </a:solidFill>
                <a:latin typeface="Arial" panose="020B0604020202020204" pitchFamily="34" charset="0"/>
                <a:ea typeface="黑体" panose="02010609060101010101" pitchFamily="2" charset="-122"/>
              </a:rPr>
              <a:t>&gt; </a:t>
            </a:r>
            <a:endParaRPr altLang="zh-CN" b="1" sz="2800" lang="en-US">
              <a:solidFill>
                <a:srgbClr val="000099"/>
              </a:solidFill>
              <a:latin typeface="Arial" panose="020B0604020202020204" pitchFamily="34" charset="0"/>
              <a:ea typeface="黑体" panose="02010609060101010101" pitchFamily="2" charset="-122"/>
            </a:endParaRPr>
          </a:p>
        </p:txBody>
      </p:sp>
      <p:grpSp>
        <p:nvGrpSpPr>
          <p:cNvPr id="301" name="Group 31"/>
          <p:cNvGrpSpPr/>
          <p:nvPr/>
        </p:nvGrpSpPr>
        <p:grpSpPr bwMode="auto">
          <a:xfrm>
            <a:off x="2612365" y="4076700"/>
            <a:ext cx="6734704" cy="2038350"/>
            <a:chOff x="1519" y="2568"/>
            <a:chExt cx="3916" cy="1284"/>
          </a:xfrm>
        </p:grpSpPr>
        <p:sp>
          <p:nvSpPr>
            <p:cNvPr id="1049171" name="Line 26"/>
            <p:cNvSpPr>
              <a:spLocks noChangeShapeType="1"/>
            </p:cNvSpPr>
            <p:nvPr/>
          </p:nvSpPr>
          <p:spPr bwMode="auto">
            <a:xfrm>
              <a:off x="1519" y="2568"/>
              <a:ext cx="657" cy="0"/>
            </a:xfrm>
            <a:prstGeom prst="line"/>
            <a:noFill/>
            <a:ln w="38100">
              <a:solidFill>
                <a:schemeClr val="hlink"/>
              </a:solidFill>
              <a:round/>
            </a:ln>
            <a:effectLst/>
          </p:spPr>
          <p:txBody>
            <a:bodyPr/>
            <a:p>
              <a:endParaRPr altLang="en-US" b="1" lang="zh-CN">
                <a:solidFill>
                  <a:srgbClr val="000099"/>
                </a:solidFill>
              </a:endParaRPr>
            </a:p>
          </p:txBody>
        </p:sp>
        <p:sp>
          <p:nvSpPr>
            <p:cNvPr id="1049172" name="Freeform 27"/>
            <p:cNvSpPr/>
            <p:nvPr/>
          </p:nvSpPr>
          <p:spPr bwMode="auto">
            <a:xfrm>
              <a:off x="1791" y="2568"/>
              <a:ext cx="385" cy="726"/>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ln>
            <a:effectLst/>
          </p:spPr>
          <p:txBody>
            <a:bodyPr/>
            <a:p>
              <a:endParaRPr altLang="en-US" b="1" lang="zh-CN">
                <a:solidFill>
                  <a:srgbClr val="000099"/>
                </a:solidFill>
              </a:endParaRPr>
            </a:p>
          </p:txBody>
        </p:sp>
        <p:sp>
          <p:nvSpPr>
            <p:cNvPr id="1049173" name="AutoShape 28"/>
            <p:cNvSpPr/>
            <p:nvPr/>
          </p:nvSpPr>
          <p:spPr bwMode="auto">
            <a:xfrm>
              <a:off x="2176" y="2841"/>
              <a:ext cx="82" cy="907"/>
            </a:xfrm>
            <a:prstGeom prst="leftBrace">
              <a:avLst>
                <a:gd name="adj1" fmla="val 92175"/>
                <a:gd name="adj2" fmla="val 50000"/>
              </a:avLst>
            </a:prstGeom>
            <a:noFill/>
            <a:ln w="28575">
              <a:solidFill>
                <a:schemeClr val="hlink"/>
              </a:solidFill>
              <a:round/>
            </a:ln>
            <a:effectLst/>
          </p:spPr>
          <p:txBody>
            <a:bodyPr anchor="ctr" wrap="none"/>
            <a:p>
              <a:pPr eaLnBrk="1" hangingPunct="1"/>
              <a:endParaRPr altLang="en-US" b="1" lang="zh-CN">
                <a:solidFill>
                  <a:srgbClr val="000099"/>
                </a:solidFill>
              </a:endParaRPr>
            </a:p>
          </p:txBody>
        </p:sp>
        <p:sp>
          <p:nvSpPr>
            <p:cNvPr id="1049174" name="Text Box 29"/>
            <p:cNvSpPr txBox="1">
              <a:spLocks noChangeArrowheads="1"/>
            </p:cNvSpPr>
            <p:nvPr/>
          </p:nvSpPr>
          <p:spPr bwMode="auto">
            <a:xfrm>
              <a:off x="2328" y="2625"/>
              <a:ext cx="3107" cy="1227"/>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altLang="zh-CN" b="1" sz="2800" lang="en-US">
                  <a:solidFill>
                    <a:srgbClr val="000099"/>
                  </a:solidFill>
                  <a:latin typeface="Arial" panose="020B0604020202020204" pitchFamily="34" charset="0"/>
                  <a:ea typeface="黑体" panose="02010609060101010101" pitchFamily="2" charset="-122"/>
                </a:rPr>
                <a:t>ftp —— </a:t>
              </a:r>
              <a:r>
                <a:rPr altLang="en-US" b="1" sz="2800" lang="zh-CN">
                  <a:solidFill>
                    <a:srgbClr val="000099"/>
                  </a:solidFill>
                  <a:latin typeface="Arial" panose="020B0604020202020204" pitchFamily="34" charset="0"/>
                  <a:ea typeface="黑体" panose="02010609060101010101" pitchFamily="2" charset="-122"/>
                </a:rPr>
                <a:t>文件传送协议 </a:t>
              </a:r>
              <a:r>
                <a:rPr altLang="zh-CN" b="1" sz="2800" lang="en-US">
                  <a:solidFill>
                    <a:srgbClr val="000099"/>
                  </a:solidFill>
                  <a:latin typeface="Arial" panose="020B0604020202020204" pitchFamily="34" charset="0"/>
                  <a:ea typeface="黑体" panose="02010609060101010101" pitchFamily="2" charset="-122"/>
                </a:rPr>
                <a:t>FTP</a:t>
              </a:r>
              <a:endParaRPr altLang="zh-CN" b="1" sz="2800" lang="en-US">
                <a:solidFill>
                  <a:srgbClr val="000099"/>
                </a:solidFill>
                <a:latin typeface="Arial" panose="020B0604020202020204" pitchFamily="34" charset="0"/>
                <a:ea typeface="黑体" panose="02010609060101010101" pitchFamily="2" charset="-122"/>
              </a:endParaRPr>
            </a:p>
            <a:p>
              <a:pPr eaLnBrk="1" hangingPunct="1">
                <a:lnSpc>
                  <a:spcPct val="150000"/>
                </a:lnSpc>
              </a:pPr>
              <a:r>
                <a:rPr altLang="zh-CN" b="1" sz="2800" lang="en-US">
                  <a:solidFill>
                    <a:srgbClr val="000099"/>
                  </a:solidFill>
                  <a:latin typeface="Arial" panose="020B0604020202020204" pitchFamily="34" charset="0"/>
                  <a:ea typeface="黑体" panose="02010609060101010101" pitchFamily="2" charset="-122"/>
                </a:rPr>
                <a:t>http —— </a:t>
              </a:r>
              <a:r>
                <a:rPr altLang="en-US" b="1" sz="2800" lang="zh-CN">
                  <a:solidFill>
                    <a:srgbClr val="000099"/>
                  </a:solidFill>
                  <a:latin typeface="Arial" panose="020B0604020202020204" pitchFamily="34" charset="0"/>
                  <a:ea typeface="黑体" panose="02010609060101010101" pitchFamily="2" charset="-122"/>
                </a:rPr>
                <a:t>超文本传送协议 </a:t>
              </a:r>
              <a:r>
                <a:rPr altLang="zh-CN" b="1" sz="2800" lang="en-US">
                  <a:solidFill>
                    <a:srgbClr val="000099"/>
                  </a:solidFill>
                  <a:latin typeface="Arial" panose="020B0604020202020204" pitchFamily="34" charset="0"/>
                  <a:ea typeface="黑体" panose="02010609060101010101" pitchFamily="2" charset="-122"/>
                </a:rPr>
                <a:t>HTTP</a:t>
              </a:r>
              <a:endParaRPr altLang="zh-CN" b="1" sz="2800" lang="en-US">
                <a:solidFill>
                  <a:srgbClr val="000099"/>
                </a:solidFill>
                <a:latin typeface="Arial" panose="020B0604020202020204" pitchFamily="34" charset="0"/>
                <a:ea typeface="黑体" panose="02010609060101010101" pitchFamily="2" charset="-122"/>
              </a:endParaRPr>
            </a:p>
            <a:p>
              <a:pPr eaLnBrk="1" hangingPunct="1">
                <a:lnSpc>
                  <a:spcPct val="150000"/>
                </a:lnSpc>
              </a:pPr>
              <a:r>
                <a:rPr altLang="zh-CN" b="1" sz="2800" lang="en-US">
                  <a:solidFill>
                    <a:srgbClr val="000099"/>
                  </a:solidFill>
                  <a:latin typeface="Arial" panose="020B0604020202020204" pitchFamily="34" charset="0"/>
                  <a:ea typeface="黑体" panose="02010609060101010101" pitchFamily="2" charset="-122"/>
                </a:rPr>
                <a:t>News —— USENET </a:t>
              </a:r>
              <a:r>
                <a:rPr altLang="en-US" b="1" sz="2800" lang="zh-CN">
                  <a:solidFill>
                    <a:srgbClr val="000099"/>
                  </a:solidFill>
                  <a:latin typeface="Arial" panose="020B0604020202020204" pitchFamily="34" charset="0"/>
                  <a:ea typeface="黑体" panose="02010609060101010101" pitchFamily="2" charset="-122"/>
                </a:rPr>
                <a:t>新闻</a:t>
              </a:r>
              <a:endParaRPr altLang="en-US" b="1" sz="2800" lang="zh-CN">
                <a:solidFill>
                  <a:srgbClr val="000099"/>
                </a:solidFill>
                <a:latin typeface="Arial" panose="020B0604020202020204" pitchFamily="34" charset="0"/>
                <a:ea typeface="黑体" panose="02010609060101010101" pitchFamily="2" charset="-122"/>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1">
                                  <p:stCondLst>
                                    <p:cond delay="500"/>
                                  </p:stCondLst>
                                  <p:childTnLst>
                                    <p:set>
                                      <p:cBhvr>
                                        <p:cTn dur="1" fill="hold" id="6">
                                          <p:stCondLst>
                                            <p:cond delay="0"/>
                                          </p:stCondLst>
                                        </p:cTn>
                                        <p:tgtEl>
                                          <p:spTgt spid="301"/>
                                        </p:tgtEl>
                                        <p:attrNameLst>
                                          <p:attrName>style.visibility</p:attrName>
                                        </p:attrNameLst>
                                      </p:cBhvr>
                                      <p:to>
                                        <p:strVal val="visible"/>
                                      </p:to>
                                    </p:set>
                                    <p:animEffect transition="in" filter="wipe(up)">
                                      <p:cBhvr>
                                        <p:cTn dur="1000" id="7"/>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178" name="Rectangle 2"/>
          <p:cNvSpPr>
            <a:spLocks noGrp="1" noChangeArrowheads="1"/>
          </p:cNvSpPr>
          <p:nvPr>
            <p:ph type="title"/>
          </p:nvPr>
        </p:nvSpPr>
        <p:spPr/>
        <p:txBody>
          <a:bodyPr/>
          <a:p>
            <a:pPr algn="ctr" eaLnBrk="1" hangingPunct="1"/>
            <a:r>
              <a:rPr altLang="zh-CN" dirty="0" lang="en-US"/>
              <a:t>URL </a:t>
            </a:r>
            <a:r>
              <a:rPr dirty="0"/>
              <a:t>的一般形式 </a:t>
            </a:r>
            <a:endParaRPr dirty="0"/>
          </a:p>
        </p:txBody>
      </p:sp>
      <p:sp>
        <p:nvSpPr>
          <p:cNvPr id="1049179" name="Rectangle 3"/>
          <p:cNvSpPr>
            <a:spLocks noGrp="1" noChangeArrowheads="1"/>
          </p:cNvSpPr>
          <p:nvPr>
            <p:ph idx="1"/>
          </p:nvPr>
        </p:nvSpPr>
        <p:spPr/>
        <p:txBody>
          <a:bodyPr/>
          <a:p>
            <a:pPr eaLnBrk="1" hangingPunct="1"/>
            <a:r>
              <a:rPr altLang="en-US" dirty="0" lang="zh-CN" smtClean="0"/>
              <a:t>由以冒号隔开的两大部分组成，并且在 </a:t>
            </a:r>
            <a:r>
              <a:rPr altLang="zh-CN" dirty="0" lang="en-US" smtClean="0"/>
              <a:t>URL </a:t>
            </a:r>
            <a:r>
              <a:rPr altLang="en-US" dirty="0" lang="zh-CN" smtClean="0"/>
              <a:t>中的字符对大写或小写没有要求。</a:t>
            </a:r>
            <a:endParaRPr altLang="en-US" dirty="0" lang="zh-CN" smtClean="0"/>
          </a:p>
          <a:p>
            <a:pPr eaLnBrk="1" hangingPunct="1"/>
            <a:r>
              <a:rPr altLang="zh-CN" dirty="0" lang="en-US" smtClean="0"/>
              <a:t>URL </a:t>
            </a:r>
            <a:r>
              <a:rPr altLang="en-US" dirty="0" lang="zh-CN" smtClean="0"/>
              <a:t>的一般形式是：</a:t>
            </a:r>
            <a:endParaRPr altLang="en-US" dirty="0" lang="zh-CN" smtClean="0"/>
          </a:p>
        </p:txBody>
      </p:sp>
      <p:sp>
        <p:nvSpPr>
          <p:cNvPr id="1049180" name="Text Box 25"/>
          <p:cNvSpPr txBox="1">
            <a:spLocks noChangeArrowheads="1"/>
          </p:cNvSpPr>
          <p:nvPr/>
        </p:nvSpPr>
        <p:spPr bwMode="auto">
          <a:xfrm>
            <a:off x="2299362" y="3548064"/>
            <a:ext cx="5695950" cy="528637"/>
          </a:xfrm>
          <a:prstGeom prst="rect"/>
          <a:solidFill>
            <a:srgbClr val="CCECFF"/>
          </a:solidFill>
          <a:ln w="9525">
            <a:solidFill>
              <a:srgbClr val="333399"/>
            </a:solidFill>
            <a:miter lim="800000"/>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zh-CN" b="1" sz="2800" lang="en-US">
                <a:solidFill>
                  <a:srgbClr val="000099"/>
                </a:solidFill>
                <a:latin typeface="Arial" panose="020B0604020202020204" pitchFamily="34" charset="0"/>
                <a:ea typeface="黑体" panose="02010609060101010101" pitchFamily="2" charset="-122"/>
              </a:rPr>
              <a:t>&lt;</a:t>
            </a:r>
            <a:r>
              <a:rPr altLang="en-US" b="1" sz="2800" lang="zh-CN">
                <a:solidFill>
                  <a:srgbClr val="000099"/>
                </a:solidFill>
                <a:latin typeface="Arial" panose="020B0604020202020204" pitchFamily="34" charset="0"/>
                <a:ea typeface="黑体" panose="02010609060101010101" pitchFamily="2" charset="-122"/>
              </a:rPr>
              <a:t>协议</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主机</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端口</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路径</a:t>
            </a:r>
            <a:r>
              <a:rPr altLang="zh-CN" b="1" sz="2800" lang="en-US">
                <a:solidFill>
                  <a:srgbClr val="000099"/>
                </a:solidFill>
                <a:latin typeface="Arial" panose="020B0604020202020204" pitchFamily="34" charset="0"/>
                <a:ea typeface="黑体" panose="02010609060101010101" pitchFamily="2" charset="-122"/>
              </a:rPr>
              <a:t>&gt; </a:t>
            </a:r>
            <a:endParaRPr altLang="zh-CN" b="1" sz="2800" lang="en-US">
              <a:solidFill>
                <a:srgbClr val="000099"/>
              </a:solidFill>
              <a:latin typeface="Arial" panose="020B0604020202020204" pitchFamily="34" charset="0"/>
              <a:ea typeface="黑体" panose="02010609060101010101" pitchFamily="2" charset="-122"/>
            </a:endParaRPr>
          </a:p>
        </p:txBody>
      </p:sp>
      <p:sp>
        <p:nvSpPr>
          <p:cNvPr id="1049181" name="Line 26"/>
          <p:cNvSpPr>
            <a:spLocks noChangeShapeType="1"/>
          </p:cNvSpPr>
          <p:nvPr/>
        </p:nvSpPr>
        <p:spPr bwMode="auto">
          <a:xfrm>
            <a:off x="3728864" y="4076700"/>
            <a:ext cx="429088" cy="0"/>
          </a:xfrm>
          <a:prstGeom prst="line"/>
          <a:noFill/>
          <a:ln w="38100">
            <a:solidFill>
              <a:schemeClr val="hlink"/>
            </a:solidFill>
            <a:round/>
          </a:ln>
          <a:effectLst/>
        </p:spPr>
        <p:txBody>
          <a:bodyPr/>
          <a:p>
            <a:endParaRPr altLang="en-US" b="1" lang="zh-CN">
              <a:solidFill>
                <a:srgbClr val="000099"/>
              </a:solidFill>
            </a:endParaRPr>
          </a:p>
        </p:txBody>
      </p:sp>
      <p:sp>
        <p:nvSpPr>
          <p:cNvPr id="1049182" name="Freeform 27"/>
          <p:cNvSpPr/>
          <p:nvPr/>
        </p:nvSpPr>
        <p:spPr bwMode="auto">
          <a:xfrm>
            <a:off x="3944888" y="4076701"/>
            <a:ext cx="515879" cy="576262"/>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ln>
          <a:effectLst/>
        </p:spPr>
        <p:txBody>
          <a:bodyPr/>
          <a:p>
            <a:endParaRPr altLang="en-US" b="1" lang="zh-CN">
              <a:solidFill>
                <a:srgbClr val="000099"/>
              </a:solidFill>
            </a:endParaRPr>
          </a:p>
        </p:txBody>
      </p:sp>
      <p:sp>
        <p:nvSpPr>
          <p:cNvPr id="1049183" name="Text Box 29"/>
          <p:cNvSpPr txBox="1">
            <a:spLocks noChangeArrowheads="1"/>
          </p:cNvSpPr>
          <p:nvPr/>
        </p:nvSpPr>
        <p:spPr bwMode="auto">
          <a:xfrm>
            <a:off x="4460767" y="4167188"/>
            <a:ext cx="4812713" cy="738664"/>
          </a:xfrm>
          <a:prstGeom prst="rect"/>
          <a:noFill/>
          <a:ln>
            <a:noFill/>
          </a:ln>
          <a:effectLst/>
        </p:spPr>
        <p:txBody>
          <a:bodyPr wrap="squar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altLang="zh-CN" b="1" dirty="0" sz="2800" lang="zh-CN" smtClean="0">
                <a:solidFill>
                  <a:srgbClr val="000099"/>
                </a:solidFill>
                <a:latin typeface="Arial" panose="020B0604020202020204" pitchFamily="34" charset="0"/>
                <a:ea typeface="黑体" panose="02010609060101010101" pitchFamily="2" charset="-122"/>
              </a:rPr>
              <a:t>规定</a:t>
            </a:r>
            <a:r>
              <a:rPr altLang="zh-CN" b="1" dirty="0" sz="2800" lang="zh-CN">
                <a:solidFill>
                  <a:srgbClr val="000099"/>
                </a:solidFill>
                <a:latin typeface="Arial" panose="020B0604020202020204" pitchFamily="34" charset="0"/>
                <a:ea typeface="黑体" panose="02010609060101010101" pitchFamily="2" charset="-122"/>
              </a:rPr>
              <a:t>的</a:t>
            </a:r>
            <a:r>
              <a:rPr altLang="zh-CN" b="1" dirty="0" sz="2800" lang="zh-CN" smtClean="0">
                <a:solidFill>
                  <a:srgbClr val="000099"/>
                </a:solidFill>
                <a:latin typeface="Arial" panose="020B0604020202020204" pitchFamily="34" charset="0"/>
                <a:ea typeface="黑体" panose="02010609060101010101" pitchFamily="2" charset="-122"/>
              </a:rPr>
              <a:t>格式</a:t>
            </a:r>
            <a:endParaRPr altLang="zh-CN" b="1" dirty="0" sz="2800" lang="en-US">
              <a:solidFill>
                <a:srgbClr val="000099"/>
              </a:solidFill>
              <a:latin typeface="Arial" panose="020B0604020202020204" pitchFamily="34" charset="0"/>
              <a:ea typeface="黑体" panose="02010609060101010101" pitchFamily="2" charset="-122"/>
            </a:endParaRPr>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307" name=""/>
        <p:cNvGrpSpPr/>
        <p:nvPr/>
      </p:nvGrpSpPr>
      <p:grpSpPr>
        <a:xfrm>
          <a:off x="0" y="0"/>
          <a:ext cx="0" cy="0"/>
          <a:chOff x="0" y="0"/>
          <a:chExt cx="0" cy="0"/>
        </a:xfrm>
      </p:grpSpPr>
      <p:sp>
        <p:nvSpPr>
          <p:cNvPr id="1049187" name="Rectangle 2"/>
          <p:cNvSpPr>
            <a:spLocks noGrp="1" noChangeArrowheads="1"/>
          </p:cNvSpPr>
          <p:nvPr>
            <p:ph type="title"/>
          </p:nvPr>
        </p:nvSpPr>
        <p:spPr>
          <a:xfrm>
            <a:off x="497021" y="188913"/>
            <a:ext cx="9065021" cy="792162"/>
          </a:xfrm>
        </p:spPr>
        <p:txBody>
          <a:bodyPr/>
          <a:p>
            <a:pPr algn="ctr" eaLnBrk="1" hangingPunct="1"/>
            <a:r>
              <a:rPr altLang="zh-CN" dirty="0" lang="en-US"/>
              <a:t>URL </a:t>
            </a:r>
            <a:r>
              <a:rPr dirty="0"/>
              <a:t>的一般形式（续） </a:t>
            </a:r>
            <a:endParaRPr dirty="0"/>
          </a:p>
        </p:txBody>
      </p:sp>
      <p:sp>
        <p:nvSpPr>
          <p:cNvPr id="1049188" name="Rectangle 3"/>
          <p:cNvSpPr>
            <a:spLocks noGrp="1" noChangeArrowheads="1"/>
          </p:cNvSpPr>
          <p:nvPr>
            <p:ph idx="1"/>
          </p:nvPr>
        </p:nvSpPr>
        <p:spPr>
          <a:xfrm>
            <a:off x="497021" y="1195389"/>
            <a:ext cx="9065021" cy="4935537"/>
          </a:xfrm>
        </p:spPr>
        <p:txBody>
          <a:bodyPr/>
          <a:p>
            <a:pPr eaLnBrk="1" hangingPunct="1"/>
            <a:r>
              <a:rPr altLang="en-US" dirty="0" lang="zh-CN" smtClean="0"/>
              <a:t>由以冒号隔开的两大部分组成，并且在 </a:t>
            </a:r>
            <a:r>
              <a:rPr altLang="zh-CN" dirty="0" lang="en-US" smtClean="0"/>
              <a:t>URL </a:t>
            </a:r>
            <a:r>
              <a:rPr altLang="en-US" dirty="0" lang="zh-CN" smtClean="0"/>
              <a:t>中的字符对大写或小写没有要求。</a:t>
            </a:r>
            <a:endParaRPr altLang="en-US" dirty="0" lang="zh-CN" smtClean="0"/>
          </a:p>
          <a:p>
            <a:pPr eaLnBrk="1" hangingPunct="1"/>
            <a:r>
              <a:rPr altLang="zh-CN" dirty="0" lang="en-US" smtClean="0"/>
              <a:t>URL </a:t>
            </a:r>
            <a:r>
              <a:rPr altLang="en-US" dirty="0" lang="zh-CN" smtClean="0"/>
              <a:t>的一般形式是：</a:t>
            </a:r>
            <a:endParaRPr altLang="en-US" dirty="0" lang="zh-CN" smtClean="0"/>
          </a:p>
        </p:txBody>
      </p:sp>
      <p:sp>
        <p:nvSpPr>
          <p:cNvPr id="1049189" name="Text Box 25"/>
          <p:cNvSpPr txBox="1">
            <a:spLocks noChangeArrowheads="1"/>
          </p:cNvSpPr>
          <p:nvPr/>
        </p:nvSpPr>
        <p:spPr bwMode="auto">
          <a:xfrm>
            <a:off x="2299362" y="3548064"/>
            <a:ext cx="5695950" cy="528637"/>
          </a:xfrm>
          <a:prstGeom prst="rect"/>
          <a:solidFill>
            <a:srgbClr val="CCECFF"/>
          </a:solidFill>
          <a:ln w="9525">
            <a:solidFill>
              <a:srgbClr val="333399"/>
            </a:solidFill>
            <a:miter lim="800000"/>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zh-CN" b="1" sz="2800" lang="en-US">
                <a:solidFill>
                  <a:srgbClr val="000099"/>
                </a:solidFill>
                <a:latin typeface="Arial" panose="020B0604020202020204" pitchFamily="34" charset="0"/>
                <a:ea typeface="黑体" panose="02010609060101010101" pitchFamily="2" charset="-122"/>
              </a:rPr>
              <a:t>&lt;</a:t>
            </a:r>
            <a:r>
              <a:rPr altLang="en-US" b="1" sz="2800" lang="zh-CN">
                <a:solidFill>
                  <a:srgbClr val="000099"/>
                </a:solidFill>
                <a:latin typeface="Arial" panose="020B0604020202020204" pitchFamily="34" charset="0"/>
                <a:ea typeface="黑体" panose="02010609060101010101" pitchFamily="2" charset="-122"/>
              </a:rPr>
              <a:t>协议</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主机</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端口</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路径</a:t>
            </a:r>
            <a:r>
              <a:rPr altLang="zh-CN" b="1" sz="2800" lang="en-US">
                <a:solidFill>
                  <a:srgbClr val="000099"/>
                </a:solidFill>
                <a:latin typeface="Arial" panose="020B0604020202020204" pitchFamily="34" charset="0"/>
                <a:ea typeface="黑体" panose="02010609060101010101" pitchFamily="2" charset="-122"/>
              </a:rPr>
              <a:t>&gt; </a:t>
            </a:r>
            <a:endParaRPr altLang="zh-CN" b="1" sz="2800" lang="en-US">
              <a:solidFill>
                <a:srgbClr val="000099"/>
              </a:solidFill>
              <a:latin typeface="Arial" panose="020B0604020202020204" pitchFamily="34" charset="0"/>
              <a:ea typeface="黑体" panose="02010609060101010101" pitchFamily="2" charset="-122"/>
            </a:endParaRPr>
          </a:p>
        </p:txBody>
      </p:sp>
      <p:grpSp>
        <p:nvGrpSpPr>
          <p:cNvPr id="308" name="Group 9"/>
          <p:cNvGrpSpPr/>
          <p:nvPr/>
        </p:nvGrpSpPr>
        <p:grpSpPr bwMode="auto">
          <a:xfrm>
            <a:off x="4103116" y="4076702"/>
            <a:ext cx="5386388" cy="1376363"/>
            <a:chOff x="2381" y="2568"/>
            <a:chExt cx="3132" cy="867"/>
          </a:xfrm>
        </p:grpSpPr>
        <p:sp>
          <p:nvSpPr>
            <p:cNvPr id="1049190" name="Line 5"/>
            <p:cNvSpPr>
              <a:spLocks noChangeShapeType="1"/>
            </p:cNvSpPr>
            <p:nvPr/>
          </p:nvSpPr>
          <p:spPr bwMode="auto">
            <a:xfrm>
              <a:off x="2381" y="2568"/>
              <a:ext cx="635" cy="0"/>
            </a:xfrm>
            <a:prstGeom prst="line"/>
            <a:noFill/>
            <a:ln w="38100">
              <a:solidFill>
                <a:schemeClr val="hlink"/>
              </a:solidFill>
              <a:round/>
            </a:ln>
            <a:effectLst/>
          </p:spPr>
          <p:txBody>
            <a:bodyPr/>
            <a:p>
              <a:endParaRPr altLang="en-US" b="1" lang="zh-CN">
                <a:solidFill>
                  <a:srgbClr val="000099"/>
                </a:solidFill>
              </a:endParaRPr>
            </a:p>
          </p:txBody>
        </p:sp>
        <p:sp>
          <p:nvSpPr>
            <p:cNvPr id="1049191" name="Freeform 6"/>
            <p:cNvSpPr/>
            <p:nvPr/>
          </p:nvSpPr>
          <p:spPr bwMode="auto">
            <a:xfrm>
              <a:off x="2653" y="2568"/>
              <a:ext cx="408" cy="408"/>
            </a:xfrm>
            <a:custGeom>
              <a:avLst/>
              <a:gdLst>
                <a:gd name="T0" fmla="*/ 0 w 771"/>
                <a:gd name="T1" fmla="*/ 0 h 726"/>
                <a:gd name="T2" fmla="*/ 0 w 771"/>
                <a:gd name="T3" fmla="*/ 22 h 726"/>
                <a:gd name="T4" fmla="*/ 17 w 771"/>
                <a:gd name="T5" fmla="*/ 22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ln>
            <a:effectLst/>
          </p:spPr>
          <p:txBody>
            <a:bodyPr/>
            <a:p>
              <a:endParaRPr altLang="en-US" b="1" lang="zh-CN">
                <a:solidFill>
                  <a:srgbClr val="000099"/>
                </a:solidFill>
              </a:endParaRPr>
            </a:p>
          </p:txBody>
        </p:sp>
        <p:sp>
          <p:nvSpPr>
            <p:cNvPr id="1049192" name="Text Box 8"/>
            <p:cNvSpPr txBox="1">
              <a:spLocks noChangeArrowheads="1"/>
            </p:cNvSpPr>
            <p:nvPr/>
          </p:nvSpPr>
          <p:spPr bwMode="auto">
            <a:xfrm>
              <a:off x="3016" y="2834"/>
              <a:ext cx="2497" cy="60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dirty="0" sz="2800" lang="en-US">
                  <a:solidFill>
                    <a:srgbClr val="000099"/>
                  </a:solidFill>
                  <a:latin typeface="Arial" panose="020B0604020202020204" pitchFamily="34" charset="0"/>
                  <a:ea typeface="黑体" panose="02010609060101010101" pitchFamily="2" charset="-122"/>
                </a:rPr>
                <a:t>&lt;</a:t>
              </a:r>
              <a:r>
                <a:rPr altLang="en-US" b="1" dirty="0" sz="2800" lang="zh-CN">
                  <a:solidFill>
                    <a:srgbClr val="000099"/>
                  </a:solidFill>
                  <a:latin typeface="Arial" panose="020B0604020202020204" pitchFamily="34" charset="0"/>
                  <a:ea typeface="黑体" panose="02010609060101010101" pitchFamily="2" charset="-122"/>
                </a:rPr>
                <a:t>主机</a:t>
              </a:r>
              <a:r>
                <a:rPr altLang="zh-CN" b="1" dirty="0" sz="2800" lang="en-US">
                  <a:solidFill>
                    <a:srgbClr val="000099"/>
                  </a:solidFill>
                  <a:latin typeface="Arial" panose="020B0604020202020204" pitchFamily="34" charset="0"/>
                  <a:ea typeface="黑体" panose="02010609060101010101" pitchFamily="2" charset="-122"/>
                </a:rPr>
                <a:t>&gt; </a:t>
              </a:r>
              <a:r>
                <a:rPr altLang="en-US" b="1" dirty="0" sz="2800" lang="zh-CN">
                  <a:solidFill>
                    <a:srgbClr val="000099"/>
                  </a:solidFill>
                  <a:latin typeface="Arial" panose="020B0604020202020204" pitchFamily="34" charset="0"/>
                  <a:ea typeface="黑体" panose="02010609060101010101" pitchFamily="2" charset="-122"/>
                </a:rPr>
                <a:t>是存放资源的主机</a:t>
              </a:r>
              <a:endParaRPr altLang="en-US" b="1" dirty="0" sz="2800" lang="zh-CN">
                <a:solidFill>
                  <a:srgbClr val="000099"/>
                </a:solidFill>
                <a:latin typeface="Arial" panose="020B0604020202020204" pitchFamily="34" charset="0"/>
                <a:ea typeface="黑体" panose="02010609060101010101" pitchFamily="2" charset="-122"/>
              </a:endParaRPr>
            </a:p>
            <a:p>
              <a:pPr eaLnBrk="1" hangingPunct="1"/>
              <a:r>
                <a:rPr altLang="en-US" b="1" dirty="0" sz="2800" lang="zh-CN">
                  <a:solidFill>
                    <a:srgbClr val="000099"/>
                  </a:solidFill>
                  <a:latin typeface="Arial" panose="020B0604020202020204" pitchFamily="34" charset="0"/>
                  <a:ea typeface="黑体" panose="02010609060101010101" pitchFamily="2" charset="-122"/>
                </a:rPr>
                <a:t>在互联网中的域名</a:t>
              </a:r>
              <a:endParaRPr altLang="en-US" b="1" dirty="0" sz="2800" lang="zh-CN">
                <a:solidFill>
                  <a:srgbClr val="000099"/>
                </a:solidFill>
                <a:latin typeface="Arial" panose="020B0604020202020204" pitchFamily="34" charset="0"/>
                <a:ea typeface="黑体" panose="02010609060101010101" pitchFamily="2" charset="-122"/>
              </a:endParaRPr>
            </a:p>
          </p:txBody>
        </p:sp>
      </p:gr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196" name="Rectangle 2"/>
          <p:cNvSpPr>
            <a:spLocks noGrp="1" noChangeArrowheads="1"/>
          </p:cNvSpPr>
          <p:nvPr>
            <p:ph type="title"/>
          </p:nvPr>
        </p:nvSpPr>
        <p:spPr/>
        <p:txBody>
          <a:bodyPr/>
          <a:p>
            <a:pPr algn="ctr" eaLnBrk="1" hangingPunct="1"/>
            <a:r>
              <a:rPr altLang="zh-CN" dirty="0" lang="en-US"/>
              <a:t>URL </a:t>
            </a:r>
            <a:r>
              <a:rPr dirty="0"/>
              <a:t>的一般形式（续） </a:t>
            </a:r>
            <a:endParaRPr dirty="0"/>
          </a:p>
        </p:txBody>
      </p:sp>
      <p:sp>
        <p:nvSpPr>
          <p:cNvPr id="1049197" name="Rectangle 3"/>
          <p:cNvSpPr>
            <a:spLocks noGrp="1" noChangeArrowheads="1"/>
          </p:cNvSpPr>
          <p:nvPr>
            <p:ph idx="1"/>
          </p:nvPr>
        </p:nvSpPr>
        <p:spPr/>
        <p:txBody>
          <a:bodyPr/>
          <a:p>
            <a:pPr eaLnBrk="1" hangingPunct="1"/>
            <a:r>
              <a:rPr altLang="en-US" dirty="0" lang="zh-CN" smtClean="0"/>
              <a:t>由以冒号隔开的两大部分组成，并且在 </a:t>
            </a:r>
            <a:r>
              <a:rPr altLang="zh-CN" dirty="0" lang="en-US" smtClean="0"/>
              <a:t>URL </a:t>
            </a:r>
            <a:r>
              <a:rPr altLang="en-US" dirty="0" lang="zh-CN" smtClean="0"/>
              <a:t>中的字符对大写或小写没有要求。</a:t>
            </a:r>
            <a:endParaRPr altLang="en-US" dirty="0" lang="zh-CN" smtClean="0"/>
          </a:p>
          <a:p>
            <a:pPr eaLnBrk="1" hangingPunct="1"/>
            <a:r>
              <a:rPr altLang="zh-CN" dirty="0" lang="en-US" smtClean="0"/>
              <a:t>URL </a:t>
            </a:r>
            <a:r>
              <a:rPr altLang="en-US" dirty="0" lang="zh-CN" smtClean="0"/>
              <a:t>的一般形式是：</a:t>
            </a:r>
            <a:endParaRPr altLang="en-US" dirty="0" lang="zh-CN" smtClean="0"/>
          </a:p>
        </p:txBody>
      </p:sp>
      <p:sp>
        <p:nvSpPr>
          <p:cNvPr id="1049198" name="Text Box 4"/>
          <p:cNvSpPr txBox="1">
            <a:spLocks noChangeArrowheads="1"/>
          </p:cNvSpPr>
          <p:nvPr/>
        </p:nvSpPr>
        <p:spPr bwMode="auto">
          <a:xfrm>
            <a:off x="2301081" y="3548064"/>
            <a:ext cx="5695950" cy="528637"/>
          </a:xfrm>
          <a:prstGeom prst="rect"/>
          <a:solidFill>
            <a:srgbClr val="CCECFF"/>
          </a:solidFill>
          <a:ln w="9525">
            <a:solidFill>
              <a:srgbClr val="333399"/>
            </a:solidFill>
            <a:miter lim="800000"/>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zh-CN" b="1" sz="2800" lang="en-US">
                <a:solidFill>
                  <a:srgbClr val="000099"/>
                </a:solidFill>
                <a:latin typeface="Arial" panose="020B0604020202020204" pitchFamily="34" charset="0"/>
                <a:ea typeface="黑体" panose="02010609060101010101" pitchFamily="2" charset="-122"/>
              </a:rPr>
              <a:t>&lt;</a:t>
            </a:r>
            <a:r>
              <a:rPr altLang="en-US" b="1" sz="2800" lang="zh-CN">
                <a:solidFill>
                  <a:srgbClr val="000099"/>
                </a:solidFill>
                <a:latin typeface="Arial" panose="020B0604020202020204" pitchFamily="34" charset="0"/>
                <a:ea typeface="黑体" panose="02010609060101010101" pitchFamily="2" charset="-122"/>
              </a:rPr>
              <a:t>协议</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主机</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端口</a:t>
            </a:r>
            <a:r>
              <a:rPr altLang="zh-CN" b="1" sz="2800" lang="en-US">
                <a:solidFill>
                  <a:srgbClr val="000099"/>
                </a:solidFill>
                <a:latin typeface="Arial" panose="020B0604020202020204" pitchFamily="34" charset="0"/>
                <a:ea typeface="黑体" panose="02010609060101010101" pitchFamily="2" charset="-122"/>
              </a:rPr>
              <a:t>&gt;/&lt;</a:t>
            </a:r>
            <a:r>
              <a:rPr altLang="en-US" b="1" sz="2800" lang="zh-CN">
                <a:solidFill>
                  <a:srgbClr val="000099"/>
                </a:solidFill>
                <a:latin typeface="Arial" panose="020B0604020202020204" pitchFamily="34" charset="0"/>
                <a:ea typeface="黑体" panose="02010609060101010101" pitchFamily="2" charset="-122"/>
              </a:rPr>
              <a:t>路径</a:t>
            </a:r>
            <a:r>
              <a:rPr altLang="zh-CN" b="1" sz="2800" lang="en-US">
                <a:solidFill>
                  <a:srgbClr val="000099"/>
                </a:solidFill>
                <a:latin typeface="Arial" panose="020B0604020202020204" pitchFamily="34" charset="0"/>
                <a:ea typeface="黑体" panose="02010609060101010101" pitchFamily="2" charset="-122"/>
              </a:rPr>
              <a:t>&gt;</a:t>
            </a:r>
            <a:endParaRPr altLang="zh-CN" b="1" sz="2800" lang="en-US">
              <a:solidFill>
                <a:srgbClr val="000099"/>
              </a:solidFill>
              <a:latin typeface="Arial" panose="020B0604020202020204" pitchFamily="34" charset="0"/>
              <a:ea typeface="黑体" panose="02010609060101010101" pitchFamily="2" charset="-122"/>
            </a:endParaRPr>
          </a:p>
        </p:txBody>
      </p:sp>
      <p:grpSp>
        <p:nvGrpSpPr>
          <p:cNvPr id="312" name="Group 8"/>
          <p:cNvGrpSpPr/>
          <p:nvPr/>
        </p:nvGrpSpPr>
        <p:grpSpPr bwMode="auto">
          <a:xfrm>
            <a:off x="5343393" y="4076702"/>
            <a:ext cx="3988197" cy="925513"/>
            <a:chOff x="3107" y="2568"/>
            <a:chExt cx="2319" cy="583"/>
          </a:xfrm>
        </p:grpSpPr>
        <p:sp>
          <p:nvSpPr>
            <p:cNvPr id="1049199" name="Line 5"/>
            <p:cNvSpPr>
              <a:spLocks noChangeShapeType="1"/>
            </p:cNvSpPr>
            <p:nvPr/>
          </p:nvSpPr>
          <p:spPr bwMode="auto">
            <a:xfrm>
              <a:off x="3107" y="2568"/>
              <a:ext cx="1406" cy="0"/>
            </a:xfrm>
            <a:prstGeom prst="line"/>
            <a:noFill/>
            <a:ln w="38100">
              <a:solidFill>
                <a:schemeClr val="hlink"/>
              </a:solidFill>
              <a:round/>
            </a:ln>
            <a:effectLst/>
          </p:spPr>
          <p:txBody>
            <a:bodyPr/>
            <a:p>
              <a:endParaRPr altLang="en-US" b="1" lang="zh-CN">
                <a:solidFill>
                  <a:srgbClr val="000099"/>
                </a:solidFill>
              </a:endParaRPr>
            </a:p>
          </p:txBody>
        </p:sp>
        <p:sp>
          <p:nvSpPr>
            <p:cNvPr id="1049200" name="Freeform 6"/>
            <p:cNvSpPr/>
            <p:nvPr/>
          </p:nvSpPr>
          <p:spPr bwMode="auto">
            <a:xfrm>
              <a:off x="3833" y="2568"/>
              <a:ext cx="408" cy="408"/>
            </a:xfrm>
            <a:custGeom>
              <a:avLst/>
              <a:gdLst>
                <a:gd name="T0" fmla="*/ 0 w 771"/>
                <a:gd name="T1" fmla="*/ 0 h 726"/>
                <a:gd name="T2" fmla="*/ 0 w 771"/>
                <a:gd name="T3" fmla="*/ 22 h 726"/>
                <a:gd name="T4" fmla="*/ 17 w 771"/>
                <a:gd name="T5" fmla="*/ 22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chemeClr val="hlink"/>
              </a:solidFill>
              <a:round/>
            </a:ln>
            <a:effectLst/>
          </p:spPr>
          <p:txBody>
            <a:bodyPr/>
            <a:p>
              <a:endParaRPr altLang="en-US" b="1" lang="zh-CN">
                <a:solidFill>
                  <a:srgbClr val="000099"/>
                </a:solidFill>
              </a:endParaRPr>
            </a:p>
          </p:txBody>
        </p:sp>
        <p:sp>
          <p:nvSpPr>
            <p:cNvPr id="1049201" name="Text Box 7"/>
            <p:cNvSpPr txBox="1">
              <a:spLocks noChangeArrowheads="1"/>
            </p:cNvSpPr>
            <p:nvPr/>
          </p:nvSpPr>
          <p:spPr bwMode="auto">
            <a:xfrm>
              <a:off x="4275" y="2821"/>
              <a:ext cx="1151" cy="33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000099"/>
                  </a:solidFill>
                  <a:latin typeface="Arial" panose="020B0604020202020204" pitchFamily="34" charset="0"/>
                  <a:ea typeface="黑体" panose="02010609060101010101" pitchFamily="2" charset="-122"/>
                </a:rPr>
                <a:t>有时可省略</a:t>
              </a:r>
              <a:endParaRPr altLang="en-US" b="1" sz="2800" lang="zh-CN">
                <a:solidFill>
                  <a:srgbClr val="000099"/>
                </a:solidFill>
                <a:latin typeface="Arial" panose="020B0604020202020204" pitchFamily="34" charset="0"/>
                <a:ea typeface="黑体" panose="02010609060101010101" pitchFamily="2" charset="-122"/>
              </a:endParaRPr>
            </a:p>
          </p:txBody>
        </p:sp>
      </p:gr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9205" name="标题 1"/>
          <p:cNvSpPr>
            <a:spLocks noGrp="1"/>
          </p:cNvSpPr>
          <p:nvPr>
            <p:ph type="title"/>
          </p:nvPr>
        </p:nvSpPr>
        <p:spPr/>
        <p:txBody>
          <a:bodyPr/>
          <a:p>
            <a:pPr algn="ctr"/>
            <a:r>
              <a:rPr altLang="zh-CN" dirty="0" lang="en-US"/>
              <a:t>URL </a:t>
            </a:r>
            <a:r>
              <a:rPr altLang="en-US" dirty="0" lang="zh-CN"/>
              <a:t>的一般形式（续） </a:t>
            </a:r>
            <a:endParaRPr altLang="en-US" dirty="0" lang="zh-CN"/>
          </a:p>
        </p:txBody>
      </p:sp>
      <p:sp>
        <p:nvSpPr>
          <p:cNvPr id="1049206" name="内容占位符 2"/>
          <p:cNvSpPr>
            <a:spLocks noGrp="1"/>
          </p:cNvSpPr>
          <p:nvPr>
            <p:ph idx="1"/>
          </p:nvPr>
        </p:nvSpPr>
        <p:spPr/>
        <p:txBody>
          <a:bodyPr/>
          <a:p>
            <a:r>
              <a:rPr altLang="zh-CN" dirty="0" lang="zh-CN"/>
              <a:t>现在有些浏览器为了方便用户，在输入</a:t>
            </a:r>
            <a:r>
              <a:rPr altLang="zh-CN" dirty="0" lang="en-US"/>
              <a:t>URL</a:t>
            </a:r>
            <a:r>
              <a:rPr altLang="zh-CN" dirty="0" lang="zh-CN"/>
              <a:t>时，可以把最前面的“</a:t>
            </a:r>
            <a:r>
              <a:rPr altLang="zh-CN" dirty="0" lang="en-US"/>
              <a:t>http://</a:t>
            </a:r>
            <a:r>
              <a:rPr altLang="zh-CN" dirty="0" lang="zh-CN"/>
              <a:t>”甚至把主机名最前面的“</a:t>
            </a:r>
            <a:r>
              <a:rPr altLang="zh-CN" dirty="0" lang="en-US"/>
              <a:t>www</a:t>
            </a:r>
            <a:r>
              <a:rPr altLang="zh-CN" dirty="0" lang="zh-CN"/>
              <a:t>”省略，然后浏览器替用户把省略的字符添上</a:t>
            </a:r>
            <a:r>
              <a:rPr altLang="zh-CN" dirty="0" lang="zh-CN" smtClean="0"/>
              <a:t>。</a:t>
            </a:r>
            <a:endParaRPr altLang="zh-CN" dirty="0" lang="en-US" smtClean="0"/>
          </a:p>
          <a:p>
            <a:r>
              <a:rPr altLang="zh-CN" dirty="0" lang="zh-CN" smtClean="0"/>
              <a:t>例如</a:t>
            </a:r>
            <a:r>
              <a:rPr altLang="zh-CN" dirty="0" lang="zh-CN"/>
              <a:t>，用户只要键入</a:t>
            </a:r>
            <a:r>
              <a:rPr altLang="zh-CN" dirty="0" lang="en-US"/>
              <a:t>ctrip.com</a:t>
            </a:r>
            <a:r>
              <a:rPr altLang="zh-CN" dirty="0" lang="zh-CN"/>
              <a:t>，浏览器就自动把未键入的字符补齐，变成</a:t>
            </a:r>
            <a:r>
              <a:rPr altLang="zh-CN" dirty="0" lang="en-US"/>
              <a:t>http://www.ctrip.com</a:t>
            </a:r>
            <a:r>
              <a:rPr altLang="zh-CN" dirty="0" lang="zh-CN" smtClean="0"/>
              <a:t>。</a:t>
            </a:r>
            <a:endParaRPr altLang="zh-CN" dirty="0" 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9207" name="Rectangle 2"/>
          <p:cNvSpPr>
            <a:spLocks noChangeArrowheads="1"/>
          </p:cNvSpPr>
          <p:nvPr/>
        </p:nvSpPr>
        <p:spPr bwMode="auto">
          <a:xfrm>
            <a:off x="1052513" y="1844824"/>
            <a:ext cx="6318515" cy="792162"/>
          </a:xfrm>
          <a:prstGeom prst="rect"/>
          <a:solidFill>
            <a:srgbClr val="CCECFF"/>
          </a:solidFill>
          <a:ln w="9525">
            <a:solidFill>
              <a:srgbClr val="333399"/>
            </a:solidFill>
            <a:miter lim="800000"/>
          </a:ln>
          <a:effectLst/>
        </p:spPr>
        <p:txBody>
          <a:bodyPr anchor="ctr" wrap="none"/>
          <a:p>
            <a:pPr eaLnBrk="1" hangingPunct="1"/>
            <a:endParaRPr altLang="en-US" lang="zh-CN"/>
          </a:p>
        </p:txBody>
      </p:sp>
      <p:sp>
        <p:nvSpPr>
          <p:cNvPr id="1049208" name="Rectangle 3"/>
          <p:cNvSpPr>
            <a:spLocks noGrp="1" noChangeArrowheads="1"/>
          </p:cNvSpPr>
          <p:nvPr>
            <p:ph type="title"/>
          </p:nvPr>
        </p:nvSpPr>
        <p:spPr/>
        <p:txBody>
          <a:bodyPr/>
          <a:p>
            <a:pPr eaLnBrk="1" hangingPunct="1"/>
            <a:r>
              <a:rPr dirty="0" lang="en-US" smtClean="0"/>
              <a:t>2. </a:t>
            </a:r>
            <a:r>
              <a:rPr dirty="0" smtClean="0"/>
              <a:t>使用 </a:t>
            </a:r>
            <a:r>
              <a:rPr altLang="zh-CN" dirty="0" lang="en-US"/>
              <a:t>HTTP </a:t>
            </a:r>
            <a:r>
              <a:rPr dirty="0"/>
              <a:t>的 </a:t>
            </a:r>
            <a:r>
              <a:rPr altLang="zh-CN" dirty="0" lang="en-US"/>
              <a:t>URL</a:t>
            </a:r>
            <a:endParaRPr altLang="zh-CN" dirty="0" lang="en-US"/>
          </a:p>
        </p:txBody>
      </p:sp>
      <p:sp>
        <p:nvSpPr>
          <p:cNvPr id="1049209" name="Rectangle 4"/>
          <p:cNvSpPr>
            <a:spLocks noGrp="1" noChangeArrowheads="1"/>
          </p:cNvSpPr>
          <p:nvPr>
            <p:ph idx="1"/>
          </p:nvPr>
        </p:nvSpPr>
        <p:spPr/>
        <p:txBody>
          <a:bodyPr/>
          <a:p>
            <a:pPr eaLnBrk="1" hangingPunct="1" indent="-316230" marL="316230">
              <a:spcBef>
                <a:spcPts val="555"/>
              </a:spcBef>
            </a:pPr>
            <a:r>
              <a:rPr altLang="en-US" dirty="0" lang="zh-CN"/>
              <a:t>使用 </a:t>
            </a:r>
            <a:r>
              <a:rPr altLang="zh-CN" dirty="0" lang="en-US"/>
              <a:t>HTTP </a:t>
            </a:r>
            <a:r>
              <a:rPr altLang="en-US" dirty="0" lang="zh-CN"/>
              <a:t>的 </a:t>
            </a:r>
            <a:r>
              <a:rPr altLang="zh-CN" dirty="0" lang="en-US"/>
              <a:t>URL </a:t>
            </a:r>
            <a:r>
              <a:rPr altLang="en-US" dirty="0" lang="zh-CN"/>
              <a:t>的一般形式</a:t>
            </a:r>
            <a:endParaRPr altLang="en-US" dirty="0" lang="zh-CN"/>
          </a:p>
          <a:p>
            <a:pPr eaLnBrk="1" hangingPunct="1" indent="-316230" marL="316230">
              <a:spcBef>
                <a:spcPct val="50000"/>
              </a:spcBef>
              <a:buFont typeface="Wingdings" panose="05000000000000000000" pitchFamily="2" charset="2"/>
              <a:buNone/>
            </a:pPr>
            <a:r>
              <a:rPr altLang="en-US" dirty="0" lang="zh-CN"/>
              <a:t>       </a:t>
            </a:r>
            <a:r>
              <a:rPr altLang="zh-CN" dirty="0" lang="en-US"/>
              <a:t>http://&lt;</a:t>
            </a:r>
            <a:r>
              <a:rPr altLang="en-US" dirty="0" lang="zh-CN"/>
              <a:t>主机</a:t>
            </a:r>
            <a:r>
              <a:rPr altLang="zh-CN" dirty="0" lang="en-US"/>
              <a:t>&gt;:&lt;</a:t>
            </a:r>
            <a:r>
              <a:rPr altLang="en-US" dirty="0" lang="zh-CN"/>
              <a:t>端口</a:t>
            </a:r>
            <a:r>
              <a:rPr altLang="zh-CN" dirty="0" lang="en-US"/>
              <a:t>&gt;/&lt;</a:t>
            </a:r>
            <a:r>
              <a:rPr altLang="en-US" dirty="0" lang="zh-CN"/>
              <a:t>路径</a:t>
            </a:r>
            <a:r>
              <a:rPr altLang="zh-CN" dirty="0" lang="en-US"/>
              <a:t>&gt; </a:t>
            </a:r>
            <a:endParaRPr altLang="zh-CN" dirty="0" lang="en-US"/>
          </a:p>
        </p:txBody>
      </p:sp>
      <p:grpSp>
        <p:nvGrpSpPr>
          <p:cNvPr id="317" name="Group 9"/>
          <p:cNvGrpSpPr/>
          <p:nvPr/>
        </p:nvGrpSpPr>
        <p:grpSpPr bwMode="auto">
          <a:xfrm>
            <a:off x="908046" y="1987698"/>
            <a:ext cx="3828257" cy="1527174"/>
            <a:chOff x="891" y="1664"/>
            <a:chExt cx="2226" cy="962"/>
          </a:xfrm>
        </p:grpSpPr>
        <p:grpSp>
          <p:nvGrpSpPr>
            <p:cNvPr id="318" name="Group 5"/>
            <p:cNvGrpSpPr/>
            <p:nvPr/>
          </p:nvGrpSpPr>
          <p:grpSpPr bwMode="auto">
            <a:xfrm>
              <a:off x="1156" y="1664"/>
              <a:ext cx="457" cy="681"/>
              <a:chOff x="1156" y="1570"/>
              <a:chExt cx="335" cy="681"/>
            </a:xfrm>
          </p:grpSpPr>
          <p:sp>
            <p:nvSpPr>
              <p:cNvPr id="1049210" name="Rectangle 6"/>
              <p:cNvSpPr>
                <a:spLocks noChangeArrowheads="1"/>
              </p:cNvSpPr>
              <p:nvPr/>
            </p:nvSpPr>
            <p:spPr bwMode="auto">
              <a:xfrm>
                <a:off x="1156" y="1570"/>
                <a:ext cx="335" cy="361"/>
              </a:xfrm>
              <a:prstGeom prst="rect"/>
              <a:noFill/>
              <a:ln w="38100">
                <a:solidFill>
                  <a:schemeClr val="hlink"/>
                </a:solidFill>
                <a:miter lim="800000"/>
              </a:ln>
              <a:effectLst/>
            </p:spPr>
            <p:txBody>
              <a:bodyPr anchor="ctr" wrap="none"/>
              <a:p>
                <a:pPr eaLnBrk="1" hangingPunct="1"/>
                <a:endParaRPr altLang="en-US" lang="zh-CN"/>
              </a:p>
            </p:txBody>
          </p:sp>
          <p:sp>
            <p:nvSpPr>
              <p:cNvPr id="1049211" name="Line 7"/>
              <p:cNvSpPr>
                <a:spLocks noChangeShapeType="1"/>
              </p:cNvSpPr>
              <p:nvPr/>
            </p:nvSpPr>
            <p:spPr bwMode="auto">
              <a:xfrm flipV="1">
                <a:off x="1338" y="1933"/>
                <a:ext cx="0" cy="318"/>
              </a:xfrm>
              <a:prstGeom prst="line"/>
              <a:noFill/>
              <a:ln w="38100">
                <a:solidFill>
                  <a:schemeClr val="hlink"/>
                </a:solidFill>
                <a:round/>
                <a:tailEnd type="triangle" w="med" len="med"/>
              </a:ln>
              <a:effectLst/>
            </p:spPr>
            <p:txBody>
              <a:bodyPr/>
              <a:p>
                <a:endParaRPr altLang="en-US" lang="zh-CN"/>
              </a:p>
            </p:txBody>
          </p:sp>
        </p:grpSp>
        <p:sp>
          <p:nvSpPr>
            <p:cNvPr id="1049212" name="Text Box 8"/>
            <p:cNvSpPr txBox="1">
              <a:spLocks noChangeArrowheads="1"/>
            </p:cNvSpPr>
            <p:nvPr/>
          </p:nvSpPr>
          <p:spPr bwMode="auto">
            <a:xfrm>
              <a:off x="891" y="2296"/>
              <a:ext cx="2226" cy="33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dirty="0" sz="2800" lang="zh-CN">
                  <a:solidFill>
                    <a:srgbClr val="000099"/>
                  </a:solidFill>
                  <a:latin typeface="Arial" panose="020B0604020202020204" pitchFamily="34" charset="0"/>
                  <a:ea typeface="黑体" panose="02010609060101010101" pitchFamily="2" charset="-122"/>
                </a:rPr>
                <a:t>这表示使用 </a:t>
              </a:r>
              <a:r>
                <a:rPr altLang="zh-CN" b="1" dirty="0" sz="2800" lang="en-US">
                  <a:solidFill>
                    <a:srgbClr val="000099"/>
                  </a:solidFill>
                  <a:latin typeface="Arial" panose="020B0604020202020204" pitchFamily="34" charset="0"/>
                  <a:ea typeface="黑体" panose="02010609060101010101" pitchFamily="2" charset="-122"/>
                </a:rPr>
                <a:t>HTTP </a:t>
              </a:r>
              <a:r>
                <a:rPr altLang="en-US" b="1" dirty="0" sz="2800" lang="zh-CN">
                  <a:solidFill>
                    <a:srgbClr val="000099"/>
                  </a:solidFill>
                  <a:latin typeface="Arial" panose="020B0604020202020204" pitchFamily="34" charset="0"/>
                  <a:ea typeface="黑体" panose="02010609060101010101" pitchFamily="2" charset="-122"/>
                </a:rPr>
                <a:t>协议</a:t>
              </a:r>
              <a:endParaRPr altLang="en-US" b="1" dirty="0" sz="2800" lang="zh-CN">
                <a:solidFill>
                  <a:srgbClr val="000099"/>
                </a:solidFill>
                <a:latin typeface="Arial" panose="020B0604020202020204" pitchFamily="34" charset="0"/>
                <a:ea typeface="黑体" panose="02010609060101010101" pitchFamily="2" charset="-122"/>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9216" name="Rectangle 2"/>
          <p:cNvSpPr>
            <a:spLocks noChangeArrowheads="1"/>
          </p:cNvSpPr>
          <p:nvPr/>
        </p:nvSpPr>
        <p:spPr bwMode="auto">
          <a:xfrm>
            <a:off x="1129904" y="1844824"/>
            <a:ext cx="6318515" cy="792162"/>
          </a:xfrm>
          <a:prstGeom prst="rect"/>
          <a:solidFill>
            <a:srgbClr val="CCECFF"/>
          </a:solidFill>
          <a:ln w="9525">
            <a:solidFill>
              <a:srgbClr val="333399"/>
            </a:solidFill>
            <a:miter lim="800000"/>
          </a:ln>
          <a:effectLst/>
        </p:spPr>
        <p:txBody>
          <a:bodyPr anchor="ctr" wrap="none"/>
          <a:p>
            <a:pPr eaLnBrk="1" hangingPunct="1"/>
            <a:endParaRPr altLang="en-US" lang="zh-CN"/>
          </a:p>
        </p:txBody>
      </p:sp>
      <p:sp>
        <p:nvSpPr>
          <p:cNvPr id="1049217" name="Rectangle 3"/>
          <p:cNvSpPr>
            <a:spLocks noGrp="1" noChangeArrowheads="1"/>
          </p:cNvSpPr>
          <p:nvPr>
            <p:ph type="title"/>
          </p:nvPr>
        </p:nvSpPr>
        <p:spPr>
          <a:xfrm>
            <a:off x="497021" y="188913"/>
            <a:ext cx="9065021" cy="792162"/>
          </a:xfrm>
        </p:spPr>
        <p:txBody>
          <a:bodyPr/>
          <a:p>
            <a:pPr eaLnBrk="1" hangingPunct="1"/>
            <a:r>
              <a:rPr dirty="0" lang="en-US" smtClean="0"/>
              <a:t>2. </a:t>
            </a:r>
            <a:r>
              <a:rPr dirty="0" smtClean="0"/>
              <a:t>使用 </a:t>
            </a:r>
            <a:r>
              <a:rPr altLang="zh-CN" dirty="0" lang="en-US"/>
              <a:t>HTTP </a:t>
            </a:r>
            <a:r>
              <a:rPr dirty="0"/>
              <a:t>的 </a:t>
            </a:r>
            <a:r>
              <a:rPr altLang="zh-CN" dirty="0" lang="en-US"/>
              <a:t>URL</a:t>
            </a:r>
            <a:endParaRPr altLang="zh-CN" dirty="0" lang="en-US"/>
          </a:p>
        </p:txBody>
      </p:sp>
      <p:sp>
        <p:nvSpPr>
          <p:cNvPr id="1049218" name="Rectangle 4"/>
          <p:cNvSpPr>
            <a:spLocks noGrp="1" noChangeArrowheads="1"/>
          </p:cNvSpPr>
          <p:nvPr>
            <p:ph idx="1"/>
          </p:nvPr>
        </p:nvSpPr>
        <p:spPr>
          <a:xfrm>
            <a:off x="497021" y="1195389"/>
            <a:ext cx="9065021" cy="4935537"/>
          </a:xfrm>
        </p:spPr>
        <p:txBody>
          <a:bodyPr/>
          <a:p>
            <a:pPr eaLnBrk="1" hangingPunct="1" indent="-316230" marL="316230">
              <a:spcBef>
                <a:spcPts val="555"/>
              </a:spcBef>
            </a:pPr>
            <a:r>
              <a:rPr altLang="en-US" dirty="0" lang="zh-CN"/>
              <a:t>使用 </a:t>
            </a:r>
            <a:r>
              <a:rPr altLang="zh-CN" dirty="0" lang="en-US"/>
              <a:t>HTTP </a:t>
            </a:r>
            <a:r>
              <a:rPr altLang="en-US" dirty="0" lang="zh-CN"/>
              <a:t>的 </a:t>
            </a:r>
            <a:r>
              <a:rPr altLang="zh-CN" dirty="0" lang="en-US"/>
              <a:t>URL </a:t>
            </a:r>
            <a:r>
              <a:rPr altLang="en-US" dirty="0" lang="zh-CN"/>
              <a:t>的一般形式</a:t>
            </a:r>
            <a:endParaRPr altLang="en-US" dirty="0" lang="zh-CN"/>
          </a:p>
          <a:p>
            <a:pPr eaLnBrk="1" hangingPunct="1" indent="-316230" marL="316230">
              <a:spcBef>
                <a:spcPct val="50000"/>
              </a:spcBef>
              <a:buFont typeface="Wingdings" panose="05000000000000000000" pitchFamily="2" charset="2"/>
              <a:buNone/>
            </a:pPr>
            <a:r>
              <a:rPr altLang="en-US" dirty="0" lang="zh-CN"/>
              <a:t>       </a:t>
            </a:r>
            <a:r>
              <a:rPr altLang="zh-CN" dirty="0" lang="en-US"/>
              <a:t>http://&lt;</a:t>
            </a:r>
            <a:r>
              <a:rPr altLang="en-US" dirty="0" lang="zh-CN"/>
              <a:t>主机</a:t>
            </a:r>
            <a:r>
              <a:rPr altLang="zh-CN" dirty="0" lang="en-US"/>
              <a:t>&gt;:&lt;</a:t>
            </a:r>
            <a:r>
              <a:rPr altLang="en-US" dirty="0" lang="zh-CN"/>
              <a:t>端口</a:t>
            </a:r>
            <a:r>
              <a:rPr altLang="zh-CN" dirty="0" lang="en-US"/>
              <a:t>&gt;/&lt;</a:t>
            </a:r>
            <a:r>
              <a:rPr altLang="en-US" dirty="0" lang="zh-CN"/>
              <a:t>路径</a:t>
            </a:r>
            <a:r>
              <a:rPr altLang="zh-CN" dirty="0" lang="en-US"/>
              <a:t>&gt; </a:t>
            </a:r>
            <a:endParaRPr altLang="zh-CN" dirty="0" lang="en-US"/>
          </a:p>
        </p:txBody>
      </p:sp>
      <p:grpSp>
        <p:nvGrpSpPr>
          <p:cNvPr id="322" name="Group 6"/>
          <p:cNvGrpSpPr/>
          <p:nvPr/>
        </p:nvGrpSpPr>
        <p:grpSpPr bwMode="auto">
          <a:xfrm>
            <a:off x="2139421" y="1998811"/>
            <a:ext cx="404152" cy="1081088"/>
            <a:chOff x="1156" y="1570"/>
            <a:chExt cx="335" cy="681"/>
          </a:xfrm>
        </p:grpSpPr>
        <p:sp>
          <p:nvSpPr>
            <p:cNvPr id="1049219" name="Rectangle 7"/>
            <p:cNvSpPr>
              <a:spLocks noChangeArrowheads="1"/>
            </p:cNvSpPr>
            <p:nvPr/>
          </p:nvSpPr>
          <p:spPr bwMode="auto">
            <a:xfrm>
              <a:off x="1156" y="1570"/>
              <a:ext cx="335" cy="361"/>
            </a:xfrm>
            <a:prstGeom prst="rect"/>
            <a:noFill/>
            <a:ln w="38100">
              <a:solidFill>
                <a:schemeClr val="hlink"/>
              </a:solidFill>
              <a:miter lim="800000"/>
            </a:ln>
            <a:effectLst/>
          </p:spPr>
          <p:txBody>
            <a:bodyPr anchor="ctr" wrap="none"/>
            <a:p>
              <a:pPr eaLnBrk="1" hangingPunct="1"/>
              <a:endParaRPr altLang="en-US" lang="zh-CN"/>
            </a:p>
          </p:txBody>
        </p:sp>
        <p:sp>
          <p:nvSpPr>
            <p:cNvPr id="1049220" name="Line 8"/>
            <p:cNvSpPr>
              <a:spLocks noChangeShapeType="1"/>
            </p:cNvSpPr>
            <p:nvPr/>
          </p:nvSpPr>
          <p:spPr bwMode="auto">
            <a:xfrm flipV="1">
              <a:off x="1338" y="1933"/>
              <a:ext cx="0" cy="318"/>
            </a:xfrm>
            <a:prstGeom prst="line"/>
            <a:noFill/>
            <a:ln w="38100">
              <a:solidFill>
                <a:schemeClr val="hlink"/>
              </a:solidFill>
              <a:round/>
              <a:tailEnd type="triangle" w="med" len="med"/>
            </a:ln>
            <a:effectLst/>
          </p:spPr>
          <p:txBody>
            <a:bodyPr/>
            <a:p>
              <a:endParaRPr altLang="en-US" lang="zh-CN"/>
            </a:p>
          </p:txBody>
        </p:sp>
      </p:grpSp>
      <p:sp>
        <p:nvSpPr>
          <p:cNvPr id="1049221" name="Text Box 9"/>
          <p:cNvSpPr txBox="1">
            <a:spLocks noChangeArrowheads="1"/>
          </p:cNvSpPr>
          <p:nvPr/>
        </p:nvSpPr>
        <p:spPr bwMode="auto">
          <a:xfrm>
            <a:off x="1108502" y="2981474"/>
            <a:ext cx="4852610" cy="52322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dirty="0" sz="2800" lang="zh-CN">
                <a:solidFill>
                  <a:srgbClr val="000099"/>
                </a:solidFill>
                <a:ea typeface="黑体" panose="02010609060101010101" pitchFamily="2" charset="-122"/>
              </a:rPr>
              <a:t>冒号和两个斜线是规定的格式</a:t>
            </a:r>
            <a:endParaRPr altLang="en-US" b="1" dirty="0" sz="2800" lang="zh-CN">
              <a:solidFill>
                <a:srgbClr val="000099"/>
              </a:solidFill>
              <a:ea typeface="黑体" panose="02010609060101010101" pitchFamily="2" charset="-122"/>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14" name="Rectangle 4"/>
          <p:cNvSpPr>
            <a:spLocks noChangeArrowheads="1"/>
          </p:cNvSpPr>
          <p:nvPr/>
        </p:nvSpPr>
        <p:spPr bwMode="auto">
          <a:xfrm>
            <a:off x="1674994" y="4077072"/>
            <a:ext cx="6950414" cy="763587"/>
          </a:xfrm>
          <a:prstGeom prst="rect"/>
          <a:solidFill>
            <a:srgbClr val="FFFF00"/>
          </a:solidFill>
          <a:ln w="28575">
            <a:solidFill>
              <a:srgbClr val="333399"/>
            </a:solidFill>
            <a:miter lim="800000"/>
          </a:ln>
          <a:effectLst/>
        </p:spPr>
        <p:txBody>
          <a:bodyPr anchor="ctr" wrap="none"/>
          <a:p>
            <a:pPr eaLnBrk="1" hangingPunct="1"/>
            <a:endParaRPr altLang="en-US" lang="zh-CN"/>
          </a:p>
        </p:txBody>
      </p:sp>
      <p:sp>
        <p:nvSpPr>
          <p:cNvPr id="1048615" name="Rectangle 2"/>
          <p:cNvSpPr>
            <a:spLocks noGrp="1" noChangeArrowheads="1"/>
          </p:cNvSpPr>
          <p:nvPr>
            <p:ph type="title"/>
          </p:nvPr>
        </p:nvSpPr>
        <p:spPr/>
        <p:txBody>
          <a:bodyPr/>
          <a:p>
            <a:pPr eaLnBrk="1" hangingPunct="1"/>
            <a:r>
              <a:rPr altLang="zh-CN" dirty="0" lang="en-US"/>
              <a:t>6.1.2   </a:t>
            </a:r>
            <a:r>
              <a:rPr altLang="en-US" dirty="0" lang="zh-CN" smtClean="0"/>
              <a:t>互联网</a:t>
            </a:r>
            <a:r>
              <a:rPr altLang="en-US" dirty="0" lang="zh-CN"/>
              <a:t>的域名结构</a:t>
            </a:r>
            <a:endParaRPr altLang="en-US" dirty="0" lang="zh-CN"/>
          </a:p>
        </p:txBody>
      </p:sp>
      <p:sp>
        <p:nvSpPr>
          <p:cNvPr id="1048616" name="Rectangle 3"/>
          <p:cNvSpPr>
            <a:spLocks noGrp="1" noChangeArrowheads="1"/>
          </p:cNvSpPr>
          <p:nvPr>
            <p:ph idx="1"/>
          </p:nvPr>
        </p:nvSpPr>
        <p:spPr/>
        <p:txBody>
          <a:bodyPr/>
          <a:p>
            <a:pPr eaLnBrk="1" hangingPunct="1"/>
            <a:r>
              <a:rPr altLang="en-US" dirty="0" lang="zh-CN" smtClean="0">
                <a:ea typeface="黑体" panose="02010609060101010101" pitchFamily="2" charset="-122"/>
              </a:rPr>
              <a:t>互联网采用了层次树状结构的命名方法。</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任何一个连接在互联网上的主机或路由器，都有一个</a:t>
            </a:r>
            <a:r>
              <a:rPr altLang="en-US" dirty="0" lang="zh-CN" smtClean="0">
                <a:solidFill>
                  <a:srgbClr val="FF0000"/>
                </a:solidFill>
                <a:ea typeface="黑体" panose="02010609060101010101" pitchFamily="2" charset="-122"/>
              </a:rPr>
              <a:t>唯一</a:t>
            </a:r>
            <a:r>
              <a:rPr altLang="en-US" dirty="0" lang="zh-CN" smtClean="0">
                <a:ea typeface="黑体" panose="02010609060101010101" pitchFamily="2" charset="-122"/>
              </a:rPr>
              <a:t>的层次结构的名字，即</a:t>
            </a:r>
            <a:r>
              <a:rPr altLang="en-US" dirty="0" lang="zh-CN" smtClean="0">
                <a:solidFill>
                  <a:srgbClr val="FF0000"/>
                </a:solidFill>
                <a:ea typeface="黑体" panose="02010609060101010101" pitchFamily="2" charset="-122"/>
              </a:rPr>
              <a:t>域名</a:t>
            </a:r>
            <a:r>
              <a:rPr altLang="en-US" dirty="0" lang="zh-CN" smtClean="0">
                <a:ea typeface="黑体" panose="02010609060101010101" pitchFamily="2" charset="-122"/>
              </a:rPr>
              <a:t>。</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域名的结构由标号序列组成，各标号之间用</a:t>
            </a:r>
            <a:r>
              <a:rPr altLang="en-US" dirty="0" lang="zh-CN" smtClean="0">
                <a:solidFill>
                  <a:srgbClr val="FF0000"/>
                </a:solidFill>
                <a:ea typeface="黑体" panose="02010609060101010101" pitchFamily="2" charset="-122"/>
              </a:rPr>
              <a:t>点</a:t>
            </a:r>
            <a:r>
              <a:rPr altLang="en-US" dirty="0" lang="zh-CN" smtClean="0">
                <a:ea typeface="黑体" panose="02010609060101010101" pitchFamily="2" charset="-122"/>
              </a:rPr>
              <a:t>隔开：</a:t>
            </a:r>
            <a:endParaRPr altLang="en-US" dirty="0" lang="zh-CN" smtClean="0">
              <a:ea typeface="黑体" panose="02010609060101010101" pitchFamily="2" charset="-122"/>
            </a:endParaRPr>
          </a:p>
          <a:p>
            <a:pPr eaLnBrk="1" hangingPunct="1">
              <a:spcAft>
                <a:spcPct val="60000"/>
              </a:spcAft>
              <a:buFont typeface="Wingdings" panose="05000000000000000000" pitchFamily="2" charset="2"/>
              <a:buNone/>
            </a:pPr>
            <a:r>
              <a:rPr altLang="en-US" dirty="0" lang="zh-CN" smtClean="0">
                <a:ea typeface="黑体" panose="02010609060101010101" pitchFamily="2" charset="-122"/>
              </a:rPr>
              <a:t>              </a:t>
            </a:r>
            <a:r>
              <a:rPr altLang="zh-CN" dirty="0" lang="en-US" smtClean="0">
                <a:ea typeface="黑体" panose="02010609060101010101" pitchFamily="2" charset="-122"/>
              </a:rPr>
              <a:t>… . </a:t>
            </a:r>
            <a:r>
              <a:rPr altLang="en-US" dirty="0" lang="zh-CN" smtClean="0">
                <a:ea typeface="黑体" panose="02010609060101010101" pitchFamily="2" charset="-122"/>
              </a:rPr>
              <a:t>三级域名 </a:t>
            </a:r>
            <a:r>
              <a:rPr altLang="zh-CN" dirty="0" lang="en-US" smtClean="0">
                <a:ea typeface="黑体" panose="02010609060101010101" pitchFamily="2" charset="-122"/>
              </a:rPr>
              <a:t>. </a:t>
            </a:r>
            <a:r>
              <a:rPr altLang="en-US" dirty="0" lang="zh-CN" smtClean="0">
                <a:ea typeface="黑体" panose="02010609060101010101" pitchFamily="2" charset="-122"/>
              </a:rPr>
              <a:t>二级域名 </a:t>
            </a:r>
            <a:r>
              <a:rPr altLang="zh-CN" dirty="0" lang="en-US" smtClean="0">
                <a:ea typeface="黑体" panose="02010609060101010101" pitchFamily="2" charset="-122"/>
              </a:rPr>
              <a:t>. </a:t>
            </a:r>
            <a:r>
              <a:rPr altLang="en-US" dirty="0" lang="zh-CN" smtClean="0">
                <a:ea typeface="黑体" panose="02010609060101010101" pitchFamily="2" charset="-122"/>
              </a:rPr>
              <a:t>顶级域名</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各标号分别代表不同级别的域名。  </a:t>
            </a:r>
            <a:endParaRPr altLang="en-US" dirty="0" lang="zh-CN" smtClean="0">
              <a:ea typeface="黑体" panose="02010609060101010101" pitchFamily="2" charset="-122"/>
            </a:endParaRPr>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9225" name="Rectangle 2"/>
          <p:cNvSpPr>
            <a:spLocks noChangeArrowheads="1"/>
          </p:cNvSpPr>
          <p:nvPr/>
        </p:nvSpPr>
        <p:spPr bwMode="auto">
          <a:xfrm>
            <a:off x="1052513" y="1844824"/>
            <a:ext cx="6318515" cy="792162"/>
          </a:xfrm>
          <a:prstGeom prst="rect"/>
          <a:solidFill>
            <a:srgbClr val="CCECFF"/>
          </a:solidFill>
          <a:ln w="9525">
            <a:solidFill>
              <a:srgbClr val="333399"/>
            </a:solidFill>
            <a:miter lim="800000"/>
          </a:ln>
          <a:effectLst/>
        </p:spPr>
        <p:txBody>
          <a:bodyPr anchor="ctr" wrap="none"/>
          <a:p>
            <a:pPr eaLnBrk="1" hangingPunct="1"/>
            <a:endParaRPr altLang="en-US" lang="zh-CN"/>
          </a:p>
        </p:txBody>
      </p:sp>
      <p:sp>
        <p:nvSpPr>
          <p:cNvPr id="1049226" name="Rectangle 3"/>
          <p:cNvSpPr>
            <a:spLocks noGrp="1" noChangeArrowheads="1"/>
          </p:cNvSpPr>
          <p:nvPr>
            <p:ph type="title"/>
          </p:nvPr>
        </p:nvSpPr>
        <p:spPr>
          <a:xfrm>
            <a:off x="497021" y="188913"/>
            <a:ext cx="9065021" cy="792162"/>
          </a:xfrm>
        </p:spPr>
        <p:txBody>
          <a:bodyPr/>
          <a:p>
            <a:pPr eaLnBrk="1" hangingPunct="1"/>
            <a:r>
              <a:rPr dirty="0" lang="en-US" smtClean="0"/>
              <a:t>2. </a:t>
            </a:r>
            <a:r>
              <a:rPr dirty="0" smtClean="0"/>
              <a:t>使用 </a:t>
            </a:r>
            <a:r>
              <a:rPr altLang="zh-CN" dirty="0" lang="en-US"/>
              <a:t>HTTP </a:t>
            </a:r>
            <a:r>
              <a:rPr dirty="0"/>
              <a:t>的 </a:t>
            </a:r>
            <a:r>
              <a:rPr altLang="zh-CN" dirty="0" lang="en-US"/>
              <a:t>URL</a:t>
            </a:r>
            <a:endParaRPr altLang="zh-CN" dirty="0" lang="en-US"/>
          </a:p>
        </p:txBody>
      </p:sp>
      <p:sp>
        <p:nvSpPr>
          <p:cNvPr id="1049227" name="Rectangle 4"/>
          <p:cNvSpPr>
            <a:spLocks noGrp="1" noChangeArrowheads="1"/>
          </p:cNvSpPr>
          <p:nvPr>
            <p:ph idx="1"/>
          </p:nvPr>
        </p:nvSpPr>
        <p:spPr>
          <a:xfrm>
            <a:off x="497021" y="1195389"/>
            <a:ext cx="9065021" cy="4935537"/>
          </a:xfrm>
        </p:spPr>
        <p:txBody>
          <a:bodyPr/>
          <a:p>
            <a:pPr eaLnBrk="1" hangingPunct="1" indent="-316230" marL="316230">
              <a:spcBef>
                <a:spcPts val="555"/>
              </a:spcBef>
            </a:pPr>
            <a:r>
              <a:rPr altLang="en-US" dirty="0" lang="zh-CN"/>
              <a:t>使用 </a:t>
            </a:r>
            <a:r>
              <a:rPr altLang="zh-CN" dirty="0" lang="en-US"/>
              <a:t>HTTP </a:t>
            </a:r>
            <a:r>
              <a:rPr altLang="en-US" dirty="0" lang="zh-CN"/>
              <a:t>的 </a:t>
            </a:r>
            <a:r>
              <a:rPr altLang="zh-CN" dirty="0" lang="en-US"/>
              <a:t>URL </a:t>
            </a:r>
            <a:r>
              <a:rPr altLang="en-US" dirty="0" lang="zh-CN"/>
              <a:t>的一般形式</a:t>
            </a:r>
            <a:endParaRPr altLang="en-US" dirty="0" lang="zh-CN"/>
          </a:p>
          <a:p>
            <a:pPr eaLnBrk="1" hangingPunct="1" indent="-316230" marL="316230">
              <a:spcBef>
                <a:spcPct val="50000"/>
              </a:spcBef>
              <a:buFont typeface="Wingdings" panose="05000000000000000000" pitchFamily="2" charset="2"/>
              <a:buNone/>
            </a:pPr>
            <a:r>
              <a:rPr altLang="en-US" dirty="0" lang="zh-CN"/>
              <a:t>       </a:t>
            </a:r>
            <a:r>
              <a:rPr altLang="zh-CN" dirty="0" lang="en-US"/>
              <a:t>http://&lt;</a:t>
            </a:r>
            <a:r>
              <a:rPr altLang="en-US" dirty="0" lang="zh-CN"/>
              <a:t>主机</a:t>
            </a:r>
            <a:r>
              <a:rPr altLang="zh-CN" dirty="0" lang="en-US"/>
              <a:t>&gt;:&lt;</a:t>
            </a:r>
            <a:r>
              <a:rPr altLang="en-US" dirty="0" lang="zh-CN"/>
              <a:t>端口</a:t>
            </a:r>
            <a:r>
              <a:rPr altLang="zh-CN" dirty="0" lang="en-US"/>
              <a:t>&gt;/&lt;</a:t>
            </a:r>
            <a:r>
              <a:rPr altLang="en-US" dirty="0" lang="zh-CN"/>
              <a:t>路径</a:t>
            </a:r>
            <a:r>
              <a:rPr altLang="zh-CN" dirty="0" lang="en-US"/>
              <a:t>&gt; </a:t>
            </a:r>
            <a:endParaRPr altLang="zh-CN" dirty="0" lang="en-US"/>
          </a:p>
        </p:txBody>
      </p:sp>
      <p:grpSp>
        <p:nvGrpSpPr>
          <p:cNvPr id="326" name="Group 5"/>
          <p:cNvGrpSpPr/>
          <p:nvPr/>
        </p:nvGrpSpPr>
        <p:grpSpPr bwMode="auto">
          <a:xfrm>
            <a:off x="2447265" y="1998811"/>
            <a:ext cx="1262327" cy="1081088"/>
            <a:chOff x="1156" y="1570"/>
            <a:chExt cx="335" cy="681"/>
          </a:xfrm>
        </p:grpSpPr>
        <p:sp>
          <p:nvSpPr>
            <p:cNvPr id="1049228" name="Rectangle 6"/>
            <p:cNvSpPr>
              <a:spLocks noChangeArrowheads="1"/>
            </p:cNvSpPr>
            <p:nvPr/>
          </p:nvSpPr>
          <p:spPr bwMode="auto">
            <a:xfrm>
              <a:off x="1156" y="1570"/>
              <a:ext cx="335" cy="361"/>
            </a:xfrm>
            <a:prstGeom prst="rect"/>
            <a:noFill/>
            <a:ln w="38100">
              <a:solidFill>
                <a:schemeClr val="hlink"/>
              </a:solidFill>
              <a:miter lim="800000"/>
            </a:ln>
            <a:effectLst/>
          </p:spPr>
          <p:txBody>
            <a:bodyPr anchor="ctr" wrap="none"/>
            <a:p>
              <a:pPr eaLnBrk="1" hangingPunct="1"/>
              <a:endParaRPr altLang="en-US" lang="zh-CN"/>
            </a:p>
          </p:txBody>
        </p:sp>
        <p:sp>
          <p:nvSpPr>
            <p:cNvPr id="1049229" name="Line 7"/>
            <p:cNvSpPr>
              <a:spLocks noChangeShapeType="1"/>
            </p:cNvSpPr>
            <p:nvPr/>
          </p:nvSpPr>
          <p:spPr bwMode="auto">
            <a:xfrm flipV="1">
              <a:off x="1338" y="1933"/>
              <a:ext cx="0" cy="318"/>
            </a:xfrm>
            <a:prstGeom prst="line"/>
            <a:noFill/>
            <a:ln w="38100">
              <a:solidFill>
                <a:schemeClr val="hlink"/>
              </a:solidFill>
              <a:round/>
              <a:tailEnd type="triangle" w="med" len="med"/>
            </a:ln>
            <a:effectLst/>
          </p:spPr>
          <p:txBody>
            <a:bodyPr/>
            <a:p>
              <a:endParaRPr altLang="en-US" lang="zh-CN"/>
            </a:p>
          </p:txBody>
        </p:sp>
      </p:grpSp>
      <p:sp>
        <p:nvSpPr>
          <p:cNvPr id="1049230" name="Text Box 8"/>
          <p:cNvSpPr txBox="1">
            <a:spLocks noChangeArrowheads="1"/>
          </p:cNvSpPr>
          <p:nvPr/>
        </p:nvSpPr>
        <p:spPr bwMode="auto">
          <a:xfrm>
            <a:off x="1520296" y="3049796"/>
            <a:ext cx="3057247" cy="52322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dirty="0" sz="2800" lang="zh-CN">
                <a:solidFill>
                  <a:srgbClr val="000099"/>
                </a:solidFill>
                <a:ea typeface="黑体" panose="02010609060101010101" pitchFamily="2" charset="-122"/>
              </a:rPr>
              <a:t>这里写主机的域名</a:t>
            </a:r>
            <a:endParaRPr altLang="en-US" b="1" dirty="0" sz="2800" lang="zh-CN">
              <a:solidFill>
                <a:srgbClr val="000099"/>
              </a:solidFill>
              <a:ea typeface="黑体" panose="02010609060101010101" pitchFamily="2" charset="-122"/>
            </a:endParaRPr>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9234" name="Rectangle 2"/>
          <p:cNvSpPr>
            <a:spLocks noChangeArrowheads="1"/>
          </p:cNvSpPr>
          <p:nvPr/>
        </p:nvSpPr>
        <p:spPr bwMode="auto">
          <a:xfrm>
            <a:off x="1154765" y="1916435"/>
            <a:ext cx="6318515" cy="792162"/>
          </a:xfrm>
          <a:prstGeom prst="rect"/>
          <a:solidFill>
            <a:srgbClr val="CCECFF"/>
          </a:solidFill>
          <a:ln w="9525">
            <a:solidFill>
              <a:srgbClr val="333399"/>
            </a:solidFill>
            <a:miter lim="800000"/>
          </a:ln>
          <a:effectLst/>
        </p:spPr>
        <p:txBody>
          <a:bodyPr anchor="ctr" wrap="none"/>
          <a:p>
            <a:pPr eaLnBrk="1" hangingPunct="1"/>
            <a:endParaRPr altLang="en-US" lang="zh-CN"/>
          </a:p>
        </p:txBody>
      </p:sp>
      <p:sp>
        <p:nvSpPr>
          <p:cNvPr id="1049235" name="Rectangle 3"/>
          <p:cNvSpPr>
            <a:spLocks noGrp="1" noChangeArrowheads="1"/>
          </p:cNvSpPr>
          <p:nvPr>
            <p:ph type="title"/>
          </p:nvPr>
        </p:nvSpPr>
        <p:spPr>
          <a:xfrm>
            <a:off x="497021" y="188913"/>
            <a:ext cx="9065021" cy="792162"/>
          </a:xfrm>
        </p:spPr>
        <p:txBody>
          <a:bodyPr/>
          <a:p>
            <a:pPr eaLnBrk="1" hangingPunct="1"/>
            <a:r>
              <a:rPr dirty="0" lang="en-US" smtClean="0"/>
              <a:t>2. </a:t>
            </a:r>
            <a:r>
              <a:rPr dirty="0" smtClean="0"/>
              <a:t>使用 </a:t>
            </a:r>
            <a:r>
              <a:rPr altLang="zh-CN" dirty="0" lang="en-US"/>
              <a:t>HTTP </a:t>
            </a:r>
            <a:r>
              <a:rPr dirty="0"/>
              <a:t>的 </a:t>
            </a:r>
            <a:r>
              <a:rPr altLang="zh-CN" dirty="0" lang="en-US"/>
              <a:t>URL</a:t>
            </a:r>
            <a:endParaRPr altLang="zh-CN" dirty="0" lang="en-US"/>
          </a:p>
        </p:txBody>
      </p:sp>
      <p:sp>
        <p:nvSpPr>
          <p:cNvPr id="1049236" name="Rectangle 4"/>
          <p:cNvSpPr>
            <a:spLocks noGrp="1" noChangeArrowheads="1"/>
          </p:cNvSpPr>
          <p:nvPr>
            <p:ph idx="1"/>
          </p:nvPr>
        </p:nvSpPr>
        <p:spPr>
          <a:xfrm>
            <a:off x="497021" y="1195389"/>
            <a:ext cx="9065021" cy="4935537"/>
          </a:xfrm>
        </p:spPr>
        <p:txBody>
          <a:bodyPr/>
          <a:p>
            <a:pPr eaLnBrk="1" hangingPunct="1" indent="-316230" marL="316230">
              <a:spcBef>
                <a:spcPts val="555"/>
              </a:spcBef>
            </a:pPr>
            <a:r>
              <a:rPr altLang="en-US" dirty="0" lang="zh-CN"/>
              <a:t>使用 </a:t>
            </a:r>
            <a:r>
              <a:rPr altLang="zh-CN" dirty="0" lang="en-US"/>
              <a:t>HTTP </a:t>
            </a:r>
            <a:r>
              <a:rPr altLang="en-US" dirty="0" lang="zh-CN"/>
              <a:t>的 </a:t>
            </a:r>
            <a:r>
              <a:rPr altLang="zh-CN" dirty="0" lang="en-US"/>
              <a:t>URL </a:t>
            </a:r>
            <a:r>
              <a:rPr altLang="en-US" dirty="0" lang="zh-CN"/>
              <a:t>的一般形式</a:t>
            </a:r>
            <a:endParaRPr altLang="en-US" dirty="0" lang="zh-CN"/>
          </a:p>
          <a:p>
            <a:pPr eaLnBrk="1" hangingPunct="1" indent="-316230" marL="316230">
              <a:spcBef>
                <a:spcPct val="50000"/>
              </a:spcBef>
              <a:buFont typeface="Wingdings" panose="05000000000000000000" pitchFamily="2" charset="2"/>
              <a:buNone/>
            </a:pPr>
            <a:r>
              <a:rPr altLang="en-US" dirty="0" lang="zh-CN"/>
              <a:t>       </a:t>
            </a:r>
            <a:r>
              <a:rPr altLang="zh-CN" dirty="0" lang="en-US"/>
              <a:t>http://&lt;</a:t>
            </a:r>
            <a:r>
              <a:rPr altLang="en-US" dirty="0" lang="zh-CN"/>
              <a:t>主机</a:t>
            </a:r>
            <a:r>
              <a:rPr altLang="zh-CN" dirty="0" lang="en-US"/>
              <a:t>&gt;:&lt;</a:t>
            </a:r>
            <a:r>
              <a:rPr altLang="en-US" dirty="0" lang="zh-CN"/>
              <a:t>端口</a:t>
            </a:r>
            <a:r>
              <a:rPr altLang="zh-CN" dirty="0" lang="en-US"/>
              <a:t>&gt;/&lt;</a:t>
            </a:r>
            <a:r>
              <a:rPr altLang="en-US" dirty="0" lang="zh-CN"/>
              <a:t>路径</a:t>
            </a:r>
            <a:r>
              <a:rPr altLang="zh-CN" dirty="0" lang="en-US"/>
              <a:t>&gt; </a:t>
            </a:r>
            <a:endParaRPr altLang="zh-CN" dirty="0" lang="en-US"/>
          </a:p>
        </p:txBody>
      </p:sp>
      <p:grpSp>
        <p:nvGrpSpPr>
          <p:cNvPr id="330" name="Group 5"/>
          <p:cNvGrpSpPr/>
          <p:nvPr/>
        </p:nvGrpSpPr>
        <p:grpSpPr bwMode="auto">
          <a:xfrm>
            <a:off x="3792925" y="1987872"/>
            <a:ext cx="1394752" cy="1081088"/>
            <a:chOff x="1156" y="1570"/>
            <a:chExt cx="335" cy="681"/>
          </a:xfrm>
        </p:grpSpPr>
        <p:sp>
          <p:nvSpPr>
            <p:cNvPr id="1049237" name="Rectangle 6"/>
            <p:cNvSpPr>
              <a:spLocks noChangeArrowheads="1"/>
            </p:cNvSpPr>
            <p:nvPr/>
          </p:nvSpPr>
          <p:spPr bwMode="auto">
            <a:xfrm>
              <a:off x="1156" y="1570"/>
              <a:ext cx="335" cy="361"/>
            </a:xfrm>
            <a:prstGeom prst="rect"/>
            <a:noFill/>
            <a:ln w="38100">
              <a:solidFill>
                <a:schemeClr val="hlink"/>
              </a:solidFill>
              <a:miter lim="800000"/>
            </a:ln>
            <a:effectLst/>
          </p:spPr>
          <p:txBody>
            <a:bodyPr anchor="ctr" wrap="none"/>
            <a:p>
              <a:pPr eaLnBrk="1" hangingPunct="1"/>
              <a:endParaRPr altLang="en-US" lang="zh-CN"/>
            </a:p>
          </p:txBody>
        </p:sp>
        <p:sp>
          <p:nvSpPr>
            <p:cNvPr id="1049238" name="Line 7"/>
            <p:cNvSpPr>
              <a:spLocks noChangeShapeType="1"/>
            </p:cNvSpPr>
            <p:nvPr/>
          </p:nvSpPr>
          <p:spPr bwMode="auto">
            <a:xfrm flipV="1">
              <a:off x="1338" y="1933"/>
              <a:ext cx="0" cy="318"/>
            </a:xfrm>
            <a:prstGeom prst="line"/>
            <a:noFill/>
            <a:ln w="38100">
              <a:solidFill>
                <a:schemeClr val="hlink"/>
              </a:solidFill>
              <a:round/>
              <a:tailEnd type="triangle" w="med" len="med"/>
            </a:ln>
            <a:effectLst/>
          </p:spPr>
          <p:txBody>
            <a:bodyPr/>
            <a:p>
              <a:endParaRPr altLang="en-US" lang="zh-CN"/>
            </a:p>
          </p:txBody>
        </p:sp>
      </p:grpSp>
      <p:sp>
        <p:nvSpPr>
          <p:cNvPr id="1049239" name="Text Box 8"/>
          <p:cNvSpPr txBox="1">
            <a:spLocks noChangeArrowheads="1"/>
          </p:cNvSpPr>
          <p:nvPr/>
        </p:nvSpPr>
        <p:spPr bwMode="auto">
          <a:xfrm>
            <a:off x="1363795" y="2977788"/>
            <a:ext cx="6492483" cy="52322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dirty="0" sz="2800" lang="en-US">
                <a:solidFill>
                  <a:srgbClr val="000099"/>
                </a:solidFill>
                <a:ea typeface="黑体" panose="02010609060101010101" pitchFamily="2" charset="-122"/>
              </a:rPr>
              <a:t>HTTP </a:t>
            </a:r>
            <a:r>
              <a:rPr altLang="en-US" b="1" dirty="0" sz="2800" lang="zh-CN">
                <a:solidFill>
                  <a:srgbClr val="000099"/>
                </a:solidFill>
                <a:ea typeface="黑体" panose="02010609060101010101" pitchFamily="2" charset="-122"/>
              </a:rPr>
              <a:t>的默认端口号是 </a:t>
            </a:r>
            <a:r>
              <a:rPr altLang="zh-CN" b="1" dirty="0" sz="2800" lang="en-US">
                <a:solidFill>
                  <a:srgbClr val="000099"/>
                </a:solidFill>
                <a:ea typeface="黑体" panose="02010609060101010101" pitchFamily="2" charset="-122"/>
              </a:rPr>
              <a:t>80</a:t>
            </a:r>
            <a:r>
              <a:rPr altLang="en-US" b="1" dirty="0" sz="2800" lang="zh-CN">
                <a:solidFill>
                  <a:srgbClr val="000099"/>
                </a:solidFill>
                <a:ea typeface="黑体" panose="02010609060101010101" pitchFamily="2" charset="-122"/>
              </a:rPr>
              <a:t>，通常可省略</a:t>
            </a:r>
            <a:endParaRPr altLang="en-US" b="1" dirty="0" sz="2800" lang="zh-CN">
              <a:solidFill>
                <a:srgbClr val="000099"/>
              </a:solidFill>
              <a:ea typeface="黑体" panose="02010609060101010101" pitchFamily="2" charset="-122"/>
            </a:endParaRPr>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9243" name="Rectangle 2"/>
          <p:cNvSpPr>
            <a:spLocks noChangeArrowheads="1"/>
          </p:cNvSpPr>
          <p:nvPr/>
        </p:nvSpPr>
        <p:spPr bwMode="auto">
          <a:xfrm>
            <a:off x="1136576" y="1841822"/>
            <a:ext cx="6318515" cy="792162"/>
          </a:xfrm>
          <a:prstGeom prst="rect"/>
          <a:solidFill>
            <a:srgbClr val="CCECFF"/>
          </a:solidFill>
          <a:ln w="9525">
            <a:solidFill>
              <a:srgbClr val="333399"/>
            </a:solidFill>
            <a:miter lim="800000"/>
          </a:ln>
          <a:effectLst/>
        </p:spPr>
        <p:txBody>
          <a:bodyPr anchor="ctr" wrap="none"/>
          <a:p>
            <a:pPr eaLnBrk="1" hangingPunct="1"/>
            <a:endParaRPr altLang="en-US" lang="zh-CN"/>
          </a:p>
        </p:txBody>
      </p:sp>
      <p:sp>
        <p:nvSpPr>
          <p:cNvPr id="1049244" name="Rectangle 3"/>
          <p:cNvSpPr>
            <a:spLocks noGrp="1" noChangeArrowheads="1"/>
          </p:cNvSpPr>
          <p:nvPr>
            <p:ph type="title"/>
          </p:nvPr>
        </p:nvSpPr>
        <p:spPr>
          <a:xfrm>
            <a:off x="497021" y="188913"/>
            <a:ext cx="9065021" cy="792162"/>
          </a:xfrm>
        </p:spPr>
        <p:txBody>
          <a:bodyPr/>
          <a:p>
            <a:pPr eaLnBrk="1" hangingPunct="1"/>
            <a:r>
              <a:rPr dirty="0" lang="en-US" smtClean="0"/>
              <a:t>2. </a:t>
            </a:r>
            <a:r>
              <a:rPr dirty="0" smtClean="0"/>
              <a:t>使用 </a:t>
            </a:r>
            <a:r>
              <a:rPr altLang="zh-CN" dirty="0" lang="en-US"/>
              <a:t>HTTP </a:t>
            </a:r>
            <a:r>
              <a:rPr dirty="0"/>
              <a:t>的 </a:t>
            </a:r>
            <a:r>
              <a:rPr altLang="zh-CN" dirty="0" lang="en-US"/>
              <a:t>URL</a:t>
            </a:r>
            <a:endParaRPr altLang="zh-CN" dirty="0" lang="en-US"/>
          </a:p>
        </p:txBody>
      </p:sp>
      <p:sp>
        <p:nvSpPr>
          <p:cNvPr id="1049245" name="Rectangle 4"/>
          <p:cNvSpPr>
            <a:spLocks noGrp="1" noChangeArrowheads="1"/>
          </p:cNvSpPr>
          <p:nvPr>
            <p:ph idx="1"/>
          </p:nvPr>
        </p:nvSpPr>
        <p:spPr>
          <a:xfrm>
            <a:off x="497021" y="1195389"/>
            <a:ext cx="9065021" cy="4935537"/>
          </a:xfrm>
        </p:spPr>
        <p:txBody>
          <a:bodyPr/>
          <a:p>
            <a:pPr eaLnBrk="1" hangingPunct="1" indent="-316230" marL="316230">
              <a:spcBef>
                <a:spcPts val="555"/>
              </a:spcBef>
            </a:pPr>
            <a:r>
              <a:rPr altLang="en-US" dirty="0" lang="zh-CN"/>
              <a:t>使用 </a:t>
            </a:r>
            <a:r>
              <a:rPr altLang="zh-CN" dirty="0" lang="en-US"/>
              <a:t>HTTP </a:t>
            </a:r>
            <a:r>
              <a:rPr altLang="en-US" dirty="0" lang="zh-CN"/>
              <a:t>的 </a:t>
            </a:r>
            <a:r>
              <a:rPr altLang="zh-CN" dirty="0" lang="en-US"/>
              <a:t>URL </a:t>
            </a:r>
            <a:r>
              <a:rPr altLang="en-US" dirty="0" lang="zh-CN"/>
              <a:t>的一般形式</a:t>
            </a:r>
            <a:endParaRPr altLang="en-US" dirty="0" lang="zh-CN"/>
          </a:p>
          <a:p>
            <a:pPr eaLnBrk="1" hangingPunct="1" indent="-316230" marL="316230">
              <a:spcBef>
                <a:spcPct val="50000"/>
              </a:spcBef>
              <a:buFont typeface="Wingdings" panose="05000000000000000000" pitchFamily="2" charset="2"/>
              <a:buNone/>
            </a:pPr>
            <a:r>
              <a:rPr altLang="en-US" dirty="0" lang="zh-CN"/>
              <a:t>       </a:t>
            </a:r>
            <a:r>
              <a:rPr altLang="zh-CN" dirty="0" lang="en-US"/>
              <a:t>http://&lt;</a:t>
            </a:r>
            <a:r>
              <a:rPr altLang="en-US" dirty="0" lang="zh-CN"/>
              <a:t>主机</a:t>
            </a:r>
            <a:r>
              <a:rPr altLang="zh-CN" dirty="0" lang="en-US"/>
              <a:t>&gt;:&lt;</a:t>
            </a:r>
            <a:r>
              <a:rPr altLang="en-US" dirty="0" lang="zh-CN"/>
              <a:t>端口</a:t>
            </a:r>
            <a:r>
              <a:rPr altLang="zh-CN" dirty="0" lang="en-US"/>
              <a:t>&gt;/&lt;</a:t>
            </a:r>
            <a:r>
              <a:rPr altLang="en-US" dirty="0" lang="zh-CN"/>
              <a:t>路径</a:t>
            </a:r>
            <a:r>
              <a:rPr altLang="zh-CN" dirty="0" lang="en-US"/>
              <a:t>&gt; </a:t>
            </a:r>
            <a:endParaRPr altLang="zh-CN" dirty="0" lang="en-US"/>
          </a:p>
        </p:txBody>
      </p:sp>
      <p:grpSp>
        <p:nvGrpSpPr>
          <p:cNvPr id="334" name="Group 5"/>
          <p:cNvGrpSpPr/>
          <p:nvPr/>
        </p:nvGrpSpPr>
        <p:grpSpPr bwMode="auto">
          <a:xfrm>
            <a:off x="5202162" y="1987873"/>
            <a:ext cx="1471353" cy="1081087"/>
            <a:chOff x="1156" y="1570"/>
            <a:chExt cx="335" cy="681"/>
          </a:xfrm>
        </p:grpSpPr>
        <p:sp>
          <p:nvSpPr>
            <p:cNvPr id="1049246" name="Rectangle 6"/>
            <p:cNvSpPr>
              <a:spLocks noChangeArrowheads="1"/>
            </p:cNvSpPr>
            <p:nvPr/>
          </p:nvSpPr>
          <p:spPr bwMode="auto">
            <a:xfrm>
              <a:off x="1156" y="1570"/>
              <a:ext cx="335" cy="361"/>
            </a:xfrm>
            <a:prstGeom prst="rect"/>
            <a:noFill/>
            <a:ln w="38100">
              <a:solidFill>
                <a:schemeClr val="hlink"/>
              </a:solidFill>
              <a:miter lim="800000"/>
            </a:ln>
            <a:effectLst/>
          </p:spPr>
          <p:txBody>
            <a:bodyPr anchor="ctr" wrap="none"/>
            <a:p>
              <a:pPr eaLnBrk="1" hangingPunct="1"/>
              <a:endParaRPr altLang="en-US" lang="zh-CN"/>
            </a:p>
          </p:txBody>
        </p:sp>
        <p:sp>
          <p:nvSpPr>
            <p:cNvPr id="1049247" name="Line 7"/>
            <p:cNvSpPr>
              <a:spLocks noChangeShapeType="1"/>
            </p:cNvSpPr>
            <p:nvPr/>
          </p:nvSpPr>
          <p:spPr bwMode="auto">
            <a:xfrm flipV="1">
              <a:off x="1338" y="1933"/>
              <a:ext cx="0" cy="318"/>
            </a:xfrm>
            <a:prstGeom prst="line"/>
            <a:noFill/>
            <a:ln w="38100">
              <a:solidFill>
                <a:schemeClr val="hlink"/>
              </a:solidFill>
              <a:round/>
              <a:tailEnd type="triangle" w="med" len="med"/>
            </a:ln>
            <a:effectLst/>
          </p:spPr>
          <p:txBody>
            <a:bodyPr/>
            <a:p>
              <a:endParaRPr altLang="en-US" lang="zh-CN"/>
            </a:p>
          </p:txBody>
        </p:sp>
      </p:grpSp>
      <p:sp>
        <p:nvSpPr>
          <p:cNvPr id="1049248" name="Text Box 8"/>
          <p:cNvSpPr txBox="1">
            <a:spLocks noChangeArrowheads="1"/>
          </p:cNvSpPr>
          <p:nvPr/>
        </p:nvSpPr>
        <p:spPr bwMode="auto">
          <a:xfrm>
            <a:off x="1286404" y="2914650"/>
            <a:ext cx="7410583" cy="946150"/>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dirty="0" sz="2800" lang="zh-CN">
                <a:solidFill>
                  <a:srgbClr val="000099"/>
                </a:solidFill>
                <a:latin typeface="Arial" panose="020B0604020202020204" pitchFamily="34" charset="0"/>
                <a:ea typeface="黑体" panose="02010609060101010101" pitchFamily="2" charset="-122"/>
              </a:rPr>
              <a:t>若再省略文件的</a:t>
            </a:r>
            <a:r>
              <a:rPr altLang="zh-CN" b="1" dirty="0" sz="2800" lang="en-US">
                <a:solidFill>
                  <a:srgbClr val="000099"/>
                </a:solidFill>
                <a:latin typeface="Arial" panose="020B0604020202020204" pitchFamily="34" charset="0"/>
                <a:ea typeface="黑体" panose="02010609060101010101" pitchFamily="2" charset="-122"/>
              </a:rPr>
              <a:t>&lt;</a:t>
            </a:r>
            <a:r>
              <a:rPr altLang="en-US" b="1" dirty="0" sz="2800" lang="zh-CN">
                <a:solidFill>
                  <a:srgbClr val="000099"/>
                </a:solidFill>
                <a:latin typeface="Arial" panose="020B0604020202020204" pitchFamily="34" charset="0"/>
                <a:ea typeface="黑体" panose="02010609060101010101" pitchFamily="2" charset="-122"/>
              </a:rPr>
              <a:t>路径</a:t>
            </a:r>
            <a:r>
              <a:rPr altLang="zh-CN" b="1" dirty="0" sz="2800" lang="en-US">
                <a:solidFill>
                  <a:srgbClr val="000099"/>
                </a:solidFill>
                <a:latin typeface="Arial" panose="020B0604020202020204" pitchFamily="34" charset="0"/>
                <a:ea typeface="黑体" panose="02010609060101010101" pitchFamily="2" charset="-122"/>
              </a:rPr>
              <a:t>&gt;</a:t>
            </a:r>
            <a:r>
              <a:rPr altLang="en-US" b="1" dirty="0" sz="2800" lang="zh-CN">
                <a:solidFill>
                  <a:srgbClr val="000099"/>
                </a:solidFill>
                <a:latin typeface="Arial" panose="020B0604020202020204" pitchFamily="34" charset="0"/>
                <a:ea typeface="黑体" panose="02010609060101010101" pitchFamily="2" charset="-122"/>
              </a:rPr>
              <a:t>项，则 </a:t>
            </a:r>
            <a:r>
              <a:rPr altLang="zh-CN" b="1" dirty="0" sz="2800" lang="en-US">
                <a:solidFill>
                  <a:srgbClr val="000099"/>
                </a:solidFill>
                <a:latin typeface="Arial" panose="020B0604020202020204" pitchFamily="34" charset="0"/>
                <a:ea typeface="黑体" panose="02010609060101010101" pitchFamily="2" charset="-122"/>
              </a:rPr>
              <a:t>URL </a:t>
            </a:r>
            <a:r>
              <a:rPr altLang="en-US" b="1" dirty="0" sz="2800" lang="zh-CN">
                <a:solidFill>
                  <a:srgbClr val="000099"/>
                </a:solidFill>
                <a:latin typeface="Arial" panose="020B0604020202020204" pitchFamily="34" charset="0"/>
                <a:ea typeface="黑体" panose="02010609060101010101" pitchFamily="2" charset="-122"/>
              </a:rPr>
              <a:t>就指到互联网上的某个</a:t>
            </a:r>
            <a:r>
              <a:rPr altLang="en-US" b="1" dirty="0" sz="2800" lang="zh-CN" smtClean="0">
                <a:solidFill>
                  <a:srgbClr val="000099"/>
                </a:solidFill>
                <a:latin typeface="Arial" panose="020B0604020202020204" pitchFamily="34" charset="0"/>
                <a:ea typeface="黑体" panose="02010609060101010101" pitchFamily="2" charset="-122"/>
              </a:rPr>
              <a:t>主页 </a:t>
            </a:r>
            <a:r>
              <a:rPr altLang="zh-CN" b="1" dirty="0" sz="2800" lang="en-US" smtClean="0">
                <a:solidFill>
                  <a:srgbClr val="000099"/>
                </a:solidFill>
                <a:latin typeface="Arial" panose="020B0604020202020204" pitchFamily="34" charset="0"/>
                <a:ea typeface="黑体" panose="02010609060101010101" pitchFamily="2" charset="-122"/>
              </a:rPr>
              <a:t>(</a:t>
            </a:r>
            <a:r>
              <a:rPr altLang="zh-CN" b="1" dirty="0" sz="2800" lang="en-US">
                <a:solidFill>
                  <a:srgbClr val="000099"/>
                </a:solidFill>
                <a:latin typeface="Arial" panose="020B0604020202020204" pitchFamily="34" charset="0"/>
                <a:ea typeface="黑体" panose="02010609060101010101" pitchFamily="2" charset="-122"/>
              </a:rPr>
              <a:t>home page)</a:t>
            </a:r>
            <a:r>
              <a:rPr altLang="en-US" b="1" dirty="0" sz="2800" lang="zh-CN">
                <a:solidFill>
                  <a:srgbClr val="000099"/>
                </a:solidFill>
                <a:latin typeface="Arial" panose="020B0604020202020204" pitchFamily="34" charset="0"/>
                <a:ea typeface="黑体" panose="02010609060101010101" pitchFamily="2" charset="-122"/>
              </a:rPr>
              <a:t>。 </a:t>
            </a:r>
            <a:endParaRPr altLang="en-US" b="1" dirty="0" sz="2800" lang="zh-CN">
              <a:solidFill>
                <a:srgbClr val="000099"/>
              </a:solidFill>
              <a:latin typeface="Arial" panose="020B0604020202020204" pitchFamily="34" charset="0"/>
              <a:ea typeface="黑体" panose="02010609060101010101" pitchFamily="2" charset="-122"/>
            </a:endParaRPr>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9252" name="Rectangle 2"/>
          <p:cNvSpPr>
            <a:spLocks noGrp="1" noChangeArrowheads="1"/>
          </p:cNvSpPr>
          <p:nvPr>
            <p:ph type="title"/>
          </p:nvPr>
        </p:nvSpPr>
        <p:spPr/>
        <p:txBody>
          <a:bodyPr/>
          <a:p>
            <a:pPr eaLnBrk="1" hangingPunct="1"/>
            <a:r>
              <a:rPr altLang="zh-CN" dirty="0" lang="en-US" smtClean="0">
                <a:ea typeface="黑体" panose="02010609060101010101" pitchFamily="2" charset="-122"/>
              </a:rPr>
              <a:t>6.4.3  </a:t>
            </a:r>
            <a:r>
              <a:rPr altLang="en-US" dirty="0" lang="zh-CN" smtClean="0">
                <a:ea typeface="黑体" panose="02010609060101010101" pitchFamily="2" charset="-122"/>
              </a:rPr>
              <a:t>超文本传送协议 </a:t>
            </a:r>
            <a:r>
              <a:rPr altLang="zh-CN" dirty="0" lang="en-US" smtClean="0">
                <a:ea typeface="黑体" panose="02010609060101010101" pitchFamily="2" charset="-122"/>
              </a:rPr>
              <a:t>HTTP</a:t>
            </a:r>
            <a:r>
              <a:rPr altLang="en-US" dirty="0" lang="zh-CN" smtClean="0">
                <a:ea typeface="黑体" panose="02010609060101010101" pitchFamily="2" charset="-122"/>
              </a:rPr>
              <a:t> </a:t>
            </a:r>
            <a:endParaRPr altLang="en-US" dirty="0" lang="zh-CN" smtClean="0">
              <a:ea typeface="黑体" panose="02010609060101010101" pitchFamily="2" charset="-122"/>
            </a:endParaRPr>
          </a:p>
        </p:txBody>
      </p:sp>
      <p:sp>
        <p:nvSpPr>
          <p:cNvPr id="1049253" name="Rectangle 3"/>
          <p:cNvSpPr>
            <a:spLocks noGrp="1" noChangeArrowheads="1"/>
          </p:cNvSpPr>
          <p:nvPr>
            <p:ph idx="1"/>
          </p:nvPr>
        </p:nvSpPr>
        <p:spPr/>
        <p:txBody>
          <a:bodyPr/>
          <a:p>
            <a:pPr algn="just" indent="0" marL="0">
              <a:buNone/>
            </a:pPr>
            <a:r>
              <a:rPr altLang="zh-CN" dirty="0" sz="4000" lang="en-US">
                <a:solidFill>
                  <a:srgbClr val="333399"/>
                </a:solidFill>
                <a:latin typeface="+mj-lt"/>
                <a:ea typeface="黑体" panose="02010609060101010101" pitchFamily="2" charset="-122"/>
                <a:cs typeface="+mj-cs"/>
              </a:rPr>
              <a:t>1.  HTTP </a:t>
            </a:r>
            <a:r>
              <a:rPr altLang="en-US" dirty="0" sz="4000" lang="zh-CN">
                <a:solidFill>
                  <a:srgbClr val="333399"/>
                </a:solidFill>
                <a:latin typeface="+mj-lt"/>
                <a:ea typeface="黑体" panose="02010609060101010101" pitchFamily="2" charset="-122"/>
                <a:cs typeface="+mj-cs"/>
              </a:rPr>
              <a:t>的操作过程</a:t>
            </a:r>
            <a:endParaRPr altLang="zh-CN" dirty="0" sz="4000" lang="en-US">
              <a:solidFill>
                <a:srgbClr val="333399"/>
              </a:solidFill>
              <a:latin typeface="+mj-lt"/>
              <a:ea typeface="黑体" panose="02010609060101010101" pitchFamily="2" charset="-122"/>
              <a:cs typeface="+mj-cs"/>
            </a:endParaRPr>
          </a:p>
          <a:p>
            <a:pPr algn="just" eaLnBrk="1" hangingPunct="1"/>
            <a:r>
              <a:rPr altLang="en-US" dirty="0" lang="zh-CN" smtClean="0">
                <a:ea typeface="黑体" panose="02010609060101010101" pitchFamily="2" charset="-122"/>
              </a:rPr>
              <a:t>为了使超文本的链接能够高效率地完成，需要用 </a:t>
            </a:r>
            <a:r>
              <a:rPr altLang="zh-CN" dirty="0" lang="en-US" smtClean="0">
                <a:ea typeface="黑体" panose="02010609060101010101" pitchFamily="2" charset="-122"/>
              </a:rPr>
              <a:t>HTTP </a:t>
            </a:r>
            <a:r>
              <a:rPr altLang="en-US" dirty="0" lang="zh-CN" smtClean="0">
                <a:ea typeface="黑体" panose="02010609060101010101" pitchFamily="2" charset="-122"/>
              </a:rPr>
              <a:t>协议来传送一切必须的信息。</a:t>
            </a:r>
            <a:endParaRPr altLang="en-US" dirty="0" lang="zh-CN" smtClean="0">
              <a:ea typeface="黑体" panose="02010609060101010101" pitchFamily="2" charset="-122"/>
            </a:endParaRPr>
          </a:p>
          <a:p>
            <a:pPr algn="just" eaLnBrk="1" hangingPunct="1"/>
            <a:r>
              <a:rPr altLang="en-US" dirty="0" lang="zh-CN" smtClean="0">
                <a:ea typeface="黑体" panose="02010609060101010101" pitchFamily="2" charset="-122"/>
              </a:rPr>
              <a:t>从层次的角度看，</a:t>
            </a:r>
            <a:r>
              <a:rPr altLang="zh-CN" dirty="0" lang="en-US" smtClean="0">
                <a:ea typeface="黑体" panose="02010609060101010101" pitchFamily="2" charset="-122"/>
              </a:rPr>
              <a:t>HTTP </a:t>
            </a:r>
            <a:r>
              <a:rPr altLang="en-US" dirty="0" lang="zh-CN" smtClean="0">
                <a:ea typeface="黑体" panose="02010609060101010101" pitchFamily="2" charset="-122"/>
              </a:rPr>
              <a:t>是</a:t>
            </a:r>
            <a:r>
              <a:rPr altLang="en-US" dirty="0" lang="zh-CN" smtClean="0">
                <a:solidFill>
                  <a:srgbClr val="FF0000"/>
                </a:solidFill>
                <a:ea typeface="黑体" panose="02010609060101010101" pitchFamily="2" charset="-122"/>
              </a:rPr>
              <a:t>面向事务的</a:t>
            </a:r>
            <a:r>
              <a:rPr altLang="zh-CN" dirty="0" lang="en-US" smtClean="0">
                <a:ea typeface="黑体" panose="02010609060101010101" pitchFamily="2" charset="-122"/>
              </a:rPr>
              <a:t>(transaction-oriented)</a:t>
            </a:r>
            <a:r>
              <a:rPr altLang="en-US" dirty="0" lang="zh-CN" smtClean="0">
                <a:ea typeface="黑体" panose="02010609060101010101" pitchFamily="2" charset="-122"/>
              </a:rPr>
              <a:t>应用层协议，它是万维网上能够可靠地交换文件（包括文本、声音、图像等各种多媒体文件）的重要基础。 </a:t>
            </a:r>
            <a:endParaRPr altLang="en-US" dirty="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2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341" name=""/>
        <p:cNvGrpSpPr/>
        <p:nvPr/>
      </p:nvGrpSpPr>
      <p:grpSpPr>
        <a:xfrm>
          <a:off x="0" y="0"/>
          <a:ext cx="0" cy="0"/>
          <a:chOff x="0" y="0"/>
          <a:chExt cx="0" cy="0"/>
        </a:xfrm>
      </p:grpSpPr>
      <p:sp>
        <p:nvSpPr>
          <p:cNvPr id="1049260" name="Rectangle 2"/>
          <p:cNvSpPr>
            <a:spLocks noGrp="1" noChangeArrowheads="1"/>
          </p:cNvSpPr>
          <p:nvPr>
            <p:ph type="title" idx="4294967295"/>
          </p:nvPr>
        </p:nvSpPr>
        <p:spPr>
          <a:xfrm>
            <a:off x="488504" y="44624"/>
            <a:ext cx="8442457" cy="695325"/>
          </a:xfrm>
        </p:spPr>
        <p:txBody>
          <a:bodyPr/>
          <a:p>
            <a:pPr algn="ctr" eaLnBrk="1" hangingPunct="1">
              <a:lnSpc>
                <a:spcPct val="80000"/>
              </a:lnSpc>
            </a:pPr>
            <a:r>
              <a:rPr altLang="en-US" dirty="0" lang="zh-CN" smtClean="0">
                <a:ea typeface="黑体" panose="02010609060101010101" pitchFamily="2" charset="-122"/>
              </a:rPr>
              <a:t>万维网的工作过程 </a:t>
            </a:r>
            <a:endParaRPr altLang="en-US" dirty="0" lang="zh-CN" smtClean="0">
              <a:ea typeface="黑体" panose="02010609060101010101" pitchFamily="2" charset="-122"/>
            </a:endParaRPr>
          </a:p>
        </p:txBody>
      </p:sp>
      <p:graphicFrame>
        <p:nvGraphicFramePr>
          <p:cNvPr id="4194305" name="Object 66"/>
          <p:cNvGraphicFramePr>
            <a:graphicFrameLocks noChangeAspect="1"/>
          </p:cNvGraphicFramePr>
          <p:nvPr/>
        </p:nvGraphicFramePr>
        <p:xfrm>
          <a:off x="2734470" y="2608264"/>
          <a:ext cx="4165335" cy="1692275"/>
        </p:xfrm>
        <a:graphic>
          <a:graphicData uri="http://schemas.openxmlformats.org/presentationml/2006/ole">
            <mc:AlternateContent xmlns:mc="http://schemas.openxmlformats.org/markup-compatibility/2006">
              <mc:Choice xmlns:v="urn:schemas-microsoft-com:vml" Requires="v">
                <p:oleObj name="VISIO" r:id="rId1" spid="_x0000_s18435" imgH="964565" imgW="1687195" progId="Visio.Drawing.6">
                  <p:embed/>
                </p:oleObj>
              </mc:Choice>
              <mc:Fallback>
                <p:oleObj name="VISIO" r:id="rId1" imgH="964565" imgW="1687195" progId="Visio.Drawing.6">
                  <p:embed/>
                  <p:pic>
                    <p:nvPicPr>
                      <p:cNvPr id="2097171" name="图片 18434"/>
                      <p:cNvPicPr>
                        <a:picLocks noChangeAspect="1" noChangeArrowheads="1"/>
                      </p:cNvPicPr>
                      <p:nvPr/>
                    </p:nvPicPr>
                    <p:blipFill>
                      <a:blip xmlns:r="http://schemas.openxmlformats.org/officeDocument/2006/relationships" r:embed="rId2"/>
                      <a:srcRect/>
                      <a:stretch>
                        <a:fillRect/>
                      </a:stretch>
                    </p:blipFill>
                    <p:spPr bwMode="auto">
                      <a:xfrm>
                        <a:off x="2734470" y="2608264"/>
                        <a:ext cx="4165335" cy="1692275"/>
                      </a:xfrm>
                      <a:prstGeom prst="rect"/>
                      <a:noFill/>
                      <a:ln>
                        <a:noFill/>
                      </a:ln>
                      <a:effectLst>
                        <a:outerShdw algn="ctr" dir="5400000" dist="25400" rotWithShape="0">
                          <a:schemeClr val="bg2"/>
                        </a:outerShdw>
                      </a:effectLst>
                    </p:spPr>
                  </p:pic>
                </p:oleObj>
              </mc:Fallback>
            </mc:AlternateContent>
          </a:graphicData>
        </a:graphic>
      </p:graphicFrame>
      <p:pic>
        <p:nvPicPr>
          <p:cNvPr id="2097172" name="Picture 67"/>
          <p:cNvPicPr>
            <a:picLocks noChangeArrowheads="1"/>
          </p:cNvPicPr>
          <p:nvPr/>
        </p:nvPicPr>
        <p:blipFill>
          <a:blip xmlns:r="http://schemas.openxmlformats.org/officeDocument/2006/relationships" r:embed="rId3"/>
          <a:srcRect/>
          <a:stretch>
            <a:fillRect/>
          </a:stretch>
        </p:blipFill>
        <p:spPr bwMode="auto">
          <a:xfrm>
            <a:off x="6671073" y="1122364"/>
            <a:ext cx="1804061" cy="2416175"/>
          </a:xfrm>
          <a:prstGeom prst="rect"/>
          <a:noFill/>
          <a:ln>
            <a:noFill/>
          </a:ln>
          <a:effectLst/>
        </p:spPr>
      </p:pic>
      <p:sp>
        <p:nvSpPr>
          <p:cNvPr id="1049261" name="Freeform 68"/>
          <p:cNvSpPr/>
          <p:nvPr/>
        </p:nvSpPr>
        <p:spPr bwMode="auto">
          <a:xfrm>
            <a:off x="3915966" y="2935288"/>
            <a:ext cx="486701" cy="266700"/>
          </a:xfrm>
          <a:custGeom>
            <a:avLst/>
            <a:gdLst>
              <a:gd name="T0" fmla="*/ 2147483646 w 117"/>
              <a:gd name="T1" fmla="*/ 2147483646 h 118"/>
              <a:gd name="T2" fmla="*/ 0 w 117"/>
              <a:gd name="T3" fmla="*/ 2147483646 h 118"/>
              <a:gd name="T4" fmla="*/ 0 w 117"/>
              <a:gd name="T5" fmla="*/ 2147483646 h 118"/>
              <a:gd name="T6" fmla="*/ 2147483646 w 117"/>
              <a:gd name="T7" fmla="*/ 2147483646 h 118"/>
              <a:gd name="T8" fmla="*/ 2147483646 w 117"/>
              <a:gd name="T9" fmla="*/ 2147483646 h 118"/>
              <a:gd name="T10" fmla="*/ 2147483646 w 117"/>
              <a:gd name="T11" fmla="*/ 0 h 118"/>
              <a:gd name="T12" fmla="*/ 2147483646 w 117"/>
              <a:gd name="T13" fmla="*/ 0 h 118"/>
              <a:gd name="T14" fmla="*/ 2147483646 w 117"/>
              <a:gd name="T15" fmla="*/ 0 h 118"/>
              <a:gd name="T16" fmla="*/ 2147483646 w 117"/>
              <a:gd name="T17" fmla="*/ 2147483646 h 118"/>
              <a:gd name="T18" fmla="*/ 2147483646 w 117"/>
              <a:gd name="T19" fmla="*/ 2147483646 h 118"/>
              <a:gd name="T20" fmla="*/ 2147483646 w 117"/>
              <a:gd name="T21" fmla="*/ 2147483646 h 118"/>
              <a:gd name="T22" fmla="*/ 2147483646 w 117"/>
              <a:gd name="T23" fmla="*/ 2147483646 h 118"/>
              <a:gd name="T24" fmla="*/ 2147483646 w 117"/>
              <a:gd name="T25" fmla="*/ 2147483646 h 118"/>
              <a:gd name="T26" fmla="*/ 2147483646 w 117"/>
              <a:gd name="T27" fmla="*/ 2147483646 h 118"/>
              <a:gd name="T28" fmla="*/ 2147483646 w 117"/>
              <a:gd name="T29" fmla="*/ 2147483646 h 118"/>
              <a:gd name="T30" fmla="*/ 2147483646 w 117"/>
              <a:gd name="T31" fmla="*/ 2147483646 h 118"/>
              <a:gd name="T32" fmla="*/ 2147483646 w 117"/>
              <a:gd name="T33" fmla="*/ 2147483646 h 118"/>
              <a:gd name="T34" fmla="*/ 2147483646 w 117"/>
              <a:gd name="T35" fmla="*/ 2147483646 h 118"/>
              <a:gd name="T36" fmla="*/ 2147483646 w 117"/>
              <a:gd name="T37" fmla="*/ 2147483646 h 118"/>
              <a:gd name="T38" fmla="*/ 2147483646 w 117"/>
              <a:gd name="T39" fmla="*/ 2147483646 h 118"/>
              <a:gd name="T40" fmla="*/ 2147483646 w 117"/>
              <a:gd name="T41" fmla="*/ 2147483646 h 118"/>
              <a:gd name="T42" fmla="*/ 2147483646 w 117"/>
              <a:gd name="T43" fmla="*/ 2147483646 h 118"/>
              <a:gd name="T44" fmla="*/ 2147483646 w 117"/>
              <a:gd name="T45" fmla="*/ 2147483646 h 118"/>
              <a:gd name="T46" fmla="*/ 2147483646 w 117"/>
              <a:gd name="T47" fmla="*/ 214748364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p:spPr>
        <p:txBody>
          <a:bodyPr/>
          <a:p>
            <a:endParaRPr altLang="en-US" b="1" lang="zh-CN">
              <a:solidFill>
                <a:srgbClr val="000099"/>
              </a:solidFill>
            </a:endParaRPr>
          </a:p>
        </p:txBody>
      </p:sp>
      <p:sp>
        <p:nvSpPr>
          <p:cNvPr id="1049262" name="Freeform 69"/>
          <p:cNvSpPr/>
          <p:nvPr/>
        </p:nvSpPr>
        <p:spPr bwMode="auto">
          <a:xfrm>
            <a:off x="5061347" y="2865438"/>
            <a:ext cx="342238" cy="196850"/>
          </a:xfrm>
          <a:custGeom>
            <a:avLst/>
            <a:gdLst>
              <a:gd name="T0" fmla="*/ 0 w 82"/>
              <a:gd name="T1" fmla="*/ 0 h 87"/>
              <a:gd name="T2" fmla="*/ 2147483646 w 82"/>
              <a:gd name="T3" fmla="*/ 2147483646 h 87"/>
              <a:gd name="T4" fmla="*/ 2147483646 w 82"/>
              <a:gd name="T5" fmla="*/ 2147483646 h 87"/>
              <a:gd name="T6" fmla="*/ 2147483646 w 82"/>
              <a:gd name="T7" fmla="*/ 2147483646 h 87"/>
              <a:gd name="T8" fmla="*/ 2147483646 w 82"/>
              <a:gd name="T9" fmla="*/ 2147483646 h 87"/>
              <a:gd name="T10" fmla="*/ 2147483646 w 82"/>
              <a:gd name="T11" fmla="*/ 2147483646 h 87"/>
              <a:gd name="T12" fmla="*/ 2147483646 w 82"/>
              <a:gd name="T13" fmla="*/ 2147483646 h 87"/>
              <a:gd name="T14" fmla="*/ 2147483646 w 82"/>
              <a:gd name="T15" fmla="*/ 2147483646 h 87"/>
              <a:gd name="T16" fmla="*/ 2147483646 w 82"/>
              <a:gd name="T17" fmla="*/ 2147483646 h 87"/>
              <a:gd name="T18" fmla="*/ 2147483646 w 82"/>
              <a:gd name="T19" fmla="*/ 2147483646 h 87"/>
              <a:gd name="T20" fmla="*/ 2147483646 w 82"/>
              <a:gd name="T21" fmla="*/ 2147483646 h 87"/>
              <a:gd name="T22" fmla="*/ 2147483646 w 82"/>
              <a:gd name="T23" fmla="*/ 2147483646 h 87"/>
              <a:gd name="T24" fmla="*/ 2147483646 w 82"/>
              <a:gd name="T25" fmla="*/ 2147483646 h 87"/>
              <a:gd name="T26" fmla="*/ 0 w 82"/>
              <a:gd name="T27" fmla="*/ 2147483646 h 87"/>
              <a:gd name="T28" fmla="*/ 0 w 82"/>
              <a:gd name="T29" fmla="*/ 2147483646 h 87"/>
              <a:gd name="T30" fmla="*/ 2147483646 w 82"/>
              <a:gd name="T31" fmla="*/ 2147483646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p:spPr>
        <p:txBody>
          <a:bodyPr/>
          <a:p>
            <a:endParaRPr altLang="en-US" b="1" lang="zh-CN">
              <a:solidFill>
                <a:srgbClr val="000099"/>
              </a:solidFill>
            </a:endParaRPr>
          </a:p>
        </p:txBody>
      </p:sp>
      <p:sp>
        <p:nvSpPr>
          <p:cNvPr id="1049263" name="Freeform 70"/>
          <p:cNvSpPr/>
          <p:nvPr/>
        </p:nvSpPr>
        <p:spPr bwMode="auto">
          <a:xfrm>
            <a:off x="6409664" y="2965450"/>
            <a:ext cx="1100667" cy="744538"/>
          </a:xfrm>
          <a:custGeom>
            <a:avLst/>
            <a:gdLst>
              <a:gd name="T0" fmla="*/ 2147483646 w 567"/>
              <a:gd name="T1" fmla="*/ 0 h 371"/>
              <a:gd name="T2" fmla="*/ 2147483646 w 567"/>
              <a:gd name="T3" fmla="*/ 2147483646 h 371"/>
              <a:gd name="T4" fmla="*/ 2147483646 w 567"/>
              <a:gd name="T5" fmla="*/ 2147483646 h 371"/>
              <a:gd name="T6" fmla="*/ 2147483646 w 567"/>
              <a:gd name="T7" fmla="*/ 2147483646 h 371"/>
              <a:gd name="T8" fmla="*/ 0 w 567"/>
              <a:gd name="T9" fmla="*/ 2147483646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ln>
          <a:effectLst/>
        </p:spPr>
        <p:txBody>
          <a:bodyPr anchor="ctr" wrap="none"/>
          <a:p>
            <a:endParaRPr altLang="en-US" b="1" lang="zh-CN">
              <a:solidFill>
                <a:srgbClr val="000099"/>
              </a:solidFill>
            </a:endParaRPr>
          </a:p>
        </p:txBody>
      </p:sp>
      <p:sp>
        <p:nvSpPr>
          <p:cNvPr id="1049264" name="Freeform 71"/>
          <p:cNvSpPr/>
          <p:nvPr/>
        </p:nvSpPr>
        <p:spPr bwMode="auto">
          <a:xfrm>
            <a:off x="2067189" y="2614614"/>
            <a:ext cx="1135063" cy="1081087"/>
          </a:xfrm>
          <a:custGeom>
            <a:avLst/>
            <a:gdLst>
              <a:gd name="T0" fmla="*/ 2147483646 w 759"/>
              <a:gd name="T1" fmla="*/ 0 h 664"/>
              <a:gd name="T2" fmla="*/ 2147483646 w 759"/>
              <a:gd name="T3" fmla="*/ 2147483646 h 664"/>
              <a:gd name="T4" fmla="*/ 2147483646 w 759"/>
              <a:gd name="T5" fmla="*/ 2147483646 h 664"/>
              <a:gd name="T6" fmla="*/ 2147483646 w 759"/>
              <a:gd name="T7" fmla="*/ 2147483646 h 664"/>
              <a:gd name="T8" fmla="*/ 2147483646 w 759"/>
              <a:gd name="T9" fmla="*/ 2147483646 h 664"/>
              <a:gd name="T10" fmla="*/ 2147483646 w 759"/>
              <a:gd name="T11" fmla="*/ 2147483646 h 664"/>
              <a:gd name="T12" fmla="*/ 2147483646 w 759"/>
              <a:gd name="T13" fmla="*/ 2147483646 h 664"/>
              <a:gd name="T14" fmla="*/ 2147483646 w 759"/>
              <a:gd name="T15" fmla="*/ 2147483646 h 6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ffectLst/>
        </p:spPr>
        <p:txBody>
          <a:bodyPr/>
          <a:p>
            <a:endParaRPr altLang="en-US" b="1" lang="zh-CN">
              <a:solidFill>
                <a:srgbClr val="000099"/>
              </a:solidFill>
            </a:endParaRPr>
          </a:p>
        </p:txBody>
      </p:sp>
      <p:sp>
        <p:nvSpPr>
          <p:cNvPr id="1049265" name="Rectangle 72"/>
          <p:cNvSpPr>
            <a:spLocks noChangeArrowheads="1"/>
          </p:cNvSpPr>
          <p:nvPr/>
        </p:nvSpPr>
        <p:spPr bwMode="auto">
          <a:xfrm>
            <a:off x="4332156" y="3548064"/>
            <a:ext cx="952185" cy="397545"/>
          </a:xfrm>
          <a:prstGeom prst="rect"/>
          <a:noFill/>
          <a:ln>
            <a:noFill/>
          </a:ln>
          <a:effectLst/>
        </p:spPr>
        <p:txBody>
          <a:bodyPr bIns="44450" lIns="90488" rIns="90488" tIns="44450" wrap="none">
            <a:spAutoFit/>
          </a:bodyPr>
          <a:p>
            <a:r>
              <a:rPr altLang="en-US" b="1" sz="2000" kumimoji="1" lang="zh-CN">
                <a:solidFill>
                  <a:srgbClr val="000099"/>
                </a:solidFill>
                <a:latin typeface="Arial" panose="020B0604020202020204" pitchFamily="34" charset="0"/>
                <a:ea typeface="黑体" panose="02010609060101010101" pitchFamily="2" charset="-122"/>
              </a:rPr>
              <a:t>互联网</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266" name="Rectangle 73"/>
          <p:cNvSpPr>
            <a:spLocks noChangeArrowheads="1"/>
          </p:cNvSpPr>
          <p:nvPr/>
        </p:nvSpPr>
        <p:spPr bwMode="auto">
          <a:xfrm>
            <a:off x="6221482" y="620713"/>
            <a:ext cx="3329246" cy="680699"/>
          </a:xfrm>
          <a:prstGeom prst="rect"/>
          <a:noFill/>
          <a:ln>
            <a:noFill/>
          </a:ln>
          <a:effectLst/>
        </p:spPr>
        <p:txBody>
          <a:bodyPr bIns="44450" lIns="90488" rIns="90488" tIns="44450" wrap="none">
            <a:spAutoFit/>
          </a:bodyPr>
          <a:p>
            <a:pPr algn="ctr">
              <a:lnSpc>
                <a:spcPct val="80000"/>
              </a:lnSpc>
            </a:pPr>
            <a:r>
              <a:rPr altLang="en-US" b="1" sz="2400" kumimoji="1" lang="zh-CN">
                <a:solidFill>
                  <a:srgbClr val="000099"/>
                </a:solidFill>
                <a:latin typeface="Arial" panose="020B0604020202020204" pitchFamily="34" charset="0"/>
                <a:ea typeface="黑体" panose="02010609060101010101" pitchFamily="2" charset="-122"/>
              </a:rPr>
              <a:t>服务器</a:t>
            </a:r>
            <a:endParaRPr altLang="en-US" b="1" sz="2400" kumimoji="1" lang="zh-CN">
              <a:solidFill>
                <a:srgbClr val="000099"/>
              </a:solidFill>
              <a:latin typeface="Arial" panose="020B0604020202020204" pitchFamily="34" charset="0"/>
              <a:ea typeface="黑体" panose="02010609060101010101" pitchFamily="2" charset="-122"/>
            </a:endParaRPr>
          </a:p>
          <a:p>
            <a:pPr algn="ctr">
              <a:lnSpc>
                <a:spcPct val="80000"/>
              </a:lnSpc>
            </a:pPr>
            <a:r>
              <a:rPr altLang="zh-CN" b="1" sz="2400" kumimoji="1" lang="en-US">
                <a:solidFill>
                  <a:srgbClr val="000099"/>
                </a:solidFill>
                <a:latin typeface="Arial" panose="020B0604020202020204" pitchFamily="34" charset="0"/>
                <a:ea typeface="黑体" panose="02010609060101010101" pitchFamily="2" charset="-122"/>
              </a:rPr>
              <a:t>www.tsinghua.edu.cn</a:t>
            </a:r>
            <a:endParaRPr altLang="zh-CN" b="1" sz="2400" kumimoji="1" lang="en-US">
              <a:solidFill>
                <a:srgbClr val="000099"/>
              </a:solidFill>
              <a:latin typeface="Arial" panose="020B0604020202020204" pitchFamily="34" charset="0"/>
              <a:ea typeface="黑体" panose="02010609060101010101" pitchFamily="2" charset="-122"/>
            </a:endParaRPr>
          </a:p>
        </p:txBody>
      </p:sp>
      <p:sp>
        <p:nvSpPr>
          <p:cNvPr id="1049267" name="Rectangle 74"/>
          <p:cNvSpPr>
            <a:spLocks noChangeArrowheads="1"/>
          </p:cNvSpPr>
          <p:nvPr/>
        </p:nvSpPr>
        <p:spPr bwMode="auto">
          <a:xfrm>
            <a:off x="3393149" y="836614"/>
            <a:ext cx="2646559" cy="459100"/>
          </a:xfrm>
          <a:prstGeom prst="rect"/>
          <a:noFill/>
          <a:ln>
            <a:noFill/>
          </a:ln>
          <a:effectLst/>
        </p:spPr>
        <p:txBody>
          <a:bodyPr bIns="44450" lIns="90488" rIns="90488" tIns="44450" wrap="none">
            <a:spAutoFit/>
          </a:bodyPr>
          <a:p>
            <a:r>
              <a:rPr altLang="zh-CN" b="1" sz="2400" kumimoji="1" lang="zh-CN">
                <a:solidFill>
                  <a:srgbClr val="000099"/>
                </a:solidFill>
                <a:latin typeface="Arial" panose="020B0604020202020204" pitchFamily="34" charset="0"/>
                <a:ea typeface="黑体" panose="02010609060101010101" pitchFamily="2" charset="-122"/>
              </a:rPr>
              <a:t>链接到</a:t>
            </a:r>
            <a:r>
              <a:rPr altLang="zh-CN" b="1" sz="2400" kumimoji="1" lang="en-US">
                <a:solidFill>
                  <a:srgbClr val="000099"/>
                </a:solidFill>
                <a:latin typeface="Arial" panose="020B0604020202020204" pitchFamily="34" charset="0"/>
                <a:ea typeface="黑体" panose="02010609060101010101" pitchFamily="2" charset="-122"/>
              </a:rPr>
              <a:t>URL</a:t>
            </a:r>
            <a:r>
              <a:rPr altLang="en-US" b="1" sz="2400" kumimoji="1" lang="zh-CN">
                <a:solidFill>
                  <a:srgbClr val="000099"/>
                </a:solidFill>
                <a:latin typeface="Arial" panose="020B0604020202020204" pitchFamily="34" charset="0"/>
                <a:ea typeface="黑体" panose="02010609060101010101" pitchFamily="2" charset="-122"/>
              </a:rPr>
              <a:t>的超链</a:t>
            </a:r>
            <a:endParaRPr altLang="en-US" b="1" sz="2400" kumimoji="1" lang="zh-CN">
              <a:solidFill>
                <a:srgbClr val="000099"/>
              </a:solidFill>
              <a:latin typeface="Arial" panose="020B0604020202020204" pitchFamily="34" charset="0"/>
              <a:ea typeface="黑体" panose="02010609060101010101" pitchFamily="2" charset="-122"/>
            </a:endParaRPr>
          </a:p>
        </p:txBody>
      </p:sp>
      <p:sp>
        <p:nvSpPr>
          <p:cNvPr id="1049268" name="Rectangle 75"/>
          <p:cNvSpPr>
            <a:spLocks noChangeArrowheads="1"/>
          </p:cNvSpPr>
          <p:nvPr/>
        </p:nvSpPr>
        <p:spPr bwMode="auto">
          <a:xfrm>
            <a:off x="3329517" y="3021013"/>
            <a:ext cx="2849114" cy="397545"/>
          </a:xfrm>
          <a:prstGeom prst="rect"/>
          <a:solidFill>
            <a:schemeClr val="bg1"/>
          </a:solidFill>
          <a:ln>
            <a:noFill/>
          </a:ln>
          <a:effectLst/>
        </p:spPr>
        <p:txBody>
          <a:bodyPr bIns="44450" lIns="90488" rIns="90488" tIns="44450" wrap="none">
            <a:spAutoFit/>
          </a:bodyPr>
          <a:p>
            <a:r>
              <a:rPr altLang="zh-CN" b="1" sz="2000" kumimoji="1" lang="en-US">
                <a:solidFill>
                  <a:srgbClr val="000099"/>
                </a:solidFill>
                <a:latin typeface="Arial" panose="020B0604020202020204" pitchFamily="34" charset="0"/>
                <a:ea typeface="黑体" panose="02010609060101010101" pitchFamily="2" charset="-122"/>
              </a:rPr>
              <a:t>HTTP </a:t>
            </a:r>
            <a:r>
              <a:rPr altLang="en-US" b="1" sz="2000" kumimoji="1" lang="zh-CN">
                <a:solidFill>
                  <a:srgbClr val="000099"/>
                </a:solidFill>
                <a:latin typeface="Arial" panose="020B0604020202020204" pitchFamily="34" charset="0"/>
                <a:ea typeface="黑体" panose="02010609060101010101" pitchFamily="2" charset="-122"/>
              </a:rPr>
              <a:t>使用此 </a:t>
            </a:r>
            <a:r>
              <a:rPr altLang="zh-CN" b="1" sz="2000" kumimoji="1" lang="en-US">
                <a:solidFill>
                  <a:srgbClr val="000099"/>
                </a:solidFill>
                <a:latin typeface="Arial" panose="020B0604020202020204" pitchFamily="34" charset="0"/>
                <a:ea typeface="黑体" panose="02010609060101010101" pitchFamily="2" charset="-122"/>
              </a:rPr>
              <a:t>TCP </a:t>
            </a:r>
            <a:r>
              <a:rPr altLang="en-US" b="1" sz="2000" kumimoji="1" lang="zh-CN">
                <a:solidFill>
                  <a:srgbClr val="000099"/>
                </a:solidFill>
                <a:latin typeface="Arial" panose="020B0604020202020204" pitchFamily="34" charset="0"/>
                <a:ea typeface="黑体" panose="02010609060101010101" pitchFamily="2" charset="-122"/>
              </a:rPr>
              <a:t>连接</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269" name="Rectangle 76"/>
          <p:cNvSpPr>
            <a:spLocks noChangeArrowheads="1"/>
          </p:cNvSpPr>
          <p:nvPr/>
        </p:nvSpPr>
        <p:spPr bwMode="auto">
          <a:xfrm>
            <a:off x="2896130" y="1757364"/>
            <a:ext cx="952185" cy="643766"/>
          </a:xfrm>
          <a:prstGeom prst="rect"/>
          <a:noFill/>
          <a:ln>
            <a:noFill/>
          </a:ln>
          <a:effectLst/>
        </p:spPr>
        <p:txBody>
          <a:bodyPr bIns="44450" lIns="90488" rIns="90488" tIns="44450" wrap="none">
            <a:spAutoFit/>
          </a:bodyPr>
          <a:p>
            <a:pPr>
              <a:lnSpc>
                <a:spcPct val="90000"/>
              </a:lnSpc>
            </a:pPr>
            <a:r>
              <a:rPr altLang="en-US" b="1" sz="2000" kumimoji="1" lang="zh-CN">
                <a:solidFill>
                  <a:srgbClr val="000099"/>
                </a:solidFill>
                <a:latin typeface="Arial" panose="020B0604020202020204" pitchFamily="34" charset="0"/>
                <a:ea typeface="黑体" panose="02010609060101010101" pitchFamily="2" charset="-122"/>
              </a:rPr>
              <a:t>浏览器</a:t>
            </a:r>
            <a:endParaRPr altLang="en-US" b="1" sz="2000" kumimoji="1" lang="zh-CN">
              <a:solidFill>
                <a:srgbClr val="000099"/>
              </a:solidFill>
              <a:latin typeface="Arial" panose="020B0604020202020204" pitchFamily="34" charset="0"/>
              <a:ea typeface="黑体" panose="02010609060101010101" pitchFamily="2" charset="-122"/>
            </a:endParaRPr>
          </a:p>
          <a:p>
            <a:pPr>
              <a:lnSpc>
                <a:spcPct val="90000"/>
              </a:lnSpc>
            </a:pPr>
            <a:r>
              <a:rPr altLang="en-US" b="1" sz="2000" kumimoji="1" lang="zh-CN">
                <a:solidFill>
                  <a:srgbClr val="000099"/>
                </a:solidFill>
                <a:latin typeface="Arial" panose="020B0604020202020204" pitchFamily="34" charset="0"/>
                <a:ea typeface="黑体" panose="02010609060101010101" pitchFamily="2" charset="-122"/>
              </a:rPr>
              <a:t> 程序</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270" name="Rectangle 77"/>
          <p:cNvSpPr>
            <a:spLocks noChangeArrowheads="1"/>
          </p:cNvSpPr>
          <p:nvPr/>
        </p:nvSpPr>
        <p:spPr bwMode="auto">
          <a:xfrm>
            <a:off x="5472377" y="1757364"/>
            <a:ext cx="952185" cy="643766"/>
          </a:xfrm>
          <a:prstGeom prst="rect"/>
          <a:noFill/>
          <a:ln>
            <a:noFill/>
          </a:ln>
          <a:effectLst/>
        </p:spPr>
        <p:txBody>
          <a:bodyPr bIns="44450" lIns="90488" rIns="90488" tIns="44450" wrap="none">
            <a:spAutoFit/>
          </a:bodyPr>
          <a:p>
            <a:pPr>
              <a:lnSpc>
                <a:spcPct val="90000"/>
              </a:lnSpc>
            </a:pPr>
            <a:r>
              <a:rPr altLang="en-US" b="1" sz="2000" kumimoji="1" lang="zh-CN">
                <a:solidFill>
                  <a:srgbClr val="000099"/>
                </a:solidFill>
                <a:latin typeface="Arial" panose="020B0604020202020204" pitchFamily="34" charset="0"/>
                <a:ea typeface="黑体" panose="02010609060101010101" pitchFamily="2" charset="-122"/>
              </a:rPr>
              <a:t>服务器</a:t>
            </a:r>
            <a:endParaRPr altLang="en-US" b="1" sz="2000" kumimoji="1" lang="zh-CN">
              <a:solidFill>
                <a:srgbClr val="000099"/>
              </a:solidFill>
              <a:latin typeface="Arial" panose="020B0604020202020204" pitchFamily="34" charset="0"/>
              <a:ea typeface="黑体" panose="02010609060101010101" pitchFamily="2" charset="-122"/>
            </a:endParaRPr>
          </a:p>
          <a:p>
            <a:pPr>
              <a:lnSpc>
                <a:spcPct val="90000"/>
              </a:lnSpc>
            </a:pPr>
            <a:r>
              <a:rPr altLang="en-US" b="1" sz="2000" kumimoji="1" lang="zh-CN">
                <a:solidFill>
                  <a:srgbClr val="000099"/>
                </a:solidFill>
                <a:latin typeface="Arial" panose="020B0604020202020204" pitchFamily="34" charset="0"/>
                <a:ea typeface="黑体" panose="02010609060101010101" pitchFamily="2" charset="-122"/>
              </a:rPr>
              <a:t> 程序</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271" name="Rectangle 78"/>
          <p:cNvSpPr>
            <a:spLocks noChangeArrowheads="1"/>
          </p:cNvSpPr>
          <p:nvPr/>
        </p:nvSpPr>
        <p:spPr bwMode="auto">
          <a:xfrm>
            <a:off x="4275402" y="2130425"/>
            <a:ext cx="854402" cy="397545"/>
          </a:xfrm>
          <a:prstGeom prst="rect"/>
          <a:noFill/>
          <a:ln>
            <a:noFill/>
          </a:ln>
          <a:effectLst/>
        </p:spPr>
        <p:txBody>
          <a:bodyPr bIns="44450" lIns="90488" rIns="90488" tIns="44450" wrap="none">
            <a:spAutoFit/>
          </a:bodyPr>
          <a:p>
            <a:r>
              <a:rPr altLang="zh-CN" b="1" sz="2000" kumimoji="1" lang="en-US">
                <a:solidFill>
                  <a:srgbClr val="000099"/>
                </a:solidFill>
                <a:latin typeface="Arial" panose="020B0604020202020204" pitchFamily="34" charset="0"/>
                <a:ea typeface="黑体" panose="02010609060101010101" pitchFamily="2" charset="-122"/>
              </a:rPr>
              <a:t>HTTP</a:t>
            </a:r>
            <a:endParaRPr altLang="zh-CN" b="1" sz="2000" kumimoji="1" lang="en-US">
              <a:solidFill>
                <a:srgbClr val="000099"/>
              </a:solidFill>
              <a:latin typeface="Arial" panose="020B0604020202020204" pitchFamily="34" charset="0"/>
              <a:ea typeface="黑体" panose="02010609060101010101" pitchFamily="2" charset="-122"/>
            </a:endParaRPr>
          </a:p>
        </p:txBody>
      </p:sp>
      <p:sp>
        <p:nvSpPr>
          <p:cNvPr id="1049272" name="Rectangle 79"/>
          <p:cNvSpPr>
            <a:spLocks noChangeArrowheads="1"/>
          </p:cNvSpPr>
          <p:nvPr/>
        </p:nvSpPr>
        <p:spPr bwMode="auto">
          <a:xfrm>
            <a:off x="1520297" y="1052514"/>
            <a:ext cx="798296" cy="459100"/>
          </a:xfrm>
          <a:prstGeom prst="rect"/>
          <a:noFill/>
          <a:ln>
            <a:noFill/>
          </a:ln>
          <a:effectLst/>
        </p:spPr>
        <p:txBody>
          <a:bodyPr bIns="44450" lIns="90488" rIns="90488" tIns="44450" wrap="none">
            <a:spAutoFit/>
          </a:bodyPr>
          <a:p>
            <a:r>
              <a:rPr altLang="en-US" b="1" sz="2400" kumimoji="1" lang="zh-CN">
                <a:solidFill>
                  <a:srgbClr val="000099"/>
                </a:solidFill>
                <a:latin typeface="Arial" panose="020B0604020202020204" pitchFamily="34" charset="0"/>
                <a:ea typeface="黑体" panose="02010609060101010101" pitchFamily="2" charset="-122"/>
              </a:rPr>
              <a:t>客户</a:t>
            </a:r>
            <a:endParaRPr altLang="en-US" b="1" sz="2400" kumimoji="1" lang="zh-CN">
              <a:solidFill>
                <a:srgbClr val="000099"/>
              </a:solidFill>
              <a:latin typeface="Arial" panose="020B0604020202020204" pitchFamily="34" charset="0"/>
              <a:ea typeface="黑体" panose="02010609060101010101" pitchFamily="2" charset="-122"/>
            </a:endParaRPr>
          </a:p>
        </p:txBody>
      </p:sp>
      <p:pic>
        <p:nvPicPr>
          <p:cNvPr id="2097173" name="Picture 80"/>
          <p:cNvPicPr>
            <a:picLocks noChangeArrowheads="1"/>
          </p:cNvPicPr>
          <p:nvPr/>
        </p:nvPicPr>
        <p:blipFill>
          <a:blip xmlns:r="http://schemas.openxmlformats.org/officeDocument/2006/relationships" r:embed="rId4"/>
          <a:srcRect/>
          <a:stretch>
            <a:fillRect/>
          </a:stretch>
        </p:blipFill>
        <p:spPr bwMode="auto">
          <a:xfrm>
            <a:off x="1239971" y="1503363"/>
            <a:ext cx="1551252" cy="1433512"/>
          </a:xfrm>
          <a:prstGeom prst="rect"/>
          <a:noFill/>
          <a:ln>
            <a:noFill/>
          </a:ln>
          <a:effectLst/>
        </p:spPr>
      </p:pic>
      <p:sp>
        <p:nvSpPr>
          <p:cNvPr id="1049273" name="Freeform 81"/>
          <p:cNvSpPr/>
          <p:nvPr/>
        </p:nvSpPr>
        <p:spPr bwMode="auto">
          <a:xfrm>
            <a:off x="1608006" y="1735138"/>
            <a:ext cx="803142" cy="555625"/>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noFill/>
          <a:ln>
            <a:noFill/>
          </a:ln>
          <a:effectLst/>
        </p:spPr>
        <p:txBody>
          <a:bodyPr/>
          <a:p>
            <a:endParaRPr altLang="en-US" b="1" lang="zh-CN">
              <a:solidFill>
                <a:srgbClr val="000099"/>
              </a:solidFill>
            </a:endParaRPr>
          </a:p>
        </p:txBody>
      </p:sp>
      <p:sp>
        <p:nvSpPr>
          <p:cNvPr id="1049274" name="Rectangle 82"/>
          <p:cNvSpPr>
            <a:spLocks noChangeArrowheads="1"/>
          </p:cNvSpPr>
          <p:nvPr/>
        </p:nvSpPr>
        <p:spPr bwMode="auto">
          <a:xfrm>
            <a:off x="1530615" y="1628775"/>
            <a:ext cx="900889" cy="520655"/>
          </a:xfrm>
          <a:prstGeom prst="rect"/>
          <a:noFill/>
          <a:ln>
            <a:noFill/>
          </a:ln>
          <a:effectLst/>
        </p:spPr>
        <p:txBody>
          <a:bodyPr bIns="44450" lIns="90488" rIns="90488" tIns="44450" wrap="none">
            <a:spAutoFit/>
          </a:bodyPr>
          <a:p>
            <a:r>
              <a:rPr altLang="en-US" b="1" sz="1400" kumimoji="1" lang="zh-CN">
                <a:solidFill>
                  <a:srgbClr val="000099"/>
                </a:solidFill>
                <a:latin typeface="Arial" panose="020B0604020202020204" pitchFamily="34" charset="0"/>
                <a:ea typeface="黑体" panose="02010609060101010101" pitchFamily="2" charset="-122"/>
              </a:rPr>
              <a:t>清华大学</a:t>
            </a:r>
            <a:endParaRPr altLang="en-US" b="1" sz="1400" kumimoji="1" lang="zh-CN">
              <a:solidFill>
                <a:srgbClr val="000099"/>
              </a:solidFill>
              <a:latin typeface="Arial" panose="020B0604020202020204" pitchFamily="34" charset="0"/>
              <a:ea typeface="黑体" panose="02010609060101010101" pitchFamily="2" charset="-122"/>
            </a:endParaRPr>
          </a:p>
          <a:p>
            <a:r>
              <a:rPr altLang="en-US" b="1" sz="1400" kumimoji="1" lang="zh-CN">
                <a:solidFill>
                  <a:srgbClr val="000099"/>
                </a:solidFill>
                <a:latin typeface="Arial" panose="020B0604020202020204" pitchFamily="34" charset="0"/>
                <a:ea typeface="黑体" panose="02010609060101010101" pitchFamily="2" charset="-122"/>
              </a:rPr>
              <a:t>院系设置</a:t>
            </a:r>
            <a:endParaRPr altLang="en-US" b="1" sz="1400" kumimoji="1" lang="zh-CN">
              <a:solidFill>
                <a:srgbClr val="000099"/>
              </a:solidFill>
              <a:latin typeface="Arial" panose="020B0604020202020204" pitchFamily="34" charset="0"/>
              <a:ea typeface="黑体" panose="02010609060101010101" pitchFamily="2" charset="-122"/>
            </a:endParaRPr>
          </a:p>
        </p:txBody>
      </p:sp>
      <p:sp>
        <p:nvSpPr>
          <p:cNvPr id="1049275" name="Line 83"/>
          <p:cNvSpPr>
            <a:spLocks noChangeShapeType="1"/>
          </p:cNvSpPr>
          <p:nvPr/>
        </p:nvSpPr>
        <p:spPr bwMode="auto">
          <a:xfrm>
            <a:off x="1678517" y="2093913"/>
            <a:ext cx="634604" cy="0"/>
          </a:xfrm>
          <a:prstGeom prst="line"/>
          <a:noFill/>
          <a:ln w="19050">
            <a:solidFill>
              <a:schemeClr val="tx1"/>
            </a:solidFill>
            <a:round/>
          </a:ln>
          <a:effectLst/>
        </p:spPr>
        <p:txBody>
          <a:bodyPr anchor="ctr" wrap="none"/>
          <a:p>
            <a:endParaRPr altLang="en-US" b="1" lang="zh-CN">
              <a:solidFill>
                <a:srgbClr val="000099"/>
              </a:solidFill>
            </a:endParaRPr>
          </a:p>
        </p:txBody>
      </p:sp>
      <p:sp>
        <p:nvSpPr>
          <p:cNvPr id="1049276" name="Oval 84"/>
          <p:cNvSpPr>
            <a:spLocks noChangeArrowheads="1"/>
          </p:cNvSpPr>
          <p:nvPr/>
        </p:nvSpPr>
        <p:spPr bwMode="auto">
          <a:xfrm>
            <a:off x="1976042" y="2432051"/>
            <a:ext cx="643202" cy="252413"/>
          </a:xfrm>
          <a:prstGeom prst="ellipse"/>
          <a:solidFill>
            <a:srgbClr val="FFFF99"/>
          </a:solidFill>
          <a:ln w="9525">
            <a:solidFill>
              <a:schemeClr val="tx1"/>
            </a:solidFill>
            <a:round/>
          </a:ln>
          <a:effectLst/>
        </p:spPr>
        <p:txBody>
          <a:bodyPr anchor="ctr" wrap="none"/>
          <a:p>
            <a:pPr eaLnBrk="1" hangingPunct="1"/>
            <a:endParaRPr altLang="en-US" b="1" lang="zh-CN">
              <a:solidFill>
                <a:srgbClr val="000099"/>
              </a:solidFill>
            </a:endParaRPr>
          </a:p>
        </p:txBody>
      </p:sp>
      <p:sp>
        <p:nvSpPr>
          <p:cNvPr id="1049277" name="Line 85"/>
          <p:cNvSpPr>
            <a:spLocks noChangeShapeType="1"/>
          </p:cNvSpPr>
          <p:nvPr/>
        </p:nvSpPr>
        <p:spPr bwMode="auto">
          <a:xfrm>
            <a:off x="6299598" y="2262188"/>
            <a:ext cx="552053" cy="254000"/>
          </a:xfrm>
          <a:prstGeom prst="line"/>
          <a:noFill/>
          <a:ln w="28575">
            <a:solidFill>
              <a:srgbClr val="333399"/>
            </a:solidFill>
            <a:round/>
            <a:tailEnd type="triangle" w="sm" len="lg"/>
          </a:ln>
          <a:effectLst/>
        </p:spPr>
        <p:txBody>
          <a:bodyPr anchor="ctr" wrap="none"/>
          <a:p>
            <a:endParaRPr altLang="en-US" b="1" lang="zh-CN">
              <a:solidFill>
                <a:srgbClr val="000099"/>
              </a:solidFill>
            </a:endParaRPr>
          </a:p>
        </p:txBody>
      </p:sp>
      <p:sp>
        <p:nvSpPr>
          <p:cNvPr id="1049278" name="Line 86"/>
          <p:cNvSpPr>
            <a:spLocks noChangeShapeType="1"/>
          </p:cNvSpPr>
          <p:nvPr/>
        </p:nvSpPr>
        <p:spPr bwMode="auto">
          <a:xfrm flipH="1">
            <a:off x="2528094" y="2178050"/>
            <a:ext cx="552054" cy="338138"/>
          </a:xfrm>
          <a:prstGeom prst="line"/>
          <a:noFill/>
          <a:ln w="28575">
            <a:solidFill>
              <a:srgbClr val="333399"/>
            </a:solidFill>
            <a:round/>
            <a:tailEnd type="triangle" w="sm" len="lg"/>
          </a:ln>
          <a:effectLst/>
        </p:spPr>
        <p:txBody>
          <a:bodyPr anchor="ctr" wrap="none"/>
          <a:p>
            <a:endParaRPr altLang="en-US" b="1" lang="zh-CN">
              <a:solidFill>
                <a:srgbClr val="000099"/>
              </a:solidFill>
            </a:endParaRPr>
          </a:p>
        </p:txBody>
      </p:sp>
      <p:sp>
        <p:nvSpPr>
          <p:cNvPr id="1049279" name="Oval 87"/>
          <p:cNvSpPr>
            <a:spLocks noChangeArrowheads="1"/>
          </p:cNvSpPr>
          <p:nvPr/>
        </p:nvSpPr>
        <p:spPr bwMode="auto">
          <a:xfrm>
            <a:off x="6758782" y="2432051"/>
            <a:ext cx="644922" cy="252413"/>
          </a:xfrm>
          <a:prstGeom prst="ellipse"/>
          <a:solidFill>
            <a:srgbClr val="FFFF99"/>
          </a:solidFill>
          <a:ln w="9525">
            <a:solidFill>
              <a:schemeClr val="tx1"/>
            </a:solidFill>
            <a:round/>
          </a:ln>
          <a:effectLst/>
        </p:spPr>
        <p:txBody>
          <a:bodyPr anchor="ctr" wrap="none"/>
          <a:p>
            <a:pPr eaLnBrk="1" hangingPunct="1"/>
            <a:endParaRPr altLang="en-US" b="1" lang="zh-CN">
              <a:solidFill>
                <a:srgbClr val="000099"/>
              </a:solidFill>
            </a:endParaRPr>
          </a:p>
        </p:txBody>
      </p:sp>
      <p:sp>
        <p:nvSpPr>
          <p:cNvPr id="1049280" name="Freeform 88"/>
          <p:cNvSpPr/>
          <p:nvPr/>
        </p:nvSpPr>
        <p:spPr bwMode="auto">
          <a:xfrm>
            <a:off x="2344076" y="2622550"/>
            <a:ext cx="4691592" cy="820738"/>
          </a:xfrm>
          <a:custGeom>
            <a:avLst/>
            <a:gdLst>
              <a:gd name="T0" fmla="*/ 0 w 2448"/>
              <a:gd name="T1" fmla="*/ 0 h 852"/>
              <a:gd name="T2" fmla="*/ 0 w 2448"/>
              <a:gd name="T3" fmla="*/ 2147483646 h 852"/>
              <a:gd name="T4" fmla="*/ 2147483646 w 2448"/>
              <a:gd name="T5" fmla="*/ 2147483646 h 852"/>
              <a:gd name="T6" fmla="*/ 2147483646 w 2448"/>
              <a:gd name="T7" fmla="*/ 2147483646 h 852"/>
              <a:gd name="T8" fmla="*/ 2147483646 w 2448"/>
              <a:gd name="T9" fmla="*/ 2147483646 h 852"/>
              <a:gd name="T10" fmla="*/ 2147483646 w 2448"/>
              <a:gd name="T11" fmla="*/ 2147483646 h 852"/>
              <a:gd name="T12" fmla="*/ 2147483646 w 2448"/>
              <a:gd name="T13" fmla="*/ 2147483646 h 852"/>
              <a:gd name="T14" fmla="*/ 2147483646 w 2448"/>
              <a:gd name="T15" fmla="*/ 2147483646 h 852"/>
              <a:gd name="T16" fmla="*/ 2147483646 w 2448"/>
              <a:gd name="T17" fmla="*/ 2147483646 h 852"/>
              <a:gd name="T18" fmla="*/ 2147483646 w 2448"/>
              <a:gd name="T19" fmla="*/ 2147483646 h 852"/>
              <a:gd name="T20" fmla="*/ 2147483646 w 2448"/>
              <a:gd name="T21" fmla="*/ 2147483646 h 852"/>
              <a:gd name="T22" fmla="*/ 2147483646 w 2448"/>
              <a:gd name="T23" fmla="*/ 2147483646 h 852"/>
              <a:gd name="T24" fmla="*/ 2147483646 w 2448"/>
              <a:gd name="T25" fmla="*/ 2147483646 h 852"/>
              <a:gd name="T26" fmla="*/ 2147483646 w 2448"/>
              <a:gd name="T27" fmla="*/ 2147483646 h 852"/>
              <a:gd name="T28" fmla="*/ 2147483646 w 2448"/>
              <a:gd name="T29" fmla="*/ 2147483646 h 852"/>
              <a:gd name="T30" fmla="*/ 2147483646 w 2448"/>
              <a:gd name="T31" fmla="*/ 2147483646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ffectLst/>
        </p:spPr>
        <p:txBody>
          <a:bodyPr anchor="ctr" wrap="none"/>
          <a:p>
            <a:endParaRPr altLang="en-US" b="1" lang="zh-CN">
              <a:solidFill>
                <a:srgbClr val="000099"/>
              </a:solidFill>
            </a:endParaRPr>
          </a:p>
        </p:txBody>
      </p:sp>
      <p:sp>
        <p:nvSpPr>
          <p:cNvPr id="1049281" name="Line 89"/>
          <p:cNvSpPr>
            <a:spLocks noChangeShapeType="1"/>
          </p:cNvSpPr>
          <p:nvPr/>
        </p:nvSpPr>
        <p:spPr bwMode="auto">
          <a:xfrm flipV="1">
            <a:off x="2619244" y="2571750"/>
            <a:ext cx="4232407" cy="0"/>
          </a:xfrm>
          <a:prstGeom prst="line"/>
          <a:noFill/>
          <a:ln w="76200">
            <a:solidFill>
              <a:srgbClr val="333399"/>
            </a:solidFill>
            <a:round/>
            <a:headEnd type="triangle" w="sm" len="lg"/>
            <a:tailEnd type="triangle" w="sm" len="lg"/>
          </a:ln>
          <a:effectLst/>
        </p:spPr>
        <p:txBody>
          <a:bodyPr anchor="ctr" wrap="none"/>
          <a:p>
            <a:endParaRPr altLang="en-US" b="1" lang="zh-CN">
              <a:solidFill>
                <a:srgbClr val="000099"/>
              </a:solidFill>
            </a:endParaRPr>
          </a:p>
        </p:txBody>
      </p:sp>
      <p:sp>
        <p:nvSpPr>
          <p:cNvPr id="1049282" name="Line 90"/>
          <p:cNvSpPr>
            <a:spLocks noChangeShapeType="1"/>
          </p:cNvSpPr>
          <p:nvPr/>
        </p:nvSpPr>
        <p:spPr bwMode="auto">
          <a:xfrm rot="16200000" flipH="1">
            <a:off x="7298797" y="2616069"/>
            <a:ext cx="288925" cy="209815"/>
          </a:xfrm>
          <a:prstGeom prst="line"/>
          <a:noFill/>
          <a:ln w="28575">
            <a:solidFill>
              <a:schemeClr val="tx1"/>
            </a:solidFill>
            <a:round/>
            <a:tailEnd type="triangle" w="sm" len="med"/>
          </a:ln>
          <a:effectLst/>
        </p:spPr>
        <p:txBody>
          <a:bodyPr anchor="ctr" wrap="none"/>
          <a:p>
            <a:endParaRPr altLang="en-US" b="1" lang="zh-CN">
              <a:solidFill>
                <a:srgbClr val="000099"/>
              </a:solidFill>
            </a:endParaRPr>
          </a:p>
        </p:txBody>
      </p:sp>
      <p:sp>
        <p:nvSpPr>
          <p:cNvPr id="1049283" name="Freeform 91"/>
          <p:cNvSpPr/>
          <p:nvPr/>
        </p:nvSpPr>
        <p:spPr bwMode="auto">
          <a:xfrm>
            <a:off x="2027635" y="1250950"/>
            <a:ext cx="5376069" cy="666750"/>
          </a:xfrm>
          <a:custGeom>
            <a:avLst/>
            <a:gdLst>
              <a:gd name="T0" fmla="*/ 0 w 2454"/>
              <a:gd name="T1" fmla="*/ 2147483646 h 332"/>
              <a:gd name="T2" fmla="*/ 2147483646 w 2454"/>
              <a:gd name="T3" fmla="*/ 2147483646 h 332"/>
              <a:gd name="T4" fmla="*/ 2147483646 w 2454"/>
              <a:gd name="T5" fmla="*/ 2147483646 h 332"/>
              <a:gd name="T6" fmla="*/ 2147483646 w 2454"/>
              <a:gd name="T7" fmla="*/ 2147483646 h 332"/>
              <a:gd name="T8" fmla="*/ 2147483646 w 2454"/>
              <a:gd name="T9" fmla="*/ 2147483646 h 332"/>
              <a:gd name="T10" fmla="*/ 2147483646 w 2454"/>
              <a:gd name="T11" fmla="*/ 2147483646 h 332"/>
              <a:gd name="T12" fmla="*/ 2147483646 w 2454"/>
              <a:gd name="T13" fmla="*/ 2147483646 h 3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rgbClr val="FF0000"/>
            </a:solidFill>
            <a:round/>
            <a:headEnd type="none" w="med" len="med"/>
            <a:tailEnd type="triangle" w="med" len="lg"/>
          </a:ln>
          <a:effectLst/>
        </p:spPr>
        <p:txBody>
          <a:bodyPr anchor="ctr" wrap="none"/>
          <a:p>
            <a:endParaRPr altLang="en-US" b="1" lang="zh-CN">
              <a:solidFill>
                <a:srgbClr val="000099"/>
              </a:solidFill>
            </a:endParaRPr>
          </a:p>
        </p:txBody>
      </p:sp>
      <p:sp>
        <p:nvSpPr>
          <p:cNvPr id="1049284" name="Line 92"/>
          <p:cNvSpPr>
            <a:spLocks noChangeShapeType="1"/>
          </p:cNvSpPr>
          <p:nvPr/>
        </p:nvSpPr>
        <p:spPr bwMode="auto">
          <a:xfrm>
            <a:off x="1976041" y="3829050"/>
            <a:ext cx="0" cy="2986088"/>
          </a:xfrm>
          <a:prstGeom prst="line"/>
          <a:noFill/>
          <a:ln w="28575">
            <a:solidFill>
              <a:srgbClr val="333399"/>
            </a:solidFill>
            <a:round/>
          </a:ln>
          <a:effectLst/>
        </p:spPr>
        <p:txBody>
          <a:bodyPr/>
          <a:p>
            <a:endParaRPr altLang="en-US" b="1" lang="zh-CN">
              <a:solidFill>
                <a:srgbClr val="000099"/>
              </a:solidFill>
            </a:endParaRPr>
          </a:p>
        </p:txBody>
      </p:sp>
      <p:sp>
        <p:nvSpPr>
          <p:cNvPr id="1049285" name="Line 93"/>
          <p:cNvSpPr>
            <a:spLocks noChangeShapeType="1"/>
          </p:cNvSpPr>
          <p:nvPr/>
        </p:nvSpPr>
        <p:spPr bwMode="auto">
          <a:xfrm>
            <a:off x="7548166" y="3829050"/>
            <a:ext cx="0" cy="2986088"/>
          </a:xfrm>
          <a:prstGeom prst="line"/>
          <a:noFill/>
          <a:ln w="28575">
            <a:solidFill>
              <a:srgbClr val="333399"/>
            </a:solidFill>
            <a:round/>
          </a:ln>
          <a:effectLst/>
        </p:spPr>
        <p:txBody>
          <a:bodyPr/>
          <a:p>
            <a:endParaRPr altLang="en-US" b="1" lang="zh-CN">
              <a:solidFill>
                <a:srgbClr val="000099"/>
              </a:solidFill>
            </a:endParaRPr>
          </a:p>
        </p:txBody>
      </p:sp>
      <p:grpSp>
        <p:nvGrpSpPr>
          <p:cNvPr id="342" name="Group 116"/>
          <p:cNvGrpSpPr/>
          <p:nvPr/>
        </p:nvGrpSpPr>
        <p:grpSpPr bwMode="auto">
          <a:xfrm>
            <a:off x="1976041" y="4292601"/>
            <a:ext cx="5572125" cy="400050"/>
            <a:chOff x="1149" y="2704"/>
            <a:chExt cx="3240" cy="252"/>
          </a:xfrm>
        </p:grpSpPr>
        <p:sp>
          <p:nvSpPr>
            <p:cNvPr id="1049286" name="Line 103"/>
            <p:cNvSpPr>
              <a:spLocks noChangeShapeType="1"/>
            </p:cNvSpPr>
            <p:nvPr/>
          </p:nvSpPr>
          <p:spPr bwMode="auto">
            <a:xfrm>
              <a:off x="1149" y="2836"/>
              <a:ext cx="3240" cy="0"/>
            </a:xfrm>
            <a:prstGeom prst="line"/>
            <a:noFill/>
            <a:ln w="38100">
              <a:solidFill>
                <a:srgbClr val="333399"/>
              </a:solidFill>
              <a:prstDash val="sysDot"/>
              <a:round/>
              <a:headEnd type="triangle" w="med" len="lg"/>
              <a:tailEnd type="triangle" w="med" len="lg"/>
            </a:ln>
            <a:effectLst/>
          </p:spPr>
          <p:txBody>
            <a:bodyPr/>
            <a:p>
              <a:endParaRPr altLang="en-US" b="1" lang="zh-CN">
                <a:solidFill>
                  <a:srgbClr val="000099"/>
                </a:solidFill>
              </a:endParaRPr>
            </a:p>
          </p:txBody>
        </p:sp>
        <p:sp>
          <p:nvSpPr>
            <p:cNvPr id="1049287" name="Text Box 104"/>
            <p:cNvSpPr txBox="1">
              <a:spLocks noChangeArrowheads="1"/>
            </p:cNvSpPr>
            <p:nvPr/>
          </p:nvSpPr>
          <p:spPr bwMode="auto">
            <a:xfrm>
              <a:off x="2176" y="2704"/>
              <a:ext cx="1080" cy="252"/>
            </a:xfrm>
            <a:prstGeom prst="rect"/>
            <a:solidFill>
              <a:schemeClr val="bg1"/>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建立 </a:t>
              </a:r>
              <a:r>
                <a:rPr altLang="zh-CN" b="1" sz="2000" kumimoji="1" lang="en-US">
                  <a:solidFill>
                    <a:srgbClr val="000099"/>
                  </a:solidFill>
                  <a:latin typeface="Arial" panose="020B0604020202020204" pitchFamily="34" charset="0"/>
                  <a:ea typeface="黑体" panose="02010609060101010101" pitchFamily="2" charset="-122"/>
                </a:rPr>
                <a:t>TCP </a:t>
              </a:r>
              <a:r>
                <a:rPr altLang="en-US" b="1" sz="2000" kumimoji="1" lang="zh-CN">
                  <a:solidFill>
                    <a:srgbClr val="000099"/>
                  </a:solidFill>
                  <a:latin typeface="Arial" panose="020B0604020202020204" pitchFamily="34" charset="0"/>
                  <a:ea typeface="黑体" panose="02010609060101010101" pitchFamily="2" charset="-122"/>
                </a:rPr>
                <a:t>连接</a:t>
              </a:r>
              <a:endParaRPr altLang="en-US" b="1" sz="2000" kumimoji="1" lang="zh-CN">
                <a:solidFill>
                  <a:srgbClr val="000099"/>
                </a:solidFill>
                <a:latin typeface="Arial" panose="020B0604020202020204" pitchFamily="34" charset="0"/>
                <a:ea typeface="黑体" panose="02010609060101010101" pitchFamily="2" charset="-122"/>
              </a:endParaRPr>
            </a:p>
          </p:txBody>
        </p:sp>
      </p:grpSp>
      <p:sp>
        <p:nvSpPr>
          <p:cNvPr id="1049288" name="Line 108"/>
          <p:cNvSpPr>
            <a:spLocks noChangeShapeType="1"/>
          </p:cNvSpPr>
          <p:nvPr/>
        </p:nvSpPr>
        <p:spPr bwMode="auto">
          <a:xfrm>
            <a:off x="7811294" y="2995614"/>
            <a:ext cx="560652" cy="160337"/>
          </a:xfrm>
          <a:prstGeom prst="line"/>
          <a:noFill/>
          <a:ln w="28575">
            <a:solidFill>
              <a:srgbClr val="333399"/>
            </a:solidFill>
            <a:round/>
            <a:tailEnd type="triangle" w="sm" len="med"/>
          </a:ln>
          <a:effectLst/>
        </p:spPr>
        <p:txBody>
          <a:bodyPr/>
          <a:p>
            <a:endParaRPr altLang="en-US" b="1" lang="zh-CN">
              <a:solidFill>
                <a:srgbClr val="000099"/>
              </a:solidFill>
            </a:endParaRPr>
          </a:p>
        </p:txBody>
      </p:sp>
      <p:sp>
        <p:nvSpPr>
          <p:cNvPr id="1049289" name="Text Box 110"/>
          <p:cNvSpPr txBox="1">
            <a:spLocks noChangeArrowheads="1"/>
          </p:cNvSpPr>
          <p:nvPr/>
        </p:nvSpPr>
        <p:spPr bwMode="auto">
          <a:xfrm>
            <a:off x="8120856" y="2225675"/>
            <a:ext cx="1135247" cy="1723549"/>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06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zh-CN" b="1" sz="10600" kumimoji="1" lang="en-US">
              <a:solidFill>
                <a:srgbClr val="000099"/>
              </a:solidFill>
              <a:latin typeface="Arial" panose="020B0604020202020204" pitchFamily="34" charset="0"/>
              <a:ea typeface="黑体" panose="02010609060101010101" pitchFamily="2" charset="-122"/>
            </a:endParaRPr>
          </a:p>
        </p:txBody>
      </p:sp>
      <p:sp>
        <p:nvSpPr>
          <p:cNvPr id="1049290" name="AutoShape 111"/>
          <p:cNvSpPr>
            <a:spLocks noChangeArrowheads="1"/>
          </p:cNvSpPr>
          <p:nvPr/>
        </p:nvSpPr>
        <p:spPr bwMode="auto">
          <a:xfrm>
            <a:off x="7231725" y="2805113"/>
            <a:ext cx="644921" cy="252412"/>
          </a:xfrm>
          <a:prstGeom prst="can">
            <a:avLst>
              <a:gd name="adj" fmla="val 39583"/>
            </a:avLst>
          </a:prstGeom>
          <a:solidFill>
            <a:srgbClr val="99FF99"/>
          </a:solidFill>
          <a:ln w="9525">
            <a:solidFill>
              <a:schemeClr val="tx1"/>
            </a:solidFill>
            <a:round/>
          </a:ln>
          <a:effectLst/>
        </p:spPr>
        <p:txBody>
          <a:bodyPr anchor="ctr" wrap="none"/>
          <a:p>
            <a:pPr eaLnBrk="1" hangingPunct="1"/>
            <a:endParaRPr altLang="en-US" b="1" lang="zh-CN">
              <a:solidFill>
                <a:srgbClr val="000099"/>
              </a:solidFill>
            </a:endParaRPr>
          </a:p>
        </p:txBody>
      </p:sp>
      <p:sp>
        <p:nvSpPr>
          <p:cNvPr id="1049291" name="Rectangle 112"/>
          <p:cNvSpPr>
            <a:spLocks noChangeArrowheads="1"/>
          </p:cNvSpPr>
          <p:nvPr/>
        </p:nvSpPr>
        <p:spPr bwMode="auto">
          <a:xfrm>
            <a:off x="6180931" y="5851526"/>
            <a:ext cx="840979" cy="176213"/>
          </a:xfrm>
          <a:prstGeom prst="rect"/>
          <a:solidFill>
            <a:schemeClr val="bg1"/>
          </a:solidFill>
          <a:ln>
            <a:noFill/>
          </a:ln>
          <a:effectLst/>
        </p:spPr>
        <p:txBody>
          <a:bodyPr anchor="ctr" wrap="none"/>
          <a:p>
            <a:pPr eaLnBrk="1" hangingPunct="1"/>
            <a:endParaRPr altLang="en-US" b="1" lang="zh-CN">
              <a:solidFill>
                <a:srgbClr val="000099"/>
              </a:solidFill>
            </a:endParaRPr>
          </a:p>
        </p:txBody>
      </p:sp>
      <p:grpSp>
        <p:nvGrpSpPr>
          <p:cNvPr id="343" name="Group 117"/>
          <p:cNvGrpSpPr/>
          <p:nvPr/>
        </p:nvGrpSpPr>
        <p:grpSpPr bwMode="auto">
          <a:xfrm>
            <a:off x="639766" y="4776793"/>
            <a:ext cx="6908398" cy="708025"/>
            <a:chOff x="372" y="3009"/>
            <a:chExt cx="4017" cy="446"/>
          </a:xfrm>
        </p:grpSpPr>
        <p:sp>
          <p:nvSpPr>
            <p:cNvPr id="1049292" name="Line 94"/>
            <p:cNvSpPr>
              <a:spLocks noChangeShapeType="1"/>
            </p:cNvSpPr>
            <p:nvPr/>
          </p:nvSpPr>
          <p:spPr bwMode="auto">
            <a:xfrm>
              <a:off x="1149" y="3218"/>
              <a:ext cx="3240" cy="0"/>
            </a:xfrm>
            <a:prstGeom prst="line"/>
            <a:noFill/>
            <a:ln w="38100">
              <a:solidFill>
                <a:srgbClr val="333399"/>
              </a:solidFill>
              <a:prstDash val="dash"/>
              <a:round/>
              <a:tailEnd type="triangle" w="med" len="lg"/>
            </a:ln>
            <a:effectLst/>
          </p:spPr>
          <p:txBody>
            <a:bodyPr/>
            <a:p>
              <a:endParaRPr altLang="en-US" b="1" lang="zh-CN">
                <a:solidFill>
                  <a:srgbClr val="000099"/>
                </a:solidFill>
              </a:endParaRPr>
            </a:p>
          </p:txBody>
        </p:sp>
        <p:grpSp>
          <p:nvGrpSpPr>
            <p:cNvPr id="344" name="Group 95"/>
            <p:cNvGrpSpPr/>
            <p:nvPr/>
          </p:nvGrpSpPr>
          <p:grpSpPr bwMode="auto">
            <a:xfrm>
              <a:off x="1373" y="3067"/>
              <a:ext cx="1651" cy="303"/>
              <a:chOff x="513" y="1824"/>
              <a:chExt cx="1296" cy="240"/>
            </a:xfrm>
          </p:grpSpPr>
          <p:sp>
            <p:nvSpPr>
              <p:cNvPr id="1049293" name="AutoShape 96"/>
              <p:cNvSpPr>
                <a:spLocks noChangeArrowheads="1"/>
              </p:cNvSpPr>
              <p:nvPr/>
            </p:nvSpPr>
            <p:spPr bwMode="auto">
              <a:xfrm>
                <a:off x="1521" y="1872"/>
                <a:ext cx="288" cy="144"/>
              </a:xfrm>
              <a:prstGeom prst="rightArrow">
                <a:avLst>
                  <a:gd name="adj1" fmla="val 50000"/>
                  <a:gd name="adj2" fmla="val 50000"/>
                </a:avLst>
              </a:prstGeom>
              <a:solidFill>
                <a:srgbClr val="FFFF99"/>
              </a:solidFill>
              <a:ln w="9525">
                <a:solidFill>
                  <a:schemeClr val="tx1"/>
                </a:solidFill>
                <a:miter lim="800000"/>
              </a:ln>
              <a:effectLst/>
            </p:spPr>
            <p:txBody>
              <a:bodyPr anchor="ctr" wrap="none"/>
              <a:p>
                <a:pPr eaLnBrk="1" hangingPunct="1"/>
                <a:endParaRPr altLang="en-US" b="1" lang="zh-CN">
                  <a:solidFill>
                    <a:srgbClr val="000099"/>
                  </a:solidFill>
                </a:endParaRPr>
              </a:p>
            </p:txBody>
          </p:sp>
          <p:sp>
            <p:nvSpPr>
              <p:cNvPr id="1049294" name="Rectangle 97"/>
              <p:cNvSpPr>
                <a:spLocks noChangeArrowheads="1"/>
              </p:cNvSpPr>
              <p:nvPr/>
            </p:nvSpPr>
            <p:spPr bwMode="auto">
              <a:xfrm>
                <a:off x="513" y="1824"/>
                <a:ext cx="1008" cy="240"/>
              </a:xfrm>
              <a:prstGeom prst="rect"/>
              <a:solidFill>
                <a:srgbClr val="FFFF99"/>
              </a:solidFill>
              <a:ln w="9525">
                <a:solidFill>
                  <a:schemeClr val="tx1"/>
                </a:solidFill>
                <a:miter lim="800000"/>
              </a:ln>
              <a:effectLst/>
            </p:spPr>
            <p:txBody>
              <a:bodyPr anchor="ctr" wrap="none"/>
              <a:p>
                <a:pPr algn="ctr" eaLnBrk="1" hangingPunct="1"/>
                <a:r>
                  <a:rPr altLang="zh-CN" b="1" sz="2000" kumimoji="1" lang="en-US">
                    <a:solidFill>
                      <a:srgbClr val="000099"/>
                    </a:solidFill>
                    <a:latin typeface="Arial" panose="020B0604020202020204" pitchFamily="34" charset="0"/>
                    <a:ea typeface="黑体" panose="02010609060101010101" pitchFamily="2" charset="-122"/>
                  </a:rPr>
                  <a:t>HTTP </a:t>
                </a:r>
                <a:r>
                  <a:rPr altLang="en-US" b="1" sz="2000" kumimoji="1" lang="zh-CN">
                    <a:solidFill>
                      <a:srgbClr val="000099"/>
                    </a:solidFill>
                    <a:latin typeface="Arial" panose="020B0604020202020204" pitchFamily="34" charset="0"/>
                    <a:ea typeface="黑体" panose="02010609060101010101" pitchFamily="2" charset="-122"/>
                  </a:rPr>
                  <a:t>请求报文</a:t>
                </a:r>
                <a:endParaRPr altLang="en-US" b="1" sz="2000" kumimoji="1" lang="zh-CN">
                  <a:solidFill>
                    <a:srgbClr val="000099"/>
                  </a:solidFill>
                  <a:latin typeface="Arial" panose="020B0604020202020204" pitchFamily="34" charset="0"/>
                  <a:ea typeface="黑体" panose="02010609060101010101" pitchFamily="2" charset="-122"/>
                </a:endParaRPr>
              </a:p>
            </p:txBody>
          </p:sp>
        </p:grpSp>
        <p:sp>
          <p:nvSpPr>
            <p:cNvPr id="1049295" name="Text Box 114"/>
            <p:cNvSpPr txBox="1">
              <a:spLocks noChangeArrowheads="1"/>
            </p:cNvSpPr>
            <p:nvPr/>
          </p:nvSpPr>
          <p:spPr bwMode="auto">
            <a:xfrm>
              <a:off x="372" y="3009"/>
              <a:ext cx="708" cy="446"/>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dirty="0" sz="2000" kumimoji="1" lang="zh-CN" smtClean="0">
                  <a:solidFill>
                    <a:srgbClr val="000099"/>
                  </a:solidFill>
                  <a:latin typeface="Arial" panose="020B0604020202020204" pitchFamily="34" charset="0"/>
                  <a:ea typeface="黑体" panose="02010609060101010101" pitchFamily="2" charset="-122"/>
                  <a:sym typeface="Wingdings" panose="05000000000000000000" pitchFamily="2" charset="2"/>
                </a:rPr>
                <a:t>浏览器</a:t>
              </a:r>
              <a:endParaRPr altLang="zh-CN" b="1" dirty="0" sz="2000" kumimoji="1" lang="en-US" smtClean="0">
                <a:solidFill>
                  <a:srgbClr val="000099"/>
                </a:solidFill>
                <a:latin typeface="Arial" panose="020B0604020202020204" pitchFamily="34" charset="0"/>
                <a:ea typeface="黑体" panose="02010609060101010101" pitchFamily="2" charset="-122"/>
                <a:sym typeface="Wingdings" panose="05000000000000000000" pitchFamily="2" charset="2"/>
              </a:endParaRPr>
            </a:p>
            <a:p>
              <a:pPr algn="ctr" eaLnBrk="1" hangingPunct="1"/>
              <a:r>
                <a:rPr altLang="en-US" b="1" dirty="0" sz="2000" kumimoji="1" lang="zh-CN" smtClean="0">
                  <a:solidFill>
                    <a:srgbClr val="000099"/>
                  </a:solidFill>
                  <a:latin typeface="Arial" panose="020B0604020202020204" pitchFamily="34" charset="0"/>
                  <a:ea typeface="黑体" panose="02010609060101010101" pitchFamily="2" charset="-122"/>
                  <a:sym typeface="Wingdings" panose="05000000000000000000" pitchFamily="2" charset="2"/>
                </a:rPr>
                <a:t>发出</a:t>
              </a:r>
              <a:r>
                <a:rPr altLang="en-US" b="1" dirty="0" sz="2000" kumimoji="1" lang="zh-CN" smtClean="0">
                  <a:solidFill>
                    <a:srgbClr val="000099"/>
                  </a:solidFill>
                  <a:latin typeface="Arial" panose="020B0604020202020204" pitchFamily="34" charset="0"/>
                  <a:ea typeface="黑体" panose="02010609060101010101" pitchFamily="2" charset="-122"/>
                </a:rPr>
                <a:t>请求</a:t>
              </a:r>
              <a:endParaRPr altLang="en-US" b="1" dirty="0" sz="2000" kumimoji="1" lang="zh-CN">
                <a:solidFill>
                  <a:srgbClr val="000099"/>
                </a:solidFill>
                <a:latin typeface="Arial" panose="020B0604020202020204" pitchFamily="34" charset="0"/>
                <a:ea typeface="黑体" panose="02010609060101010101" pitchFamily="2" charset="-122"/>
              </a:endParaRPr>
            </a:p>
          </p:txBody>
        </p:sp>
      </p:grpSp>
      <p:grpSp>
        <p:nvGrpSpPr>
          <p:cNvPr id="345" name="Group 120"/>
          <p:cNvGrpSpPr/>
          <p:nvPr/>
        </p:nvGrpSpPr>
        <p:grpSpPr bwMode="auto">
          <a:xfrm>
            <a:off x="1976041" y="6165858"/>
            <a:ext cx="5572125" cy="400051"/>
            <a:chOff x="1149" y="3884"/>
            <a:chExt cx="3240" cy="252"/>
          </a:xfrm>
        </p:grpSpPr>
        <p:sp>
          <p:nvSpPr>
            <p:cNvPr id="1049296" name="Line 106"/>
            <p:cNvSpPr>
              <a:spLocks noChangeShapeType="1"/>
            </p:cNvSpPr>
            <p:nvPr/>
          </p:nvSpPr>
          <p:spPr bwMode="auto">
            <a:xfrm>
              <a:off x="1149" y="4012"/>
              <a:ext cx="3240" cy="0"/>
            </a:xfrm>
            <a:prstGeom prst="line"/>
            <a:noFill/>
            <a:ln w="38100">
              <a:solidFill>
                <a:srgbClr val="333399"/>
              </a:solidFill>
              <a:prstDash val="sysDot"/>
              <a:round/>
              <a:headEnd type="triangle" w="med" len="lg"/>
              <a:tailEnd type="triangle" w="med" len="lg"/>
            </a:ln>
            <a:effectLst/>
          </p:spPr>
          <p:txBody>
            <a:bodyPr/>
            <a:p>
              <a:endParaRPr altLang="en-US" b="1" lang="zh-CN">
                <a:solidFill>
                  <a:srgbClr val="000099"/>
                </a:solidFill>
              </a:endParaRPr>
            </a:p>
          </p:txBody>
        </p:sp>
        <p:sp>
          <p:nvSpPr>
            <p:cNvPr id="1049297" name="Text Box 107"/>
            <p:cNvSpPr txBox="1">
              <a:spLocks noChangeArrowheads="1"/>
            </p:cNvSpPr>
            <p:nvPr/>
          </p:nvSpPr>
          <p:spPr bwMode="auto">
            <a:xfrm>
              <a:off x="2176" y="3884"/>
              <a:ext cx="1080" cy="252"/>
            </a:xfrm>
            <a:prstGeom prst="rect"/>
            <a:solidFill>
              <a:schemeClr val="bg1"/>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释放 </a:t>
              </a:r>
              <a:r>
                <a:rPr altLang="zh-CN" b="1" sz="2000" kumimoji="1" lang="en-US">
                  <a:solidFill>
                    <a:srgbClr val="000099"/>
                  </a:solidFill>
                  <a:latin typeface="Arial" panose="020B0604020202020204" pitchFamily="34" charset="0"/>
                  <a:ea typeface="黑体" panose="02010609060101010101" pitchFamily="2" charset="-122"/>
                </a:rPr>
                <a:t>TCP </a:t>
              </a:r>
              <a:r>
                <a:rPr altLang="en-US" b="1" sz="2000" kumimoji="1" lang="zh-CN">
                  <a:solidFill>
                    <a:srgbClr val="000099"/>
                  </a:solidFill>
                  <a:latin typeface="Arial" panose="020B0604020202020204" pitchFamily="34" charset="0"/>
                  <a:ea typeface="黑体" panose="02010609060101010101" pitchFamily="2" charset="-122"/>
                </a:rPr>
                <a:t>连接</a:t>
              </a:r>
              <a:endParaRPr altLang="en-US" b="1" sz="2000" kumimoji="1" lang="zh-CN">
                <a:solidFill>
                  <a:srgbClr val="000099"/>
                </a:solidFill>
                <a:latin typeface="Arial" panose="020B0604020202020204" pitchFamily="34" charset="0"/>
                <a:ea typeface="黑体" panose="02010609060101010101" pitchFamily="2" charset="-122"/>
              </a:endParaRPr>
            </a:p>
          </p:txBody>
        </p:sp>
      </p:grpSp>
      <p:grpSp>
        <p:nvGrpSpPr>
          <p:cNvPr id="346" name="组合 4"/>
          <p:cNvGrpSpPr/>
          <p:nvPr/>
        </p:nvGrpSpPr>
        <p:grpSpPr>
          <a:xfrm>
            <a:off x="2000672" y="5157192"/>
            <a:ext cx="6816700" cy="1200329"/>
            <a:chOff x="2000672" y="5157192"/>
            <a:chExt cx="6816700" cy="1200329"/>
          </a:xfrm>
        </p:grpSpPr>
        <p:sp>
          <p:nvSpPr>
            <p:cNvPr id="1049298" name="Text Box 109"/>
            <p:cNvSpPr txBox="1">
              <a:spLocks noChangeArrowheads="1"/>
            </p:cNvSpPr>
            <p:nvPr/>
          </p:nvSpPr>
          <p:spPr bwMode="auto">
            <a:xfrm>
              <a:off x="7599760" y="5497514"/>
              <a:ext cx="1217612" cy="70802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dirty="0" sz="2000" kumimoji="1" lang="zh-CN" smtClean="0">
                  <a:solidFill>
                    <a:srgbClr val="000099"/>
                  </a:solidFill>
                  <a:latin typeface="Arial" panose="020B0604020202020204" pitchFamily="34" charset="0"/>
                  <a:ea typeface="黑体" panose="02010609060101010101" pitchFamily="2" charset="-122"/>
                  <a:sym typeface="Wingdings" panose="05000000000000000000" pitchFamily="2" charset="2"/>
                </a:rPr>
                <a:t>服务器</a:t>
              </a:r>
              <a:endParaRPr altLang="zh-CN" b="1" dirty="0" sz="2000" kumimoji="1" lang="en-US" smtClean="0">
                <a:solidFill>
                  <a:srgbClr val="000099"/>
                </a:solidFill>
                <a:latin typeface="Arial" panose="020B0604020202020204" pitchFamily="34" charset="0"/>
                <a:ea typeface="黑体" panose="02010609060101010101" pitchFamily="2" charset="-122"/>
                <a:sym typeface="Wingdings" panose="05000000000000000000" pitchFamily="2" charset="2"/>
              </a:endParaRPr>
            </a:p>
            <a:p>
              <a:pPr algn="ctr" eaLnBrk="1" hangingPunct="1"/>
              <a:r>
                <a:rPr altLang="en-US" b="1" dirty="0" sz="2000" kumimoji="1" lang="zh-CN">
                  <a:solidFill>
                    <a:srgbClr val="000099"/>
                  </a:solidFill>
                  <a:latin typeface="Arial" panose="020B0604020202020204" pitchFamily="34" charset="0"/>
                  <a:ea typeface="黑体" panose="02010609060101010101" pitchFamily="2" charset="-122"/>
                  <a:sym typeface="Wingdings" panose="05000000000000000000" pitchFamily="2" charset="2"/>
                </a:rPr>
                <a:t>返回</a:t>
              </a:r>
              <a:r>
                <a:rPr altLang="en-US" b="1" dirty="0" sz="2000" kumimoji="1" lang="zh-CN" smtClean="0">
                  <a:solidFill>
                    <a:srgbClr val="000099"/>
                  </a:solidFill>
                  <a:latin typeface="Arial" panose="020B0604020202020204" pitchFamily="34" charset="0"/>
                  <a:ea typeface="黑体" panose="02010609060101010101" pitchFamily="2" charset="-122"/>
                </a:rPr>
                <a:t>响应</a:t>
              </a:r>
              <a:endParaRPr altLang="en-US" b="1" dirty="0" sz="2000" kumimoji="1" lang="zh-CN">
                <a:solidFill>
                  <a:srgbClr val="000099"/>
                </a:solidFill>
                <a:latin typeface="Arial" panose="020B0604020202020204" pitchFamily="34" charset="0"/>
                <a:ea typeface="黑体" panose="02010609060101010101" pitchFamily="2" charset="-122"/>
              </a:endParaRPr>
            </a:p>
          </p:txBody>
        </p:sp>
        <p:grpSp>
          <p:nvGrpSpPr>
            <p:cNvPr id="347" name="组合 3"/>
            <p:cNvGrpSpPr/>
            <p:nvPr/>
          </p:nvGrpSpPr>
          <p:grpSpPr>
            <a:xfrm>
              <a:off x="2000672" y="5157192"/>
              <a:ext cx="5572124" cy="1200329"/>
              <a:chOff x="2005278" y="5157192"/>
              <a:chExt cx="5572124" cy="1200329"/>
            </a:xfrm>
          </p:grpSpPr>
          <p:sp>
            <p:nvSpPr>
              <p:cNvPr id="1049299" name="Line 98"/>
              <p:cNvSpPr>
                <a:spLocks noChangeShapeType="1"/>
              </p:cNvSpPr>
              <p:nvPr/>
            </p:nvSpPr>
            <p:spPr bwMode="auto">
              <a:xfrm flipH="1">
                <a:off x="2005278" y="5756277"/>
                <a:ext cx="5572124" cy="0"/>
              </a:xfrm>
              <a:prstGeom prst="line"/>
              <a:noFill/>
              <a:ln w="38100">
                <a:solidFill>
                  <a:schemeClr val="hlink"/>
                </a:solidFill>
                <a:prstDash val="dash"/>
                <a:round/>
                <a:tailEnd type="triangle" w="med" len="lg"/>
              </a:ln>
              <a:effectLst/>
            </p:spPr>
            <p:txBody>
              <a:bodyPr/>
              <a:p>
                <a:endParaRPr altLang="en-US" b="1" lang="zh-CN">
                  <a:solidFill>
                    <a:srgbClr val="000099"/>
                  </a:solidFill>
                </a:endParaRPr>
              </a:p>
            </p:txBody>
          </p:sp>
          <p:sp>
            <p:nvSpPr>
              <p:cNvPr id="1049300" name="TextBox 2"/>
              <p:cNvSpPr txBox="1"/>
              <p:nvPr/>
            </p:nvSpPr>
            <p:spPr>
              <a:xfrm>
                <a:off x="6644009" y="5157192"/>
                <a:ext cx="761869" cy="1200329"/>
              </a:xfrm>
              <a:prstGeom prst="rect"/>
              <a:solidFill>
                <a:schemeClr val="bg1"/>
              </a:solidFill>
            </p:spPr>
            <p:txBody>
              <a:bodyPr anchor="ctr" rtlCol="0" wrap="square">
                <a:spAutoFit/>
              </a:bodyPr>
              <a:p>
                <a:pPr algn="ctr"/>
                <a:r>
                  <a:rPr altLang="zh-CN" b="1" dirty="0" sz="7200" kumimoji="1" lang="en-US">
                    <a:solidFill>
                      <a:srgbClr val="000099"/>
                    </a:solidFill>
                    <a:latin typeface="Arial" panose="020B0604020202020204" pitchFamily="34" charset="0"/>
                    <a:ea typeface="黑体" panose="02010609060101010101" pitchFamily="2" charset="-122"/>
                    <a:sym typeface="Wingdings" panose="05000000000000000000" pitchFamily="2" charset="2"/>
                  </a:rPr>
                  <a:t></a:t>
                </a:r>
                <a:endParaRPr altLang="en-US" dirty="0" sz="1600" lang="zh-CN"/>
              </a:p>
            </p:txBody>
          </p:sp>
          <p:grpSp>
            <p:nvGrpSpPr>
              <p:cNvPr id="348" name="Group 99"/>
              <p:cNvGrpSpPr/>
              <p:nvPr/>
            </p:nvGrpSpPr>
            <p:grpSpPr bwMode="auto">
              <a:xfrm flipH="1">
                <a:off x="3893940" y="5516564"/>
                <a:ext cx="2863885" cy="481013"/>
                <a:chOff x="903" y="1824"/>
                <a:chExt cx="1308" cy="240"/>
              </a:xfrm>
            </p:grpSpPr>
            <p:sp>
              <p:nvSpPr>
                <p:cNvPr id="1049301" name="AutoShape 100"/>
                <p:cNvSpPr>
                  <a:spLocks noChangeArrowheads="1"/>
                </p:cNvSpPr>
                <p:nvPr/>
              </p:nvSpPr>
              <p:spPr bwMode="auto">
                <a:xfrm>
                  <a:off x="1923" y="1872"/>
                  <a:ext cx="288" cy="144"/>
                </a:xfrm>
                <a:prstGeom prst="rightArrow">
                  <a:avLst>
                    <a:gd name="adj1" fmla="val 50000"/>
                    <a:gd name="adj2" fmla="val 50000"/>
                  </a:avLst>
                </a:prstGeom>
                <a:solidFill>
                  <a:srgbClr val="FFCCFF"/>
                </a:solidFill>
                <a:ln w="9525">
                  <a:solidFill>
                    <a:schemeClr val="tx1"/>
                  </a:solidFill>
                  <a:miter lim="800000"/>
                </a:ln>
                <a:effectLst/>
              </p:spPr>
              <p:txBody>
                <a:bodyPr anchor="ctr" wrap="none"/>
                <a:p>
                  <a:pPr eaLnBrk="1" hangingPunct="1"/>
                  <a:endParaRPr altLang="en-US" b="1" lang="zh-CN">
                    <a:solidFill>
                      <a:srgbClr val="000099"/>
                    </a:solidFill>
                  </a:endParaRPr>
                </a:p>
              </p:txBody>
            </p:sp>
            <p:sp>
              <p:nvSpPr>
                <p:cNvPr id="1049302" name="Rectangle 101"/>
                <p:cNvSpPr>
                  <a:spLocks noChangeArrowheads="1"/>
                </p:cNvSpPr>
                <p:nvPr/>
              </p:nvSpPr>
              <p:spPr bwMode="auto">
                <a:xfrm>
                  <a:off x="903" y="1824"/>
                  <a:ext cx="1008" cy="240"/>
                </a:xfrm>
                <a:prstGeom prst="rect"/>
                <a:solidFill>
                  <a:srgbClr val="FFCCFF"/>
                </a:solidFill>
                <a:ln w="9525">
                  <a:solidFill>
                    <a:schemeClr val="tx1"/>
                  </a:solidFill>
                  <a:miter lim="800000"/>
                </a:ln>
                <a:effectLst/>
              </p:spPr>
              <p:txBody>
                <a:bodyPr anchor="ctr" wrap="none"/>
                <a:p>
                  <a:pPr algn="ctr" eaLnBrk="1" hangingPunct="1"/>
                  <a:r>
                    <a:rPr altLang="zh-CN" b="1" dirty="0" sz="2000" kumimoji="1" lang="en-US">
                      <a:solidFill>
                        <a:srgbClr val="000099"/>
                      </a:solidFill>
                      <a:latin typeface="Arial" panose="020B0604020202020204" pitchFamily="34" charset="0"/>
                      <a:ea typeface="黑体" panose="02010609060101010101" pitchFamily="2" charset="-122"/>
                    </a:rPr>
                    <a:t>HTTP </a:t>
                  </a:r>
                  <a:r>
                    <a:rPr altLang="en-US" b="1" dirty="0" sz="2000" kumimoji="1" lang="zh-CN">
                      <a:solidFill>
                        <a:srgbClr val="000099"/>
                      </a:solidFill>
                      <a:latin typeface="Arial" panose="020B0604020202020204" pitchFamily="34" charset="0"/>
                      <a:ea typeface="黑体" panose="02010609060101010101" pitchFamily="2" charset="-122"/>
                    </a:rPr>
                    <a:t>响应报文</a:t>
                  </a:r>
                  <a:endParaRPr altLang="en-US" b="1" dirty="0" sz="2000" kumimoji="1" lang="zh-CN">
                    <a:solidFill>
                      <a:srgbClr val="000099"/>
                    </a:solidFill>
                    <a:latin typeface="Arial" panose="020B0604020202020204" pitchFamily="34" charset="0"/>
                    <a:ea typeface="黑体" panose="02010609060101010101" pitchFamily="2" charset="-122"/>
                  </a:endParaRPr>
                </a:p>
              </p:txBody>
            </p:sp>
          </p:grpSp>
        </p:gr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0"/>
                                  </p:stCondLst>
                                  <p:childTnLst>
                                    <p:set>
                                      <p:cBhvr>
                                        <p:cTn dur="1" fill="hold" id="6">
                                          <p:stCondLst>
                                            <p:cond delay="0"/>
                                          </p:stCondLst>
                                        </p:cTn>
                                        <p:tgtEl>
                                          <p:spTgt spid="1049284"/>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49285"/>
                                        </p:tgtEl>
                                        <p:attrNameLst>
                                          <p:attrName>style.visibility</p:attrName>
                                        </p:attrNameLst>
                                      </p:cBhvr>
                                      <p:to>
                                        <p:strVal val="visible"/>
                                      </p:to>
                                    </p:set>
                                  </p:childTnLst>
                                </p:cTn>
                              </p:par>
                              <p:par>
                                <p:cTn fill="hold" id="9" nodeType="withEffect" presetClass="entr" presetID="1" presetSubtype="0">
                                  <p:stCondLst>
                                    <p:cond delay="0"/>
                                  </p:stCondLst>
                                  <p:childTnLst>
                                    <p:set>
                                      <p:cBhvr>
                                        <p:cTn dur="1" fill="hold" id="10">
                                          <p:stCondLst>
                                            <p:cond delay="0"/>
                                          </p:stCondLst>
                                        </p:cTn>
                                        <p:tgtEl>
                                          <p:spTgt spid="342"/>
                                        </p:tgtEl>
                                        <p:attrNameLst>
                                          <p:attrName>style.visibility</p:attrName>
                                        </p:attrNameLst>
                                      </p:cBhvr>
                                      <p:to>
                                        <p:strVal val="visible"/>
                                      </p:to>
                                    </p:set>
                                  </p:childTnLst>
                                </p:cTn>
                              </p:par>
                            </p:childTnLst>
                          </p:cTn>
                        </p:par>
                        <p:par>
                          <p:cTn fill="hold" id="11">
                            <p:stCondLst>
                              <p:cond delay="0"/>
                            </p:stCondLst>
                            <p:childTnLst>
                              <p:par>
                                <p:cTn fill="hold" id="12" nodeType="afterEffect" presetClass="emph" presetID="35" presetSubtype="0" repeatCount="3000">
                                  <p:stCondLst>
                                    <p:cond delay="500"/>
                                  </p:stCondLst>
                                  <p:childTnLst>
                                    <p:anim calcmode="discrete" valueType="str">
                                      <p:cBhvr>
                                        <p:cTn dur="1000" fill="hold" id="13"/>
                                        <p:tgtEl>
                                          <p:spTgt spid="342"/>
                                        </p:tgtEl>
                                        <p:attrNameLst>
                                          <p:attrName>style.visibility</p:attrName>
                                        </p:attrNameLst>
                                      </p:cBhvr>
                                      <p:tavLst>
                                        <p:tav tm="0">
                                          <p:val>
                                            <p:strVal val="hidden"/>
                                          </p:val>
                                        </p:tav>
                                        <p:tav tm="50000">
                                          <p:val>
                                            <p:strVal val="visible"/>
                                          </p:val>
                                        </p:tav>
                                      </p:tavLst>
                                    </p:anim>
                                  </p:childTnLst>
                                </p:cTn>
                              </p:par>
                            </p:childTnLst>
                          </p:cTn>
                        </p:par>
                        <p:par>
                          <p:cTn fill="hold" id="14">
                            <p:stCondLst>
                              <p:cond delay="1500"/>
                            </p:stCondLst>
                            <p:childTnLst>
                              <p:par>
                                <p:cTn fill="hold" id="15" nodeType="afterEffect" presetClass="entr" presetID="22" presetSubtype="8">
                                  <p:stCondLst>
                                    <p:cond delay="500"/>
                                  </p:stCondLst>
                                  <p:childTnLst>
                                    <p:set>
                                      <p:cBhvr>
                                        <p:cTn dur="1" fill="hold" id="16">
                                          <p:stCondLst>
                                            <p:cond delay="0"/>
                                          </p:stCondLst>
                                        </p:cTn>
                                        <p:tgtEl>
                                          <p:spTgt spid="343"/>
                                        </p:tgtEl>
                                        <p:attrNameLst>
                                          <p:attrName>style.visibility</p:attrName>
                                        </p:attrNameLst>
                                      </p:cBhvr>
                                      <p:to>
                                        <p:strVal val="visible"/>
                                      </p:to>
                                    </p:set>
                                    <p:animEffect transition="in" filter="wipe(left)">
                                      <p:cBhvr>
                                        <p:cTn dur="1000" id="17"/>
                                        <p:tgtEl>
                                          <p:spTgt spid="343"/>
                                        </p:tgtEl>
                                      </p:cBhvr>
                                    </p:animEffect>
                                  </p:childTnLst>
                                </p:cTn>
                              </p:par>
                            </p:childTnLst>
                          </p:cTn>
                        </p:par>
                        <p:par>
                          <p:cTn fill="hold" id="18">
                            <p:stCondLst>
                              <p:cond delay="3000"/>
                            </p:stCondLst>
                            <p:childTnLst>
                              <p:par>
                                <p:cTn fill="hold" id="19" nodeType="afterEffect" presetClass="entr" presetID="22" presetSubtype="2">
                                  <p:stCondLst>
                                    <p:cond delay="500"/>
                                  </p:stCondLst>
                                  <p:childTnLst>
                                    <p:set>
                                      <p:cBhvr>
                                        <p:cTn dur="1" fill="hold" id="20">
                                          <p:stCondLst>
                                            <p:cond delay="0"/>
                                          </p:stCondLst>
                                        </p:cTn>
                                        <p:tgtEl>
                                          <p:spTgt spid="346"/>
                                        </p:tgtEl>
                                        <p:attrNameLst>
                                          <p:attrName>style.visibility</p:attrName>
                                        </p:attrNameLst>
                                      </p:cBhvr>
                                      <p:to>
                                        <p:strVal val="visible"/>
                                      </p:to>
                                    </p:set>
                                    <p:animEffect transition="in" filter="wipe(right)">
                                      <p:cBhvr>
                                        <p:cTn dur="1000" id="21"/>
                                        <p:tgtEl>
                                          <p:spTgt spid="346"/>
                                        </p:tgtEl>
                                      </p:cBhvr>
                                    </p:animEffect>
                                  </p:childTnLst>
                                </p:cTn>
                              </p:par>
                            </p:childTnLst>
                          </p:cTn>
                        </p:par>
                        <p:par>
                          <p:cTn fill="hold" id="22">
                            <p:stCondLst>
                              <p:cond delay="4500"/>
                            </p:stCondLst>
                            <p:childTnLst>
                              <p:par>
                                <p:cTn fill="hold" id="23" nodeType="afterEffect" presetClass="entr" presetID="1" presetSubtype="0">
                                  <p:stCondLst>
                                    <p:cond delay="500"/>
                                  </p:stCondLst>
                                  <p:childTnLst>
                                    <p:set>
                                      <p:cBhvr>
                                        <p:cTn dur="1" fill="hold" id="24">
                                          <p:stCondLst>
                                            <p:cond delay="0"/>
                                          </p:stCondLst>
                                        </p:cTn>
                                        <p:tgtEl>
                                          <p:spTgt spid="345"/>
                                        </p:tgtEl>
                                        <p:attrNameLst>
                                          <p:attrName>style.visibility</p:attrName>
                                        </p:attrNameLst>
                                      </p:cBhvr>
                                      <p:to>
                                        <p:strVal val="visible"/>
                                      </p:to>
                                    </p:set>
                                  </p:childTnLst>
                                </p:cTn>
                              </p:par>
                            </p:childTnLst>
                          </p:cTn>
                        </p:par>
                        <p:par>
                          <p:cTn fill="hold" id="25">
                            <p:stCondLst>
                              <p:cond delay="5000"/>
                            </p:stCondLst>
                            <p:childTnLst>
                              <p:par>
                                <p:cTn fill="hold" id="26" nodeType="afterEffect" presetClass="emph" presetID="35" presetSubtype="0" repeatCount="3000">
                                  <p:stCondLst>
                                    <p:cond delay="500"/>
                                  </p:stCondLst>
                                  <p:childTnLst>
                                    <p:anim calcmode="discrete" valueType="str">
                                      <p:cBhvr>
                                        <p:cTn dur="1000" fill="hold" id="27"/>
                                        <p:tgtEl>
                                          <p:spTgt spid="34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4" grpId="0" animBg="1"/>
      <p:bldP spid="104928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9306" name="Rectangle 2"/>
          <p:cNvSpPr>
            <a:spLocks noGrp="1" noChangeArrowheads="1"/>
          </p:cNvSpPr>
          <p:nvPr>
            <p:ph type="title" idx="4294967295"/>
          </p:nvPr>
        </p:nvSpPr>
        <p:spPr>
          <a:xfrm>
            <a:off x="290264" y="411063"/>
            <a:ext cx="8839200" cy="1001713"/>
          </a:xfrm>
        </p:spPr>
        <p:txBody>
          <a:bodyPr/>
          <a:p>
            <a:pPr algn="ctr"/>
            <a:r>
              <a:rPr altLang="en-US" dirty="0" sz="3200" lang="zh-CN" smtClean="0">
                <a:ea typeface="黑体" panose="02010609060101010101" pitchFamily="2" charset="-122"/>
              </a:rPr>
              <a:t>用户点击 </a:t>
            </a:r>
            <a:r>
              <a:rPr altLang="zh-CN" dirty="0" sz="3200" lang="en-US" smtClean="0">
                <a:ea typeface="黑体" panose="02010609060101010101" pitchFamily="2" charset="-122"/>
              </a:rPr>
              <a:t>URL </a:t>
            </a:r>
            <a:br>
              <a:rPr altLang="zh-CN" dirty="0" sz="3200" lang="en-US" smtClean="0">
                <a:ea typeface="黑体" panose="02010609060101010101" pitchFamily="2" charset="-122"/>
              </a:rPr>
            </a:br>
            <a:r>
              <a:rPr altLang="zh-CN" dirty="0" sz="2800" lang="en-US" smtClean="0"/>
              <a:t>http</a:t>
            </a:r>
            <a:r>
              <a:rPr altLang="zh-CN" dirty="0" sz="2800" lang="en-US"/>
              <a:t>://</a:t>
            </a:r>
            <a:r>
              <a:rPr altLang="zh-CN" dirty="0" sz="2800" lang="en-US" smtClean="0"/>
              <a:t>www.tsinghua.edu.cn/chn/yxsz/index.htm</a:t>
            </a:r>
            <a:br>
              <a:rPr altLang="zh-CN" dirty="0" sz="2800" lang="en-US" smtClean="0"/>
            </a:br>
            <a:r>
              <a:rPr altLang="en-US" dirty="0" sz="3200" lang="zh-CN" smtClean="0">
                <a:ea typeface="黑体" panose="02010609060101010101" pitchFamily="2" charset="-122"/>
              </a:rPr>
              <a:t>后所发生的事件 </a:t>
            </a:r>
            <a:endParaRPr altLang="en-US" dirty="0" sz="3200" lang="zh-CN" smtClean="0">
              <a:ea typeface="黑体" panose="02010609060101010101" pitchFamily="2" charset="-122"/>
            </a:endParaRPr>
          </a:p>
        </p:txBody>
      </p:sp>
      <p:sp>
        <p:nvSpPr>
          <p:cNvPr id="1049307" name="Rectangle 20"/>
          <p:cNvSpPr>
            <a:spLocks noGrp="1" noChangeArrowheads="1"/>
          </p:cNvSpPr>
          <p:nvPr>
            <p:ph type="body" idx="4294967295"/>
          </p:nvPr>
        </p:nvSpPr>
        <p:spPr>
          <a:xfrm>
            <a:off x="377949" y="1483568"/>
            <a:ext cx="9399587" cy="4897760"/>
          </a:xfrm>
          <a:noFill/>
          <a:ln>
            <a:solidFill>
              <a:schemeClr val="tx1"/>
            </a:solidFill>
            <a:miter lim="800000"/>
          </a:ln>
        </p:spPr>
        <p:txBody>
          <a:bodyPr/>
          <a:p>
            <a:pPr eaLnBrk="1" hangingPunct="1">
              <a:lnSpc>
                <a:spcPct val="100000"/>
              </a:lnSpc>
              <a:buFont typeface="Wingdings" panose="05000000000000000000" pitchFamily="2" charset="2"/>
              <a:buNone/>
            </a:pPr>
            <a:r>
              <a:rPr altLang="zh-CN" dirty="0" sz="2800" lang="en-US" smtClean="0">
                <a:ea typeface="黑体" panose="02010609060101010101" pitchFamily="2" charset="-122"/>
              </a:rPr>
              <a:t>(1) </a:t>
            </a:r>
            <a:r>
              <a:rPr altLang="en-US" dirty="0" sz="2800" lang="zh-CN" smtClean="0">
                <a:ea typeface="黑体" panose="02010609060101010101" pitchFamily="2" charset="-122"/>
              </a:rPr>
              <a:t>浏览器分析超链指向页面的 </a:t>
            </a:r>
            <a:r>
              <a:rPr altLang="zh-CN" dirty="0" sz="2800" lang="en-US" smtClean="0">
                <a:ea typeface="黑体" panose="02010609060101010101" pitchFamily="2" charset="-122"/>
              </a:rPr>
              <a:t>URL</a:t>
            </a:r>
            <a:r>
              <a:rPr altLang="en-US" dirty="0" sz="2800" lang="zh-CN" smtClean="0">
                <a:ea typeface="黑体" panose="02010609060101010101" pitchFamily="2" charset="-122"/>
              </a:rPr>
              <a:t>。</a:t>
            </a:r>
            <a:endParaRPr altLang="en-US" dirty="0" sz="2800" lang="zh-CN" smtClean="0">
              <a:ea typeface="黑体" panose="02010609060101010101" pitchFamily="2" charset="-122"/>
            </a:endParaRPr>
          </a:p>
          <a:p>
            <a:pPr eaLnBrk="1" hangingPunct="1">
              <a:lnSpc>
                <a:spcPct val="100000"/>
              </a:lnSpc>
              <a:buFont typeface="Wingdings" panose="05000000000000000000" pitchFamily="2" charset="2"/>
              <a:buNone/>
            </a:pPr>
            <a:r>
              <a:rPr altLang="zh-CN" dirty="0" sz="2800" lang="en-US" smtClean="0">
                <a:ea typeface="黑体" panose="02010609060101010101" pitchFamily="2" charset="-122"/>
              </a:rPr>
              <a:t>(2) </a:t>
            </a:r>
            <a:r>
              <a:rPr altLang="en-US" dirty="0" sz="2800" lang="zh-CN" smtClean="0">
                <a:ea typeface="黑体" panose="02010609060101010101" pitchFamily="2" charset="-122"/>
              </a:rPr>
              <a:t>浏览器向 </a:t>
            </a:r>
            <a:r>
              <a:rPr altLang="zh-CN" dirty="0" sz="2800" lang="en-US" smtClean="0">
                <a:ea typeface="黑体" panose="02010609060101010101" pitchFamily="2" charset="-122"/>
              </a:rPr>
              <a:t>DNS </a:t>
            </a:r>
            <a:r>
              <a:rPr altLang="en-US" dirty="0" sz="2800" lang="zh-CN" smtClean="0">
                <a:ea typeface="黑体" panose="02010609060101010101" pitchFamily="2" charset="-122"/>
              </a:rPr>
              <a:t>请求解析 </a:t>
            </a:r>
            <a:r>
              <a:rPr altLang="zh-CN" dirty="0" sz="2800" lang="en-US" smtClean="0">
                <a:ea typeface="黑体" panose="02010609060101010101" pitchFamily="2" charset="-122"/>
              </a:rPr>
              <a:t>www.tsinghua.edu.cn </a:t>
            </a:r>
            <a:r>
              <a:rPr altLang="en-US" dirty="0" sz="2800" lang="zh-CN" smtClean="0">
                <a:ea typeface="黑体" panose="02010609060101010101" pitchFamily="2" charset="-122"/>
              </a:rPr>
              <a:t>的 </a:t>
            </a:r>
            <a:r>
              <a:rPr altLang="zh-CN" dirty="0" sz="2800" lang="en-US" smtClean="0">
                <a:ea typeface="黑体" panose="02010609060101010101" pitchFamily="2" charset="-122"/>
              </a:rPr>
              <a:t>IP </a:t>
            </a:r>
            <a:r>
              <a:rPr altLang="en-US" dirty="0" sz="2800" lang="zh-CN" smtClean="0">
                <a:ea typeface="黑体" panose="02010609060101010101" pitchFamily="2" charset="-122"/>
              </a:rPr>
              <a:t>地址。</a:t>
            </a:r>
            <a:endParaRPr altLang="en-US" dirty="0" sz="2800" lang="zh-CN" smtClean="0">
              <a:ea typeface="黑体" panose="02010609060101010101" pitchFamily="2" charset="-122"/>
            </a:endParaRPr>
          </a:p>
          <a:p>
            <a:pPr eaLnBrk="1" hangingPunct="1">
              <a:lnSpc>
                <a:spcPct val="100000"/>
              </a:lnSpc>
              <a:buFont typeface="Wingdings" panose="05000000000000000000" pitchFamily="2" charset="2"/>
              <a:buNone/>
            </a:pPr>
            <a:r>
              <a:rPr altLang="zh-CN" dirty="0" sz="2800" lang="en-US" smtClean="0">
                <a:ea typeface="黑体" panose="02010609060101010101" pitchFamily="2" charset="-122"/>
              </a:rPr>
              <a:t>(3) </a:t>
            </a:r>
            <a:r>
              <a:rPr altLang="en-US" dirty="0" sz="2800" lang="zh-CN" smtClean="0">
                <a:ea typeface="黑体" panose="02010609060101010101" pitchFamily="2" charset="-122"/>
              </a:rPr>
              <a:t>域名系统 </a:t>
            </a:r>
            <a:r>
              <a:rPr altLang="zh-CN" dirty="0" sz="2800" lang="en-US" smtClean="0">
                <a:ea typeface="黑体" panose="02010609060101010101" pitchFamily="2" charset="-122"/>
              </a:rPr>
              <a:t>DNS </a:t>
            </a:r>
            <a:r>
              <a:rPr altLang="en-US" dirty="0" sz="2800" lang="zh-CN" smtClean="0">
                <a:ea typeface="黑体" panose="02010609060101010101" pitchFamily="2" charset="-122"/>
              </a:rPr>
              <a:t>解析出清华大学服务器的 </a:t>
            </a:r>
            <a:r>
              <a:rPr altLang="zh-CN" dirty="0" sz="2800" lang="en-US" smtClean="0">
                <a:ea typeface="黑体" panose="02010609060101010101" pitchFamily="2" charset="-122"/>
              </a:rPr>
              <a:t>IP </a:t>
            </a:r>
            <a:r>
              <a:rPr altLang="en-US" dirty="0" sz="2800" lang="zh-CN" smtClean="0">
                <a:ea typeface="黑体" panose="02010609060101010101" pitchFamily="2" charset="-122"/>
              </a:rPr>
              <a:t>地址。</a:t>
            </a:r>
            <a:endParaRPr altLang="en-US" dirty="0" sz="2800" lang="zh-CN" smtClean="0">
              <a:ea typeface="黑体" panose="02010609060101010101" pitchFamily="2" charset="-122"/>
            </a:endParaRPr>
          </a:p>
          <a:p>
            <a:pPr eaLnBrk="1" hangingPunct="1">
              <a:lnSpc>
                <a:spcPct val="100000"/>
              </a:lnSpc>
              <a:buFont typeface="Wingdings" panose="05000000000000000000" pitchFamily="2" charset="2"/>
              <a:buNone/>
            </a:pPr>
            <a:r>
              <a:rPr altLang="zh-CN" dirty="0" sz="2800" lang="en-US" smtClean="0">
                <a:ea typeface="黑体" panose="02010609060101010101" pitchFamily="2" charset="-122"/>
              </a:rPr>
              <a:t>(4) </a:t>
            </a:r>
            <a:r>
              <a:rPr altLang="en-US" dirty="0" sz="2800" lang="zh-CN" smtClean="0">
                <a:ea typeface="黑体" panose="02010609060101010101" pitchFamily="2" charset="-122"/>
              </a:rPr>
              <a:t>浏览器与服务器建立 </a:t>
            </a:r>
            <a:r>
              <a:rPr altLang="zh-CN" dirty="0" sz="2800" lang="en-US" smtClean="0">
                <a:ea typeface="黑体" panose="02010609060101010101" pitchFamily="2" charset="-122"/>
              </a:rPr>
              <a:t>TCP </a:t>
            </a:r>
            <a:r>
              <a:rPr altLang="en-US" dirty="0" sz="2800" lang="zh-CN" smtClean="0">
                <a:ea typeface="黑体" panose="02010609060101010101" pitchFamily="2" charset="-122"/>
              </a:rPr>
              <a:t>连接。</a:t>
            </a:r>
            <a:endParaRPr altLang="en-US" dirty="0" sz="2800" lang="zh-CN" smtClean="0">
              <a:ea typeface="黑体" panose="02010609060101010101" pitchFamily="2" charset="-122"/>
            </a:endParaRPr>
          </a:p>
          <a:p>
            <a:pPr eaLnBrk="1" hangingPunct="1">
              <a:lnSpc>
                <a:spcPct val="100000"/>
              </a:lnSpc>
              <a:buFont typeface="Wingdings" panose="05000000000000000000" pitchFamily="2" charset="2"/>
              <a:buNone/>
            </a:pPr>
            <a:r>
              <a:rPr altLang="zh-CN" dirty="0" sz="2800" lang="en-US" smtClean="0">
                <a:ea typeface="黑体" panose="02010609060101010101" pitchFamily="2" charset="-122"/>
              </a:rPr>
              <a:t>(5) </a:t>
            </a:r>
            <a:r>
              <a:rPr altLang="en-US" dirty="0" sz="2800" lang="zh-CN" smtClean="0">
                <a:ea typeface="黑体" panose="02010609060101010101" pitchFamily="2" charset="-122"/>
              </a:rPr>
              <a:t>浏览器发出取文件命令：</a:t>
            </a:r>
            <a:r>
              <a:rPr altLang="zh-CN" dirty="0" sz="2800" lang="en-US" smtClean="0">
                <a:ea typeface="黑体" panose="02010609060101010101" pitchFamily="2" charset="-122"/>
              </a:rPr>
              <a:t>GET /</a:t>
            </a:r>
            <a:r>
              <a:rPr altLang="zh-CN" dirty="0" sz="2800" lang="en-US" err="1" smtClean="0">
                <a:ea typeface="黑体" panose="02010609060101010101" pitchFamily="2" charset="-122"/>
              </a:rPr>
              <a:t>chn</a:t>
            </a:r>
            <a:r>
              <a:rPr altLang="zh-CN" dirty="0" sz="2800" lang="en-US" smtClean="0">
                <a:ea typeface="黑体" panose="02010609060101010101" pitchFamily="2" charset="-122"/>
              </a:rPr>
              <a:t>/</a:t>
            </a:r>
            <a:r>
              <a:rPr altLang="zh-CN" dirty="0" sz="2800" lang="en-US" err="1" smtClean="0">
                <a:ea typeface="黑体" panose="02010609060101010101" pitchFamily="2" charset="-122"/>
              </a:rPr>
              <a:t>yxsz</a:t>
            </a:r>
            <a:r>
              <a:rPr altLang="zh-CN" dirty="0" sz="2800" lang="en-US" smtClean="0">
                <a:ea typeface="黑体" panose="02010609060101010101" pitchFamily="2" charset="-122"/>
              </a:rPr>
              <a:t>/index.htm</a:t>
            </a:r>
            <a:r>
              <a:rPr altLang="en-US" dirty="0" sz="2800" lang="zh-CN" smtClean="0">
                <a:ea typeface="黑体" panose="02010609060101010101" pitchFamily="2" charset="-122"/>
              </a:rPr>
              <a:t>。</a:t>
            </a:r>
            <a:endParaRPr altLang="en-US" dirty="0" sz="2800" lang="zh-CN" smtClean="0">
              <a:ea typeface="黑体" panose="02010609060101010101" pitchFamily="2" charset="-122"/>
            </a:endParaRPr>
          </a:p>
          <a:p>
            <a:pPr eaLnBrk="1" hangingPunct="1">
              <a:lnSpc>
                <a:spcPct val="100000"/>
              </a:lnSpc>
              <a:buFont typeface="Wingdings" panose="05000000000000000000" pitchFamily="2" charset="2"/>
              <a:buNone/>
            </a:pPr>
            <a:r>
              <a:rPr altLang="zh-CN" dirty="0" sz="2800" lang="en-US" smtClean="0">
                <a:ea typeface="黑体" panose="02010609060101010101" pitchFamily="2" charset="-122"/>
              </a:rPr>
              <a:t>(6) </a:t>
            </a:r>
            <a:r>
              <a:rPr altLang="en-US" dirty="0" sz="2800" lang="zh-CN" smtClean="0">
                <a:ea typeface="黑体" panose="02010609060101010101" pitchFamily="2" charset="-122"/>
              </a:rPr>
              <a:t>服务器给出响应，把文件 </a:t>
            </a:r>
            <a:r>
              <a:rPr altLang="zh-CN" dirty="0" sz="2800" lang="en-US" smtClean="0">
                <a:ea typeface="黑体" panose="02010609060101010101" pitchFamily="2" charset="-122"/>
              </a:rPr>
              <a:t>index.htm </a:t>
            </a:r>
            <a:r>
              <a:rPr altLang="en-US" dirty="0" sz="2800" lang="zh-CN" smtClean="0">
                <a:ea typeface="黑体" panose="02010609060101010101" pitchFamily="2" charset="-122"/>
              </a:rPr>
              <a:t>发给浏览器。</a:t>
            </a:r>
            <a:endParaRPr altLang="en-US" dirty="0" sz="2800" lang="zh-CN" smtClean="0">
              <a:ea typeface="黑体" panose="02010609060101010101" pitchFamily="2" charset="-122"/>
            </a:endParaRPr>
          </a:p>
          <a:p>
            <a:pPr eaLnBrk="1" hangingPunct="1">
              <a:lnSpc>
                <a:spcPct val="100000"/>
              </a:lnSpc>
              <a:buFont typeface="Wingdings" panose="05000000000000000000" pitchFamily="2" charset="2"/>
              <a:buNone/>
            </a:pPr>
            <a:r>
              <a:rPr altLang="zh-CN" dirty="0" sz="2800" lang="en-US" smtClean="0">
                <a:ea typeface="黑体" panose="02010609060101010101" pitchFamily="2" charset="-122"/>
              </a:rPr>
              <a:t>(7) TCP </a:t>
            </a:r>
            <a:r>
              <a:rPr altLang="en-US" dirty="0" sz="2800" lang="zh-CN" smtClean="0">
                <a:ea typeface="黑体" panose="02010609060101010101" pitchFamily="2" charset="-122"/>
              </a:rPr>
              <a:t>连接释放。</a:t>
            </a:r>
            <a:endParaRPr altLang="en-US" dirty="0" sz="2800" lang="zh-CN" smtClean="0">
              <a:ea typeface="黑体" panose="02010609060101010101" pitchFamily="2" charset="-122"/>
            </a:endParaRPr>
          </a:p>
          <a:p>
            <a:pPr eaLnBrk="1" hangingPunct="1">
              <a:lnSpc>
                <a:spcPct val="100000"/>
              </a:lnSpc>
              <a:buFont typeface="Wingdings" panose="05000000000000000000" pitchFamily="2" charset="2"/>
              <a:buNone/>
            </a:pPr>
            <a:r>
              <a:rPr altLang="zh-CN" dirty="0" sz="2800" lang="en-US" smtClean="0">
                <a:ea typeface="黑体" panose="02010609060101010101" pitchFamily="2" charset="-122"/>
              </a:rPr>
              <a:t>(8) </a:t>
            </a:r>
            <a:r>
              <a:rPr altLang="en-US" dirty="0" sz="2800" lang="zh-CN" smtClean="0">
                <a:ea typeface="黑体" panose="02010609060101010101" pitchFamily="2" charset="-122"/>
              </a:rPr>
              <a:t>浏览器显示“清华大学院系设置”文件 </a:t>
            </a:r>
            <a:r>
              <a:rPr altLang="zh-CN" dirty="0" sz="2800" lang="en-US" smtClean="0">
                <a:ea typeface="黑体" panose="02010609060101010101" pitchFamily="2" charset="-122"/>
              </a:rPr>
              <a:t>index.htm </a:t>
            </a:r>
            <a:r>
              <a:rPr altLang="en-US" dirty="0" sz="2800" lang="zh-CN" smtClean="0">
                <a:ea typeface="黑体" panose="02010609060101010101" pitchFamily="2" charset="-122"/>
              </a:rPr>
              <a:t>中的所有文本。</a:t>
            </a:r>
            <a:endParaRPr altLang="en-US" dirty="0" sz="2800" lang="zh-CN" smtClean="0">
              <a:ea typeface="黑体" panose="02010609060101010101" pitchFamily="2" charset="-122"/>
            </a:endParaRPr>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9311" name="Rectangle 2"/>
          <p:cNvSpPr>
            <a:spLocks noGrp="1" noChangeArrowheads="1"/>
          </p:cNvSpPr>
          <p:nvPr>
            <p:ph type="title"/>
          </p:nvPr>
        </p:nvSpPr>
        <p:spPr/>
        <p:txBody>
          <a:bodyPr/>
          <a:p>
            <a:pPr algn="ctr" eaLnBrk="1" hangingPunct="1"/>
            <a:r>
              <a:rPr altLang="zh-CN" dirty="0" lang="en-US" smtClean="0">
                <a:ea typeface="黑体" panose="02010609060101010101" pitchFamily="2" charset="-122"/>
              </a:rPr>
              <a:t>HTTP </a:t>
            </a:r>
            <a:r>
              <a:rPr altLang="en-US" dirty="0" lang="zh-CN" smtClean="0">
                <a:ea typeface="黑体" panose="02010609060101010101" pitchFamily="2" charset="-122"/>
              </a:rPr>
              <a:t>的主要特点 </a:t>
            </a:r>
            <a:endParaRPr altLang="en-US" dirty="0" lang="zh-CN" smtClean="0">
              <a:ea typeface="黑体" panose="02010609060101010101" pitchFamily="2" charset="-122"/>
            </a:endParaRPr>
          </a:p>
        </p:txBody>
      </p:sp>
      <p:sp>
        <p:nvSpPr>
          <p:cNvPr id="1049312" name="Rectangle 3"/>
          <p:cNvSpPr>
            <a:spLocks noGrp="1" noChangeArrowheads="1"/>
          </p:cNvSpPr>
          <p:nvPr>
            <p:ph idx="1"/>
          </p:nvPr>
        </p:nvSpPr>
        <p:spPr/>
        <p:txBody>
          <a:bodyPr/>
          <a:p>
            <a:pPr eaLnBrk="1" hangingPunct="1"/>
            <a:r>
              <a:rPr altLang="zh-CN" dirty="0" lang="en-US" smtClean="0"/>
              <a:t>HTTP </a:t>
            </a:r>
            <a:r>
              <a:rPr altLang="en-US" dirty="0" lang="zh-CN" smtClean="0"/>
              <a:t>是面向事务的客户服务器协议。</a:t>
            </a:r>
            <a:endParaRPr altLang="en-US" dirty="0" lang="zh-CN" smtClean="0"/>
          </a:p>
          <a:p>
            <a:pPr eaLnBrk="1" hangingPunct="1"/>
            <a:r>
              <a:rPr altLang="zh-CN" dirty="0" lang="en-US" smtClean="0"/>
              <a:t>HTTP 1.0 </a:t>
            </a:r>
            <a:r>
              <a:rPr altLang="en-US" dirty="0" lang="zh-CN" smtClean="0"/>
              <a:t>协议是</a:t>
            </a:r>
            <a:r>
              <a:rPr altLang="en-US" dirty="0" lang="zh-CN" smtClean="0">
                <a:solidFill>
                  <a:srgbClr val="FF0000"/>
                </a:solidFill>
              </a:rPr>
              <a:t>无状态的 </a:t>
            </a:r>
            <a:r>
              <a:rPr altLang="zh-CN" dirty="0" lang="en-US" smtClean="0"/>
              <a:t>(stateless)</a:t>
            </a:r>
            <a:r>
              <a:rPr altLang="en-US" dirty="0" lang="zh-CN" smtClean="0"/>
              <a:t>。</a:t>
            </a:r>
            <a:endParaRPr altLang="en-US" dirty="0" lang="zh-CN" smtClean="0"/>
          </a:p>
          <a:p>
            <a:pPr eaLnBrk="1" hangingPunct="1"/>
            <a:r>
              <a:rPr altLang="zh-CN" dirty="0" lang="en-US" smtClean="0"/>
              <a:t>HTTP </a:t>
            </a:r>
            <a:r>
              <a:rPr altLang="en-US" dirty="0" lang="zh-CN" smtClean="0"/>
              <a:t>协议本身也是无连接的，虽然它使用了面向连接的 </a:t>
            </a:r>
            <a:r>
              <a:rPr altLang="zh-CN" dirty="0" lang="en-US" smtClean="0"/>
              <a:t>TCP </a:t>
            </a:r>
            <a:r>
              <a:rPr altLang="en-US" dirty="0" lang="zh-CN" smtClean="0"/>
              <a:t>向上提供的服务。</a:t>
            </a:r>
            <a:endParaRPr altLang="en-US" dirty="0" lang="zh-CN" smtClean="0"/>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9316" name="Line 20"/>
          <p:cNvSpPr>
            <a:spLocks noChangeShapeType="1"/>
          </p:cNvSpPr>
          <p:nvPr/>
        </p:nvSpPr>
        <p:spPr bwMode="auto">
          <a:xfrm flipH="1">
            <a:off x="3149051" y="3932139"/>
            <a:ext cx="5159" cy="971550"/>
          </a:xfrm>
          <a:prstGeom prst="line"/>
          <a:noFill/>
          <a:ln w="9525">
            <a:solidFill>
              <a:schemeClr val="folHlink"/>
            </a:solidFill>
            <a:round/>
            <a:headEnd type="triangle" w="sm" len="med"/>
            <a:tailEnd type="triangle" w="sm" len="med"/>
          </a:ln>
          <a:effectLst/>
        </p:spPr>
        <p:txBody>
          <a:bodyPr/>
          <a:p>
            <a:endParaRPr altLang="en-US" b="1" sz="2000" lang="zh-CN">
              <a:solidFill>
                <a:srgbClr val="000099"/>
              </a:solidFill>
            </a:endParaRPr>
          </a:p>
        </p:txBody>
      </p:sp>
      <p:sp>
        <p:nvSpPr>
          <p:cNvPr id="1049317" name="Rectangle 25"/>
          <p:cNvSpPr>
            <a:spLocks noChangeArrowheads="1"/>
          </p:cNvSpPr>
          <p:nvPr/>
        </p:nvSpPr>
        <p:spPr bwMode="auto">
          <a:xfrm>
            <a:off x="2860126" y="4284564"/>
            <a:ext cx="560652" cy="273050"/>
          </a:xfrm>
          <a:prstGeom prst="rect"/>
          <a:solidFill>
            <a:schemeClr val="bg1"/>
          </a:solidFill>
          <a:ln>
            <a:noFill/>
          </a:ln>
          <a:effectLst/>
        </p:spPr>
        <p:txBody>
          <a:bodyPr anchor="ctr" wrap="none"/>
          <a:p>
            <a:pPr eaLnBrk="1" hangingPunct="1"/>
            <a:endParaRPr altLang="en-US" b="1" sz="2000" lang="zh-CN">
              <a:solidFill>
                <a:srgbClr val="000099"/>
              </a:solidFill>
            </a:endParaRPr>
          </a:p>
        </p:txBody>
      </p:sp>
      <p:sp>
        <p:nvSpPr>
          <p:cNvPr id="1049318" name="Text Box 26"/>
          <p:cNvSpPr txBox="1">
            <a:spLocks noChangeArrowheads="1"/>
          </p:cNvSpPr>
          <p:nvPr/>
        </p:nvSpPr>
        <p:spPr bwMode="auto">
          <a:xfrm>
            <a:off x="2767257" y="4270277"/>
            <a:ext cx="68480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Arial" panose="020B0604020202020204" pitchFamily="34" charset="0"/>
                <a:ea typeface="黑体" panose="02010609060101010101" pitchFamily="2" charset="-122"/>
              </a:rPr>
              <a:t>RTT</a:t>
            </a:r>
            <a:endParaRPr altLang="zh-CN" b="1" sz="2000" kumimoji="1" lang="en-US">
              <a:solidFill>
                <a:srgbClr val="000099"/>
              </a:solidFill>
              <a:latin typeface="Arial" panose="020B0604020202020204" pitchFamily="34" charset="0"/>
              <a:ea typeface="黑体" panose="02010609060101010101" pitchFamily="2" charset="-122"/>
            </a:endParaRPr>
          </a:p>
        </p:txBody>
      </p:sp>
      <p:sp>
        <p:nvSpPr>
          <p:cNvPr id="1049319" name="Line 19"/>
          <p:cNvSpPr>
            <a:spLocks noChangeShapeType="1"/>
          </p:cNvSpPr>
          <p:nvPr/>
        </p:nvSpPr>
        <p:spPr bwMode="auto">
          <a:xfrm flipH="1">
            <a:off x="3154210" y="2955827"/>
            <a:ext cx="6879" cy="969963"/>
          </a:xfrm>
          <a:prstGeom prst="line"/>
          <a:noFill/>
          <a:ln w="9525">
            <a:solidFill>
              <a:schemeClr val="folHlink"/>
            </a:solidFill>
            <a:round/>
            <a:headEnd type="triangle" w="sm" len="med"/>
            <a:tailEnd type="triangle" w="sm" len="med"/>
          </a:ln>
          <a:effectLst/>
        </p:spPr>
        <p:txBody>
          <a:bodyPr/>
          <a:p>
            <a:endParaRPr altLang="en-US" b="1" sz="2000" lang="zh-CN">
              <a:solidFill>
                <a:srgbClr val="000099"/>
              </a:solidFill>
            </a:endParaRPr>
          </a:p>
        </p:txBody>
      </p:sp>
      <p:sp>
        <p:nvSpPr>
          <p:cNvPr id="1049320" name="Rectangle 22"/>
          <p:cNvSpPr>
            <a:spLocks noChangeArrowheads="1"/>
          </p:cNvSpPr>
          <p:nvPr/>
        </p:nvSpPr>
        <p:spPr bwMode="auto">
          <a:xfrm>
            <a:off x="2860126" y="3333651"/>
            <a:ext cx="560652" cy="274638"/>
          </a:xfrm>
          <a:prstGeom prst="rect"/>
          <a:solidFill>
            <a:schemeClr val="bg1"/>
          </a:solidFill>
          <a:ln>
            <a:noFill/>
          </a:ln>
          <a:effectLst/>
        </p:spPr>
        <p:txBody>
          <a:bodyPr anchor="ctr" wrap="none"/>
          <a:p>
            <a:pPr eaLnBrk="1" hangingPunct="1"/>
            <a:endParaRPr altLang="en-US" b="1" sz="2000" lang="zh-CN">
              <a:solidFill>
                <a:srgbClr val="000099"/>
              </a:solidFill>
            </a:endParaRPr>
          </a:p>
        </p:txBody>
      </p:sp>
      <p:sp>
        <p:nvSpPr>
          <p:cNvPr id="1049321" name="Text Box 23"/>
          <p:cNvSpPr txBox="1">
            <a:spLocks noChangeArrowheads="1"/>
          </p:cNvSpPr>
          <p:nvPr/>
        </p:nvSpPr>
        <p:spPr bwMode="auto">
          <a:xfrm>
            <a:off x="2793053" y="3297139"/>
            <a:ext cx="68480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Arial" panose="020B0604020202020204" pitchFamily="34" charset="0"/>
                <a:ea typeface="黑体" panose="02010609060101010101" pitchFamily="2" charset="-122"/>
              </a:rPr>
              <a:t>RTT</a:t>
            </a:r>
            <a:endParaRPr altLang="zh-CN" b="1" sz="2000" kumimoji="1" lang="en-US">
              <a:solidFill>
                <a:srgbClr val="000099"/>
              </a:solidFill>
              <a:latin typeface="Arial" panose="020B0604020202020204" pitchFamily="34" charset="0"/>
              <a:ea typeface="黑体" panose="02010609060101010101" pitchFamily="2" charset="-122"/>
            </a:endParaRPr>
          </a:p>
        </p:txBody>
      </p:sp>
      <p:sp>
        <p:nvSpPr>
          <p:cNvPr id="1049322" name="Rectangle 2"/>
          <p:cNvSpPr>
            <a:spLocks noGrp="1" noChangeArrowheads="1"/>
          </p:cNvSpPr>
          <p:nvPr>
            <p:ph type="title"/>
          </p:nvPr>
        </p:nvSpPr>
        <p:spPr>
          <a:xfrm>
            <a:off x="506507" y="188640"/>
            <a:ext cx="8525683" cy="812453"/>
          </a:xfrm>
        </p:spPr>
        <p:txBody>
          <a:bodyPr/>
          <a:p>
            <a:pPr algn="ctr" eaLnBrk="1" hangingPunct="1"/>
            <a:r>
              <a:rPr dirty="0"/>
              <a:t>请求一个万维网文档所需的时间 </a:t>
            </a:r>
            <a:endParaRPr dirty="0"/>
          </a:p>
        </p:txBody>
      </p:sp>
      <p:sp>
        <p:nvSpPr>
          <p:cNvPr id="1049323" name="Freeform 4"/>
          <p:cNvSpPr/>
          <p:nvPr/>
        </p:nvSpPr>
        <p:spPr bwMode="auto">
          <a:xfrm>
            <a:off x="3439696" y="4432201"/>
            <a:ext cx="3465381" cy="819150"/>
          </a:xfrm>
          <a:custGeom>
            <a:avLst/>
            <a:gdLst>
              <a:gd name="T0" fmla="*/ 0 w 1679"/>
              <a:gd name="T1" fmla="*/ 2147483646 h 408"/>
              <a:gd name="T2" fmla="*/ 0 w 1679"/>
              <a:gd name="T3" fmla="*/ 2147483646 h 408"/>
              <a:gd name="T4" fmla="*/ 2147483646 w 1679"/>
              <a:gd name="T5" fmla="*/ 0 h 408"/>
              <a:gd name="T6" fmla="*/ 2147483646 w 1679"/>
              <a:gd name="T7" fmla="*/ 2147483646 h 408"/>
              <a:gd name="T8" fmla="*/ 0 w 1679"/>
              <a:gd name="T9" fmla="*/ 2147483646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9" h="408">
                <a:moveTo>
                  <a:pt x="0" y="408"/>
                </a:moveTo>
                <a:lnTo>
                  <a:pt x="0" y="227"/>
                </a:lnTo>
                <a:lnTo>
                  <a:pt x="1679" y="0"/>
                </a:lnTo>
                <a:lnTo>
                  <a:pt x="1679" y="181"/>
                </a:lnTo>
                <a:lnTo>
                  <a:pt x="0" y="408"/>
                </a:lnTo>
                <a:close/>
              </a:path>
            </a:pathLst>
          </a:custGeom>
          <a:solidFill>
            <a:srgbClr val="99FF99"/>
          </a:solidFill>
          <a:ln>
            <a:noFill/>
          </a:ln>
          <a:effectLst/>
        </p:spPr>
        <p:txBody>
          <a:bodyPr/>
          <a:p>
            <a:endParaRPr altLang="en-US" b="1" sz="2000" lang="zh-CN">
              <a:solidFill>
                <a:srgbClr val="000099"/>
              </a:solidFill>
            </a:endParaRPr>
          </a:p>
        </p:txBody>
      </p:sp>
      <p:pic>
        <p:nvPicPr>
          <p:cNvPr id="2097175" name="Picture 5"/>
          <p:cNvPicPr>
            <a:picLocks noChangeArrowheads="1"/>
          </p:cNvPicPr>
          <p:nvPr/>
        </p:nvPicPr>
        <p:blipFill>
          <a:blip xmlns:r="http://schemas.openxmlformats.org/officeDocument/2006/relationships" r:embed="rId1"/>
          <a:srcRect/>
          <a:stretch>
            <a:fillRect/>
          </a:stretch>
        </p:blipFill>
        <p:spPr bwMode="auto">
          <a:xfrm>
            <a:off x="6499205" y="1689002"/>
            <a:ext cx="969963" cy="1357313"/>
          </a:xfrm>
          <a:prstGeom prst="rect"/>
          <a:noFill/>
          <a:ln>
            <a:noFill/>
          </a:ln>
          <a:effectLst/>
        </p:spPr>
      </p:pic>
      <p:sp>
        <p:nvSpPr>
          <p:cNvPr id="1049324" name="Rectangle 6"/>
          <p:cNvSpPr>
            <a:spLocks noChangeArrowheads="1"/>
          </p:cNvSpPr>
          <p:nvPr/>
        </p:nvSpPr>
        <p:spPr bwMode="auto">
          <a:xfrm>
            <a:off x="6201114" y="1412776"/>
            <a:ext cx="1731244" cy="335989"/>
          </a:xfrm>
          <a:prstGeom prst="rect"/>
          <a:noFill/>
          <a:ln>
            <a:noFill/>
          </a:ln>
          <a:effectLst/>
        </p:spPr>
        <p:txBody>
          <a:bodyPr bIns="44450" lIns="90488" rIns="90488" tIns="44450" wrap="none">
            <a:spAutoFit/>
          </a:bodyPr>
          <a:p>
            <a:pPr algn="ctr">
              <a:lnSpc>
                <a:spcPct val="80000"/>
              </a:lnSpc>
            </a:pPr>
            <a:r>
              <a:rPr altLang="en-US" b="1" sz="2000" kumimoji="1" lang="zh-CN">
                <a:solidFill>
                  <a:srgbClr val="000099"/>
                </a:solidFill>
                <a:latin typeface="Arial" panose="020B0604020202020204" pitchFamily="34" charset="0"/>
                <a:ea typeface="黑体" panose="02010609060101010101" pitchFamily="2" charset="-122"/>
              </a:rPr>
              <a:t>万维网服务器</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325" name="Rectangle 7"/>
          <p:cNvSpPr>
            <a:spLocks noChangeArrowheads="1"/>
          </p:cNvSpPr>
          <p:nvPr/>
        </p:nvSpPr>
        <p:spPr bwMode="auto">
          <a:xfrm>
            <a:off x="2729422" y="1488976"/>
            <a:ext cx="1473161" cy="397545"/>
          </a:xfrm>
          <a:prstGeom prst="rect"/>
          <a:noFill/>
          <a:ln>
            <a:noFill/>
          </a:ln>
          <a:effectLst/>
        </p:spPr>
        <p:txBody>
          <a:bodyPr bIns="44450" lIns="90488" rIns="90488" tIns="44450" wrap="none">
            <a:spAutoFit/>
          </a:bodyPr>
          <a:p>
            <a:r>
              <a:rPr altLang="en-US" b="1" sz="2000" kumimoji="1" lang="zh-CN">
                <a:solidFill>
                  <a:srgbClr val="000099"/>
                </a:solidFill>
                <a:latin typeface="Arial" panose="020B0604020202020204" pitchFamily="34" charset="0"/>
                <a:ea typeface="黑体" panose="02010609060101010101" pitchFamily="2" charset="-122"/>
              </a:rPr>
              <a:t>万维网客户</a:t>
            </a:r>
            <a:endParaRPr altLang="en-US" b="1" sz="2000" kumimoji="1" lang="zh-CN">
              <a:solidFill>
                <a:srgbClr val="000099"/>
              </a:solidFill>
              <a:latin typeface="Arial" panose="020B0604020202020204" pitchFamily="34" charset="0"/>
              <a:ea typeface="黑体" panose="02010609060101010101" pitchFamily="2" charset="-122"/>
            </a:endParaRPr>
          </a:p>
        </p:txBody>
      </p:sp>
      <p:pic>
        <p:nvPicPr>
          <p:cNvPr id="2097176" name="Picture 8"/>
          <p:cNvPicPr>
            <a:picLocks noChangeArrowheads="1"/>
          </p:cNvPicPr>
          <p:nvPr/>
        </p:nvPicPr>
        <p:blipFill>
          <a:blip xmlns:r="http://schemas.openxmlformats.org/officeDocument/2006/relationships" r:embed="rId2" cstate="print"/>
          <a:srcRect/>
          <a:stretch>
            <a:fillRect/>
          </a:stretch>
        </p:blipFill>
        <p:spPr bwMode="auto">
          <a:xfrm>
            <a:off x="3161090" y="1981102"/>
            <a:ext cx="656960" cy="701675"/>
          </a:xfrm>
          <a:prstGeom prst="rect"/>
          <a:noFill/>
          <a:ln>
            <a:noFill/>
          </a:ln>
          <a:effectLst/>
        </p:spPr>
      </p:pic>
      <p:sp>
        <p:nvSpPr>
          <p:cNvPr id="1049326" name="Line 9"/>
          <p:cNvSpPr>
            <a:spLocks noChangeShapeType="1"/>
          </p:cNvSpPr>
          <p:nvPr/>
        </p:nvSpPr>
        <p:spPr bwMode="auto">
          <a:xfrm>
            <a:off x="3441415" y="2878040"/>
            <a:ext cx="0" cy="2987675"/>
          </a:xfrm>
          <a:prstGeom prst="line"/>
          <a:noFill/>
          <a:ln w="9525">
            <a:solidFill>
              <a:schemeClr val="folHlink"/>
            </a:solidFill>
            <a:round/>
            <a:tailEnd type="triangle" w="sm" len="med"/>
          </a:ln>
          <a:effectLst/>
        </p:spPr>
        <p:txBody>
          <a:bodyPr/>
          <a:p>
            <a:endParaRPr altLang="en-US" b="1" sz="2000" lang="zh-CN">
              <a:solidFill>
                <a:srgbClr val="000099"/>
              </a:solidFill>
            </a:endParaRPr>
          </a:p>
        </p:txBody>
      </p:sp>
      <p:sp>
        <p:nvSpPr>
          <p:cNvPr id="1049327" name="Text Box 10"/>
          <p:cNvSpPr txBox="1">
            <a:spLocks noChangeArrowheads="1"/>
          </p:cNvSpPr>
          <p:nvPr/>
        </p:nvSpPr>
        <p:spPr bwMode="auto">
          <a:xfrm>
            <a:off x="1079346" y="2752627"/>
            <a:ext cx="1868012" cy="400110"/>
          </a:xfrm>
          <a:prstGeom prst="rect"/>
          <a:solidFill>
            <a:schemeClr val="bg1"/>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dirty="0" sz="2000" kumimoji="1" lang="zh-CN">
                <a:solidFill>
                  <a:srgbClr val="000099"/>
                </a:solidFill>
                <a:latin typeface="Arial" panose="020B0604020202020204" pitchFamily="34" charset="0"/>
                <a:ea typeface="黑体" panose="02010609060101010101" pitchFamily="2" charset="-122"/>
              </a:rPr>
              <a:t>发起 </a:t>
            </a:r>
            <a:r>
              <a:rPr altLang="zh-CN" b="1" dirty="0" sz="2000" kumimoji="1" lang="en-US">
                <a:solidFill>
                  <a:srgbClr val="000099"/>
                </a:solidFill>
                <a:latin typeface="Arial" panose="020B0604020202020204" pitchFamily="34" charset="0"/>
                <a:ea typeface="黑体" panose="02010609060101010101" pitchFamily="2" charset="-122"/>
              </a:rPr>
              <a:t>TCP </a:t>
            </a:r>
            <a:r>
              <a:rPr altLang="en-US" b="1" dirty="0" sz="2000" kumimoji="1" lang="zh-CN">
                <a:solidFill>
                  <a:srgbClr val="000099"/>
                </a:solidFill>
                <a:latin typeface="Arial" panose="020B0604020202020204" pitchFamily="34" charset="0"/>
                <a:ea typeface="黑体" panose="02010609060101010101" pitchFamily="2" charset="-122"/>
              </a:rPr>
              <a:t>连接</a:t>
            </a:r>
            <a:endParaRPr altLang="en-US" b="1" dirty="0" sz="2000" kumimoji="1" lang="zh-CN">
              <a:solidFill>
                <a:srgbClr val="000099"/>
              </a:solidFill>
              <a:latin typeface="Arial" panose="020B0604020202020204" pitchFamily="34" charset="0"/>
              <a:ea typeface="黑体" panose="02010609060101010101" pitchFamily="2" charset="-122"/>
            </a:endParaRPr>
          </a:p>
        </p:txBody>
      </p:sp>
      <p:sp>
        <p:nvSpPr>
          <p:cNvPr id="1049328" name="Text Box 11"/>
          <p:cNvSpPr txBox="1">
            <a:spLocks noChangeArrowheads="1"/>
          </p:cNvSpPr>
          <p:nvPr/>
        </p:nvSpPr>
        <p:spPr bwMode="auto">
          <a:xfrm>
            <a:off x="992784" y="3694014"/>
            <a:ext cx="1954574"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Arial" panose="020B0604020202020204" pitchFamily="34" charset="0"/>
                <a:ea typeface="黑体" panose="02010609060101010101" pitchFamily="2" charset="-122"/>
              </a:rPr>
              <a:t>HTTP </a:t>
            </a:r>
            <a:r>
              <a:rPr altLang="en-US" b="1" sz="2000" kumimoji="1" lang="zh-CN">
                <a:solidFill>
                  <a:srgbClr val="000099"/>
                </a:solidFill>
                <a:latin typeface="Arial" panose="020B0604020202020204" pitchFamily="34" charset="0"/>
                <a:ea typeface="黑体" panose="02010609060101010101" pitchFamily="2" charset="-122"/>
              </a:rPr>
              <a:t>请求报文</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329" name="Line 12"/>
          <p:cNvSpPr>
            <a:spLocks noChangeShapeType="1"/>
          </p:cNvSpPr>
          <p:nvPr/>
        </p:nvSpPr>
        <p:spPr bwMode="auto">
          <a:xfrm>
            <a:off x="3441415" y="2955826"/>
            <a:ext cx="3465380" cy="454025"/>
          </a:xfrm>
          <a:prstGeom prst="line"/>
          <a:noFill/>
          <a:ln w="38100">
            <a:solidFill>
              <a:schemeClr val="folHlink"/>
            </a:solidFill>
            <a:round/>
            <a:tailEnd type="triangle" w="med" len="lg"/>
          </a:ln>
          <a:effectLst/>
        </p:spPr>
        <p:txBody>
          <a:bodyPr/>
          <a:p>
            <a:endParaRPr altLang="en-US" b="1" sz="2000" lang="zh-CN">
              <a:solidFill>
                <a:srgbClr val="000099"/>
              </a:solidFill>
            </a:endParaRPr>
          </a:p>
        </p:txBody>
      </p:sp>
      <p:sp>
        <p:nvSpPr>
          <p:cNvPr id="1049330" name="Line 13"/>
          <p:cNvSpPr>
            <a:spLocks noChangeShapeType="1"/>
          </p:cNvSpPr>
          <p:nvPr/>
        </p:nvSpPr>
        <p:spPr bwMode="auto">
          <a:xfrm flipH="1">
            <a:off x="3429377" y="3452714"/>
            <a:ext cx="3465381" cy="455612"/>
          </a:xfrm>
          <a:prstGeom prst="line"/>
          <a:noFill/>
          <a:ln w="38100">
            <a:solidFill>
              <a:schemeClr val="folHlink"/>
            </a:solidFill>
            <a:round/>
            <a:tailEnd type="triangle" w="med" len="lg"/>
          </a:ln>
          <a:effectLst/>
        </p:spPr>
        <p:txBody>
          <a:bodyPr/>
          <a:p>
            <a:endParaRPr altLang="en-US" b="1" sz="2000" lang="zh-CN">
              <a:solidFill>
                <a:srgbClr val="000099"/>
              </a:solidFill>
            </a:endParaRPr>
          </a:p>
        </p:txBody>
      </p:sp>
      <p:sp>
        <p:nvSpPr>
          <p:cNvPr id="1049331" name="Line 14"/>
          <p:cNvSpPr>
            <a:spLocks noChangeShapeType="1"/>
          </p:cNvSpPr>
          <p:nvPr/>
        </p:nvSpPr>
        <p:spPr bwMode="auto">
          <a:xfrm>
            <a:off x="3441415" y="3951190"/>
            <a:ext cx="3465380" cy="454025"/>
          </a:xfrm>
          <a:prstGeom prst="line"/>
          <a:noFill/>
          <a:ln w="38100">
            <a:solidFill>
              <a:schemeClr val="folHlink"/>
            </a:solidFill>
            <a:round/>
            <a:tailEnd type="triangle" w="med" len="lg"/>
          </a:ln>
          <a:effectLst/>
        </p:spPr>
        <p:txBody>
          <a:bodyPr/>
          <a:p>
            <a:endParaRPr altLang="en-US" b="1" sz="2000" lang="zh-CN">
              <a:solidFill>
                <a:srgbClr val="000099"/>
              </a:solidFill>
            </a:endParaRPr>
          </a:p>
        </p:txBody>
      </p:sp>
      <p:sp>
        <p:nvSpPr>
          <p:cNvPr id="1049332" name="Line 15"/>
          <p:cNvSpPr>
            <a:spLocks noChangeShapeType="1"/>
          </p:cNvSpPr>
          <p:nvPr/>
        </p:nvSpPr>
        <p:spPr bwMode="auto">
          <a:xfrm>
            <a:off x="2975352" y="2955826"/>
            <a:ext cx="466064" cy="0"/>
          </a:xfrm>
          <a:prstGeom prst="line"/>
          <a:noFill/>
          <a:ln w="9525">
            <a:solidFill>
              <a:schemeClr val="folHlink"/>
            </a:solidFill>
            <a:round/>
            <a:tailEnd type="triangle" w="sm" len="med"/>
          </a:ln>
          <a:effectLst/>
        </p:spPr>
        <p:txBody>
          <a:bodyPr/>
          <a:p>
            <a:endParaRPr altLang="en-US" b="1" sz="2000" lang="zh-CN">
              <a:solidFill>
                <a:srgbClr val="000099"/>
              </a:solidFill>
            </a:endParaRPr>
          </a:p>
        </p:txBody>
      </p:sp>
      <p:sp>
        <p:nvSpPr>
          <p:cNvPr id="1049333" name="Line 16"/>
          <p:cNvSpPr>
            <a:spLocks noChangeShapeType="1"/>
          </p:cNvSpPr>
          <p:nvPr/>
        </p:nvSpPr>
        <p:spPr bwMode="auto">
          <a:xfrm>
            <a:off x="2982231" y="3925789"/>
            <a:ext cx="466064" cy="0"/>
          </a:xfrm>
          <a:prstGeom prst="line"/>
          <a:noFill/>
          <a:ln w="9525">
            <a:solidFill>
              <a:schemeClr val="folHlink"/>
            </a:solidFill>
            <a:round/>
            <a:tailEnd type="triangle" w="sm" len="med"/>
          </a:ln>
          <a:effectLst/>
        </p:spPr>
        <p:txBody>
          <a:bodyPr/>
          <a:p>
            <a:endParaRPr altLang="en-US" b="1" sz="2000" lang="zh-CN">
              <a:solidFill>
                <a:srgbClr val="000099"/>
              </a:solidFill>
            </a:endParaRPr>
          </a:p>
        </p:txBody>
      </p:sp>
      <p:sp>
        <p:nvSpPr>
          <p:cNvPr id="1049334" name="Line 17"/>
          <p:cNvSpPr>
            <a:spLocks noChangeShapeType="1"/>
          </p:cNvSpPr>
          <p:nvPr/>
        </p:nvSpPr>
        <p:spPr bwMode="auto">
          <a:xfrm>
            <a:off x="2963313" y="5254526"/>
            <a:ext cx="466063" cy="0"/>
          </a:xfrm>
          <a:prstGeom prst="line"/>
          <a:noFill/>
          <a:ln w="9525">
            <a:solidFill>
              <a:schemeClr val="folHlink"/>
            </a:solidFill>
            <a:round/>
            <a:tailEnd type="triangle" w="sm" len="med"/>
          </a:ln>
          <a:effectLst/>
        </p:spPr>
        <p:txBody>
          <a:bodyPr/>
          <a:p>
            <a:endParaRPr altLang="en-US" b="1" sz="2000" lang="zh-CN">
              <a:solidFill>
                <a:srgbClr val="000099"/>
              </a:solidFill>
            </a:endParaRPr>
          </a:p>
        </p:txBody>
      </p:sp>
      <p:sp>
        <p:nvSpPr>
          <p:cNvPr id="1049335" name="Line 18"/>
          <p:cNvSpPr>
            <a:spLocks noChangeShapeType="1"/>
          </p:cNvSpPr>
          <p:nvPr/>
        </p:nvSpPr>
        <p:spPr bwMode="auto">
          <a:xfrm>
            <a:off x="2963313" y="4890989"/>
            <a:ext cx="466063" cy="0"/>
          </a:xfrm>
          <a:prstGeom prst="line"/>
          <a:noFill/>
          <a:ln w="9525">
            <a:solidFill>
              <a:schemeClr val="folHlink"/>
            </a:solidFill>
            <a:round/>
            <a:tailEnd type="triangle" w="sm" len="med"/>
          </a:ln>
          <a:effectLst/>
        </p:spPr>
        <p:txBody>
          <a:bodyPr/>
          <a:p>
            <a:endParaRPr altLang="en-US" b="1" sz="2000" lang="zh-CN">
              <a:solidFill>
                <a:srgbClr val="000099"/>
              </a:solidFill>
            </a:endParaRPr>
          </a:p>
        </p:txBody>
      </p:sp>
      <p:sp>
        <p:nvSpPr>
          <p:cNvPr id="1049336" name="Text Box 27"/>
          <p:cNvSpPr txBox="1">
            <a:spLocks noChangeArrowheads="1"/>
          </p:cNvSpPr>
          <p:nvPr/>
        </p:nvSpPr>
        <p:spPr bwMode="auto">
          <a:xfrm>
            <a:off x="7040939" y="4317902"/>
            <a:ext cx="1991251" cy="400110"/>
          </a:xfrm>
          <a:prstGeom prst="rect"/>
          <a:solidFill>
            <a:schemeClr val="bg1"/>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传输文档的时间</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337" name="Text Box 28"/>
          <p:cNvSpPr txBox="1">
            <a:spLocks noChangeArrowheads="1"/>
          </p:cNvSpPr>
          <p:nvPr/>
        </p:nvSpPr>
        <p:spPr bwMode="auto">
          <a:xfrm>
            <a:off x="1214191" y="5056089"/>
            <a:ext cx="1733167" cy="400110"/>
          </a:xfrm>
          <a:prstGeom prst="rect"/>
          <a:solidFill>
            <a:schemeClr val="bg1"/>
          </a:solid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整个文档收到</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338" name="AutoShape 29"/>
          <p:cNvSpPr>
            <a:spLocks noChangeArrowheads="1"/>
          </p:cNvSpPr>
          <p:nvPr/>
        </p:nvSpPr>
        <p:spPr bwMode="auto">
          <a:xfrm rot="-445727">
            <a:off x="4726100" y="4700489"/>
            <a:ext cx="1030156" cy="273050"/>
          </a:xfrm>
          <a:prstGeom prst="leftArrow">
            <a:avLst>
              <a:gd name="adj1" fmla="val 50000"/>
              <a:gd name="adj2" fmla="val 87064"/>
            </a:avLst>
          </a:prstGeom>
          <a:solidFill>
            <a:schemeClr val="folHlink"/>
          </a:solidFill>
          <a:ln w="9525">
            <a:solidFill>
              <a:schemeClr val="folHlink"/>
            </a:solidFill>
            <a:miter lim="800000"/>
          </a:ln>
          <a:effectLst/>
        </p:spPr>
        <p:txBody>
          <a:bodyPr anchor="ctr" wrap="none"/>
          <a:p>
            <a:pPr eaLnBrk="1" hangingPunct="1"/>
            <a:endParaRPr altLang="en-US" b="1" sz="2000" lang="zh-CN">
              <a:solidFill>
                <a:srgbClr val="000099"/>
              </a:solidFill>
            </a:endParaRPr>
          </a:p>
        </p:txBody>
      </p:sp>
      <p:sp>
        <p:nvSpPr>
          <p:cNvPr id="1049339" name="Line 30"/>
          <p:cNvSpPr>
            <a:spLocks noChangeShapeType="1"/>
          </p:cNvSpPr>
          <p:nvPr/>
        </p:nvSpPr>
        <p:spPr bwMode="auto">
          <a:xfrm>
            <a:off x="6896476" y="2873276"/>
            <a:ext cx="0" cy="2986088"/>
          </a:xfrm>
          <a:prstGeom prst="line"/>
          <a:noFill/>
          <a:ln w="9525">
            <a:solidFill>
              <a:schemeClr val="folHlink"/>
            </a:solidFill>
            <a:round/>
            <a:tailEnd type="triangle" w="sm" len="med"/>
          </a:ln>
          <a:effectLst/>
        </p:spPr>
        <p:txBody>
          <a:bodyPr/>
          <a:p>
            <a:endParaRPr altLang="en-US" b="1" sz="2000" lang="zh-CN">
              <a:solidFill>
                <a:srgbClr val="000099"/>
              </a:solidFill>
            </a:endParaRPr>
          </a:p>
        </p:txBody>
      </p:sp>
      <p:sp>
        <p:nvSpPr>
          <p:cNvPr id="1049340" name="Text Box 31"/>
          <p:cNvSpPr txBox="1">
            <a:spLocks noChangeArrowheads="1"/>
          </p:cNvSpPr>
          <p:nvPr/>
        </p:nvSpPr>
        <p:spPr bwMode="auto">
          <a:xfrm>
            <a:off x="3107776" y="5745064"/>
            <a:ext cx="70083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时间</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341" name="Text Box 32"/>
          <p:cNvSpPr txBox="1">
            <a:spLocks noChangeArrowheads="1"/>
          </p:cNvSpPr>
          <p:nvPr/>
        </p:nvSpPr>
        <p:spPr bwMode="auto">
          <a:xfrm>
            <a:off x="6554238" y="5745064"/>
            <a:ext cx="70083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000099"/>
                </a:solidFill>
                <a:latin typeface="Arial" panose="020B0604020202020204" pitchFamily="34" charset="0"/>
                <a:ea typeface="黑体" panose="02010609060101010101" pitchFamily="2" charset="-122"/>
              </a:rPr>
              <a:t>时间</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342" name="Text Box 33"/>
          <p:cNvSpPr txBox="1">
            <a:spLocks noChangeArrowheads="1"/>
          </p:cNvSpPr>
          <p:nvPr/>
        </p:nvSpPr>
        <p:spPr bwMode="auto">
          <a:xfrm rot="-440849">
            <a:off x="3954328" y="4268660"/>
            <a:ext cx="1954574"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000099"/>
                </a:solidFill>
                <a:latin typeface="Arial" panose="020B0604020202020204" pitchFamily="34" charset="0"/>
                <a:ea typeface="黑体" panose="02010609060101010101" pitchFamily="2" charset="-122"/>
              </a:rPr>
              <a:t>HTTP </a:t>
            </a:r>
            <a:r>
              <a:rPr altLang="en-US" b="1" sz="2000" kumimoji="1" lang="zh-CN">
                <a:solidFill>
                  <a:srgbClr val="000099"/>
                </a:solidFill>
                <a:latin typeface="Arial" panose="020B0604020202020204" pitchFamily="34" charset="0"/>
                <a:ea typeface="黑体" panose="02010609060101010101" pitchFamily="2" charset="-122"/>
              </a:rPr>
              <a:t>响应报文</a:t>
            </a:r>
            <a:endParaRPr altLang="en-US" b="1" sz="2000" kumimoji="1" lang="zh-CN">
              <a:solidFill>
                <a:srgbClr val="000099"/>
              </a:solidFill>
              <a:latin typeface="Arial" panose="020B0604020202020204" pitchFamily="34" charset="0"/>
              <a:ea typeface="黑体" panose="02010609060101010101" pitchFamily="2" charset="-122"/>
            </a:endParaRPr>
          </a:p>
        </p:txBody>
      </p:sp>
      <p:sp>
        <p:nvSpPr>
          <p:cNvPr id="1049343" name="AutoShape 34"/>
          <p:cNvSpPr/>
          <p:nvPr/>
        </p:nvSpPr>
        <p:spPr bwMode="auto">
          <a:xfrm>
            <a:off x="6946351" y="4411565"/>
            <a:ext cx="94588" cy="365125"/>
          </a:xfrm>
          <a:prstGeom prst="rightBracket">
            <a:avLst>
              <a:gd name="adj" fmla="val 34849"/>
            </a:avLst>
          </a:prstGeom>
          <a:noFill/>
          <a:ln w="9525">
            <a:solidFill>
              <a:schemeClr val="folHlink"/>
            </a:solidFill>
            <a:round/>
          </a:ln>
          <a:effectLst/>
        </p:spPr>
        <p:txBody>
          <a:bodyPr anchor="ctr" wrap="none"/>
          <a:p>
            <a:pPr eaLnBrk="1" hangingPunct="1"/>
            <a:endParaRPr altLang="en-US" b="1" sz="2000" lang="zh-CN">
              <a:solidFill>
                <a:srgbClr val="000099"/>
              </a:solidFill>
            </a:endParaRPr>
          </a:p>
        </p:txBody>
      </p:sp>
      <p:sp>
        <p:nvSpPr>
          <p:cNvPr id="1049344" name="Line 35"/>
          <p:cNvSpPr>
            <a:spLocks noChangeShapeType="1"/>
          </p:cNvSpPr>
          <p:nvPr/>
        </p:nvSpPr>
        <p:spPr bwMode="auto">
          <a:xfrm>
            <a:off x="7040939" y="4594126"/>
            <a:ext cx="92869" cy="0"/>
          </a:xfrm>
          <a:prstGeom prst="line"/>
          <a:noFill/>
          <a:ln w="9525">
            <a:solidFill>
              <a:schemeClr val="tx1"/>
            </a:solidFill>
            <a:round/>
          </a:ln>
          <a:effectLst/>
        </p:spPr>
        <p:txBody>
          <a:bodyPr/>
          <a:p>
            <a:endParaRPr altLang="en-US" b="1" sz="2000" lang="zh-CN">
              <a:solidFill>
                <a:srgbClr val="000099"/>
              </a:solidFill>
            </a:endParaRPr>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9345" name="Rectangle 36"/>
          <p:cNvSpPr>
            <a:spLocks noGrp="1" noChangeArrowheads="1"/>
          </p:cNvSpPr>
          <p:nvPr>
            <p:ph type="title"/>
          </p:nvPr>
        </p:nvSpPr>
        <p:spPr/>
        <p:txBody>
          <a:bodyPr/>
          <a:p>
            <a:pPr eaLnBrk="1" hangingPunct="1"/>
            <a:r>
              <a:rPr altLang="zh-CN" dirty="0" lang="en-US" smtClean="0">
                <a:ea typeface="黑体" panose="02010609060101010101" pitchFamily="2" charset="-122"/>
              </a:rPr>
              <a:t>3. HTTP </a:t>
            </a:r>
            <a:r>
              <a:rPr altLang="en-US" dirty="0" lang="zh-CN" smtClean="0">
                <a:ea typeface="黑体" panose="02010609060101010101" pitchFamily="2" charset="-122"/>
              </a:rPr>
              <a:t>的报文结构 </a:t>
            </a:r>
            <a:endParaRPr altLang="en-US" dirty="0" lang="zh-CN" smtClean="0">
              <a:ea typeface="黑体" panose="02010609060101010101" pitchFamily="2" charset="-122"/>
            </a:endParaRPr>
          </a:p>
        </p:txBody>
      </p:sp>
      <p:sp>
        <p:nvSpPr>
          <p:cNvPr id="1049346" name="Rectangle 37"/>
          <p:cNvSpPr>
            <a:spLocks noGrp="1" noChangeArrowheads="1"/>
          </p:cNvSpPr>
          <p:nvPr>
            <p:ph idx="1"/>
          </p:nvPr>
        </p:nvSpPr>
        <p:spPr/>
        <p:txBody>
          <a:bodyPr/>
          <a:p>
            <a:pPr eaLnBrk="1" hangingPunct="1">
              <a:buFont typeface="Wingdings" panose="05000000000000000000" pitchFamily="2" charset="2"/>
              <a:buNone/>
            </a:pPr>
            <a:r>
              <a:rPr altLang="zh-CN" dirty="0" lang="en-US" smtClean="0">
                <a:ea typeface="黑体" panose="02010609060101010101" pitchFamily="2" charset="-122"/>
              </a:rPr>
              <a:t>HTTP </a:t>
            </a:r>
            <a:r>
              <a:rPr altLang="en-US" dirty="0" lang="zh-CN" smtClean="0">
                <a:ea typeface="黑体" panose="02010609060101010101" pitchFamily="2" charset="-122"/>
              </a:rPr>
              <a:t>有两类报文：</a:t>
            </a:r>
            <a:endParaRPr altLang="en-US" dirty="0" lang="zh-CN" smtClean="0">
              <a:ea typeface="黑体" panose="02010609060101010101" pitchFamily="2" charset="-122"/>
            </a:endParaRPr>
          </a:p>
          <a:p>
            <a:pPr eaLnBrk="1" hangingPunct="1"/>
            <a:r>
              <a:rPr altLang="en-US" dirty="0" lang="zh-CN" smtClean="0">
                <a:solidFill>
                  <a:srgbClr val="FF0000"/>
                </a:solidFill>
                <a:ea typeface="黑体" panose="02010609060101010101" pitchFamily="2" charset="-122"/>
              </a:rPr>
              <a:t>请求报文</a:t>
            </a:r>
            <a:r>
              <a:rPr altLang="zh-CN" dirty="0" lang="en-US" smtClean="0">
                <a:ea typeface="黑体" panose="02010609060101010101" pitchFamily="2" charset="-122"/>
              </a:rPr>
              <a:t>——</a:t>
            </a:r>
            <a:r>
              <a:rPr altLang="en-US" dirty="0" lang="zh-CN" smtClean="0">
                <a:ea typeface="黑体" panose="02010609060101010101" pitchFamily="2" charset="-122"/>
              </a:rPr>
              <a:t>从客户向服务器发送请求报文。</a:t>
            </a:r>
            <a:endParaRPr altLang="en-US" dirty="0" lang="zh-CN" smtClean="0">
              <a:ea typeface="黑体" panose="02010609060101010101" pitchFamily="2" charset="-122"/>
            </a:endParaRPr>
          </a:p>
          <a:p>
            <a:pPr eaLnBrk="1" hangingPunct="1"/>
            <a:r>
              <a:rPr altLang="en-US" dirty="0" lang="zh-CN" smtClean="0">
                <a:solidFill>
                  <a:srgbClr val="FF0000"/>
                </a:solidFill>
                <a:ea typeface="黑体" panose="02010609060101010101" pitchFamily="2" charset="-122"/>
              </a:rPr>
              <a:t>响应报文</a:t>
            </a:r>
            <a:r>
              <a:rPr altLang="zh-CN" dirty="0" lang="en-US" smtClean="0">
                <a:ea typeface="黑体" panose="02010609060101010101" pitchFamily="2" charset="-122"/>
              </a:rPr>
              <a:t>——</a:t>
            </a:r>
            <a:r>
              <a:rPr altLang="en-US" dirty="0" lang="zh-CN" smtClean="0">
                <a:ea typeface="黑体" panose="02010609060101010101" pitchFamily="2" charset="-122"/>
              </a:rPr>
              <a:t>从服务器到客户的回答。</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由于 </a:t>
            </a:r>
            <a:r>
              <a:rPr altLang="zh-CN" dirty="0" lang="en-US" smtClean="0">
                <a:ea typeface="黑体" panose="02010609060101010101" pitchFamily="2" charset="-122"/>
              </a:rPr>
              <a:t>HTTP </a:t>
            </a:r>
            <a:r>
              <a:rPr altLang="en-US" dirty="0" lang="zh-CN" smtClean="0">
                <a:ea typeface="黑体" panose="02010609060101010101" pitchFamily="2" charset="-122"/>
              </a:rPr>
              <a:t>是面向正文的 </a:t>
            </a:r>
            <a:r>
              <a:rPr altLang="zh-CN" dirty="0" lang="en-US" smtClean="0">
                <a:ea typeface="黑体" panose="02010609060101010101" pitchFamily="2" charset="-122"/>
              </a:rPr>
              <a:t>(text-oriented)</a:t>
            </a:r>
            <a:r>
              <a:rPr altLang="en-US" dirty="0" lang="zh-CN" smtClean="0">
                <a:ea typeface="黑体" panose="02010609060101010101" pitchFamily="2" charset="-122"/>
              </a:rPr>
              <a:t>，因此在报文中的每一个字段都是一些 </a:t>
            </a:r>
            <a:r>
              <a:rPr altLang="zh-CN" dirty="0" lang="en-US" smtClean="0">
                <a:solidFill>
                  <a:srgbClr val="FF0000"/>
                </a:solidFill>
                <a:ea typeface="黑体" panose="02010609060101010101" pitchFamily="2" charset="-122"/>
              </a:rPr>
              <a:t>ASCII </a:t>
            </a:r>
            <a:r>
              <a:rPr altLang="en-US" dirty="0" lang="zh-CN" smtClean="0">
                <a:solidFill>
                  <a:srgbClr val="FF0000"/>
                </a:solidFill>
                <a:ea typeface="黑体" panose="02010609060101010101" pitchFamily="2" charset="-122"/>
              </a:rPr>
              <a:t>码串，</a:t>
            </a:r>
            <a:r>
              <a:rPr altLang="en-US" dirty="0" lang="zh-CN" smtClean="0">
                <a:ea typeface="黑体" panose="02010609060101010101" pitchFamily="2" charset="-122"/>
              </a:rPr>
              <a:t>因而每个字段的长度都是不确定的。</a:t>
            </a:r>
            <a:endParaRPr altLang="en-US" dirty="0" lang="zh-CN" smtClean="0">
              <a:ea typeface="黑体" panose="02010609060101010101" pitchFamily="2" charset="-122"/>
            </a:endParaRPr>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9350" name="Rectangle 51"/>
          <p:cNvSpPr>
            <a:spLocks noChangeArrowheads="1"/>
          </p:cNvSpPr>
          <p:nvPr/>
        </p:nvSpPr>
        <p:spPr bwMode="auto">
          <a:xfrm>
            <a:off x="2168728" y="3042549"/>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351" name="Rectangle 43"/>
          <p:cNvSpPr>
            <a:spLocks noChangeArrowheads="1"/>
          </p:cNvSpPr>
          <p:nvPr/>
        </p:nvSpPr>
        <p:spPr bwMode="auto">
          <a:xfrm>
            <a:off x="2168728" y="2226574"/>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352" name="Rectangle 34"/>
          <p:cNvSpPr>
            <a:spLocks noChangeArrowheads="1"/>
          </p:cNvSpPr>
          <p:nvPr/>
        </p:nvSpPr>
        <p:spPr bwMode="auto">
          <a:xfrm>
            <a:off x="2168729" y="1820173"/>
            <a:ext cx="5202369" cy="406400"/>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353" name="Rectangle 2"/>
          <p:cNvSpPr>
            <a:spLocks noGrp="1" noChangeArrowheads="1"/>
          </p:cNvSpPr>
          <p:nvPr>
            <p:ph type="title"/>
          </p:nvPr>
        </p:nvSpPr>
        <p:spPr/>
        <p:txBody>
          <a:bodyPr/>
          <a:p>
            <a:pPr algn="ctr" eaLnBrk="1" hangingPunct="1"/>
            <a:r>
              <a:rPr altLang="zh-CN" dirty="0" lang="en-US"/>
              <a:t>HTTP </a:t>
            </a:r>
            <a:r>
              <a:rPr dirty="0"/>
              <a:t>的报文结构（请求报文） </a:t>
            </a:r>
            <a:endParaRPr dirty="0"/>
          </a:p>
        </p:txBody>
      </p:sp>
      <p:sp>
        <p:nvSpPr>
          <p:cNvPr id="1049354" name="Rectangle 23"/>
          <p:cNvSpPr>
            <a:spLocks noChangeArrowheads="1"/>
          </p:cNvSpPr>
          <p:nvPr/>
        </p:nvSpPr>
        <p:spPr bwMode="auto">
          <a:xfrm>
            <a:off x="4605673" y="3052074"/>
            <a:ext cx="961364" cy="388937"/>
          </a:xfrm>
          <a:prstGeom prst="rect"/>
          <a:solidFill>
            <a:srgbClr val="CCECFF"/>
          </a:solidFill>
          <a:ln>
            <a:noFill/>
          </a:ln>
          <a:effectLst/>
        </p:spPr>
        <p:txBody>
          <a:bodyPr anchor="ctr" wrap="none"/>
          <a:p>
            <a:pPr eaLnBrk="1" hangingPunct="1"/>
            <a:endParaRPr altLang="en-US" b="1" lang="zh-CN"/>
          </a:p>
        </p:txBody>
      </p:sp>
      <p:sp>
        <p:nvSpPr>
          <p:cNvPr id="1049355" name="Rectangle 24"/>
          <p:cNvSpPr>
            <a:spLocks noChangeArrowheads="1"/>
          </p:cNvSpPr>
          <p:nvPr/>
        </p:nvSpPr>
        <p:spPr bwMode="auto">
          <a:xfrm>
            <a:off x="2175608" y="3469585"/>
            <a:ext cx="985440" cy="387350"/>
          </a:xfrm>
          <a:prstGeom prst="rect"/>
          <a:solidFill>
            <a:srgbClr val="CCECFF"/>
          </a:solidFill>
          <a:ln>
            <a:noFill/>
          </a:ln>
          <a:effectLst/>
        </p:spPr>
        <p:txBody>
          <a:bodyPr anchor="ctr" wrap="none"/>
          <a:p>
            <a:pPr eaLnBrk="1" hangingPunct="1"/>
            <a:endParaRPr altLang="en-US" b="1" lang="zh-CN"/>
          </a:p>
        </p:txBody>
      </p:sp>
      <p:sp>
        <p:nvSpPr>
          <p:cNvPr id="1049356" name="Rectangle 25"/>
          <p:cNvSpPr>
            <a:spLocks noChangeArrowheads="1"/>
          </p:cNvSpPr>
          <p:nvPr/>
        </p:nvSpPr>
        <p:spPr bwMode="auto">
          <a:xfrm>
            <a:off x="4605673" y="2236098"/>
            <a:ext cx="961364" cy="398462"/>
          </a:xfrm>
          <a:prstGeom prst="rect"/>
          <a:solidFill>
            <a:srgbClr val="CCECFF"/>
          </a:solidFill>
          <a:ln>
            <a:noFill/>
          </a:ln>
          <a:effectLst/>
        </p:spPr>
        <p:txBody>
          <a:bodyPr anchor="ctr" wrap="none"/>
          <a:p>
            <a:pPr eaLnBrk="1" hangingPunct="1"/>
            <a:endParaRPr altLang="en-US" b="1" lang="zh-CN"/>
          </a:p>
        </p:txBody>
      </p:sp>
      <p:sp>
        <p:nvSpPr>
          <p:cNvPr id="1049357" name="Rectangle 26"/>
          <p:cNvSpPr>
            <a:spLocks noChangeArrowheads="1"/>
          </p:cNvSpPr>
          <p:nvPr/>
        </p:nvSpPr>
        <p:spPr bwMode="auto">
          <a:xfrm>
            <a:off x="4003745" y="3052073"/>
            <a:ext cx="130704" cy="398462"/>
          </a:xfrm>
          <a:prstGeom prst="rect"/>
          <a:solidFill>
            <a:srgbClr val="CCECFF"/>
          </a:solidFill>
          <a:ln>
            <a:noFill/>
          </a:ln>
          <a:effectLst/>
        </p:spPr>
        <p:txBody>
          <a:bodyPr anchor="ctr" wrap="none"/>
          <a:p>
            <a:pPr eaLnBrk="1" hangingPunct="1"/>
            <a:endParaRPr altLang="en-US" b="1" lang="zh-CN"/>
          </a:p>
        </p:txBody>
      </p:sp>
      <p:sp>
        <p:nvSpPr>
          <p:cNvPr id="1049358" name="Rectangle 27"/>
          <p:cNvSpPr>
            <a:spLocks noChangeArrowheads="1"/>
          </p:cNvSpPr>
          <p:nvPr/>
        </p:nvSpPr>
        <p:spPr bwMode="auto">
          <a:xfrm>
            <a:off x="4003746" y="2236098"/>
            <a:ext cx="120385" cy="398462"/>
          </a:xfrm>
          <a:prstGeom prst="rect"/>
          <a:solidFill>
            <a:srgbClr val="CCECFF"/>
          </a:solidFill>
          <a:ln>
            <a:noFill/>
          </a:ln>
          <a:effectLst/>
        </p:spPr>
        <p:txBody>
          <a:bodyPr anchor="ctr" wrap="none"/>
          <a:p>
            <a:pPr eaLnBrk="1" hangingPunct="1"/>
            <a:endParaRPr altLang="en-US" b="1" lang="zh-CN"/>
          </a:p>
        </p:txBody>
      </p:sp>
      <p:sp>
        <p:nvSpPr>
          <p:cNvPr id="1049359" name="Line 28"/>
          <p:cNvSpPr>
            <a:spLocks noChangeShapeType="1"/>
          </p:cNvSpPr>
          <p:nvPr/>
        </p:nvSpPr>
        <p:spPr bwMode="auto">
          <a:xfrm>
            <a:off x="3854124" y="3042549"/>
            <a:ext cx="0" cy="407987"/>
          </a:xfrm>
          <a:prstGeom prst="line"/>
          <a:noFill/>
          <a:ln w="9525">
            <a:solidFill>
              <a:schemeClr val="tx1"/>
            </a:solidFill>
            <a:round/>
          </a:ln>
          <a:effectLst/>
        </p:spPr>
        <p:txBody>
          <a:bodyPr anchor="ctr" wrap="none"/>
          <a:p>
            <a:endParaRPr altLang="en-US" b="1" lang="zh-CN"/>
          </a:p>
        </p:txBody>
      </p:sp>
      <p:sp>
        <p:nvSpPr>
          <p:cNvPr id="1049360" name="Line 29"/>
          <p:cNvSpPr>
            <a:spLocks noChangeShapeType="1"/>
          </p:cNvSpPr>
          <p:nvPr/>
        </p:nvSpPr>
        <p:spPr bwMode="auto">
          <a:xfrm>
            <a:off x="4605673" y="3042549"/>
            <a:ext cx="0" cy="407987"/>
          </a:xfrm>
          <a:prstGeom prst="line"/>
          <a:noFill/>
          <a:ln w="9525">
            <a:solidFill>
              <a:schemeClr val="tx1"/>
            </a:solidFill>
            <a:round/>
          </a:ln>
          <a:effectLst/>
        </p:spPr>
        <p:txBody>
          <a:bodyPr anchor="ctr" wrap="none"/>
          <a:p>
            <a:endParaRPr altLang="en-US" b="1" lang="zh-CN"/>
          </a:p>
        </p:txBody>
      </p:sp>
      <p:sp>
        <p:nvSpPr>
          <p:cNvPr id="1049361" name="Line 30"/>
          <p:cNvSpPr>
            <a:spLocks noChangeShapeType="1"/>
          </p:cNvSpPr>
          <p:nvPr/>
        </p:nvSpPr>
        <p:spPr bwMode="auto">
          <a:xfrm>
            <a:off x="4003745" y="3042549"/>
            <a:ext cx="0" cy="407987"/>
          </a:xfrm>
          <a:prstGeom prst="line"/>
          <a:noFill/>
          <a:ln w="9525">
            <a:solidFill>
              <a:schemeClr val="tx1"/>
            </a:solidFill>
            <a:round/>
          </a:ln>
          <a:effectLst/>
        </p:spPr>
        <p:txBody>
          <a:bodyPr anchor="ctr" wrap="none"/>
          <a:p>
            <a:endParaRPr altLang="en-US" b="1" lang="zh-CN"/>
          </a:p>
        </p:txBody>
      </p:sp>
      <p:sp>
        <p:nvSpPr>
          <p:cNvPr id="1049362" name="Rectangle 31"/>
          <p:cNvSpPr>
            <a:spLocks noChangeArrowheads="1"/>
          </p:cNvSpPr>
          <p:nvPr/>
        </p:nvSpPr>
        <p:spPr bwMode="auto">
          <a:xfrm>
            <a:off x="6378779" y="1829699"/>
            <a:ext cx="992319" cy="396875"/>
          </a:xfrm>
          <a:prstGeom prst="rect"/>
          <a:solidFill>
            <a:srgbClr val="CCECFF"/>
          </a:solidFill>
          <a:ln>
            <a:noFill/>
          </a:ln>
          <a:effectLst/>
        </p:spPr>
        <p:txBody>
          <a:bodyPr anchor="ctr" wrap="none"/>
          <a:p>
            <a:pPr eaLnBrk="1" hangingPunct="1"/>
            <a:endParaRPr altLang="en-US" b="1" lang="zh-CN"/>
          </a:p>
        </p:txBody>
      </p:sp>
      <p:sp>
        <p:nvSpPr>
          <p:cNvPr id="1049363" name="Rectangle 32"/>
          <p:cNvSpPr>
            <a:spLocks noChangeArrowheads="1"/>
          </p:cNvSpPr>
          <p:nvPr/>
        </p:nvSpPr>
        <p:spPr bwMode="auto">
          <a:xfrm>
            <a:off x="4935873" y="1829699"/>
            <a:ext cx="120385" cy="396875"/>
          </a:xfrm>
          <a:prstGeom prst="rect"/>
          <a:solidFill>
            <a:srgbClr val="CCECFF"/>
          </a:solidFill>
          <a:ln>
            <a:noFill/>
          </a:ln>
          <a:effectLst/>
        </p:spPr>
        <p:txBody>
          <a:bodyPr anchor="ctr" wrap="none"/>
          <a:p>
            <a:pPr eaLnBrk="1" hangingPunct="1"/>
            <a:endParaRPr altLang="en-US" b="1" lang="zh-CN"/>
          </a:p>
        </p:txBody>
      </p:sp>
      <p:sp>
        <p:nvSpPr>
          <p:cNvPr id="1049364" name="Rectangle 33"/>
          <p:cNvSpPr>
            <a:spLocks noChangeArrowheads="1"/>
          </p:cNvSpPr>
          <p:nvPr/>
        </p:nvSpPr>
        <p:spPr bwMode="auto">
          <a:xfrm>
            <a:off x="3492969" y="1829699"/>
            <a:ext cx="120385" cy="396875"/>
          </a:xfrm>
          <a:prstGeom prst="rect"/>
          <a:solidFill>
            <a:srgbClr val="CCECFF"/>
          </a:solidFill>
          <a:ln>
            <a:noFill/>
          </a:ln>
          <a:effectLst/>
        </p:spPr>
        <p:txBody>
          <a:bodyPr anchor="ctr" wrap="none"/>
          <a:p>
            <a:pPr eaLnBrk="1" hangingPunct="1"/>
            <a:endParaRPr altLang="en-US" b="1" lang="zh-CN"/>
          </a:p>
        </p:txBody>
      </p:sp>
      <p:sp>
        <p:nvSpPr>
          <p:cNvPr id="1049365" name="Text Box 35"/>
          <p:cNvSpPr txBox="1">
            <a:spLocks noChangeArrowheads="1"/>
          </p:cNvSpPr>
          <p:nvPr/>
        </p:nvSpPr>
        <p:spPr bwMode="auto">
          <a:xfrm>
            <a:off x="2354466" y="1809061"/>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方   法</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66" name="Line 36"/>
          <p:cNvSpPr>
            <a:spLocks noChangeShapeType="1"/>
          </p:cNvSpPr>
          <p:nvPr/>
        </p:nvSpPr>
        <p:spPr bwMode="auto">
          <a:xfrm>
            <a:off x="3492968" y="1820173"/>
            <a:ext cx="0" cy="406400"/>
          </a:xfrm>
          <a:prstGeom prst="line"/>
          <a:noFill/>
          <a:ln w="9525">
            <a:solidFill>
              <a:schemeClr val="tx1"/>
            </a:solidFill>
            <a:round/>
          </a:ln>
          <a:effectLst/>
        </p:spPr>
        <p:txBody>
          <a:bodyPr anchor="ctr" wrap="none"/>
          <a:p>
            <a:endParaRPr altLang="en-US" b="1" lang="zh-CN"/>
          </a:p>
        </p:txBody>
      </p:sp>
      <p:sp>
        <p:nvSpPr>
          <p:cNvPr id="1049367" name="Line 37"/>
          <p:cNvSpPr>
            <a:spLocks noChangeShapeType="1"/>
          </p:cNvSpPr>
          <p:nvPr/>
        </p:nvSpPr>
        <p:spPr bwMode="auto">
          <a:xfrm>
            <a:off x="3613353" y="1820173"/>
            <a:ext cx="0" cy="406400"/>
          </a:xfrm>
          <a:prstGeom prst="line"/>
          <a:noFill/>
          <a:ln w="9525">
            <a:solidFill>
              <a:schemeClr val="tx1"/>
            </a:solidFill>
            <a:round/>
          </a:ln>
          <a:effectLst/>
        </p:spPr>
        <p:txBody>
          <a:bodyPr anchor="ctr" wrap="none"/>
          <a:p>
            <a:endParaRPr altLang="en-US" b="1" lang="zh-CN"/>
          </a:p>
        </p:txBody>
      </p:sp>
      <p:sp>
        <p:nvSpPr>
          <p:cNvPr id="1049368" name="Line 38"/>
          <p:cNvSpPr>
            <a:spLocks noChangeShapeType="1"/>
          </p:cNvSpPr>
          <p:nvPr/>
        </p:nvSpPr>
        <p:spPr bwMode="auto">
          <a:xfrm>
            <a:off x="4935873" y="1820173"/>
            <a:ext cx="0" cy="406400"/>
          </a:xfrm>
          <a:prstGeom prst="line"/>
          <a:noFill/>
          <a:ln w="9525">
            <a:solidFill>
              <a:schemeClr val="tx1"/>
            </a:solidFill>
            <a:round/>
          </a:ln>
          <a:effectLst/>
        </p:spPr>
        <p:txBody>
          <a:bodyPr anchor="ctr" wrap="none"/>
          <a:p>
            <a:endParaRPr altLang="en-US" b="1" lang="zh-CN"/>
          </a:p>
        </p:txBody>
      </p:sp>
      <p:sp>
        <p:nvSpPr>
          <p:cNvPr id="1049369" name="Line 39"/>
          <p:cNvSpPr>
            <a:spLocks noChangeShapeType="1"/>
          </p:cNvSpPr>
          <p:nvPr/>
        </p:nvSpPr>
        <p:spPr bwMode="auto">
          <a:xfrm>
            <a:off x="5056258" y="1820173"/>
            <a:ext cx="0" cy="406400"/>
          </a:xfrm>
          <a:prstGeom prst="line"/>
          <a:noFill/>
          <a:ln w="9525">
            <a:solidFill>
              <a:schemeClr val="tx1"/>
            </a:solidFill>
            <a:round/>
          </a:ln>
          <a:effectLst/>
        </p:spPr>
        <p:txBody>
          <a:bodyPr anchor="ctr" wrap="none"/>
          <a:p>
            <a:endParaRPr altLang="en-US" b="1" lang="zh-CN"/>
          </a:p>
        </p:txBody>
      </p:sp>
      <p:sp>
        <p:nvSpPr>
          <p:cNvPr id="1049370" name="Line 40"/>
          <p:cNvSpPr>
            <a:spLocks noChangeShapeType="1"/>
          </p:cNvSpPr>
          <p:nvPr/>
        </p:nvSpPr>
        <p:spPr bwMode="auto">
          <a:xfrm>
            <a:off x="6378778" y="1820173"/>
            <a:ext cx="0" cy="406400"/>
          </a:xfrm>
          <a:prstGeom prst="line"/>
          <a:noFill/>
          <a:ln w="9525">
            <a:solidFill>
              <a:schemeClr val="tx1"/>
            </a:solidFill>
            <a:round/>
          </a:ln>
          <a:effectLst/>
        </p:spPr>
        <p:txBody>
          <a:bodyPr anchor="ctr" wrap="none"/>
          <a:p>
            <a:endParaRPr altLang="en-US" b="1" lang="zh-CN"/>
          </a:p>
        </p:txBody>
      </p:sp>
      <p:sp>
        <p:nvSpPr>
          <p:cNvPr id="1049371" name="Text Box 41"/>
          <p:cNvSpPr txBox="1">
            <a:spLocks noChangeArrowheads="1"/>
          </p:cNvSpPr>
          <p:nvPr/>
        </p:nvSpPr>
        <p:spPr bwMode="auto">
          <a:xfrm>
            <a:off x="3843806" y="1809061"/>
            <a:ext cx="71365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URL</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372" name="Text Box 42"/>
          <p:cNvSpPr txBox="1">
            <a:spLocks noChangeArrowheads="1"/>
          </p:cNvSpPr>
          <p:nvPr/>
        </p:nvSpPr>
        <p:spPr bwMode="auto">
          <a:xfrm>
            <a:off x="5193841" y="1809061"/>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版   本</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73" name="Text Box 44"/>
          <p:cNvSpPr txBox="1">
            <a:spLocks noChangeArrowheads="1"/>
          </p:cNvSpPr>
          <p:nvPr/>
        </p:nvSpPr>
        <p:spPr bwMode="auto">
          <a:xfrm>
            <a:off x="2177327" y="2221811"/>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74" name="Line 45"/>
          <p:cNvSpPr>
            <a:spLocks noChangeShapeType="1"/>
          </p:cNvSpPr>
          <p:nvPr/>
        </p:nvSpPr>
        <p:spPr bwMode="auto">
          <a:xfrm>
            <a:off x="3854124" y="2226574"/>
            <a:ext cx="0" cy="407987"/>
          </a:xfrm>
          <a:prstGeom prst="line"/>
          <a:noFill/>
          <a:ln w="9525">
            <a:solidFill>
              <a:schemeClr val="tx1"/>
            </a:solidFill>
            <a:round/>
          </a:ln>
          <a:effectLst/>
        </p:spPr>
        <p:txBody>
          <a:bodyPr anchor="ctr" wrap="none"/>
          <a:p>
            <a:endParaRPr altLang="en-US" b="1" lang="zh-CN"/>
          </a:p>
        </p:txBody>
      </p:sp>
      <p:sp>
        <p:nvSpPr>
          <p:cNvPr id="1049375" name="Line 46"/>
          <p:cNvSpPr>
            <a:spLocks noChangeShapeType="1"/>
          </p:cNvSpPr>
          <p:nvPr/>
        </p:nvSpPr>
        <p:spPr bwMode="auto">
          <a:xfrm>
            <a:off x="4605673" y="2226574"/>
            <a:ext cx="0" cy="407987"/>
          </a:xfrm>
          <a:prstGeom prst="line"/>
          <a:noFill/>
          <a:ln w="9525">
            <a:solidFill>
              <a:schemeClr val="tx1"/>
            </a:solidFill>
            <a:round/>
          </a:ln>
          <a:effectLst/>
        </p:spPr>
        <p:txBody>
          <a:bodyPr anchor="ctr" wrap="none"/>
          <a:p>
            <a:endParaRPr altLang="en-US" b="1" lang="zh-CN"/>
          </a:p>
        </p:txBody>
      </p:sp>
      <p:sp>
        <p:nvSpPr>
          <p:cNvPr id="1049376" name="Text Box 47"/>
          <p:cNvSpPr txBox="1">
            <a:spLocks noChangeArrowheads="1"/>
          </p:cNvSpPr>
          <p:nvPr/>
        </p:nvSpPr>
        <p:spPr bwMode="auto">
          <a:xfrm>
            <a:off x="5816406" y="2637736"/>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77" name="Line 48"/>
          <p:cNvSpPr>
            <a:spLocks noChangeShapeType="1"/>
          </p:cNvSpPr>
          <p:nvPr/>
        </p:nvSpPr>
        <p:spPr bwMode="auto">
          <a:xfrm>
            <a:off x="4003745" y="2226574"/>
            <a:ext cx="0" cy="407987"/>
          </a:xfrm>
          <a:prstGeom prst="line"/>
          <a:noFill/>
          <a:ln w="9525">
            <a:solidFill>
              <a:schemeClr val="tx1"/>
            </a:solidFill>
            <a:round/>
          </a:ln>
          <a:effectLst/>
        </p:spPr>
        <p:txBody>
          <a:bodyPr anchor="ctr" wrap="none"/>
          <a:p>
            <a:endParaRPr altLang="en-US" b="1" lang="zh-CN"/>
          </a:p>
        </p:txBody>
      </p:sp>
      <p:sp>
        <p:nvSpPr>
          <p:cNvPr id="1049378" name="Text Box 49"/>
          <p:cNvSpPr txBox="1">
            <a:spLocks noChangeArrowheads="1"/>
          </p:cNvSpPr>
          <p:nvPr/>
        </p:nvSpPr>
        <p:spPr bwMode="auto">
          <a:xfrm>
            <a:off x="3775014" y="2223399"/>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379" name="Text Box 50"/>
          <p:cNvSpPr txBox="1">
            <a:spLocks noChangeArrowheads="1"/>
          </p:cNvSpPr>
          <p:nvPr/>
        </p:nvSpPr>
        <p:spPr bwMode="auto">
          <a:xfrm>
            <a:off x="4136170" y="2229749"/>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80" name="Text Box 52"/>
          <p:cNvSpPr txBox="1">
            <a:spLocks noChangeArrowheads="1"/>
          </p:cNvSpPr>
          <p:nvPr/>
        </p:nvSpPr>
        <p:spPr bwMode="auto">
          <a:xfrm>
            <a:off x="2172169" y="3029849"/>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81" name="Text Box 53"/>
          <p:cNvSpPr txBox="1">
            <a:spLocks noChangeArrowheads="1"/>
          </p:cNvSpPr>
          <p:nvPr/>
        </p:nvSpPr>
        <p:spPr bwMode="auto">
          <a:xfrm>
            <a:off x="4161966" y="3042549"/>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82" name="Text Box 54"/>
          <p:cNvSpPr txBox="1">
            <a:spLocks noChangeArrowheads="1"/>
          </p:cNvSpPr>
          <p:nvPr/>
        </p:nvSpPr>
        <p:spPr bwMode="auto">
          <a:xfrm>
            <a:off x="3733739" y="3661674"/>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383" name="Text Box 55"/>
          <p:cNvSpPr txBox="1">
            <a:spLocks noChangeArrowheads="1"/>
          </p:cNvSpPr>
          <p:nvPr/>
        </p:nvSpPr>
        <p:spPr bwMode="auto">
          <a:xfrm rot="-5400000">
            <a:off x="2998949" y="2665487"/>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384" name="AutoShape 56"/>
          <p:cNvSpPr/>
          <p:nvPr/>
        </p:nvSpPr>
        <p:spPr bwMode="auto">
          <a:xfrm>
            <a:off x="5642707" y="2278961"/>
            <a:ext cx="240771" cy="1171575"/>
          </a:xfrm>
          <a:prstGeom prst="rightBrace">
            <a:avLst>
              <a:gd name="adj1" fmla="val 43929"/>
              <a:gd name="adj2" fmla="val 50000"/>
            </a:avLst>
          </a:prstGeom>
          <a:noFill/>
          <a:ln w="19050">
            <a:solidFill>
              <a:srgbClr val="333399"/>
            </a:solidFill>
            <a:round/>
          </a:ln>
          <a:effectLst/>
        </p:spPr>
        <p:txBody>
          <a:bodyPr anchor="ctr" wrap="none"/>
          <a:p>
            <a:pPr eaLnBrk="1" hangingPunct="1"/>
            <a:endParaRPr altLang="en-US" b="1" lang="zh-CN"/>
          </a:p>
        </p:txBody>
      </p:sp>
      <p:sp>
        <p:nvSpPr>
          <p:cNvPr id="1049385" name="Rectangle 57"/>
          <p:cNvSpPr>
            <a:spLocks noChangeArrowheads="1"/>
          </p:cNvSpPr>
          <p:nvPr/>
        </p:nvSpPr>
        <p:spPr bwMode="auto">
          <a:xfrm>
            <a:off x="2168728" y="3856936"/>
            <a:ext cx="5413904" cy="917575"/>
          </a:xfrm>
          <a:prstGeom prst="rect"/>
          <a:solidFill>
            <a:srgbClr val="FFCCFF"/>
          </a:solidFill>
          <a:ln w="9525">
            <a:solidFill>
              <a:schemeClr val="tx1"/>
            </a:solidFill>
            <a:miter lim="800000"/>
          </a:ln>
          <a:effectLst/>
        </p:spPr>
        <p:txBody>
          <a:bodyPr anchor="ctr" wrap="none"/>
          <a:p>
            <a:pPr eaLnBrk="1" hangingPunct="1"/>
            <a:endParaRPr altLang="en-US" b="1" lang="zh-CN"/>
          </a:p>
        </p:txBody>
      </p:sp>
      <p:sp>
        <p:nvSpPr>
          <p:cNvPr id="1049386" name="Text Box 58"/>
          <p:cNvSpPr txBox="1">
            <a:spLocks noChangeArrowheads="1"/>
          </p:cNvSpPr>
          <p:nvPr/>
        </p:nvSpPr>
        <p:spPr bwMode="auto">
          <a:xfrm>
            <a:off x="3958872" y="3950598"/>
            <a:ext cx="1723549" cy="707886"/>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2000" kumimoji="1" lang="zh-CN">
                <a:solidFill>
                  <a:srgbClr val="333399"/>
                </a:solidFill>
                <a:latin typeface="Arial" panose="020B0604020202020204" pitchFamily="34" charset="0"/>
                <a:ea typeface="黑体" panose="02010609060101010101" pitchFamily="2" charset="-122"/>
              </a:rPr>
              <a:t>实体主体</a:t>
            </a:r>
            <a:endParaRPr altLang="en-US" b="1" sz="2000" kumimoji="1" lang="zh-CN">
              <a:solidFill>
                <a:srgbClr val="333399"/>
              </a:solidFill>
              <a:latin typeface="Arial" panose="020B0604020202020204" pitchFamily="34" charset="0"/>
              <a:ea typeface="黑体" panose="02010609060101010101" pitchFamily="2" charset="-122"/>
            </a:endParaRPr>
          </a:p>
          <a:p>
            <a:pPr algn="ctr" eaLnBrk="1" hangingPunct="1"/>
            <a:r>
              <a:rPr altLang="en-US" b="1" sz="2000" kumimoji="1" lang="zh-CN">
                <a:solidFill>
                  <a:srgbClr val="333399"/>
                </a:solidFill>
                <a:latin typeface="Arial" panose="020B0604020202020204" pitchFamily="34" charset="0"/>
                <a:ea typeface="黑体" panose="02010609060101010101" pitchFamily="2" charset="-122"/>
              </a:rPr>
              <a:t>（通常不用）</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87" name="Text Box 59"/>
          <p:cNvSpPr txBox="1">
            <a:spLocks noChangeArrowheads="1"/>
          </p:cNvSpPr>
          <p:nvPr/>
        </p:nvSpPr>
        <p:spPr bwMode="auto">
          <a:xfrm>
            <a:off x="7331543" y="1809061"/>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请求行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88" name="Line 60"/>
          <p:cNvSpPr>
            <a:spLocks noChangeShapeType="1"/>
          </p:cNvSpPr>
          <p:nvPr/>
        </p:nvSpPr>
        <p:spPr bwMode="auto">
          <a:xfrm>
            <a:off x="2168728" y="2634560"/>
            <a:ext cx="0" cy="407988"/>
          </a:xfrm>
          <a:prstGeom prst="line"/>
          <a:noFill/>
          <a:ln w="9525">
            <a:solidFill>
              <a:schemeClr val="tx1"/>
            </a:solidFill>
            <a:round/>
          </a:ln>
          <a:effectLst/>
        </p:spPr>
        <p:txBody>
          <a:bodyPr anchor="ctr" wrap="none"/>
          <a:p>
            <a:endParaRPr altLang="en-US" b="1" lang="zh-CN"/>
          </a:p>
        </p:txBody>
      </p:sp>
      <p:sp>
        <p:nvSpPr>
          <p:cNvPr id="1049389" name="Line 61"/>
          <p:cNvSpPr>
            <a:spLocks noChangeShapeType="1"/>
          </p:cNvSpPr>
          <p:nvPr/>
        </p:nvSpPr>
        <p:spPr bwMode="auto">
          <a:xfrm>
            <a:off x="2168728" y="3450535"/>
            <a:ext cx="0" cy="406400"/>
          </a:xfrm>
          <a:prstGeom prst="line"/>
          <a:noFill/>
          <a:ln w="9525">
            <a:solidFill>
              <a:schemeClr val="tx1"/>
            </a:solidFill>
            <a:round/>
          </a:ln>
          <a:effectLst/>
        </p:spPr>
        <p:txBody>
          <a:bodyPr anchor="ctr" wrap="none"/>
          <a:p>
            <a:endParaRPr altLang="en-US" b="1" lang="zh-CN"/>
          </a:p>
        </p:txBody>
      </p:sp>
      <p:sp>
        <p:nvSpPr>
          <p:cNvPr id="1049390" name="Line 62"/>
          <p:cNvSpPr>
            <a:spLocks noChangeShapeType="1"/>
          </p:cNvSpPr>
          <p:nvPr/>
        </p:nvSpPr>
        <p:spPr bwMode="auto">
          <a:xfrm>
            <a:off x="3161048" y="3450535"/>
            <a:ext cx="0" cy="406400"/>
          </a:xfrm>
          <a:prstGeom prst="line"/>
          <a:noFill/>
          <a:ln w="9525">
            <a:solidFill>
              <a:schemeClr val="tx1"/>
            </a:solidFill>
            <a:round/>
          </a:ln>
          <a:effectLst/>
        </p:spPr>
        <p:txBody>
          <a:bodyPr anchor="ctr" wrap="none"/>
          <a:p>
            <a:endParaRPr altLang="en-US" b="1" lang="zh-CN"/>
          </a:p>
        </p:txBody>
      </p:sp>
      <p:sp>
        <p:nvSpPr>
          <p:cNvPr id="1049391" name="Line 63"/>
          <p:cNvSpPr>
            <a:spLocks noChangeShapeType="1"/>
          </p:cNvSpPr>
          <p:nvPr/>
        </p:nvSpPr>
        <p:spPr bwMode="auto">
          <a:xfrm>
            <a:off x="5567037" y="2634560"/>
            <a:ext cx="0" cy="407988"/>
          </a:xfrm>
          <a:prstGeom prst="line"/>
          <a:noFill/>
          <a:ln w="9525">
            <a:solidFill>
              <a:schemeClr val="tx1"/>
            </a:solidFill>
            <a:round/>
          </a:ln>
          <a:effectLst/>
        </p:spPr>
        <p:txBody>
          <a:bodyPr anchor="ctr" wrap="none"/>
          <a:p>
            <a:endParaRPr altLang="en-US" b="1" lang="zh-CN"/>
          </a:p>
        </p:txBody>
      </p:sp>
      <p:sp>
        <p:nvSpPr>
          <p:cNvPr id="1049392" name="Text Box 64"/>
          <p:cNvSpPr txBox="1">
            <a:spLocks noChangeArrowheads="1"/>
          </p:cNvSpPr>
          <p:nvPr/>
        </p:nvSpPr>
        <p:spPr bwMode="auto">
          <a:xfrm>
            <a:off x="3864443" y="1159774"/>
            <a:ext cx="69762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空格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93" name="Text Box 65"/>
          <p:cNvSpPr txBox="1">
            <a:spLocks noChangeArrowheads="1"/>
          </p:cNvSpPr>
          <p:nvPr/>
        </p:nvSpPr>
        <p:spPr bwMode="auto">
          <a:xfrm>
            <a:off x="5962589" y="1159774"/>
            <a:ext cx="121058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回车换行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394" name="Line 66"/>
          <p:cNvSpPr>
            <a:spLocks noChangeShapeType="1"/>
          </p:cNvSpPr>
          <p:nvPr/>
        </p:nvSpPr>
        <p:spPr bwMode="auto">
          <a:xfrm>
            <a:off x="4524843" y="1513785"/>
            <a:ext cx="441986" cy="306388"/>
          </a:xfrm>
          <a:prstGeom prst="line"/>
          <a:noFill/>
          <a:ln w="19050">
            <a:solidFill>
              <a:srgbClr val="333399"/>
            </a:solidFill>
            <a:round/>
            <a:tailEnd type="triangle" w="sm" len="med"/>
          </a:ln>
          <a:effectLst/>
        </p:spPr>
        <p:txBody>
          <a:bodyPr anchor="ctr" wrap="none"/>
          <a:p>
            <a:endParaRPr altLang="en-US" b="1" lang="zh-CN"/>
          </a:p>
        </p:txBody>
      </p:sp>
      <p:sp>
        <p:nvSpPr>
          <p:cNvPr id="1049395" name="Line 67"/>
          <p:cNvSpPr>
            <a:spLocks noChangeShapeType="1"/>
          </p:cNvSpPr>
          <p:nvPr/>
        </p:nvSpPr>
        <p:spPr bwMode="auto">
          <a:xfrm flipH="1">
            <a:off x="3522204" y="1513785"/>
            <a:ext cx="481542" cy="306388"/>
          </a:xfrm>
          <a:prstGeom prst="line"/>
          <a:noFill/>
          <a:ln w="19050">
            <a:solidFill>
              <a:srgbClr val="333399"/>
            </a:solidFill>
            <a:round/>
            <a:tailEnd type="triangle" w="sm" len="med"/>
          </a:ln>
          <a:effectLst/>
        </p:spPr>
        <p:txBody>
          <a:bodyPr anchor="ctr" wrap="none"/>
          <a:p>
            <a:endParaRPr altLang="en-US" b="1" lang="zh-CN"/>
          </a:p>
        </p:txBody>
      </p:sp>
      <p:sp>
        <p:nvSpPr>
          <p:cNvPr id="1049396" name="Line 68"/>
          <p:cNvSpPr>
            <a:spLocks noChangeShapeType="1"/>
          </p:cNvSpPr>
          <p:nvPr/>
        </p:nvSpPr>
        <p:spPr bwMode="auto">
          <a:xfrm>
            <a:off x="6609230" y="1513785"/>
            <a:ext cx="240771" cy="306388"/>
          </a:xfrm>
          <a:prstGeom prst="line"/>
          <a:noFill/>
          <a:ln w="19050">
            <a:solidFill>
              <a:srgbClr val="333399"/>
            </a:solidFill>
            <a:round/>
            <a:tailEnd type="triangle" w="sm" len="med"/>
          </a:ln>
          <a:effectLst/>
        </p:spPr>
        <p:txBody>
          <a:bodyPr anchor="ctr" wrap="none"/>
          <a:p>
            <a:endParaRPr altLang="en-US" b="1" lang="zh-CN"/>
          </a:p>
        </p:txBody>
      </p:sp>
      <p:sp>
        <p:nvSpPr>
          <p:cNvPr id="1049397" name="Line 69"/>
          <p:cNvSpPr>
            <a:spLocks noChangeShapeType="1"/>
          </p:cNvSpPr>
          <p:nvPr/>
        </p:nvSpPr>
        <p:spPr bwMode="auto">
          <a:xfrm>
            <a:off x="4124131" y="3042549"/>
            <a:ext cx="0" cy="407987"/>
          </a:xfrm>
          <a:prstGeom prst="line"/>
          <a:noFill/>
          <a:ln w="9525">
            <a:solidFill>
              <a:schemeClr val="tx1"/>
            </a:solidFill>
            <a:round/>
          </a:ln>
          <a:effectLst/>
        </p:spPr>
        <p:txBody>
          <a:bodyPr anchor="ctr" wrap="none"/>
          <a:p>
            <a:endParaRPr altLang="en-US" b="1" lang="zh-CN"/>
          </a:p>
        </p:txBody>
      </p:sp>
      <p:sp>
        <p:nvSpPr>
          <p:cNvPr id="1049398" name="Line 70"/>
          <p:cNvSpPr>
            <a:spLocks noChangeShapeType="1"/>
          </p:cNvSpPr>
          <p:nvPr/>
        </p:nvSpPr>
        <p:spPr bwMode="auto">
          <a:xfrm>
            <a:off x="4124131" y="2226574"/>
            <a:ext cx="0" cy="407987"/>
          </a:xfrm>
          <a:prstGeom prst="line"/>
          <a:noFill/>
          <a:ln w="9525">
            <a:solidFill>
              <a:schemeClr val="tx1"/>
            </a:solidFill>
            <a:round/>
          </a:ln>
          <a:effectLst/>
        </p:spPr>
        <p:txBody>
          <a:bodyPr anchor="ctr" wrap="none"/>
          <a:p>
            <a:endParaRPr altLang="en-US" b="1" lang="zh-CN"/>
          </a:p>
        </p:txBody>
      </p:sp>
      <p:sp>
        <p:nvSpPr>
          <p:cNvPr id="1049399" name="Text Box 71"/>
          <p:cNvSpPr txBox="1">
            <a:spLocks noChangeArrowheads="1"/>
          </p:cNvSpPr>
          <p:nvPr/>
        </p:nvSpPr>
        <p:spPr bwMode="auto">
          <a:xfrm>
            <a:off x="3775014" y="3044136"/>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00" name="Text Box 72"/>
          <p:cNvSpPr txBox="1">
            <a:spLocks noChangeArrowheads="1"/>
          </p:cNvSpPr>
          <p:nvPr/>
        </p:nvSpPr>
        <p:spPr bwMode="auto">
          <a:xfrm>
            <a:off x="6334064" y="1809061"/>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01" name="Text Box 73"/>
          <p:cNvSpPr txBox="1">
            <a:spLocks noChangeArrowheads="1"/>
          </p:cNvSpPr>
          <p:nvPr/>
        </p:nvSpPr>
        <p:spPr bwMode="auto">
          <a:xfrm>
            <a:off x="4621151" y="3050486"/>
            <a:ext cx="920088" cy="3968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02" name="Text Box 74"/>
          <p:cNvSpPr txBox="1">
            <a:spLocks noChangeArrowheads="1"/>
          </p:cNvSpPr>
          <p:nvPr/>
        </p:nvSpPr>
        <p:spPr bwMode="auto">
          <a:xfrm>
            <a:off x="4628030" y="2240861"/>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03" name="Text Box 75"/>
          <p:cNvSpPr txBox="1">
            <a:spLocks noChangeArrowheads="1"/>
          </p:cNvSpPr>
          <p:nvPr/>
        </p:nvSpPr>
        <p:spPr bwMode="auto">
          <a:xfrm>
            <a:off x="2172168" y="3442599"/>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04" name="Text Box 131"/>
          <p:cNvSpPr txBox="1">
            <a:spLocks noChangeArrowheads="1"/>
          </p:cNvSpPr>
          <p:nvPr/>
        </p:nvSpPr>
        <p:spPr bwMode="auto">
          <a:xfrm>
            <a:off x="399062" y="4995173"/>
            <a:ext cx="8802410" cy="954107"/>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dirty="0" sz="2800" lang="zh-CN">
                <a:solidFill>
                  <a:srgbClr val="0000FF"/>
                </a:solidFill>
                <a:ea typeface="黑体" panose="02010609060101010101" pitchFamily="2" charset="-122"/>
              </a:rPr>
              <a:t>报文由三个部分组成，即</a:t>
            </a:r>
            <a:r>
              <a:rPr altLang="en-US" b="1" dirty="0" sz="2800" lang="zh-CN">
                <a:solidFill>
                  <a:srgbClr val="FF0000"/>
                </a:solidFill>
                <a:ea typeface="黑体" panose="02010609060101010101" pitchFamily="2" charset="-122"/>
              </a:rPr>
              <a:t>开始行、首部行</a:t>
            </a:r>
            <a:r>
              <a:rPr altLang="en-US" b="1" dirty="0" sz="2800" lang="zh-CN">
                <a:solidFill>
                  <a:srgbClr val="0000FF"/>
                </a:solidFill>
                <a:ea typeface="黑体" panose="02010609060101010101" pitchFamily="2" charset="-122"/>
              </a:rPr>
              <a:t>和</a:t>
            </a:r>
            <a:r>
              <a:rPr altLang="en-US" b="1" dirty="0" sz="2800" lang="zh-CN">
                <a:solidFill>
                  <a:srgbClr val="FF0000"/>
                </a:solidFill>
                <a:ea typeface="黑体" panose="02010609060101010101" pitchFamily="2" charset="-122"/>
              </a:rPr>
              <a:t>实体主体。</a:t>
            </a:r>
            <a:endParaRPr altLang="en-US" b="1" dirty="0" sz="2800" lang="zh-CN">
              <a:solidFill>
                <a:srgbClr val="FF0000"/>
              </a:solidFill>
              <a:ea typeface="黑体" panose="02010609060101010101" pitchFamily="2" charset="-122"/>
            </a:endParaRPr>
          </a:p>
          <a:p>
            <a:pPr eaLnBrk="1" hangingPunct="1"/>
            <a:r>
              <a:rPr altLang="en-US" b="1" dirty="0" sz="2800" lang="zh-CN">
                <a:solidFill>
                  <a:srgbClr val="0000FF"/>
                </a:solidFill>
                <a:ea typeface="黑体" panose="02010609060101010101" pitchFamily="2" charset="-122"/>
              </a:rPr>
              <a:t>在请求报文中，开始行就是请求行。</a:t>
            </a:r>
            <a:endParaRPr altLang="en-US" b="1" dirty="0" sz="2800" lang="zh-CN">
              <a:solidFill>
                <a:srgbClr val="0000FF"/>
              </a:solidFill>
              <a:ea typeface="黑体" panose="02010609060101010101" pitchFamily="2" charset="-122"/>
            </a:endParaRPr>
          </a:p>
        </p:txBody>
      </p:sp>
      <p:grpSp>
        <p:nvGrpSpPr>
          <p:cNvPr id="362" name="Group 134"/>
          <p:cNvGrpSpPr/>
          <p:nvPr/>
        </p:nvGrpSpPr>
        <p:grpSpPr bwMode="auto">
          <a:xfrm>
            <a:off x="533206" y="1736036"/>
            <a:ext cx="8525008" cy="576263"/>
            <a:chOff x="236" y="1026"/>
            <a:chExt cx="4957" cy="363"/>
          </a:xfrm>
        </p:grpSpPr>
        <p:sp>
          <p:nvSpPr>
            <p:cNvPr id="1049405" name="Rectangle 132"/>
            <p:cNvSpPr>
              <a:spLocks noChangeArrowheads="1"/>
            </p:cNvSpPr>
            <p:nvPr/>
          </p:nvSpPr>
          <p:spPr bwMode="auto">
            <a:xfrm>
              <a:off x="1111" y="1026"/>
              <a:ext cx="4082" cy="363"/>
            </a:xfrm>
            <a:prstGeom prst="rect"/>
            <a:noFill/>
            <a:ln w="57150">
              <a:solidFill>
                <a:schemeClr val="hlink"/>
              </a:solidFill>
              <a:miter lim="800000"/>
            </a:ln>
            <a:effectLst/>
          </p:spPr>
          <p:txBody>
            <a:bodyPr anchor="ctr" wrap="none"/>
            <a:p>
              <a:pPr eaLnBrk="1" hangingPunct="1"/>
              <a:endParaRPr altLang="en-US" b="1" lang="zh-CN"/>
            </a:p>
          </p:txBody>
        </p:sp>
        <p:sp>
          <p:nvSpPr>
            <p:cNvPr id="1049406" name="Text Box 133"/>
            <p:cNvSpPr txBox="1">
              <a:spLocks noChangeArrowheads="1"/>
            </p:cNvSpPr>
            <p:nvPr/>
          </p:nvSpPr>
          <p:spPr bwMode="auto">
            <a:xfrm>
              <a:off x="236" y="1027"/>
              <a:ext cx="734" cy="33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333399"/>
                  </a:solidFill>
                  <a:ea typeface="黑体" panose="02010609060101010101" pitchFamily="2" charset="-122"/>
                </a:rPr>
                <a:t>开始行</a:t>
              </a:r>
              <a:endParaRPr altLang="en-US" b="1" sz="2800" lang="zh-CN">
                <a:solidFill>
                  <a:srgbClr val="333399"/>
                </a:solidFill>
                <a:ea typeface="黑体" panose="02010609060101010101" pitchFamily="2" charset="-122"/>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 presetSubtype="0" repeatCount="3000">
                                  <p:stCondLst>
                                    <p:cond delay="0"/>
                                  </p:stCondLst>
                                  <p:childTnLst>
                                    <p:set>
                                      <p:cBhvr>
                                        <p:cTn dur="1" fill="hold" id="6">
                                          <p:stCondLst>
                                            <p:cond delay="0"/>
                                          </p:stCondLst>
                                        </p:cTn>
                                        <p:tgtEl>
                                          <p:spTgt spid="362"/>
                                        </p:tgtEl>
                                        <p:attrNameLst>
                                          <p:attrName>style.visibility</p:attrName>
                                        </p:attrNameLst>
                                      </p:cBhvr>
                                      <p:to>
                                        <p:strVal val="visible"/>
                                      </p:to>
                                    </p:set>
                                  </p:childTnLst>
                                </p:cTn>
                              </p:par>
                            </p:childTnLst>
                          </p:cTn>
                        </p:par>
                        <p:par>
                          <p:cTn fill="hold" id="7">
                            <p:stCondLst>
                              <p:cond delay="0"/>
                            </p:stCondLst>
                            <p:childTnLst>
                              <p:par>
                                <p:cTn fill="hold" id="8" nodeType="afterEffect" presetClass="emph" presetID="35" presetSubtype="0" repeatCount="3000">
                                  <p:stCondLst>
                                    <p:cond delay="500"/>
                                  </p:stCondLst>
                                  <p:childTnLst>
                                    <p:anim calcmode="discrete" valueType="str">
                                      <p:cBhvr>
                                        <p:cTn dur="1000" fill="hold" id="9"/>
                                        <p:tgtEl>
                                          <p:spTgt spid="3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20" name="Rectangle 2"/>
          <p:cNvSpPr>
            <a:spLocks noGrp="1" noChangeArrowheads="1"/>
          </p:cNvSpPr>
          <p:nvPr>
            <p:ph type="title"/>
          </p:nvPr>
        </p:nvSpPr>
        <p:spPr/>
        <p:txBody>
          <a:bodyPr/>
          <a:p>
            <a:pPr algn="ctr" eaLnBrk="1" hangingPunct="1"/>
            <a:r>
              <a:rPr altLang="en-US" dirty="0" lang="zh-CN" smtClean="0">
                <a:ea typeface="黑体" panose="02010609060101010101" pitchFamily="2" charset="-122"/>
              </a:rPr>
              <a:t>域名只是个逻辑概念</a:t>
            </a:r>
            <a:endParaRPr altLang="en-US" dirty="0" lang="zh-CN" smtClean="0">
              <a:ea typeface="黑体" panose="02010609060101010101" pitchFamily="2" charset="-122"/>
            </a:endParaRPr>
          </a:p>
        </p:txBody>
      </p:sp>
      <p:sp>
        <p:nvSpPr>
          <p:cNvPr id="1048621" name="Rectangle 3"/>
          <p:cNvSpPr>
            <a:spLocks noGrp="1" noChangeArrowheads="1"/>
          </p:cNvSpPr>
          <p:nvPr>
            <p:ph idx="1"/>
          </p:nvPr>
        </p:nvSpPr>
        <p:spPr/>
        <p:txBody>
          <a:bodyPr/>
          <a:p>
            <a:pPr eaLnBrk="1" hangingPunct="1"/>
            <a:r>
              <a:rPr altLang="en-US" dirty="0" lang="zh-CN" smtClean="0">
                <a:ea typeface="黑体" panose="02010609060101010101" pitchFamily="2" charset="-122"/>
              </a:rPr>
              <a:t>域名只是个</a:t>
            </a:r>
            <a:r>
              <a:rPr altLang="en-US" dirty="0" lang="zh-CN" smtClean="0">
                <a:solidFill>
                  <a:srgbClr val="FF0000"/>
                </a:solidFill>
                <a:ea typeface="黑体" panose="02010609060101010101" pitchFamily="2" charset="-122"/>
              </a:rPr>
              <a:t>逻辑概念，</a:t>
            </a:r>
            <a:r>
              <a:rPr altLang="en-US" dirty="0" lang="zh-CN" smtClean="0">
                <a:ea typeface="黑体" panose="02010609060101010101" pitchFamily="2" charset="-122"/>
              </a:rPr>
              <a:t>并不代表计算机所在的物理地点。</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变长的域名和使用有助记忆的字符串，是为了便于人来使用。而 </a:t>
            </a:r>
            <a:r>
              <a:rPr altLang="zh-CN" dirty="0" lang="en-US" smtClean="0">
                <a:ea typeface="黑体" panose="02010609060101010101" pitchFamily="2" charset="-122"/>
              </a:rPr>
              <a:t>IP </a:t>
            </a:r>
            <a:r>
              <a:rPr altLang="en-US" dirty="0" lang="zh-CN" smtClean="0">
                <a:ea typeface="黑体" panose="02010609060101010101" pitchFamily="2" charset="-122"/>
              </a:rPr>
              <a:t>地址是定长的 </a:t>
            </a:r>
            <a:r>
              <a:rPr altLang="zh-CN" dirty="0" lang="en-US" smtClean="0">
                <a:ea typeface="黑体" panose="02010609060101010101" pitchFamily="2" charset="-122"/>
              </a:rPr>
              <a:t>32 </a:t>
            </a:r>
            <a:r>
              <a:rPr altLang="en-US" dirty="0" lang="zh-CN" smtClean="0">
                <a:ea typeface="黑体" panose="02010609060101010101" pitchFamily="2" charset="-122"/>
              </a:rPr>
              <a:t>位二进制数字则非常便于机器进行处理。</a:t>
            </a:r>
            <a:endParaRPr altLang="en-US" dirty="0" lang="zh-CN" smtClean="0">
              <a:ea typeface="黑体" panose="02010609060101010101" pitchFamily="2" charset="-122"/>
            </a:endParaRPr>
          </a:p>
          <a:p>
            <a:pPr eaLnBrk="1" hangingPunct="1"/>
            <a:r>
              <a:rPr altLang="en-US" dirty="0" lang="zh-CN" smtClean="0">
                <a:ea typeface="黑体" panose="02010609060101010101" pitchFamily="2" charset="-122"/>
              </a:rPr>
              <a:t>域名中的“点”和点分十进制 </a:t>
            </a:r>
            <a:r>
              <a:rPr altLang="zh-CN" dirty="0" lang="en-US" smtClean="0">
                <a:ea typeface="黑体" panose="02010609060101010101" pitchFamily="2" charset="-122"/>
              </a:rPr>
              <a:t>IP </a:t>
            </a:r>
            <a:r>
              <a:rPr altLang="en-US" dirty="0" lang="zh-CN" smtClean="0">
                <a:ea typeface="黑体" panose="02010609060101010101" pitchFamily="2" charset="-122"/>
              </a:rPr>
              <a:t>地址中的“点”并无一一对应的关系。点分十进制 </a:t>
            </a:r>
            <a:r>
              <a:rPr altLang="zh-CN" dirty="0" lang="en-US" smtClean="0">
                <a:ea typeface="黑体" panose="02010609060101010101" pitchFamily="2" charset="-122"/>
              </a:rPr>
              <a:t>IP </a:t>
            </a:r>
            <a:r>
              <a:rPr altLang="en-US" dirty="0" lang="zh-CN" smtClean="0">
                <a:ea typeface="黑体" panose="02010609060101010101" pitchFamily="2" charset="-122"/>
              </a:rPr>
              <a:t>地址中一定是包含三个“点”，但每一个域名中“点”的数目则不一定正好是三个。 </a:t>
            </a:r>
            <a:endParaRPr altLang="en-US" dirty="0" lang="zh-CN" smtClean="0">
              <a:ea typeface="黑体" panose="02010609060101010101" pitchFamily="2" charset="-122"/>
            </a:endParaRPr>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9410" name="Rectangle 2"/>
          <p:cNvSpPr>
            <a:spLocks noChangeArrowheads="1"/>
          </p:cNvSpPr>
          <p:nvPr/>
        </p:nvSpPr>
        <p:spPr bwMode="auto">
          <a:xfrm>
            <a:off x="2041393" y="3065190"/>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411" name="Rectangle 3"/>
          <p:cNvSpPr>
            <a:spLocks noChangeArrowheads="1"/>
          </p:cNvSpPr>
          <p:nvPr/>
        </p:nvSpPr>
        <p:spPr bwMode="auto">
          <a:xfrm>
            <a:off x="2041393" y="2249215"/>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412" name="Rectangle 4"/>
          <p:cNvSpPr>
            <a:spLocks noChangeArrowheads="1"/>
          </p:cNvSpPr>
          <p:nvPr/>
        </p:nvSpPr>
        <p:spPr bwMode="auto">
          <a:xfrm>
            <a:off x="2041394" y="1842814"/>
            <a:ext cx="5202369" cy="406400"/>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413" name="Rectangle 5"/>
          <p:cNvSpPr>
            <a:spLocks noGrp="1" noChangeArrowheads="1"/>
          </p:cNvSpPr>
          <p:nvPr>
            <p:ph type="title"/>
          </p:nvPr>
        </p:nvSpPr>
        <p:spPr/>
        <p:txBody>
          <a:bodyPr/>
          <a:p>
            <a:pPr algn="ctr" eaLnBrk="1" hangingPunct="1"/>
            <a:r>
              <a:rPr altLang="zh-CN" dirty="0" lang="en-US"/>
              <a:t>HTTP </a:t>
            </a:r>
            <a:r>
              <a:rPr dirty="0"/>
              <a:t>的报文结构（请求报文） </a:t>
            </a:r>
            <a:endParaRPr dirty="0"/>
          </a:p>
        </p:txBody>
      </p:sp>
      <p:sp>
        <p:nvSpPr>
          <p:cNvPr id="1049414" name="Rectangle 6"/>
          <p:cNvSpPr>
            <a:spLocks noChangeArrowheads="1"/>
          </p:cNvSpPr>
          <p:nvPr/>
        </p:nvSpPr>
        <p:spPr bwMode="auto">
          <a:xfrm>
            <a:off x="4478338" y="3074715"/>
            <a:ext cx="961364" cy="388937"/>
          </a:xfrm>
          <a:prstGeom prst="rect"/>
          <a:solidFill>
            <a:srgbClr val="CCECFF"/>
          </a:solidFill>
          <a:ln>
            <a:noFill/>
          </a:ln>
          <a:effectLst/>
        </p:spPr>
        <p:txBody>
          <a:bodyPr anchor="ctr" wrap="none"/>
          <a:p>
            <a:pPr eaLnBrk="1" hangingPunct="1"/>
            <a:endParaRPr altLang="en-US" b="1" lang="zh-CN"/>
          </a:p>
        </p:txBody>
      </p:sp>
      <p:sp>
        <p:nvSpPr>
          <p:cNvPr id="1049415" name="Rectangle 7"/>
          <p:cNvSpPr>
            <a:spLocks noChangeArrowheads="1"/>
          </p:cNvSpPr>
          <p:nvPr/>
        </p:nvSpPr>
        <p:spPr bwMode="auto">
          <a:xfrm>
            <a:off x="2048273" y="3492226"/>
            <a:ext cx="985440" cy="387350"/>
          </a:xfrm>
          <a:prstGeom prst="rect"/>
          <a:solidFill>
            <a:srgbClr val="CCECFF"/>
          </a:solidFill>
          <a:ln>
            <a:noFill/>
          </a:ln>
          <a:effectLst/>
        </p:spPr>
        <p:txBody>
          <a:bodyPr anchor="ctr" wrap="none"/>
          <a:p>
            <a:pPr eaLnBrk="1" hangingPunct="1"/>
            <a:endParaRPr altLang="en-US" b="1" lang="zh-CN"/>
          </a:p>
        </p:txBody>
      </p:sp>
      <p:sp>
        <p:nvSpPr>
          <p:cNvPr id="1049416" name="Rectangle 8"/>
          <p:cNvSpPr>
            <a:spLocks noChangeArrowheads="1"/>
          </p:cNvSpPr>
          <p:nvPr/>
        </p:nvSpPr>
        <p:spPr bwMode="auto">
          <a:xfrm>
            <a:off x="4478338" y="2258739"/>
            <a:ext cx="961364" cy="398462"/>
          </a:xfrm>
          <a:prstGeom prst="rect"/>
          <a:solidFill>
            <a:srgbClr val="CCECFF"/>
          </a:solidFill>
          <a:ln>
            <a:noFill/>
          </a:ln>
          <a:effectLst/>
        </p:spPr>
        <p:txBody>
          <a:bodyPr anchor="ctr" wrap="none"/>
          <a:p>
            <a:pPr eaLnBrk="1" hangingPunct="1"/>
            <a:endParaRPr altLang="en-US" b="1" lang="zh-CN"/>
          </a:p>
        </p:txBody>
      </p:sp>
      <p:sp>
        <p:nvSpPr>
          <p:cNvPr id="1049417" name="Rectangle 9"/>
          <p:cNvSpPr>
            <a:spLocks noChangeArrowheads="1"/>
          </p:cNvSpPr>
          <p:nvPr/>
        </p:nvSpPr>
        <p:spPr bwMode="auto">
          <a:xfrm>
            <a:off x="3876410" y="3074714"/>
            <a:ext cx="130704" cy="398462"/>
          </a:xfrm>
          <a:prstGeom prst="rect"/>
          <a:solidFill>
            <a:srgbClr val="CCECFF"/>
          </a:solidFill>
          <a:ln>
            <a:noFill/>
          </a:ln>
          <a:effectLst/>
        </p:spPr>
        <p:txBody>
          <a:bodyPr anchor="ctr" wrap="none"/>
          <a:p>
            <a:pPr eaLnBrk="1" hangingPunct="1"/>
            <a:endParaRPr altLang="en-US" b="1" lang="zh-CN"/>
          </a:p>
        </p:txBody>
      </p:sp>
      <p:sp>
        <p:nvSpPr>
          <p:cNvPr id="1049418" name="Rectangle 10"/>
          <p:cNvSpPr>
            <a:spLocks noChangeArrowheads="1"/>
          </p:cNvSpPr>
          <p:nvPr/>
        </p:nvSpPr>
        <p:spPr bwMode="auto">
          <a:xfrm>
            <a:off x="3876411" y="2258739"/>
            <a:ext cx="120385" cy="398462"/>
          </a:xfrm>
          <a:prstGeom prst="rect"/>
          <a:solidFill>
            <a:srgbClr val="CCECFF"/>
          </a:solidFill>
          <a:ln>
            <a:noFill/>
          </a:ln>
          <a:effectLst/>
        </p:spPr>
        <p:txBody>
          <a:bodyPr anchor="ctr" wrap="none"/>
          <a:p>
            <a:pPr eaLnBrk="1" hangingPunct="1"/>
            <a:endParaRPr altLang="en-US" b="1" lang="zh-CN"/>
          </a:p>
        </p:txBody>
      </p:sp>
      <p:sp>
        <p:nvSpPr>
          <p:cNvPr id="1049419" name="Line 11"/>
          <p:cNvSpPr>
            <a:spLocks noChangeShapeType="1"/>
          </p:cNvSpPr>
          <p:nvPr/>
        </p:nvSpPr>
        <p:spPr bwMode="auto">
          <a:xfrm>
            <a:off x="3726789" y="3065190"/>
            <a:ext cx="0" cy="407987"/>
          </a:xfrm>
          <a:prstGeom prst="line"/>
          <a:noFill/>
          <a:ln w="9525">
            <a:solidFill>
              <a:schemeClr val="tx1"/>
            </a:solidFill>
            <a:round/>
          </a:ln>
          <a:effectLst/>
        </p:spPr>
        <p:txBody>
          <a:bodyPr anchor="ctr" wrap="none"/>
          <a:p>
            <a:endParaRPr altLang="en-US" b="1" lang="zh-CN"/>
          </a:p>
        </p:txBody>
      </p:sp>
      <p:sp>
        <p:nvSpPr>
          <p:cNvPr id="1049420" name="Line 12"/>
          <p:cNvSpPr>
            <a:spLocks noChangeShapeType="1"/>
          </p:cNvSpPr>
          <p:nvPr/>
        </p:nvSpPr>
        <p:spPr bwMode="auto">
          <a:xfrm>
            <a:off x="4478338" y="3065190"/>
            <a:ext cx="0" cy="407987"/>
          </a:xfrm>
          <a:prstGeom prst="line"/>
          <a:noFill/>
          <a:ln w="9525">
            <a:solidFill>
              <a:schemeClr val="tx1"/>
            </a:solidFill>
            <a:round/>
          </a:ln>
          <a:effectLst/>
        </p:spPr>
        <p:txBody>
          <a:bodyPr anchor="ctr" wrap="none"/>
          <a:p>
            <a:endParaRPr altLang="en-US" b="1" lang="zh-CN"/>
          </a:p>
        </p:txBody>
      </p:sp>
      <p:sp>
        <p:nvSpPr>
          <p:cNvPr id="1049421" name="Line 13"/>
          <p:cNvSpPr>
            <a:spLocks noChangeShapeType="1"/>
          </p:cNvSpPr>
          <p:nvPr/>
        </p:nvSpPr>
        <p:spPr bwMode="auto">
          <a:xfrm>
            <a:off x="3876410" y="3065190"/>
            <a:ext cx="0" cy="407987"/>
          </a:xfrm>
          <a:prstGeom prst="line"/>
          <a:noFill/>
          <a:ln w="9525">
            <a:solidFill>
              <a:schemeClr val="tx1"/>
            </a:solidFill>
            <a:round/>
          </a:ln>
          <a:effectLst/>
        </p:spPr>
        <p:txBody>
          <a:bodyPr anchor="ctr" wrap="none"/>
          <a:p>
            <a:endParaRPr altLang="en-US" b="1" lang="zh-CN"/>
          </a:p>
        </p:txBody>
      </p:sp>
      <p:sp>
        <p:nvSpPr>
          <p:cNvPr id="1049422" name="Rectangle 14"/>
          <p:cNvSpPr>
            <a:spLocks noChangeArrowheads="1"/>
          </p:cNvSpPr>
          <p:nvPr/>
        </p:nvSpPr>
        <p:spPr bwMode="auto">
          <a:xfrm>
            <a:off x="6251444" y="1852340"/>
            <a:ext cx="992319" cy="396875"/>
          </a:xfrm>
          <a:prstGeom prst="rect"/>
          <a:solidFill>
            <a:srgbClr val="CCECFF"/>
          </a:solidFill>
          <a:ln>
            <a:noFill/>
          </a:ln>
          <a:effectLst/>
        </p:spPr>
        <p:txBody>
          <a:bodyPr anchor="ctr" wrap="none"/>
          <a:p>
            <a:pPr eaLnBrk="1" hangingPunct="1"/>
            <a:endParaRPr altLang="en-US" b="1" lang="zh-CN"/>
          </a:p>
        </p:txBody>
      </p:sp>
      <p:sp>
        <p:nvSpPr>
          <p:cNvPr id="1049423" name="Rectangle 15"/>
          <p:cNvSpPr>
            <a:spLocks noChangeArrowheads="1"/>
          </p:cNvSpPr>
          <p:nvPr/>
        </p:nvSpPr>
        <p:spPr bwMode="auto">
          <a:xfrm>
            <a:off x="4808538" y="1852340"/>
            <a:ext cx="120385" cy="396875"/>
          </a:xfrm>
          <a:prstGeom prst="rect"/>
          <a:solidFill>
            <a:srgbClr val="CCECFF"/>
          </a:solidFill>
          <a:ln>
            <a:noFill/>
          </a:ln>
          <a:effectLst/>
        </p:spPr>
        <p:txBody>
          <a:bodyPr anchor="ctr" wrap="none"/>
          <a:p>
            <a:pPr eaLnBrk="1" hangingPunct="1"/>
            <a:endParaRPr altLang="en-US" b="1" lang="zh-CN"/>
          </a:p>
        </p:txBody>
      </p:sp>
      <p:sp>
        <p:nvSpPr>
          <p:cNvPr id="1049424" name="Rectangle 16"/>
          <p:cNvSpPr>
            <a:spLocks noChangeArrowheads="1"/>
          </p:cNvSpPr>
          <p:nvPr/>
        </p:nvSpPr>
        <p:spPr bwMode="auto">
          <a:xfrm>
            <a:off x="3365634" y="1852340"/>
            <a:ext cx="120385" cy="396875"/>
          </a:xfrm>
          <a:prstGeom prst="rect"/>
          <a:solidFill>
            <a:srgbClr val="CCECFF"/>
          </a:solidFill>
          <a:ln>
            <a:noFill/>
          </a:ln>
          <a:effectLst/>
        </p:spPr>
        <p:txBody>
          <a:bodyPr anchor="ctr" wrap="none"/>
          <a:p>
            <a:pPr eaLnBrk="1" hangingPunct="1"/>
            <a:endParaRPr altLang="en-US" b="1" lang="zh-CN"/>
          </a:p>
        </p:txBody>
      </p:sp>
      <p:sp>
        <p:nvSpPr>
          <p:cNvPr id="1049425" name="Text Box 17"/>
          <p:cNvSpPr txBox="1">
            <a:spLocks noChangeArrowheads="1"/>
          </p:cNvSpPr>
          <p:nvPr/>
        </p:nvSpPr>
        <p:spPr bwMode="auto">
          <a:xfrm>
            <a:off x="2227131" y="1831702"/>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方   法</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26" name="Line 18"/>
          <p:cNvSpPr>
            <a:spLocks noChangeShapeType="1"/>
          </p:cNvSpPr>
          <p:nvPr/>
        </p:nvSpPr>
        <p:spPr bwMode="auto">
          <a:xfrm>
            <a:off x="3365633" y="1842814"/>
            <a:ext cx="0" cy="406400"/>
          </a:xfrm>
          <a:prstGeom prst="line"/>
          <a:noFill/>
          <a:ln w="9525">
            <a:solidFill>
              <a:schemeClr val="tx1"/>
            </a:solidFill>
            <a:round/>
          </a:ln>
          <a:effectLst/>
        </p:spPr>
        <p:txBody>
          <a:bodyPr anchor="ctr" wrap="none"/>
          <a:p>
            <a:endParaRPr altLang="en-US" b="1" lang="zh-CN"/>
          </a:p>
        </p:txBody>
      </p:sp>
      <p:sp>
        <p:nvSpPr>
          <p:cNvPr id="1049427" name="Line 19"/>
          <p:cNvSpPr>
            <a:spLocks noChangeShapeType="1"/>
          </p:cNvSpPr>
          <p:nvPr/>
        </p:nvSpPr>
        <p:spPr bwMode="auto">
          <a:xfrm>
            <a:off x="3486018" y="1842814"/>
            <a:ext cx="0" cy="406400"/>
          </a:xfrm>
          <a:prstGeom prst="line"/>
          <a:noFill/>
          <a:ln w="9525">
            <a:solidFill>
              <a:schemeClr val="tx1"/>
            </a:solidFill>
            <a:round/>
          </a:ln>
          <a:effectLst/>
        </p:spPr>
        <p:txBody>
          <a:bodyPr anchor="ctr" wrap="none"/>
          <a:p>
            <a:endParaRPr altLang="en-US" b="1" lang="zh-CN"/>
          </a:p>
        </p:txBody>
      </p:sp>
      <p:sp>
        <p:nvSpPr>
          <p:cNvPr id="1049428" name="Line 20"/>
          <p:cNvSpPr>
            <a:spLocks noChangeShapeType="1"/>
          </p:cNvSpPr>
          <p:nvPr/>
        </p:nvSpPr>
        <p:spPr bwMode="auto">
          <a:xfrm>
            <a:off x="4808538" y="1842814"/>
            <a:ext cx="0" cy="406400"/>
          </a:xfrm>
          <a:prstGeom prst="line"/>
          <a:noFill/>
          <a:ln w="9525">
            <a:solidFill>
              <a:schemeClr val="tx1"/>
            </a:solidFill>
            <a:round/>
          </a:ln>
          <a:effectLst/>
        </p:spPr>
        <p:txBody>
          <a:bodyPr anchor="ctr" wrap="none"/>
          <a:p>
            <a:endParaRPr altLang="en-US" b="1" lang="zh-CN"/>
          </a:p>
        </p:txBody>
      </p:sp>
      <p:sp>
        <p:nvSpPr>
          <p:cNvPr id="1049429" name="Line 21"/>
          <p:cNvSpPr>
            <a:spLocks noChangeShapeType="1"/>
          </p:cNvSpPr>
          <p:nvPr/>
        </p:nvSpPr>
        <p:spPr bwMode="auto">
          <a:xfrm>
            <a:off x="4928923" y="1842814"/>
            <a:ext cx="0" cy="406400"/>
          </a:xfrm>
          <a:prstGeom prst="line"/>
          <a:noFill/>
          <a:ln w="9525">
            <a:solidFill>
              <a:schemeClr val="tx1"/>
            </a:solidFill>
            <a:round/>
          </a:ln>
          <a:effectLst/>
        </p:spPr>
        <p:txBody>
          <a:bodyPr anchor="ctr" wrap="none"/>
          <a:p>
            <a:endParaRPr altLang="en-US" b="1" lang="zh-CN"/>
          </a:p>
        </p:txBody>
      </p:sp>
      <p:sp>
        <p:nvSpPr>
          <p:cNvPr id="1049430" name="Line 22"/>
          <p:cNvSpPr>
            <a:spLocks noChangeShapeType="1"/>
          </p:cNvSpPr>
          <p:nvPr/>
        </p:nvSpPr>
        <p:spPr bwMode="auto">
          <a:xfrm>
            <a:off x="6251443" y="1842814"/>
            <a:ext cx="0" cy="406400"/>
          </a:xfrm>
          <a:prstGeom prst="line"/>
          <a:noFill/>
          <a:ln w="9525">
            <a:solidFill>
              <a:schemeClr val="tx1"/>
            </a:solidFill>
            <a:round/>
          </a:ln>
          <a:effectLst/>
        </p:spPr>
        <p:txBody>
          <a:bodyPr anchor="ctr" wrap="none"/>
          <a:p>
            <a:endParaRPr altLang="en-US" b="1" lang="zh-CN"/>
          </a:p>
        </p:txBody>
      </p:sp>
      <p:sp>
        <p:nvSpPr>
          <p:cNvPr id="1049431" name="Text Box 23"/>
          <p:cNvSpPr txBox="1">
            <a:spLocks noChangeArrowheads="1"/>
          </p:cNvSpPr>
          <p:nvPr/>
        </p:nvSpPr>
        <p:spPr bwMode="auto">
          <a:xfrm>
            <a:off x="3716471" y="1831702"/>
            <a:ext cx="71365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URL</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32" name="Text Box 24"/>
          <p:cNvSpPr txBox="1">
            <a:spLocks noChangeArrowheads="1"/>
          </p:cNvSpPr>
          <p:nvPr/>
        </p:nvSpPr>
        <p:spPr bwMode="auto">
          <a:xfrm>
            <a:off x="5066506" y="1831702"/>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版   本</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33" name="Text Box 25"/>
          <p:cNvSpPr txBox="1">
            <a:spLocks noChangeArrowheads="1"/>
          </p:cNvSpPr>
          <p:nvPr/>
        </p:nvSpPr>
        <p:spPr bwMode="auto">
          <a:xfrm>
            <a:off x="2049992" y="2244452"/>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34" name="Line 26"/>
          <p:cNvSpPr>
            <a:spLocks noChangeShapeType="1"/>
          </p:cNvSpPr>
          <p:nvPr/>
        </p:nvSpPr>
        <p:spPr bwMode="auto">
          <a:xfrm>
            <a:off x="3726789" y="2249215"/>
            <a:ext cx="0" cy="407987"/>
          </a:xfrm>
          <a:prstGeom prst="line"/>
          <a:noFill/>
          <a:ln w="9525">
            <a:solidFill>
              <a:schemeClr val="tx1"/>
            </a:solidFill>
            <a:round/>
          </a:ln>
          <a:effectLst/>
        </p:spPr>
        <p:txBody>
          <a:bodyPr anchor="ctr" wrap="none"/>
          <a:p>
            <a:endParaRPr altLang="en-US" b="1" lang="zh-CN"/>
          </a:p>
        </p:txBody>
      </p:sp>
      <p:sp>
        <p:nvSpPr>
          <p:cNvPr id="1049435" name="Line 27"/>
          <p:cNvSpPr>
            <a:spLocks noChangeShapeType="1"/>
          </p:cNvSpPr>
          <p:nvPr/>
        </p:nvSpPr>
        <p:spPr bwMode="auto">
          <a:xfrm>
            <a:off x="4478338" y="2249215"/>
            <a:ext cx="0" cy="407987"/>
          </a:xfrm>
          <a:prstGeom prst="line"/>
          <a:noFill/>
          <a:ln w="9525">
            <a:solidFill>
              <a:schemeClr val="tx1"/>
            </a:solidFill>
            <a:round/>
          </a:ln>
          <a:effectLst/>
        </p:spPr>
        <p:txBody>
          <a:bodyPr anchor="ctr" wrap="none"/>
          <a:p>
            <a:endParaRPr altLang="en-US" b="1" lang="zh-CN"/>
          </a:p>
        </p:txBody>
      </p:sp>
      <p:sp>
        <p:nvSpPr>
          <p:cNvPr id="1049436" name="Text Box 28"/>
          <p:cNvSpPr txBox="1">
            <a:spLocks noChangeArrowheads="1"/>
          </p:cNvSpPr>
          <p:nvPr/>
        </p:nvSpPr>
        <p:spPr bwMode="auto">
          <a:xfrm>
            <a:off x="5689071" y="2660377"/>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37" name="Line 29"/>
          <p:cNvSpPr>
            <a:spLocks noChangeShapeType="1"/>
          </p:cNvSpPr>
          <p:nvPr/>
        </p:nvSpPr>
        <p:spPr bwMode="auto">
          <a:xfrm>
            <a:off x="3876410" y="2249215"/>
            <a:ext cx="0" cy="407987"/>
          </a:xfrm>
          <a:prstGeom prst="line"/>
          <a:noFill/>
          <a:ln w="9525">
            <a:solidFill>
              <a:schemeClr val="tx1"/>
            </a:solidFill>
            <a:round/>
          </a:ln>
          <a:effectLst/>
        </p:spPr>
        <p:txBody>
          <a:bodyPr anchor="ctr" wrap="none"/>
          <a:p>
            <a:endParaRPr altLang="en-US" b="1" lang="zh-CN"/>
          </a:p>
        </p:txBody>
      </p:sp>
      <p:sp>
        <p:nvSpPr>
          <p:cNvPr id="1049438" name="Text Box 30"/>
          <p:cNvSpPr txBox="1">
            <a:spLocks noChangeArrowheads="1"/>
          </p:cNvSpPr>
          <p:nvPr/>
        </p:nvSpPr>
        <p:spPr bwMode="auto">
          <a:xfrm>
            <a:off x="3647679" y="2246040"/>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39" name="Text Box 31"/>
          <p:cNvSpPr txBox="1">
            <a:spLocks noChangeArrowheads="1"/>
          </p:cNvSpPr>
          <p:nvPr/>
        </p:nvSpPr>
        <p:spPr bwMode="auto">
          <a:xfrm>
            <a:off x="4008835" y="2252390"/>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40" name="Text Box 32"/>
          <p:cNvSpPr txBox="1">
            <a:spLocks noChangeArrowheads="1"/>
          </p:cNvSpPr>
          <p:nvPr/>
        </p:nvSpPr>
        <p:spPr bwMode="auto">
          <a:xfrm>
            <a:off x="2044834" y="3052490"/>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41" name="Text Box 33"/>
          <p:cNvSpPr txBox="1">
            <a:spLocks noChangeArrowheads="1"/>
          </p:cNvSpPr>
          <p:nvPr/>
        </p:nvSpPr>
        <p:spPr bwMode="auto">
          <a:xfrm>
            <a:off x="4034631" y="3065190"/>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42" name="Text Box 34"/>
          <p:cNvSpPr txBox="1">
            <a:spLocks noChangeArrowheads="1"/>
          </p:cNvSpPr>
          <p:nvPr/>
        </p:nvSpPr>
        <p:spPr bwMode="auto">
          <a:xfrm>
            <a:off x="3606404" y="3684315"/>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43" name="Text Box 35"/>
          <p:cNvSpPr txBox="1">
            <a:spLocks noChangeArrowheads="1"/>
          </p:cNvSpPr>
          <p:nvPr/>
        </p:nvSpPr>
        <p:spPr bwMode="auto">
          <a:xfrm rot="-5400000">
            <a:off x="2871614" y="2688128"/>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44" name="AutoShape 36"/>
          <p:cNvSpPr/>
          <p:nvPr/>
        </p:nvSpPr>
        <p:spPr bwMode="auto">
          <a:xfrm>
            <a:off x="5515372" y="2301602"/>
            <a:ext cx="240771" cy="1171575"/>
          </a:xfrm>
          <a:prstGeom prst="rightBrace">
            <a:avLst>
              <a:gd name="adj1" fmla="val 43929"/>
              <a:gd name="adj2" fmla="val 50000"/>
            </a:avLst>
          </a:prstGeom>
          <a:noFill/>
          <a:ln w="19050">
            <a:solidFill>
              <a:srgbClr val="333399"/>
            </a:solidFill>
            <a:round/>
          </a:ln>
          <a:effectLst/>
        </p:spPr>
        <p:txBody>
          <a:bodyPr anchor="ctr" wrap="none"/>
          <a:p>
            <a:pPr eaLnBrk="1" hangingPunct="1"/>
            <a:endParaRPr altLang="en-US" b="1" lang="zh-CN"/>
          </a:p>
        </p:txBody>
      </p:sp>
      <p:sp>
        <p:nvSpPr>
          <p:cNvPr id="1049445" name="Rectangle 37"/>
          <p:cNvSpPr>
            <a:spLocks noChangeArrowheads="1"/>
          </p:cNvSpPr>
          <p:nvPr/>
        </p:nvSpPr>
        <p:spPr bwMode="auto">
          <a:xfrm>
            <a:off x="2041393" y="3879577"/>
            <a:ext cx="5413904" cy="917575"/>
          </a:xfrm>
          <a:prstGeom prst="rect"/>
          <a:solidFill>
            <a:srgbClr val="FFCCFF"/>
          </a:solidFill>
          <a:ln w="9525">
            <a:solidFill>
              <a:schemeClr val="tx1"/>
            </a:solidFill>
            <a:miter lim="800000"/>
          </a:ln>
          <a:effectLst/>
        </p:spPr>
        <p:txBody>
          <a:bodyPr anchor="ctr" wrap="none"/>
          <a:p>
            <a:pPr eaLnBrk="1" hangingPunct="1"/>
            <a:endParaRPr altLang="en-US" b="1" lang="zh-CN"/>
          </a:p>
        </p:txBody>
      </p:sp>
      <p:sp>
        <p:nvSpPr>
          <p:cNvPr id="1049446" name="Text Box 38"/>
          <p:cNvSpPr txBox="1">
            <a:spLocks noChangeArrowheads="1"/>
          </p:cNvSpPr>
          <p:nvPr/>
        </p:nvSpPr>
        <p:spPr bwMode="auto">
          <a:xfrm>
            <a:off x="3831537" y="3973239"/>
            <a:ext cx="1723549" cy="707886"/>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2000" kumimoji="1" lang="zh-CN">
                <a:solidFill>
                  <a:srgbClr val="333399"/>
                </a:solidFill>
                <a:latin typeface="Arial" panose="020B0604020202020204" pitchFamily="34" charset="0"/>
                <a:ea typeface="黑体" panose="02010609060101010101" pitchFamily="2" charset="-122"/>
              </a:rPr>
              <a:t>实体主体</a:t>
            </a:r>
            <a:endParaRPr altLang="en-US" b="1" sz="2000" kumimoji="1" lang="zh-CN">
              <a:solidFill>
                <a:srgbClr val="333399"/>
              </a:solidFill>
              <a:latin typeface="Arial" panose="020B0604020202020204" pitchFamily="34" charset="0"/>
              <a:ea typeface="黑体" panose="02010609060101010101" pitchFamily="2" charset="-122"/>
            </a:endParaRPr>
          </a:p>
          <a:p>
            <a:pPr algn="ctr" eaLnBrk="1" hangingPunct="1"/>
            <a:r>
              <a:rPr altLang="en-US" b="1" sz="2000" kumimoji="1" lang="zh-CN">
                <a:solidFill>
                  <a:srgbClr val="333399"/>
                </a:solidFill>
                <a:latin typeface="Arial" panose="020B0604020202020204" pitchFamily="34" charset="0"/>
                <a:ea typeface="黑体" panose="02010609060101010101" pitchFamily="2" charset="-122"/>
              </a:rPr>
              <a:t>（通常不用）</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47" name="Text Box 39"/>
          <p:cNvSpPr txBox="1">
            <a:spLocks noChangeArrowheads="1"/>
          </p:cNvSpPr>
          <p:nvPr/>
        </p:nvSpPr>
        <p:spPr bwMode="auto">
          <a:xfrm>
            <a:off x="7204208" y="1831702"/>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请求行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48" name="Line 40"/>
          <p:cNvSpPr>
            <a:spLocks noChangeShapeType="1"/>
          </p:cNvSpPr>
          <p:nvPr/>
        </p:nvSpPr>
        <p:spPr bwMode="auto">
          <a:xfrm>
            <a:off x="2041393" y="2657201"/>
            <a:ext cx="0" cy="407988"/>
          </a:xfrm>
          <a:prstGeom prst="line"/>
          <a:noFill/>
          <a:ln w="9525">
            <a:solidFill>
              <a:schemeClr val="tx1"/>
            </a:solidFill>
            <a:round/>
          </a:ln>
          <a:effectLst/>
        </p:spPr>
        <p:txBody>
          <a:bodyPr anchor="ctr" wrap="none"/>
          <a:p>
            <a:endParaRPr altLang="en-US" b="1" lang="zh-CN"/>
          </a:p>
        </p:txBody>
      </p:sp>
      <p:sp>
        <p:nvSpPr>
          <p:cNvPr id="1049449" name="Line 41"/>
          <p:cNvSpPr>
            <a:spLocks noChangeShapeType="1"/>
          </p:cNvSpPr>
          <p:nvPr/>
        </p:nvSpPr>
        <p:spPr bwMode="auto">
          <a:xfrm>
            <a:off x="2041393" y="3473176"/>
            <a:ext cx="0" cy="406400"/>
          </a:xfrm>
          <a:prstGeom prst="line"/>
          <a:noFill/>
          <a:ln w="9525">
            <a:solidFill>
              <a:schemeClr val="tx1"/>
            </a:solidFill>
            <a:round/>
          </a:ln>
          <a:effectLst/>
        </p:spPr>
        <p:txBody>
          <a:bodyPr anchor="ctr" wrap="none"/>
          <a:p>
            <a:endParaRPr altLang="en-US" b="1" lang="zh-CN"/>
          </a:p>
        </p:txBody>
      </p:sp>
      <p:sp>
        <p:nvSpPr>
          <p:cNvPr id="1049450" name="Line 42"/>
          <p:cNvSpPr>
            <a:spLocks noChangeShapeType="1"/>
          </p:cNvSpPr>
          <p:nvPr/>
        </p:nvSpPr>
        <p:spPr bwMode="auto">
          <a:xfrm>
            <a:off x="3033713" y="3473176"/>
            <a:ext cx="0" cy="406400"/>
          </a:xfrm>
          <a:prstGeom prst="line"/>
          <a:noFill/>
          <a:ln w="9525">
            <a:solidFill>
              <a:schemeClr val="tx1"/>
            </a:solidFill>
            <a:round/>
          </a:ln>
          <a:effectLst/>
        </p:spPr>
        <p:txBody>
          <a:bodyPr anchor="ctr" wrap="none"/>
          <a:p>
            <a:endParaRPr altLang="en-US" b="1" lang="zh-CN"/>
          </a:p>
        </p:txBody>
      </p:sp>
      <p:sp>
        <p:nvSpPr>
          <p:cNvPr id="1049451" name="Line 43"/>
          <p:cNvSpPr>
            <a:spLocks noChangeShapeType="1"/>
          </p:cNvSpPr>
          <p:nvPr/>
        </p:nvSpPr>
        <p:spPr bwMode="auto">
          <a:xfrm>
            <a:off x="5439702" y="2657201"/>
            <a:ext cx="0" cy="407988"/>
          </a:xfrm>
          <a:prstGeom prst="line"/>
          <a:noFill/>
          <a:ln w="9525">
            <a:solidFill>
              <a:schemeClr val="tx1"/>
            </a:solidFill>
            <a:round/>
          </a:ln>
          <a:effectLst/>
        </p:spPr>
        <p:txBody>
          <a:bodyPr anchor="ctr" wrap="none"/>
          <a:p>
            <a:endParaRPr altLang="en-US" b="1" lang="zh-CN"/>
          </a:p>
        </p:txBody>
      </p:sp>
      <p:sp>
        <p:nvSpPr>
          <p:cNvPr id="1049452" name="Text Box 44"/>
          <p:cNvSpPr txBox="1">
            <a:spLocks noChangeArrowheads="1"/>
          </p:cNvSpPr>
          <p:nvPr/>
        </p:nvSpPr>
        <p:spPr bwMode="auto">
          <a:xfrm>
            <a:off x="3737108" y="1182415"/>
            <a:ext cx="69762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空格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53" name="Text Box 45"/>
          <p:cNvSpPr txBox="1">
            <a:spLocks noChangeArrowheads="1"/>
          </p:cNvSpPr>
          <p:nvPr/>
        </p:nvSpPr>
        <p:spPr bwMode="auto">
          <a:xfrm>
            <a:off x="5835254" y="1182415"/>
            <a:ext cx="121058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回车换行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54" name="Line 46"/>
          <p:cNvSpPr>
            <a:spLocks noChangeShapeType="1"/>
          </p:cNvSpPr>
          <p:nvPr/>
        </p:nvSpPr>
        <p:spPr bwMode="auto">
          <a:xfrm>
            <a:off x="4397508" y="1536426"/>
            <a:ext cx="441986" cy="306388"/>
          </a:xfrm>
          <a:prstGeom prst="line"/>
          <a:noFill/>
          <a:ln w="19050">
            <a:solidFill>
              <a:srgbClr val="333399"/>
            </a:solidFill>
            <a:round/>
            <a:tailEnd type="triangle" w="sm" len="med"/>
          </a:ln>
          <a:effectLst/>
        </p:spPr>
        <p:txBody>
          <a:bodyPr anchor="ctr" wrap="none"/>
          <a:p>
            <a:endParaRPr altLang="en-US" b="1" lang="zh-CN"/>
          </a:p>
        </p:txBody>
      </p:sp>
      <p:sp>
        <p:nvSpPr>
          <p:cNvPr id="1049455" name="Line 47"/>
          <p:cNvSpPr>
            <a:spLocks noChangeShapeType="1"/>
          </p:cNvSpPr>
          <p:nvPr/>
        </p:nvSpPr>
        <p:spPr bwMode="auto">
          <a:xfrm flipH="1">
            <a:off x="3394869" y="1536426"/>
            <a:ext cx="481542" cy="306388"/>
          </a:xfrm>
          <a:prstGeom prst="line"/>
          <a:noFill/>
          <a:ln w="19050">
            <a:solidFill>
              <a:srgbClr val="333399"/>
            </a:solidFill>
            <a:round/>
            <a:tailEnd type="triangle" w="sm" len="med"/>
          </a:ln>
          <a:effectLst/>
        </p:spPr>
        <p:txBody>
          <a:bodyPr anchor="ctr" wrap="none"/>
          <a:p>
            <a:endParaRPr altLang="en-US" b="1" lang="zh-CN"/>
          </a:p>
        </p:txBody>
      </p:sp>
      <p:sp>
        <p:nvSpPr>
          <p:cNvPr id="1049456" name="Line 48"/>
          <p:cNvSpPr>
            <a:spLocks noChangeShapeType="1"/>
          </p:cNvSpPr>
          <p:nvPr/>
        </p:nvSpPr>
        <p:spPr bwMode="auto">
          <a:xfrm>
            <a:off x="6481895" y="1536426"/>
            <a:ext cx="240771" cy="306388"/>
          </a:xfrm>
          <a:prstGeom prst="line"/>
          <a:noFill/>
          <a:ln w="19050">
            <a:solidFill>
              <a:srgbClr val="333399"/>
            </a:solidFill>
            <a:round/>
            <a:tailEnd type="triangle" w="sm" len="med"/>
          </a:ln>
          <a:effectLst/>
        </p:spPr>
        <p:txBody>
          <a:bodyPr anchor="ctr" wrap="none"/>
          <a:p>
            <a:endParaRPr altLang="en-US" b="1" lang="zh-CN"/>
          </a:p>
        </p:txBody>
      </p:sp>
      <p:sp>
        <p:nvSpPr>
          <p:cNvPr id="1049457" name="Line 49"/>
          <p:cNvSpPr>
            <a:spLocks noChangeShapeType="1"/>
          </p:cNvSpPr>
          <p:nvPr/>
        </p:nvSpPr>
        <p:spPr bwMode="auto">
          <a:xfrm>
            <a:off x="3996796" y="3065190"/>
            <a:ext cx="0" cy="407987"/>
          </a:xfrm>
          <a:prstGeom prst="line"/>
          <a:noFill/>
          <a:ln w="9525">
            <a:solidFill>
              <a:schemeClr val="tx1"/>
            </a:solidFill>
            <a:round/>
          </a:ln>
          <a:effectLst/>
        </p:spPr>
        <p:txBody>
          <a:bodyPr anchor="ctr" wrap="none"/>
          <a:p>
            <a:endParaRPr altLang="en-US" b="1" lang="zh-CN"/>
          </a:p>
        </p:txBody>
      </p:sp>
      <p:sp>
        <p:nvSpPr>
          <p:cNvPr id="1049458" name="Line 50"/>
          <p:cNvSpPr>
            <a:spLocks noChangeShapeType="1"/>
          </p:cNvSpPr>
          <p:nvPr/>
        </p:nvSpPr>
        <p:spPr bwMode="auto">
          <a:xfrm>
            <a:off x="3996796" y="2249215"/>
            <a:ext cx="0" cy="407987"/>
          </a:xfrm>
          <a:prstGeom prst="line"/>
          <a:noFill/>
          <a:ln w="9525">
            <a:solidFill>
              <a:schemeClr val="tx1"/>
            </a:solidFill>
            <a:round/>
          </a:ln>
          <a:effectLst/>
        </p:spPr>
        <p:txBody>
          <a:bodyPr anchor="ctr" wrap="none"/>
          <a:p>
            <a:endParaRPr altLang="en-US" b="1" lang="zh-CN"/>
          </a:p>
        </p:txBody>
      </p:sp>
      <p:sp>
        <p:nvSpPr>
          <p:cNvPr id="1049459" name="Text Box 51"/>
          <p:cNvSpPr txBox="1">
            <a:spLocks noChangeArrowheads="1"/>
          </p:cNvSpPr>
          <p:nvPr/>
        </p:nvSpPr>
        <p:spPr bwMode="auto">
          <a:xfrm>
            <a:off x="3647679" y="3066777"/>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60" name="Text Box 52"/>
          <p:cNvSpPr txBox="1">
            <a:spLocks noChangeArrowheads="1"/>
          </p:cNvSpPr>
          <p:nvPr/>
        </p:nvSpPr>
        <p:spPr bwMode="auto">
          <a:xfrm>
            <a:off x="6206729" y="1831702"/>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61" name="Text Box 53"/>
          <p:cNvSpPr txBox="1">
            <a:spLocks noChangeArrowheads="1"/>
          </p:cNvSpPr>
          <p:nvPr/>
        </p:nvSpPr>
        <p:spPr bwMode="auto">
          <a:xfrm>
            <a:off x="4493816" y="3073127"/>
            <a:ext cx="920088" cy="3968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62" name="Text Box 54"/>
          <p:cNvSpPr txBox="1">
            <a:spLocks noChangeArrowheads="1"/>
          </p:cNvSpPr>
          <p:nvPr/>
        </p:nvSpPr>
        <p:spPr bwMode="auto">
          <a:xfrm>
            <a:off x="4500695" y="2263502"/>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63" name="Text Box 55"/>
          <p:cNvSpPr txBox="1">
            <a:spLocks noChangeArrowheads="1"/>
          </p:cNvSpPr>
          <p:nvPr/>
        </p:nvSpPr>
        <p:spPr bwMode="auto">
          <a:xfrm>
            <a:off x="2044833" y="3465240"/>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64" name="Text Box 56"/>
          <p:cNvSpPr txBox="1">
            <a:spLocks noChangeArrowheads="1"/>
          </p:cNvSpPr>
          <p:nvPr/>
        </p:nvSpPr>
        <p:spPr bwMode="auto">
          <a:xfrm>
            <a:off x="271727" y="4797426"/>
            <a:ext cx="9362546" cy="180022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dirty="0" sz="2800" lang="en-US">
                <a:solidFill>
                  <a:srgbClr val="FF0000"/>
                </a:solidFill>
                <a:latin typeface="Arial" panose="020B0604020202020204" pitchFamily="34" charset="0"/>
                <a:ea typeface="黑体" panose="02010609060101010101" pitchFamily="2" charset="-122"/>
              </a:rPr>
              <a:t>“</a:t>
            </a:r>
            <a:r>
              <a:rPr altLang="en-US" b="1" dirty="0" sz="2800" lang="zh-CN">
                <a:solidFill>
                  <a:srgbClr val="FF0000"/>
                </a:solidFill>
                <a:latin typeface="黑体" panose="02010609060101010101" pitchFamily="2" charset="-122"/>
                <a:ea typeface="黑体" panose="02010609060101010101" pitchFamily="2" charset="-122"/>
              </a:rPr>
              <a:t>方法</a:t>
            </a:r>
            <a:r>
              <a:rPr altLang="en-US" b="1" dirty="0" sz="2800" lang="zh-CN">
                <a:solidFill>
                  <a:srgbClr val="FF0000"/>
                </a:solidFill>
                <a:latin typeface="Arial" panose="020B0604020202020204" pitchFamily="34" charset="0"/>
                <a:ea typeface="黑体" panose="02010609060101010101" pitchFamily="2" charset="-122"/>
              </a:rPr>
              <a:t>”</a:t>
            </a:r>
            <a:r>
              <a:rPr altLang="en-US" b="1" dirty="0" sz="2800" lang="zh-CN">
                <a:solidFill>
                  <a:srgbClr val="0000FF"/>
                </a:solidFill>
                <a:latin typeface="黑体" panose="02010609060101010101" pitchFamily="2" charset="-122"/>
                <a:ea typeface="黑体" panose="02010609060101010101" pitchFamily="2" charset="-122"/>
              </a:rPr>
              <a:t>是面向对象技术中使用的专门名词。所谓</a:t>
            </a:r>
            <a:r>
              <a:rPr altLang="en-US" b="1" dirty="0" sz="2800" lang="zh-CN">
                <a:solidFill>
                  <a:srgbClr val="0000FF"/>
                </a:solidFill>
                <a:latin typeface="Arial" panose="020B0604020202020204" pitchFamily="34" charset="0"/>
                <a:ea typeface="黑体" panose="02010609060101010101" pitchFamily="2" charset="-122"/>
              </a:rPr>
              <a:t>“</a:t>
            </a:r>
            <a:r>
              <a:rPr altLang="en-US" b="1" dirty="0" sz="2800" lang="zh-CN">
                <a:solidFill>
                  <a:srgbClr val="0000FF"/>
                </a:solidFill>
                <a:latin typeface="黑体" panose="02010609060101010101" pitchFamily="2" charset="-122"/>
                <a:ea typeface="黑体" panose="02010609060101010101" pitchFamily="2" charset="-122"/>
              </a:rPr>
              <a:t>方法</a:t>
            </a:r>
            <a:r>
              <a:rPr altLang="en-US" b="1" dirty="0" sz="2800" lang="zh-CN">
                <a:solidFill>
                  <a:srgbClr val="0000FF"/>
                </a:solidFill>
                <a:latin typeface="Arial" panose="020B0604020202020204" pitchFamily="34" charset="0"/>
                <a:ea typeface="黑体" panose="02010609060101010101" pitchFamily="2" charset="-122"/>
              </a:rPr>
              <a:t>”</a:t>
            </a:r>
            <a:r>
              <a:rPr altLang="en-US" b="1" dirty="0" sz="2800" lang="zh-CN">
                <a:solidFill>
                  <a:srgbClr val="0000FF"/>
                </a:solidFill>
                <a:latin typeface="黑体" panose="02010609060101010101" pitchFamily="2" charset="-122"/>
                <a:ea typeface="黑体" panose="02010609060101010101" pitchFamily="2" charset="-122"/>
              </a:rPr>
              <a:t>就是</a:t>
            </a:r>
            <a:r>
              <a:rPr altLang="en-US" b="1" dirty="0" sz="2800" lang="zh-CN">
                <a:solidFill>
                  <a:srgbClr val="FF0000"/>
                </a:solidFill>
                <a:latin typeface="黑体" panose="02010609060101010101" pitchFamily="2" charset="-122"/>
                <a:ea typeface="黑体" panose="02010609060101010101" pitchFamily="2" charset="-122"/>
              </a:rPr>
              <a:t>对所请求的对象进行的操作，</a:t>
            </a:r>
            <a:r>
              <a:rPr altLang="en-US" b="1" dirty="0" sz="2800" lang="zh-CN">
                <a:solidFill>
                  <a:srgbClr val="0000FF"/>
                </a:solidFill>
                <a:latin typeface="黑体" panose="02010609060101010101" pitchFamily="2" charset="-122"/>
                <a:ea typeface="黑体" panose="02010609060101010101" pitchFamily="2" charset="-122"/>
              </a:rPr>
              <a:t>因此这些方法实际上也就是一些</a:t>
            </a:r>
            <a:r>
              <a:rPr altLang="en-US" b="1" dirty="0" sz="2800" lang="zh-CN">
                <a:solidFill>
                  <a:srgbClr val="FF0000"/>
                </a:solidFill>
                <a:latin typeface="黑体" panose="02010609060101010101" pitchFamily="2" charset="-122"/>
                <a:ea typeface="黑体" panose="02010609060101010101" pitchFamily="2" charset="-122"/>
              </a:rPr>
              <a:t>命令。</a:t>
            </a:r>
            <a:r>
              <a:rPr altLang="en-US" b="1" dirty="0" sz="2800" lang="zh-CN">
                <a:solidFill>
                  <a:srgbClr val="0000FF"/>
                </a:solidFill>
                <a:latin typeface="黑体" panose="02010609060101010101" pitchFamily="2" charset="-122"/>
                <a:ea typeface="黑体" panose="02010609060101010101" pitchFamily="2" charset="-122"/>
              </a:rPr>
              <a:t>因此，请求报文的类型是由它所采用的方法决定的。 </a:t>
            </a:r>
            <a:endParaRPr altLang="en-US" b="1" dirty="0" sz="2800" lang="zh-CN">
              <a:solidFill>
                <a:srgbClr val="0000FF"/>
              </a:solidFill>
              <a:latin typeface="黑体" panose="02010609060101010101" pitchFamily="2" charset="-122"/>
              <a:ea typeface="黑体" panose="02010609060101010101" pitchFamily="2" charset="-122"/>
            </a:endParaRPr>
          </a:p>
        </p:txBody>
      </p:sp>
      <p:sp>
        <p:nvSpPr>
          <p:cNvPr id="1049465" name="Rectangle 58"/>
          <p:cNvSpPr>
            <a:spLocks noChangeArrowheads="1"/>
          </p:cNvSpPr>
          <p:nvPr/>
        </p:nvSpPr>
        <p:spPr bwMode="auto">
          <a:xfrm>
            <a:off x="1910689" y="1758677"/>
            <a:ext cx="1559851" cy="576263"/>
          </a:xfrm>
          <a:prstGeom prst="rect"/>
          <a:noFill/>
          <a:ln w="57150">
            <a:solidFill>
              <a:schemeClr val="hlink"/>
            </a:solidFill>
            <a:miter lim="800000"/>
          </a:ln>
          <a:effectLst/>
        </p:spPr>
        <p:txBody>
          <a:bodyPr anchor="ctr" wrap="none"/>
          <a:p>
            <a:pPr eaLnBrk="1" hangingPunct="1"/>
            <a:endParaRPr altLang="en-US" b="1"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0"/>
                                  </p:stCondLst>
                                  <p:childTnLst>
                                    <p:set>
                                      <p:cBhvr>
                                        <p:cTn dur="1" fill="hold" id="6">
                                          <p:stCondLst>
                                            <p:cond delay="0"/>
                                          </p:stCondLst>
                                        </p:cTn>
                                        <p:tgtEl>
                                          <p:spTgt spid="1049465"/>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494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65" grpId="0" animBg="1"/>
      <p:bldP spid="1049465"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9469" name="Rectangle 2"/>
          <p:cNvSpPr>
            <a:spLocks noGrp="1" noChangeArrowheads="1"/>
          </p:cNvSpPr>
          <p:nvPr>
            <p:ph type="title"/>
          </p:nvPr>
        </p:nvSpPr>
        <p:spPr/>
        <p:txBody>
          <a:bodyPr/>
          <a:p>
            <a:pPr algn="ctr" eaLnBrk="1" hangingPunct="1"/>
            <a:r>
              <a:rPr altLang="zh-CN" dirty="0" lang="en-US" smtClean="0">
                <a:ea typeface="黑体" panose="02010609060101010101" pitchFamily="2" charset="-122"/>
              </a:rPr>
              <a:t>HTTP </a:t>
            </a:r>
            <a:r>
              <a:rPr altLang="en-US" dirty="0" lang="zh-CN" smtClean="0">
                <a:ea typeface="黑体" panose="02010609060101010101" pitchFamily="2" charset="-122"/>
              </a:rPr>
              <a:t>请求报文的一些方法 </a:t>
            </a:r>
            <a:endParaRPr altLang="en-US" dirty="0" lang="zh-CN" smtClean="0">
              <a:ea typeface="黑体" panose="02010609060101010101" pitchFamily="2" charset="-122"/>
            </a:endParaRPr>
          </a:p>
        </p:txBody>
      </p:sp>
      <p:sp>
        <p:nvSpPr>
          <p:cNvPr id="1049470" name="Rectangle 3"/>
          <p:cNvSpPr>
            <a:spLocks noGrp="1" noChangeArrowheads="1"/>
          </p:cNvSpPr>
          <p:nvPr>
            <p:ph idx="1"/>
          </p:nvPr>
        </p:nvSpPr>
        <p:spPr/>
        <p:txBody>
          <a:bodyPr/>
          <a:p>
            <a:pPr eaLnBrk="1" hangingPunct="1">
              <a:lnSpc>
                <a:spcPct val="90000"/>
              </a:lnSpc>
              <a:spcAft>
                <a:spcPct val="30000"/>
              </a:spcAft>
              <a:buFont typeface="Wingdings" panose="05000000000000000000" pitchFamily="2" charset="2"/>
              <a:buNone/>
              <a:tabLst>
                <a:tab algn="l" pos="2147570"/>
              </a:tabLst>
            </a:pPr>
            <a:r>
              <a:rPr altLang="en-US" dirty="0" sz="2800" lang="zh-CN" smtClean="0">
                <a:ea typeface="黑体" panose="02010609060101010101" pitchFamily="2" charset="-122"/>
              </a:rPr>
              <a:t>方法（操作）                   意义</a:t>
            </a:r>
            <a:endParaRPr altLang="en-US" dirty="0" sz="2800" lang="zh-CN" smtClean="0">
              <a:ea typeface="黑体" panose="02010609060101010101" pitchFamily="2" charset="-122"/>
            </a:endParaRPr>
          </a:p>
          <a:p>
            <a:pPr eaLnBrk="1" hangingPunct="1">
              <a:lnSpc>
                <a:spcPct val="90000"/>
              </a:lnSpc>
              <a:buFont typeface="Wingdings" panose="05000000000000000000" pitchFamily="2" charset="2"/>
              <a:buNone/>
              <a:tabLst>
                <a:tab algn="l" pos="2147570"/>
              </a:tabLst>
            </a:pPr>
            <a:r>
              <a:rPr altLang="zh-CN" dirty="0" sz="2800" lang="en-US" smtClean="0">
                <a:ea typeface="黑体" panose="02010609060101010101" pitchFamily="2" charset="-122"/>
              </a:rPr>
              <a:t>OPTION   	    	</a:t>
            </a:r>
            <a:r>
              <a:rPr altLang="en-US" dirty="0" sz="2800" lang="zh-CN" smtClean="0">
                <a:ea typeface="黑体" panose="02010609060101010101" pitchFamily="2" charset="-122"/>
              </a:rPr>
              <a:t>请求一些选项的信息</a:t>
            </a:r>
            <a:endParaRPr altLang="en-US" dirty="0" sz="2800" lang="zh-CN" smtClean="0">
              <a:ea typeface="黑体" panose="02010609060101010101" pitchFamily="2" charset="-122"/>
            </a:endParaRPr>
          </a:p>
          <a:p>
            <a:pPr eaLnBrk="1" hangingPunct="1">
              <a:lnSpc>
                <a:spcPct val="90000"/>
              </a:lnSpc>
              <a:buFont typeface="Wingdings" panose="05000000000000000000" pitchFamily="2" charset="2"/>
              <a:buNone/>
              <a:tabLst>
                <a:tab algn="l" pos="2147570"/>
              </a:tabLst>
            </a:pPr>
            <a:r>
              <a:rPr altLang="zh-CN" dirty="0" sz="2800" lang="en-US" smtClean="0">
                <a:ea typeface="黑体" panose="02010609060101010101" pitchFamily="2" charset="-122"/>
              </a:rPr>
              <a:t>GET              		</a:t>
            </a:r>
            <a:r>
              <a:rPr altLang="en-US" dirty="0" sz="2800" lang="zh-CN" smtClean="0">
                <a:ea typeface="黑体" panose="02010609060101010101" pitchFamily="2" charset="-122"/>
              </a:rPr>
              <a:t>请求读取由 </a:t>
            </a:r>
            <a:r>
              <a:rPr altLang="zh-CN" dirty="0" sz="2800" lang="en-US" smtClean="0">
                <a:ea typeface="黑体" panose="02010609060101010101" pitchFamily="2" charset="-122"/>
              </a:rPr>
              <a:t>URL</a:t>
            </a:r>
            <a:r>
              <a:rPr altLang="en-US" dirty="0" sz="2800" lang="zh-CN" smtClean="0">
                <a:ea typeface="黑体" panose="02010609060101010101" pitchFamily="2" charset="-122"/>
              </a:rPr>
              <a:t>所标志的信息</a:t>
            </a:r>
            <a:endParaRPr altLang="en-US" dirty="0" sz="2800" lang="zh-CN" smtClean="0">
              <a:ea typeface="黑体" panose="02010609060101010101" pitchFamily="2" charset="-122"/>
            </a:endParaRPr>
          </a:p>
          <a:p>
            <a:pPr eaLnBrk="1" hangingPunct="1">
              <a:lnSpc>
                <a:spcPct val="90000"/>
              </a:lnSpc>
              <a:buFont typeface="Wingdings" panose="05000000000000000000" pitchFamily="2" charset="2"/>
              <a:buNone/>
              <a:tabLst>
                <a:tab algn="l" pos="2147570"/>
              </a:tabLst>
            </a:pPr>
            <a:r>
              <a:rPr altLang="zh-CN" dirty="0" sz="2800" lang="en-US" smtClean="0">
                <a:ea typeface="黑体" panose="02010609060101010101" pitchFamily="2" charset="-122"/>
              </a:rPr>
              <a:t>HEAD          		</a:t>
            </a:r>
            <a:r>
              <a:rPr altLang="en-US" dirty="0" sz="2800" lang="zh-CN" smtClean="0">
                <a:ea typeface="黑体" panose="02010609060101010101" pitchFamily="2" charset="-122"/>
              </a:rPr>
              <a:t>请求读取由 </a:t>
            </a:r>
            <a:r>
              <a:rPr altLang="zh-CN" dirty="0" sz="2800" lang="en-US" smtClean="0">
                <a:ea typeface="黑体" panose="02010609060101010101" pitchFamily="2" charset="-122"/>
              </a:rPr>
              <a:t>URL</a:t>
            </a:r>
            <a:r>
              <a:rPr altLang="en-US" dirty="0" sz="2800" lang="zh-CN" smtClean="0">
                <a:ea typeface="黑体" panose="02010609060101010101" pitchFamily="2" charset="-122"/>
              </a:rPr>
              <a:t>所标志的信息的首部</a:t>
            </a:r>
            <a:endParaRPr altLang="en-US" dirty="0" sz="2800" lang="zh-CN" smtClean="0">
              <a:ea typeface="黑体" panose="02010609060101010101" pitchFamily="2" charset="-122"/>
            </a:endParaRPr>
          </a:p>
          <a:p>
            <a:pPr eaLnBrk="1" hangingPunct="1">
              <a:lnSpc>
                <a:spcPct val="90000"/>
              </a:lnSpc>
              <a:buFont typeface="Wingdings" panose="05000000000000000000" pitchFamily="2" charset="2"/>
              <a:buNone/>
              <a:tabLst>
                <a:tab algn="l" pos="2147570"/>
              </a:tabLst>
            </a:pPr>
            <a:r>
              <a:rPr altLang="zh-CN" dirty="0" sz="2800" lang="en-US" smtClean="0">
                <a:ea typeface="黑体" panose="02010609060101010101" pitchFamily="2" charset="-122"/>
              </a:rPr>
              <a:t>POST     		</a:t>
            </a:r>
            <a:r>
              <a:rPr altLang="en-US" dirty="0" sz="2800" lang="zh-CN" smtClean="0">
                <a:ea typeface="黑体" panose="02010609060101010101" pitchFamily="2" charset="-122"/>
              </a:rPr>
              <a:t>给服务器添加信息（例如，注释）</a:t>
            </a:r>
            <a:endParaRPr altLang="en-US" dirty="0" sz="2800" lang="zh-CN" smtClean="0">
              <a:ea typeface="黑体" panose="02010609060101010101" pitchFamily="2" charset="-122"/>
            </a:endParaRPr>
          </a:p>
          <a:p>
            <a:pPr eaLnBrk="1" hangingPunct="1">
              <a:lnSpc>
                <a:spcPct val="90000"/>
              </a:lnSpc>
              <a:buFont typeface="Wingdings" panose="05000000000000000000" pitchFamily="2" charset="2"/>
              <a:buNone/>
              <a:tabLst>
                <a:tab algn="l" pos="2147570"/>
              </a:tabLst>
            </a:pPr>
            <a:r>
              <a:rPr altLang="zh-CN" dirty="0" sz="2800" lang="en-US" smtClean="0">
                <a:ea typeface="黑体" panose="02010609060101010101" pitchFamily="2" charset="-122"/>
              </a:rPr>
              <a:t>PUT        		</a:t>
            </a:r>
            <a:r>
              <a:rPr altLang="en-US" dirty="0" sz="2800" lang="zh-CN" smtClean="0">
                <a:ea typeface="黑体" panose="02010609060101010101" pitchFamily="2" charset="-122"/>
              </a:rPr>
              <a:t>在指明的 </a:t>
            </a:r>
            <a:r>
              <a:rPr altLang="zh-CN" dirty="0" sz="2800" lang="en-US" smtClean="0">
                <a:ea typeface="黑体" panose="02010609060101010101" pitchFamily="2" charset="-122"/>
              </a:rPr>
              <a:t>URL</a:t>
            </a:r>
            <a:r>
              <a:rPr altLang="en-US" dirty="0" sz="2800" lang="zh-CN" smtClean="0">
                <a:ea typeface="黑体" panose="02010609060101010101" pitchFamily="2" charset="-122"/>
              </a:rPr>
              <a:t>下存储一个文档</a:t>
            </a:r>
            <a:endParaRPr altLang="en-US" dirty="0" sz="2800" lang="zh-CN" smtClean="0">
              <a:ea typeface="黑体" panose="02010609060101010101" pitchFamily="2" charset="-122"/>
            </a:endParaRPr>
          </a:p>
          <a:p>
            <a:pPr eaLnBrk="1" hangingPunct="1">
              <a:lnSpc>
                <a:spcPct val="90000"/>
              </a:lnSpc>
              <a:buFont typeface="Wingdings" panose="05000000000000000000" pitchFamily="2" charset="2"/>
              <a:buNone/>
              <a:tabLst>
                <a:tab algn="l" pos="2147570"/>
              </a:tabLst>
            </a:pPr>
            <a:r>
              <a:rPr altLang="zh-CN" dirty="0" sz="2800" lang="en-US" smtClean="0">
                <a:ea typeface="黑体" panose="02010609060101010101" pitchFamily="2" charset="-122"/>
              </a:rPr>
              <a:t>DELETE  		</a:t>
            </a:r>
            <a:r>
              <a:rPr altLang="en-US" dirty="0" sz="2800" lang="zh-CN" smtClean="0">
                <a:ea typeface="黑体" panose="02010609060101010101" pitchFamily="2" charset="-122"/>
              </a:rPr>
              <a:t>删除指明的 </a:t>
            </a:r>
            <a:r>
              <a:rPr altLang="zh-CN" dirty="0" sz="2800" lang="en-US" smtClean="0">
                <a:ea typeface="黑体" panose="02010609060101010101" pitchFamily="2" charset="-122"/>
              </a:rPr>
              <a:t>URL</a:t>
            </a:r>
            <a:r>
              <a:rPr altLang="en-US" dirty="0" sz="2800" lang="zh-CN" smtClean="0">
                <a:ea typeface="黑体" panose="02010609060101010101" pitchFamily="2" charset="-122"/>
              </a:rPr>
              <a:t>所标志的资源</a:t>
            </a:r>
            <a:endParaRPr altLang="en-US" dirty="0" sz="2800" lang="zh-CN" smtClean="0">
              <a:ea typeface="黑体" panose="02010609060101010101" pitchFamily="2" charset="-122"/>
            </a:endParaRPr>
          </a:p>
          <a:p>
            <a:pPr eaLnBrk="1" hangingPunct="1">
              <a:lnSpc>
                <a:spcPct val="90000"/>
              </a:lnSpc>
              <a:buFont typeface="Wingdings" panose="05000000000000000000" pitchFamily="2" charset="2"/>
              <a:buNone/>
              <a:tabLst>
                <a:tab algn="l" pos="2147570"/>
              </a:tabLst>
            </a:pPr>
            <a:r>
              <a:rPr altLang="zh-CN" dirty="0" sz="2800" lang="en-US" smtClean="0">
                <a:ea typeface="黑体" panose="02010609060101010101" pitchFamily="2" charset="-122"/>
              </a:rPr>
              <a:t>TRACE       		</a:t>
            </a:r>
            <a:r>
              <a:rPr altLang="en-US" dirty="0" sz="2800" lang="zh-CN" smtClean="0">
                <a:ea typeface="黑体" panose="02010609060101010101" pitchFamily="2" charset="-122"/>
              </a:rPr>
              <a:t>用来进行环回测试的请求报文</a:t>
            </a:r>
            <a:endParaRPr altLang="en-US" dirty="0" sz="2800" lang="zh-CN" smtClean="0">
              <a:ea typeface="黑体" panose="02010609060101010101" pitchFamily="2" charset="-122"/>
            </a:endParaRPr>
          </a:p>
          <a:p>
            <a:pPr eaLnBrk="1" hangingPunct="1">
              <a:lnSpc>
                <a:spcPct val="90000"/>
              </a:lnSpc>
              <a:buFont typeface="Wingdings" panose="05000000000000000000" pitchFamily="2" charset="2"/>
              <a:buNone/>
              <a:tabLst>
                <a:tab algn="l" pos="2147570"/>
              </a:tabLst>
            </a:pPr>
            <a:r>
              <a:rPr altLang="zh-CN" dirty="0" sz="2800" lang="en-US" smtClean="0">
                <a:ea typeface="黑体" panose="02010609060101010101" pitchFamily="2" charset="-122"/>
              </a:rPr>
              <a:t>CONNECT		</a:t>
            </a:r>
            <a:r>
              <a:rPr altLang="en-US" dirty="0" sz="2800" lang="zh-CN" smtClean="0">
                <a:ea typeface="黑体" panose="02010609060101010101" pitchFamily="2" charset="-122"/>
              </a:rPr>
              <a:t>用于代理服务器</a:t>
            </a:r>
            <a:endParaRPr altLang="en-US" dirty="0" sz="2800" lang="zh-CN" smtClean="0">
              <a:ea typeface="黑体" panose="02010609060101010101" pitchFamily="2" charset="-122"/>
            </a:endParaRPr>
          </a:p>
        </p:txBody>
      </p:sp>
      <p:sp>
        <p:nvSpPr>
          <p:cNvPr id="1049471" name="Line 4"/>
          <p:cNvSpPr>
            <a:spLocks noChangeShapeType="1"/>
          </p:cNvSpPr>
          <p:nvPr/>
        </p:nvSpPr>
        <p:spPr bwMode="auto">
          <a:xfrm>
            <a:off x="560512" y="1773238"/>
            <a:ext cx="8928992" cy="0"/>
          </a:xfrm>
          <a:prstGeom prst="line"/>
          <a:noFill/>
          <a:ln w="28575">
            <a:solidFill>
              <a:srgbClr val="333399"/>
            </a:solidFill>
            <a:round/>
          </a:ln>
          <a:effectLst/>
        </p:spPr>
        <p:txBody>
          <a:bodyPr/>
          <a:p>
            <a:endParaRPr altLang="en-US" lang="zh-CN"/>
          </a:p>
        </p:txBody>
      </p:sp>
      <p:sp>
        <p:nvSpPr>
          <p:cNvPr id="1049472" name="Line 5"/>
          <p:cNvSpPr>
            <a:spLocks noChangeShapeType="1"/>
          </p:cNvSpPr>
          <p:nvPr/>
        </p:nvSpPr>
        <p:spPr bwMode="auto">
          <a:xfrm rot="5400000">
            <a:off x="775965" y="3285555"/>
            <a:ext cx="4465637" cy="0"/>
          </a:xfrm>
          <a:prstGeom prst="line"/>
          <a:noFill/>
          <a:ln w="28575">
            <a:solidFill>
              <a:srgbClr val="333399"/>
            </a:solidFill>
            <a:round/>
          </a:ln>
          <a:effectLst/>
        </p:spPr>
        <p:txBody>
          <a:bodyPr/>
          <a:p>
            <a:endParaRPr altLang="en-US" lang="zh-CN"/>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9476" name="Rectangle 2"/>
          <p:cNvSpPr>
            <a:spLocks noChangeArrowheads="1"/>
          </p:cNvSpPr>
          <p:nvPr/>
        </p:nvSpPr>
        <p:spPr bwMode="auto">
          <a:xfrm>
            <a:off x="2041393" y="3063974"/>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477" name="Rectangle 3"/>
          <p:cNvSpPr>
            <a:spLocks noChangeArrowheads="1"/>
          </p:cNvSpPr>
          <p:nvPr/>
        </p:nvSpPr>
        <p:spPr bwMode="auto">
          <a:xfrm>
            <a:off x="2041393" y="2247999"/>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478" name="Rectangle 4"/>
          <p:cNvSpPr>
            <a:spLocks noChangeArrowheads="1"/>
          </p:cNvSpPr>
          <p:nvPr/>
        </p:nvSpPr>
        <p:spPr bwMode="auto">
          <a:xfrm>
            <a:off x="2041394" y="1841598"/>
            <a:ext cx="5202369" cy="406400"/>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479" name="Rectangle 5"/>
          <p:cNvSpPr>
            <a:spLocks noGrp="1" noChangeArrowheads="1"/>
          </p:cNvSpPr>
          <p:nvPr>
            <p:ph type="title"/>
          </p:nvPr>
        </p:nvSpPr>
        <p:spPr/>
        <p:txBody>
          <a:bodyPr/>
          <a:p>
            <a:pPr algn="ctr" eaLnBrk="1" hangingPunct="1"/>
            <a:r>
              <a:rPr altLang="zh-CN" dirty="0" lang="en-US"/>
              <a:t>HTTP </a:t>
            </a:r>
            <a:r>
              <a:rPr dirty="0"/>
              <a:t>的报文结构（请求报文） </a:t>
            </a:r>
            <a:endParaRPr dirty="0"/>
          </a:p>
        </p:txBody>
      </p:sp>
      <p:sp>
        <p:nvSpPr>
          <p:cNvPr id="1049480" name="Rectangle 6"/>
          <p:cNvSpPr>
            <a:spLocks noChangeArrowheads="1"/>
          </p:cNvSpPr>
          <p:nvPr/>
        </p:nvSpPr>
        <p:spPr bwMode="auto">
          <a:xfrm>
            <a:off x="4478338" y="3073499"/>
            <a:ext cx="961364" cy="388937"/>
          </a:xfrm>
          <a:prstGeom prst="rect"/>
          <a:solidFill>
            <a:srgbClr val="CCECFF"/>
          </a:solidFill>
          <a:ln>
            <a:noFill/>
          </a:ln>
          <a:effectLst/>
        </p:spPr>
        <p:txBody>
          <a:bodyPr anchor="ctr" wrap="none"/>
          <a:p>
            <a:pPr eaLnBrk="1" hangingPunct="1"/>
            <a:endParaRPr altLang="en-US" b="1" lang="zh-CN"/>
          </a:p>
        </p:txBody>
      </p:sp>
      <p:sp>
        <p:nvSpPr>
          <p:cNvPr id="1049481" name="Rectangle 7"/>
          <p:cNvSpPr>
            <a:spLocks noChangeArrowheads="1"/>
          </p:cNvSpPr>
          <p:nvPr/>
        </p:nvSpPr>
        <p:spPr bwMode="auto">
          <a:xfrm>
            <a:off x="2048273" y="3491010"/>
            <a:ext cx="985440" cy="387350"/>
          </a:xfrm>
          <a:prstGeom prst="rect"/>
          <a:solidFill>
            <a:srgbClr val="CCECFF"/>
          </a:solidFill>
          <a:ln>
            <a:noFill/>
          </a:ln>
          <a:effectLst/>
        </p:spPr>
        <p:txBody>
          <a:bodyPr anchor="ctr" wrap="none"/>
          <a:p>
            <a:pPr eaLnBrk="1" hangingPunct="1"/>
            <a:endParaRPr altLang="en-US" b="1" lang="zh-CN"/>
          </a:p>
        </p:txBody>
      </p:sp>
      <p:sp>
        <p:nvSpPr>
          <p:cNvPr id="1049482" name="Rectangle 8"/>
          <p:cNvSpPr>
            <a:spLocks noChangeArrowheads="1"/>
          </p:cNvSpPr>
          <p:nvPr/>
        </p:nvSpPr>
        <p:spPr bwMode="auto">
          <a:xfrm>
            <a:off x="4478338" y="2257523"/>
            <a:ext cx="961364" cy="398462"/>
          </a:xfrm>
          <a:prstGeom prst="rect"/>
          <a:solidFill>
            <a:srgbClr val="CCECFF"/>
          </a:solidFill>
          <a:ln>
            <a:noFill/>
          </a:ln>
          <a:effectLst/>
        </p:spPr>
        <p:txBody>
          <a:bodyPr anchor="ctr" wrap="none"/>
          <a:p>
            <a:pPr eaLnBrk="1" hangingPunct="1"/>
            <a:endParaRPr altLang="en-US" b="1" lang="zh-CN"/>
          </a:p>
        </p:txBody>
      </p:sp>
      <p:sp>
        <p:nvSpPr>
          <p:cNvPr id="1049483" name="Rectangle 9"/>
          <p:cNvSpPr>
            <a:spLocks noChangeArrowheads="1"/>
          </p:cNvSpPr>
          <p:nvPr/>
        </p:nvSpPr>
        <p:spPr bwMode="auto">
          <a:xfrm>
            <a:off x="3876410" y="3073498"/>
            <a:ext cx="130704" cy="398462"/>
          </a:xfrm>
          <a:prstGeom prst="rect"/>
          <a:solidFill>
            <a:srgbClr val="CCECFF"/>
          </a:solidFill>
          <a:ln>
            <a:noFill/>
          </a:ln>
          <a:effectLst/>
        </p:spPr>
        <p:txBody>
          <a:bodyPr anchor="ctr" wrap="none"/>
          <a:p>
            <a:pPr eaLnBrk="1" hangingPunct="1"/>
            <a:endParaRPr altLang="en-US" b="1" lang="zh-CN"/>
          </a:p>
        </p:txBody>
      </p:sp>
      <p:sp>
        <p:nvSpPr>
          <p:cNvPr id="1049484" name="Rectangle 10"/>
          <p:cNvSpPr>
            <a:spLocks noChangeArrowheads="1"/>
          </p:cNvSpPr>
          <p:nvPr/>
        </p:nvSpPr>
        <p:spPr bwMode="auto">
          <a:xfrm>
            <a:off x="3876411" y="2257523"/>
            <a:ext cx="120385" cy="398462"/>
          </a:xfrm>
          <a:prstGeom prst="rect"/>
          <a:solidFill>
            <a:srgbClr val="CCECFF"/>
          </a:solidFill>
          <a:ln>
            <a:noFill/>
          </a:ln>
          <a:effectLst/>
        </p:spPr>
        <p:txBody>
          <a:bodyPr anchor="ctr" wrap="none"/>
          <a:p>
            <a:pPr eaLnBrk="1" hangingPunct="1"/>
            <a:endParaRPr altLang="en-US" b="1" lang="zh-CN"/>
          </a:p>
        </p:txBody>
      </p:sp>
      <p:sp>
        <p:nvSpPr>
          <p:cNvPr id="1049485" name="Line 11"/>
          <p:cNvSpPr>
            <a:spLocks noChangeShapeType="1"/>
          </p:cNvSpPr>
          <p:nvPr/>
        </p:nvSpPr>
        <p:spPr bwMode="auto">
          <a:xfrm>
            <a:off x="3726789" y="3063974"/>
            <a:ext cx="0" cy="407987"/>
          </a:xfrm>
          <a:prstGeom prst="line"/>
          <a:noFill/>
          <a:ln w="9525">
            <a:solidFill>
              <a:schemeClr val="tx1"/>
            </a:solidFill>
            <a:round/>
          </a:ln>
          <a:effectLst/>
        </p:spPr>
        <p:txBody>
          <a:bodyPr anchor="ctr" wrap="none"/>
          <a:p>
            <a:endParaRPr altLang="en-US" b="1" lang="zh-CN"/>
          </a:p>
        </p:txBody>
      </p:sp>
      <p:sp>
        <p:nvSpPr>
          <p:cNvPr id="1049486" name="Line 12"/>
          <p:cNvSpPr>
            <a:spLocks noChangeShapeType="1"/>
          </p:cNvSpPr>
          <p:nvPr/>
        </p:nvSpPr>
        <p:spPr bwMode="auto">
          <a:xfrm>
            <a:off x="4478338" y="3063974"/>
            <a:ext cx="0" cy="407987"/>
          </a:xfrm>
          <a:prstGeom prst="line"/>
          <a:noFill/>
          <a:ln w="9525">
            <a:solidFill>
              <a:schemeClr val="tx1"/>
            </a:solidFill>
            <a:round/>
          </a:ln>
          <a:effectLst/>
        </p:spPr>
        <p:txBody>
          <a:bodyPr anchor="ctr" wrap="none"/>
          <a:p>
            <a:endParaRPr altLang="en-US" b="1" lang="zh-CN"/>
          </a:p>
        </p:txBody>
      </p:sp>
      <p:sp>
        <p:nvSpPr>
          <p:cNvPr id="1049487" name="Line 13"/>
          <p:cNvSpPr>
            <a:spLocks noChangeShapeType="1"/>
          </p:cNvSpPr>
          <p:nvPr/>
        </p:nvSpPr>
        <p:spPr bwMode="auto">
          <a:xfrm>
            <a:off x="3876410" y="3063974"/>
            <a:ext cx="0" cy="407987"/>
          </a:xfrm>
          <a:prstGeom prst="line"/>
          <a:noFill/>
          <a:ln w="9525">
            <a:solidFill>
              <a:schemeClr val="tx1"/>
            </a:solidFill>
            <a:round/>
          </a:ln>
          <a:effectLst/>
        </p:spPr>
        <p:txBody>
          <a:bodyPr anchor="ctr" wrap="none"/>
          <a:p>
            <a:endParaRPr altLang="en-US" b="1" lang="zh-CN"/>
          </a:p>
        </p:txBody>
      </p:sp>
      <p:sp>
        <p:nvSpPr>
          <p:cNvPr id="1049488" name="Rectangle 14"/>
          <p:cNvSpPr>
            <a:spLocks noChangeArrowheads="1"/>
          </p:cNvSpPr>
          <p:nvPr/>
        </p:nvSpPr>
        <p:spPr bwMode="auto">
          <a:xfrm>
            <a:off x="6251444" y="1851124"/>
            <a:ext cx="992319" cy="396875"/>
          </a:xfrm>
          <a:prstGeom prst="rect"/>
          <a:solidFill>
            <a:srgbClr val="CCECFF"/>
          </a:solidFill>
          <a:ln>
            <a:noFill/>
          </a:ln>
          <a:effectLst/>
        </p:spPr>
        <p:txBody>
          <a:bodyPr anchor="ctr" wrap="none"/>
          <a:p>
            <a:pPr eaLnBrk="1" hangingPunct="1"/>
            <a:endParaRPr altLang="en-US" b="1" lang="zh-CN"/>
          </a:p>
        </p:txBody>
      </p:sp>
      <p:sp>
        <p:nvSpPr>
          <p:cNvPr id="1049489" name="Rectangle 15"/>
          <p:cNvSpPr>
            <a:spLocks noChangeArrowheads="1"/>
          </p:cNvSpPr>
          <p:nvPr/>
        </p:nvSpPr>
        <p:spPr bwMode="auto">
          <a:xfrm>
            <a:off x="4808538" y="1851124"/>
            <a:ext cx="120385" cy="396875"/>
          </a:xfrm>
          <a:prstGeom prst="rect"/>
          <a:solidFill>
            <a:srgbClr val="CCECFF"/>
          </a:solidFill>
          <a:ln>
            <a:noFill/>
          </a:ln>
          <a:effectLst/>
        </p:spPr>
        <p:txBody>
          <a:bodyPr anchor="ctr" wrap="none"/>
          <a:p>
            <a:pPr eaLnBrk="1" hangingPunct="1"/>
            <a:endParaRPr altLang="en-US" b="1" lang="zh-CN"/>
          </a:p>
        </p:txBody>
      </p:sp>
      <p:sp>
        <p:nvSpPr>
          <p:cNvPr id="1049490" name="Rectangle 16"/>
          <p:cNvSpPr>
            <a:spLocks noChangeArrowheads="1"/>
          </p:cNvSpPr>
          <p:nvPr/>
        </p:nvSpPr>
        <p:spPr bwMode="auto">
          <a:xfrm>
            <a:off x="3365634" y="1851124"/>
            <a:ext cx="120385" cy="396875"/>
          </a:xfrm>
          <a:prstGeom prst="rect"/>
          <a:solidFill>
            <a:srgbClr val="CCECFF"/>
          </a:solidFill>
          <a:ln>
            <a:noFill/>
          </a:ln>
          <a:effectLst/>
        </p:spPr>
        <p:txBody>
          <a:bodyPr anchor="ctr" wrap="none"/>
          <a:p>
            <a:pPr eaLnBrk="1" hangingPunct="1"/>
            <a:endParaRPr altLang="en-US" b="1" lang="zh-CN"/>
          </a:p>
        </p:txBody>
      </p:sp>
      <p:sp>
        <p:nvSpPr>
          <p:cNvPr id="1049491" name="Text Box 17"/>
          <p:cNvSpPr txBox="1">
            <a:spLocks noChangeArrowheads="1"/>
          </p:cNvSpPr>
          <p:nvPr/>
        </p:nvSpPr>
        <p:spPr bwMode="auto">
          <a:xfrm>
            <a:off x="2227131" y="1830486"/>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方   法</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92" name="Line 18"/>
          <p:cNvSpPr>
            <a:spLocks noChangeShapeType="1"/>
          </p:cNvSpPr>
          <p:nvPr/>
        </p:nvSpPr>
        <p:spPr bwMode="auto">
          <a:xfrm>
            <a:off x="3365633" y="1841598"/>
            <a:ext cx="0" cy="406400"/>
          </a:xfrm>
          <a:prstGeom prst="line"/>
          <a:noFill/>
          <a:ln w="9525">
            <a:solidFill>
              <a:schemeClr val="tx1"/>
            </a:solidFill>
            <a:round/>
          </a:ln>
          <a:effectLst/>
        </p:spPr>
        <p:txBody>
          <a:bodyPr anchor="ctr" wrap="none"/>
          <a:p>
            <a:endParaRPr altLang="en-US" b="1" lang="zh-CN"/>
          </a:p>
        </p:txBody>
      </p:sp>
      <p:sp>
        <p:nvSpPr>
          <p:cNvPr id="1049493" name="Line 19"/>
          <p:cNvSpPr>
            <a:spLocks noChangeShapeType="1"/>
          </p:cNvSpPr>
          <p:nvPr/>
        </p:nvSpPr>
        <p:spPr bwMode="auto">
          <a:xfrm>
            <a:off x="3486018" y="1841598"/>
            <a:ext cx="0" cy="406400"/>
          </a:xfrm>
          <a:prstGeom prst="line"/>
          <a:noFill/>
          <a:ln w="9525">
            <a:solidFill>
              <a:schemeClr val="tx1"/>
            </a:solidFill>
            <a:round/>
          </a:ln>
          <a:effectLst/>
        </p:spPr>
        <p:txBody>
          <a:bodyPr anchor="ctr" wrap="none"/>
          <a:p>
            <a:endParaRPr altLang="en-US" b="1" lang="zh-CN"/>
          </a:p>
        </p:txBody>
      </p:sp>
      <p:sp>
        <p:nvSpPr>
          <p:cNvPr id="1049494" name="Line 20"/>
          <p:cNvSpPr>
            <a:spLocks noChangeShapeType="1"/>
          </p:cNvSpPr>
          <p:nvPr/>
        </p:nvSpPr>
        <p:spPr bwMode="auto">
          <a:xfrm>
            <a:off x="4808538" y="1841598"/>
            <a:ext cx="0" cy="406400"/>
          </a:xfrm>
          <a:prstGeom prst="line"/>
          <a:noFill/>
          <a:ln w="9525">
            <a:solidFill>
              <a:schemeClr val="tx1"/>
            </a:solidFill>
            <a:round/>
          </a:ln>
          <a:effectLst/>
        </p:spPr>
        <p:txBody>
          <a:bodyPr anchor="ctr" wrap="none"/>
          <a:p>
            <a:endParaRPr altLang="en-US" b="1" lang="zh-CN"/>
          </a:p>
        </p:txBody>
      </p:sp>
      <p:sp>
        <p:nvSpPr>
          <p:cNvPr id="1049495" name="Line 21"/>
          <p:cNvSpPr>
            <a:spLocks noChangeShapeType="1"/>
          </p:cNvSpPr>
          <p:nvPr/>
        </p:nvSpPr>
        <p:spPr bwMode="auto">
          <a:xfrm>
            <a:off x="4928923" y="1841598"/>
            <a:ext cx="0" cy="406400"/>
          </a:xfrm>
          <a:prstGeom prst="line"/>
          <a:noFill/>
          <a:ln w="9525">
            <a:solidFill>
              <a:schemeClr val="tx1"/>
            </a:solidFill>
            <a:round/>
          </a:ln>
          <a:effectLst/>
        </p:spPr>
        <p:txBody>
          <a:bodyPr anchor="ctr" wrap="none"/>
          <a:p>
            <a:endParaRPr altLang="en-US" b="1" lang="zh-CN"/>
          </a:p>
        </p:txBody>
      </p:sp>
      <p:sp>
        <p:nvSpPr>
          <p:cNvPr id="1049496" name="Line 22"/>
          <p:cNvSpPr>
            <a:spLocks noChangeShapeType="1"/>
          </p:cNvSpPr>
          <p:nvPr/>
        </p:nvSpPr>
        <p:spPr bwMode="auto">
          <a:xfrm>
            <a:off x="6251443" y="1841598"/>
            <a:ext cx="0" cy="406400"/>
          </a:xfrm>
          <a:prstGeom prst="line"/>
          <a:noFill/>
          <a:ln w="9525">
            <a:solidFill>
              <a:schemeClr val="tx1"/>
            </a:solidFill>
            <a:round/>
          </a:ln>
          <a:effectLst/>
        </p:spPr>
        <p:txBody>
          <a:bodyPr anchor="ctr" wrap="none"/>
          <a:p>
            <a:endParaRPr altLang="en-US" b="1" lang="zh-CN"/>
          </a:p>
        </p:txBody>
      </p:sp>
      <p:sp>
        <p:nvSpPr>
          <p:cNvPr id="1049497" name="Text Box 23"/>
          <p:cNvSpPr txBox="1">
            <a:spLocks noChangeArrowheads="1"/>
          </p:cNvSpPr>
          <p:nvPr/>
        </p:nvSpPr>
        <p:spPr bwMode="auto">
          <a:xfrm>
            <a:off x="3716471" y="1830486"/>
            <a:ext cx="71365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URL</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498" name="Text Box 24"/>
          <p:cNvSpPr txBox="1">
            <a:spLocks noChangeArrowheads="1"/>
          </p:cNvSpPr>
          <p:nvPr/>
        </p:nvSpPr>
        <p:spPr bwMode="auto">
          <a:xfrm>
            <a:off x="5066506" y="1830486"/>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版   本</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499" name="Text Box 25"/>
          <p:cNvSpPr txBox="1">
            <a:spLocks noChangeArrowheads="1"/>
          </p:cNvSpPr>
          <p:nvPr/>
        </p:nvSpPr>
        <p:spPr bwMode="auto">
          <a:xfrm>
            <a:off x="2049992" y="2243236"/>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00" name="Line 26"/>
          <p:cNvSpPr>
            <a:spLocks noChangeShapeType="1"/>
          </p:cNvSpPr>
          <p:nvPr/>
        </p:nvSpPr>
        <p:spPr bwMode="auto">
          <a:xfrm>
            <a:off x="3726789" y="2247999"/>
            <a:ext cx="0" cy="407987"/>
          </a:xfrm>
          <a:prstGeom prst="line"/>
          <a:noFill/>
          <a:ln w="9525">
            <a:solidFill>
              <a:schemeClr val="tx1"/>
            </a:solidFill>
            <a:round/>
          </a:ln>
          <a:effectLst/>
        </p:spPr>
        <p:txBody>
          <a:bodyPr anchor="ctr" wrap="none"/>
          <a:p>
            <a:endParaRPr altLang="en-US" b="1" lang="zh-CN"/>
          </a:p>
        </p:txBody>
      </p:sp>
      <p:sp>
        <p:nvSpPr>
          <p:cNvPr id="1049501" name="Line 27"/>
          <p:cNvSpPr>
            <a:spLocks noChangeShapeType="1"/>
          </p:cNvSpPr>
          <p:nvPr/>
        </p:nvSpPr>
        <p:spPr bwMode="auto">
          <a:xfrm>
            <a:off x="4478338" y="2247999"/>
            <a:ext cx="0" cy="407987"/>
          </a:xfrm>
          <a:prstGeom prst="line"/>
          <a:noFill/>
          <a:ln w="9525">
            <a:solidFill>
              <a:schemeClr val="tx1"/>
            </a:solidFill>
            <a:round/>
          </a:ln>
          <a:effectLst/>
        </p:spPr>
        <p:txBody>
          <a:bodyPr anchor="ctr" wrap="none"/>
          <a:p>
            <a:endParaRPr altLang="en-US" b="1" lang="zh-CN"/>
          </a:p>
        </p:txBody>
      </p:sp>
      <p:sp>
        <p:nvSpPr>
          <p:cNvPr id="1049502" name="Text Box 28"/>
          <p:cNvSpPr txBox="1">
            <a:spLocks noChangeArrowheads="1"/>
          </p:cNvSpPr>
          <p:nvPr/>
        </p:nvSpPr>
        <p:spPr bwMode="auto">
          <a:xfrm>
            <a:off x="5689071" y="2659161"/>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03" name="Line 29"/>
          <p:cNvSpPr>
            <a:spLocks noChangeShapeType="1"/>
          </p:cNvSpPr>
          <p:nvPr/>
        </p:nvSpPr>
        <p:spPr bwMode="auto">
          <a:xfrm>
            <a:off x="3876410" y="2247999"/>
            <a:ext cx="0" cy="407987"/>
          </a:xfrm>
          <a:prstGeom prst="line"/>
          <a:noFill/>
          <a:ln w="9525">
            <a:solidFill>
              <a:schemeClr val="tx1"/>
            </a:solidFill>
            <a:round/>
          </a:ln>
          <a:effectLst/>
        </p:spPr>
        <p:txBody>
          <a:bodyPr anchor="ctr" wrap="none"/>
          <a:p>
            <a:endParaRPr altLang="en-US" b="1" lang="zh-CN"/>
          </a:p>
        </p:txBody>
      </p:sp>
      <p:sp>
        <p:nvSpPr>
          <p:cNvPr id="1049504" name="Text Box 30"/>
          <p:cNvSpPr txBox="1">
            <a:spLocks noChangeArrowheads="1"/>
          </p:cNvSpPr>
          <p:nvPr/>
        </p:nvSpPr>
        <p:spPr bwMode="auto">
          <a:xfrm>
            <a:off x="3647679" y="2244824"/>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05" name="Text Box 31"/>
          <p:cNvSpPr txBox="1">
            <a:spLocks noChangeArrowheads="1"/>
          </p:cNvSpPr>
          <p:nvPr/>
        </p:nvSpPr>
        <p:spPr bwMode="auto">
          <a:xfrm>
            <a:off x="4008835" y="2251174"/>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06" name="Text Box 32"/>
          <p:cNvSpPr txBox="1">
            <a:spLocks noChangeArrowheads="1"/>
          </p:cNvSpPr>
          <p:nvPr/>
        </p:nvSpPr>
        <p:spPr bwMode="auto">
          <a:xfrm>
            <a:off x="2044834" y="3051274"/>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07" name="Text Box 33"/>
          <p:cNvSpPr txBox="1">
            <a:spLocks noChangeArrowheads="1"/>
          </p:cNvSpPr>
          <p:nvPr/>
        </p:nvSpPr>
        <p:spPr bwMode="auto">
          <a:xfrm>
            <a:off x="4034631" y="3063974"/>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08" name="Text Box 34"/>
          <p:cNvSpPr txBox="1">
            <a:spLocks noChangeArrowheads="1"/>
          </p:cNvSpPr>
          <p:nvPr/>
        </p:nvSpPr>
        <p:spPr bwMode="auto">
          <a:xfrm>
            <a:off x="3606404" y="3683099"/>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09" name="Text Box 35"/>
          <p:cNvSpPr txBox="1">
            <a:spLocks noChangeArrowheads="1"/>
          </p:cNvSpPr>
          <p:nvPr/>
        </p:nvSpPr>
        <p:spPr bwMode="auto">
          <a:xfrm rot="-5400000">
            <a:off x="2871614" y="2686912"/>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10" name="AutoShape 36"/>
          <p:cNvSpPr/>
          <p:nvPr/>
        </p:nvSpPr>
        <p:spPr bwMode="auto">
          <a:xfrm>
            <a:off x="5515372" y="2300386"/>
            <a:ext cx="240771" cy="1171575"/>
          </a:xfrm>
          <a:prstGeom prst="rightBrace">
            <a:avLst>
              <a:gd name="adj1" fmla="val 43929"/>
              <a:gd name="adj2" fmla="val 50000"/>
            </a:avLst>
          </a:prstGeom>
          <a:noFill/>
          <a:ln w="19050">
            <a:solidFill>
              <a:srgbClr val="333399"/>
            </a:solidFill>
            <a:round/>
          </a:ln>
          <a:effectLst/>
        </p:spPr>
        <p:txBody>
          <a:bodyPr anchor="ctr" wrap="none"/>
          <a:p>
            <a:pPr eaLnBrk="1" hangingPunct="1"/>
            <a:endParaRPr altLang="en-US" b="1" lang="zh-CN"/>
          </a:p>
        </p:txBody>
      </p:sp>
      <p:sp>
        <p:nvSpPr>
          <p:cNvPr id="1049511" name="Rectangle 37"/>
          <p:cNvSpPr>
            <a:spLocks noChangeArrowheads="1"/>
          </p:cNvSpPr>
          <p:nvPr/>
        </p:nvSpPr>
        <p:spPr bwMode="auto">
          <a:xfrm>
            <a:off x="2041393" y="3878361"/>
            <a:ext cx="5413904" cy="917575"/>
          </a:xfrm>
          <a:prstGeom prst="rect"/>
          <a:solidFill>
            <a:srgbClr val="FFCCFF"/>
          </a:solidFill>
          <a:ln w="9525">
            <a:solidFill>
              <a:schemeClr val="tx1"/>
            </a:solidFill>
            <a:miter lim="800000"/>
          </a:ln>
          <a:effectLst/>
        </p:spPr>
        <p:txBody>
          <a:bodyPr anchor="ctr" wrap="none"/>
          <a:p>
            <a:pPr eaLnBrk="1" hangingPunct="1"/>
            <a:endParaRPr altLang="en-US" b="1" lang="zh-CN"/>
          </a:p>
        </p:txBody>
      </p:sp>
      <p:sp>
        <p:nvSpPr>
          <p:cNvPr id="1049512" name="Text Box 38"/>
          <p:cNvSpPr txBox="1">
            <a:spLocks noChangeArrowheads="1"/>
          </p:cNvSpPr>
          <p:nvPr/>
        </p:nvSpPr>
        <p:spPr bwMode="auto">
          <a:xfrm>
            <a:off x="3831537" y="3972023"/>
            <a:ext cx="1723549" cy="707886"/>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2000" kumimoji="1" lang="zh-CN">
                <a:solidFill>
                  <a:srgbClr val="333399"/>
                </a:solidFill>
                <a:latin typeface="Arial" panose="020B0604020202020204" pitchFamily="34" charset="0"/>
                <a:ea typeface="黑体" panose="02010609060101010101" pitchFamily="2" charset="-122"/>
              </a:rPr>
              <a:t>实体主体</a:t>
            </a:r>
            <a:endParaRPr altLang="en-US" b="1" sz="2000" kumimoji="1" lang="zh-CN">
              <a:solidFill>
                <a:srgbClr val="333399"/>
              </a:solidFill>
              <a:latin typeface="Arial" panose="020B0604020202020204" pitchFamily="34" charset="0"/>
              <a:ea typeface="黑体" panose="02010609060101010101" pitchFamily="2" charset="-122"/>
            </a:endParaRPr>
          </a:p>
          <a:p>
            <a:pPr algn="ctr" eaLnBrk="1" hangingPunct="1"/>
            <a:r>
              <a:rPr altLang="en-US" b="1" sz="2000" kumimoji="1" lang="zh-CN">
                <a:solidFill>
                  <a:srgbClr val="333399"/>
                </a:solidFill>
                <a:latin typeface="Arial" panose="020B0604020202020204" pitchFamily="34" charset="0"/>
                <a:ea typeface="黑体" panose="02010609060101010101" pitchFamily="2" charset="-122"/>
              </a:rPr>
              <a:t>（通常不用）</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13" name="Text Box 39"/>
          <p:cNvSpPr txBox="1">
            <a:spLocks noChangeArrowheads="1"/>
          </p:cNvSpPr>
          <p:nvPr/>
        </p:nvSpPr>
        <p:spPr bwMode="auto">
          <a:xfrm>
            <a:off x="7204208" y="1830486"/>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请求行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14" name="Line 40"/>
          <p:cNvSpPr>
            <a:spLocks noChangeShapeType="1"/>
          </p:cNvSpPr>
          <p:nvPr/>
        </p:nvSpPr>
        <p:spPr bwMode="auto">
          <a:xfrm>
            <a:off x="2041393" y="2655985"/>
            <a:ext cx="0" cy="407988"/>
          </a:xfrm>
          <a:prstGeom prst="line"/>
          <a:noFill/>
          <a:ln w="9525">
            <a:solidFill>
              <a:schemeClr val="tx1"/>
            </a:solidFill>
            <a:round/>
          </a:ln>
          <a:effectLst/>
        </p:spPr>
        <p:txBody>
          <a:bodyPr anchor="ctr" wrap="none"/>
          <a:p>
            <a:endParaRPr altLang="en-US" b="1" lang="zh-CN"/>
          </a:p>
        </p:txBody>
      </p:sp>
      <p:sp>
        <p:nvSpPr>
          <p:cNvPr id="1049515" name="Line 41"/>
          <p:cNvSpPr>
            <a:spLocks noChangeShapeType="1"/>
          </p:cNvSpPr>
          <p:nvPr/>
        </p:nvSpPr>
        <p:spPr bwMode="auto">
          <a:xfrm>
            <a:off x="2041393" y="3471960"/>
            <a:ext cx="0" cy="406400"/>
          </a:xfrm>
          <a:prstGeom prst="line"/>
          <a:noFill/>
          <a:ln w="9525">
            <a:solidFill>
              <a:schemeClr val="tx1"/>
            </a:solidFill>
            <a:round/>
          </a:ln>
          <a:effectLst/>
        </p:spPr>
        <p:txBody>
          <a:bodyPr anchor="ctr" wrap="none"/>
          <a:p>
            <a:endParaRPr altLang="en-US" b="1" lang="zh-CN"/>
          </a:p>
        </p:txBody>
      </p:sp>
      <p:sp>
        <p:nvSpPr>
          <p:cNvPr id="1049516" name="Line 42"/>
          <p:cNvSpPr>
            <a:spLocks noChangeShapeType="1"/>
          </p:cNvSpPr>
          <p:nvPr/>
        </p:nvSpPr>
        <p:spPr bwMode="auto">
          <a:xfrm>
            <a:off x="3033713" y="3471960"/>
            <a:ext cx="0" cy="406400"/>
          </a:xfrm>
          <a:prstGeom prst="line"/>
          <a:noFill/>
          <a:ln w="9525">
            <a:solidFill>
              <a:schemeClr val="tx1"/>
            </a:solidFill>
            <a:round/>
          </a:ln>
          <a:effectLst/>
        </p:spPr>
        <p:txBody>
          <a:bodyPr anchor="ctr" wrap="none"/>
          <a:p>
            <a:endParaRPr altLang="en-US" b="1" lang="zh-CN"/>
          </a:p>
        </p:txBody>
      </p:sp>
      <p:sp>
        <p:nvSpPr>
          <p:cNvPr id="1049517" name="Line 43"/>
          <p:cNvSpPr>
            <a:spLocks noChangeShapeType="1"/>
          </p:cNvSpPr>
          <p:nvPr/>
        </p:nvSpPr>
        <p:spPr bwMode="auto">
          <a:xfrm>
            <a:off x="5439702" y="2655985"/>
            <a:ext cx="0" cy="407988"/>
          </a:xfrm>
          <a:prstGeom prst="line"/>
          <a:noFill/>
          <a:ln w="9525">
            <a:solidFill>
              <a:schemeClr val="tx1"/>
            </a:solidFill>
            <a:round/>
          </a:ln>
          <a:effectLst/>
        </p:spPr>
        <p:txBody>
          <a:bodyPr anchor="ctr" wrap="none"/>
          <a:p>
            <a:endParaRPr altLang="en-US" b="1" lang="zh-CN"/>
          </a:p>
        </p:txBody>
      </p:sp>
      <p:sp>
        <p:nvSpPr>
          <p:cNvPr id="1049518" name="Text Box 44"/>
          <p:cNvSpPr txBox="1">
            <a:spLocks noChangeArrowheads="1"/>
          </p:cNvSpPr>
          <p:nvPr/>
        </p:nvSpPr>
        <p:spPr bwMode="auto">
          <a:xfrm>
            <a:off x="3737108" y="1181199"/>
            <a:ext cx="69762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空格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19" name="Text Box 45"/>
          <p:cNvSpPr txBox="1">
            <a:spLocks noChangeArrowheads="1"/>
          </p:cNvSpPr>
          <p:nvPr/>
        </p:nvSpPr>
        <p:spPr bwMode="auto">
          <a:xfrm>
            <a:off x="5835254" y="1181199"/>
            <a:ext cx="121058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回车换行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20" name="Line 46"/>
          <p:cNvSpPr>
            <a:spLocks noChangeShapeType="1"/>
          </p:cNvSpPr>
          <p:nvPr/>
        </p:nvSpPr>
        <p:spPr bwMode="auto">
          <a:xfrm>
            <a:off x="4397508" y="1535210"/>
            <a:ext cx="441986" cy="306388"/>
          </a:xfrm>
          <a:prstGeom prst="line"/>
          <a:noFill/>
          <a:ln w="19050">
            <a:solidFill>
              <a:srgbClr val="333399"/>
            </a:solidFill>
            <a:round/>
            <a:tailEnd type="triangle" w="sm" len="med"/>
          </a:ln>
          <a:effectLst/>
        </p:spPr>
        <p:txBody>
          <a:bodyPr anchor="ctr" wrap="none"/>
          <a:p>
            <a:endParaRPr altLang="en-US" b="1" lang="zh-CN"/>
          </a:p>
        </p:txBody>
      </p:sp>
      <p:sp>
        <p:nvSpPr>
          <p:cNvPr id="1049521" name="Line 47"/>
          <p:cNvSpPr>
            <a:spLocks noChangeShapeType="1"/>
          </p:cNvSpPr>
          <p:nvPr/>
        </p:nvSpPr>
        <p:spPr bwMode="auto">
          <a:xfrm flipH="1">
            <a:off x="3394869" y="1535210"/>
            <a:ext cx="481542" cy="306388"/>
          </a:xfrm>
          <a:prstGeom prst="line"/>
          <a:noFill/>
          <a:ln w="19050">
            <a:solidFill>
              <a:srgbClr val="333399"/>
            </a:solidFill>
            <a:round/>
            <a:tailEnd type="triangle" w="sm" len="med"/>
          </a:ln>
          <a:effectLst/>
        </p:spPr>
        <p:txBody>
          <a:bodyPr anchor="ctr" wrap="none"/>
          <a:p>
            <a:endParaRPr altLang="en-US" b="1" lang="zh-CN"/>
          </a:p>
        </p:txBody>
      </p:sp>
      <p:sp>
        <p:nvSpPr>
          <p:cNvPr id="1049522" name="Line 48"/>
          <p:cNvSpPr>
            <a:spLocks noChangeShapeType="1"/>
          </p:cNvSpPr>
          <p:nvPr/>
        </p:nvSpPr>
        <p:spPr bwMode="auto">
          <a:xfrm>
            <a:off x="6481895" y="1535210"/>
            <a:ext cx="240771" cy="306388"/>
          </a:xfrm>
          <a:prstGeom prst="line"/>
          <a:noFill/>
          <a:ln w="19050">
            <a:solidFill>
              <a:srgbClr val="333399"/>
            </a:solidFill>
            <a:round/>
            <a:tailEnd type="triangle" w="sm" len="med"/>
          </a:ln>
          <a:effectLst/>
        </p:spPr>
        <p:txBody>
          <a:bodyPr anchor="ctr" wrap="none"/>
          <a:p>
            <a:endParaRPr altLang="en-US" b="1" lang="zh-CN"/>
          </a:p>
        </p:txBody>
      </p:sp>
      <p:sp>
        <p:nvSpPr>
          <p:cNvPr id="1049523" name="Line 49"/>
          <p:cNvSpPr>
            <a:spLocks noChangeShapeType="1"/>
          </p:cNvSpPr>
          <p:nvPr/>
        </p:nvSpPr>
        <p:spPr bwMode="auto">
          <a:xfrm>
            <a:off x="3996796" y="3063974"/>
            <a:ext cx="0" cy="407987"/>
          </a:xfrm>
          <a:prstGeom prst="line"/>
          <a:noFill/>
          <a:ln w="9525">
            <a:solidFill>
              <a:schemeClr val="tx1"/>
            </a:solidFill>
            <a:round/>
          </a:ln>
          <a:effectLst/>
        </p:spPr>
        <p:txBody>
          <a:bodyPr anchor="ctr" wrap="none"/>
          <a:p>
            <a:endParaRPr altLang="en-US" b="1" lang="zh-CN"/>
          </a:p>
        </p:txBody>
      </p:sp>
      <p:sp>
        <p:nvSpPr>
          <p:cNvPr id="1049524" name="Line 50"/>
          <p:cNvSpPr>
            <a:spLocks noChangeShapeType="1"/>
          </p:cNvSpPr>
          <p:nvPr/>
        </p:nvSpPr>
        <p:spPr bwMode="auto">
          <a:xfrm>
            <a:off x="3996796" y="2247999"/>
            <a:ext cx="0" cy="407987"/>
          </a:xfrm>
          <a:prstGeom prst="line"/>
          <a:noFill/>
          <a:ln w="9525">
            <a:solidFill>
              <a:schemeClr val="tx1"/>
            </a:solidFill>
            <a:round/>
          </a:ln>
          <a:effectLst/>
        </p:spPr>
        <p:txBody>
          <a:bodyPr anchor="ctr" wrap="none"/>
          <a:p>
            <a:endParaRPr altLang="en-US" b="1" lang="zh-CN"/>
          </a:p>
        </p:txBody>
      </p:sp>
      <p:sp>
        <p:nvSpPr>
          <p:cNvPr id="1049525" name="Text Box 51"/>
          <p:cNvSpPr txBox="1">
            <a:spLocks noChangeArrowheads="1"/>
          </p:cNvSpPr>
          <p:nvPr/>
        </p:nvSpPr>
        <p:spPr bwMode="auto">
          <a:xfrm>
            <a:off x="3647679" y="3065561"/>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26" name="Text Box 52"/>
          <p:cNvSpPr txBox="1">
            <a:spLocks noChangeArrowheads="1"/>
          </p:cNvSpPr>
          <p:nvPr/>
        </p:nvSpPr>
        <p:spPr bwMode="auto">
          <a:xfrm>
            <a:off x="6206729" y="1830486"/>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27" name="Text Box 53"/>
          <p:cNvSpPr txBox="1">
            <a:spLocks noChangeArrowheads="1"/>
          </p:cNvSpPr>
          <p:nvPr/>
        </p:nvSpPr>
        <p:spPr bwMode="auto">
          <a:xfrm>
            <a:off x="4493816" y="3071911"/>
            <a:ext cx="920088" cy="3968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dirty="0" sz="2000" kumimoji="1" lang="en-US">
                <a:solidFill>
                  <a:srgbClr val="333399"/>
                </a:solidFill>
                <a:latin typeface="Arial" panose="020B0604020202020204" pitchFamily="34" charset="0"/>
                <a:ea typeface="黑体" panose="02010609060101010101" pitchFamily="2" charset="-122"/>
              </a:rPr>
              <a:t>CRLF</a:t>
            </a:r>
            <a:endParaRPr altLang="zh-CN" b="1" dirty="0" sz="2000" kumimoji="1" lang="en-US">
              <a:solidFill>
                <a:srgbClr val="333399"/>
              </a:solidFill>
              <a:latin typeface="Arial" panose="020B0604020202020204" pitchFamily="34" charset="0"/>
              <a:ea typeface="黑体" panose="02010609060101010101" pitchFamily="2" charset="-122"/>
            </a:endParaRPr>
          </a:p>
        </p:txBody>
      </p:sp>
      <p:sp>
        <p:nvSpPr>
          <p:cNvPr id="1049528" name="Text Box 54"/>
          <p:cNvSpPr txBox="1">
            <a:spLocks noChangeArrowheads="1"/>
          </p:cNvSpPr>
          <p:nvPr/>
        </p:nvSpPr>
        <p:spPr bwMode="auto">
          <a:xfrm>
            <a:off x="4500695" y="2262286"/>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29" name="Text Box 55"/>
          <p:cNvSpPr txBox="1">
            <a:spLocks noChangeArrowheads="1"/>
          </p:cNvSpPr>
          <p:nvPr/>
        </p:nvSpPr>
        <p:spPr bwMode="auto">
          <a:xfrm>
            <a:off x="2044833" y="3464024"/>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30" name="Text Box 56"/>
          <p:cNvSpPr txBox="1">
            <a:spLocks noChangeArrowheads="1"/>
          </p:cNvSpPr>
          <p:nvPr/>
        </p:nvSpPr>
        <p:spPr bwMode="auto">
          <a:xfrm>
            <a:off x="1754188" y="4926111"/>
            <a:ext cx="5850731" cy="519113"/>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dirty="0" sz="2800" lang="en-US">
                <a:solidFill>
                  <a:srgbClr val="0000FF"/>
                </a:solidFill>
                <a:latin typeface="Arial" panose="020B0604020202020204" pitchFamily="34" charset="0"/>
                <a:ea typeface="黑体" panose="02010609060101010101" pitchFamily="2" charset="-122"/>
              </a:rPr>
              <a:t>“URL”</a:t>
            </a:r>
            <a:r>
              <a:rPr altLang="en-US" b="1" dirty="0" sz="2800" lang="zh-CN">
                <a:solidFill>
                  <a:srgbClr val="0000FF"/>
                </a:solidFill>
                <a:latin typeface="黑体" panose="02010609060101010101" pitchFamily="2" charset="-122"/>
                <a:ea typeface="黑体" panose="02010609060101010101" pitchFamily="2" charset="-122"/>
              </a:rPr>
              <a:t>是所请求的资源的</a:t>
            </a:r>
            <a:r>
              <a:rPr altLang="en-US" b="1" dirty="0" sz="2800" lang="zh-CN">
                <a:solidFill>
                  <a:srgbClr val="0000FF"/>
                </a:solidFill>
                <a:latin typeface="Arial" panose="020B0604020202020204" pitchFamily="34" charset="0"/>
                <a:ea typeface="黑体" panose="02010609060101010101" pitchFamily="2" charset="-122"/>
              </a:rPr>
              <a:t> </a:t>
            </a:r>
            <a:r>
              <a:rPr altLang="zh-CN" b="1" dirty="0" sz="2800" lang="en-US">
                <a:solidFill>
                  <a:srgbClr val="0000FF"/>
                </a:solidFill>
                <a:latin typeface="Arial" panose="020B0604020202020204" pitchFamily="34" charset="0"/>
                <a:ea typeface="黑体" panose="02010609060101010101" pitchFamily="2" charset="-122"/>
              </a:rPr>
              <a:t>URL</a:t>
            </a:r>
            <a:r>
              <a:rPr altLang="en-US" b="1" dirty="0" sz="2800" lang="zh-CN">
                <a:solidFill>
                  <a:srgbClr val="0000FF"/>
                </a:solidFill>
                <a:latin typeface="Arial" panose="020B0604020202020204" pitchFamily="34" charset="0"/>
                <a:ea typeface="黑体" panose="02010609060101010101" pitchFamily="2" charset="-122"/>
              </a:rPr>
              <a:t>。</a:t>
            </a:r>
            <a:endParaRPr altLang="en-US" b="1" dirty="0" sz="2800" lang="zh-CN">
              <a:solidFill>
                <a:srgbClr val="0000FF"/>
              </a:solidFill>
              <a:latin typeface="Arial" panose="020B0604020202020204" pitchFamily="34" charset="0"/>
              <a:ea typeface="黑体" panose="02010609060101010101" pitchFamily="2" charset="-122"/>
            </a:endParaRPr>
          </a:p>
        </p:txBody>
      </p:sp>
      <p:sp>
        <p:nvSpPr>
          <p:cNvPr id="1049531" name="Rectangle 57"/>
          <p:cNvSpPr>
            <a:spLocks noChangeArrowheads="1"/>
          </p:cNvSpPr>
          <p:nvPr/>
        </p:nvSpPr>
        <p:spPr bwMode="auto">
          <a:xfrm>
            <a:off x="3393149" y="1757461"/>
            <a:ext cx="1559851" cy="576263"/>
          </a:xfrm>
          <a:prstGeom prst="rect"/>
          <a:noFill/>
          <a:ln w="57150">
            <a:solidFill>
              <a:schemeClr val="hlink"/>
            </a:solidFill>
            <a:miter lim="800000"/>
          </a:ln>
          <a:effectLst/>
        </p:spPr>
        <p:txBody>
          <a:bodyPr anchor="ctr" wrap="none"/>
          <a:p>
            <a:pPr eaLnBrk="1" hangingPunct="1"/>
            <a:endParaRPr altLang="en-US" b="1"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0"/>
                                  </p:stCondLst>
                                  <p:childTnLst>
                                    <p:set>
                                      <p:cBhvr>
                                        <p:cTn dur="1" fill="hold" id="6">
                                          <p:stCondLst>
                                            <p:cond delay="0"/>
                                          </p:stCondLst>
                                        </p:cTn>
                                        <p:tgtEl>
                                          <p:spTgt spid="1049531"/>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495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31" grpId="0" animBg="1"/>
      <p:bldP spid="1049531"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9535" name="Rectangle 2"/>
          <p:cNvSpPr>
            <a:spLocks noChangeArrowheads="1"/>
          </p:cNvSpPr>
          <p:nvPr/>
        </p:nvSpPr>
        <p:spPr bwMode="auto">
          <a:xfrm>
            <a:off x="2041393" y="3063974"/>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536" name="Rectangle 3"/>
          <p:cNvSpPr>
            <a:spLocks noChangeArrowheads="1"/>
          </p:cNvSpPr>
          <p:nvPr/>
        </p:nvSpPr>
        <p:spPr bwMode="auto">
          <a:xfrm>
            <a:off x="2041393" y="2247999"/>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537" name="Rectangle 4"/>
          <p:cNvSpPr>
            <a:spLocks noChangeArrowheads="1"/>
          </p:cNvSpPr>
          <p:nvPr/>
        </p:nvSpPr>
        <p:spPr bwMode="auto">
          <a:xfrm>
            <a:off x="2041394" y="1841598"/>
            <a:ext cx="5202369" cy="406400"/>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538" name="Rectangle 5"/>
          <p:cNvSpPr>
            <a:spLocks noGrp="1" noChangeArrowheads="1"/>
          </p:cNvSpPr>
          <p:nvPr>
            <p:ph type="title"/>
          </p:nvPr>
        </p:nvSpPr>
        <p:spPr/>
        <p:txBody>
          <a:bodyPr/>
          <a:p>
            <a:pPr algn="ctr" eaLnBrk="1" hangingPunct="1"/>
            <a:r>
              <a:rPr altLang="zh-CN" dirty="0" lang="en-US"/>
              <a:t>HTTP </a:t>
            </a:r>
            <a:r>
              <a:rPr dirty="0"/>
              <a:t>的报文结构（请求报文） </a:t>
            </a:r>
            <a:endParaRPr dirty="0"/>
          </a:p>
        </p:txBody>
      </p:sp>
      <p:sp>
        <p:nvSpPr>
          <p:cNvPr id="1049539" name="Rectangle 6"/>
          <p:cNvSpPr>
            <a:spLocks noChangeArrowheads="1"/>
          </p:cNvSpPr>
          <p:nvPr/>
        </p:nvSpPr>
        <p:spPr bwMode="auto">
          <a:xfrm>
            <a:off x="4478338" y="3073499"/>
            <a:ext cx="961364" cy="388937"/>
          </a:xfrm>
          <a:prstGeom prst="rect"/>
          <a:solidFill>
            <a:srgbClr val="CCECFF"/>
          </a:solidFill>
          <a:ln>
            <a:noFill/>
          </a:ln>
          <a:effectLst/>
        </p:spPr>
        <p:txBody>
          <a:bodyPr anchor="ctr" wrap="none"/>
          <a:p>
            <a:pPr eaLnBrk="1" hangingPunct="1"/>
            <a:endParaRPr altLang="en-US" b="1" lang="zh-CN"/>
          </a:p>
        </p:txBody>
      </p:sp>
      <p:sp>
        <p:nvSpPr>
          <p:cNvPr id="1049540" name="Rectangle 7"/>
          <p:cNvSpPr>
            <a:spLocks noChangeArrowheads="1"/>
          </p:cNvSpPr>
          <p:nvPr/>
        </p:nvSpPr>
        <p:spPr bwMode="auto">
          <a:xfrm>
            <a:off x="2048273" y="3491010"/>
            <a:ext cx="985440" cy="387350"/>
          </a:xfrm>
          <a:prstGeom prst="rect"/>
          <a:solidFill>
            <a:srgbClr val="CCECFF"/>
          </a:solidFill>
          <a:ln>
            <a:noFill/>
          </a:ln>
          <a:effectLst/>
        </p:spPr>
        <p:txBody>
          <a:bodyPr anchor="ctr" wrap="none"/>
          <a:p>
            <a:pPr eaLnBrk="1" hangingPunct="1"/>
            <a:endParaRPr altLang="en-US" b="1" lang="zh-CN"/>
          </a:p>
        </p:txBody>
      </p:sp>
      <p:sp>
        <p:nvSpPr>
          <p:cNvPr id="1049541" name="Rectangle 8"/>
          <p:cNvSpPr>
            <a:spLocks noChangeArrowheads="1"/>
          </p:cNvSpPr>
          <p:nvPr/>
        </p:nvSpPr>
        <p:spPr bwMode="auto">
          <a:xfrm>
            <a:off x="4478338" y="2257523"/>
            <a:ext cx="961364" cy="398462"/>
          </a:xfrm>
          <a:prstGeom prst="rect"/>
          <a:solidFill>
            <a:srgbClr val="CCECFF"/>
          </a:solidFill>
          <a:ln>
            <a:noFill/>
          </a:ln>
          <a:effectLst/>
        </p:spPr>
        <p:txBody>
          <a:bodyPr anchor="ctr" wrap="none"/>
          <a:p>
            <a:pPr eaLnBrk="1" hangingPunct="1"/>
            <a:endParaRPr altLang="en-US" b="1" lang="zh-CN"/>
          </a:p>
        </p:txBody>
      </p:sp>
      <p:sp>
        <p:nvSpPr>
          <p:cNvPr id="1049542" name="Rectangle 9"/>
          <p:cNvSpPr>
            <a:spLocks noChangeArrowheads="1"/>
          </p:cNvSpPr>
          <p:nvPr/>
        </p:nvSpPr>
        <p:spPr bwMode="auto">
          <a:xfrm>
            <a:off x="3876410" y="3073498"/>
            <a:ext cx="130704" cy="398462"/>
          </a:xfrm>
          <a:prstGeom prst="rect"/>
          <a:solidFill>
            <a:srgbClr val="CCECFF"/>
          </a:solidFill>
          <a:ln>
            <a:noFill/>
          </a:ln>
          <a:effectLst/>
        </p:spPr>
        <p:txBody>
          <a:bodyPr anchor="ctr" wrap="none"/>
          <a:p>
            <a:pPr eaLnBrk="1" hangingPunct="1"/>
            <a:endParaRPr altLang="en-US" b="1" lang="zh-CN"/>
          </a:p>
        </p:txBody>
      </p:sp>
      <p:sp>
        <p:nvSpPr>
          <p:cNvPr id="1049543" name="Rectangle 10"/>
          <p:cNvSpPr>
            <a:spLocks noChangeArrowheads="1"/>
          </p:cNvSpPr>
          <p:nvPr/>
        </p:nvSpPr>
        <p:spPr bwMode="auto">
          <a:xfrm>
            <a:off x="3876411" y="2257523"/>
            <a:ext cx="120385" cy="398462"/>
          </a:xfrm>
          <a:prstGeom prst="rect"/>
          <a:solidFill>
            <a:srgbClr val="CCECFF"/>
          </a:solidFill>
          <a:ln>
            <a:noFill/>
          </a:ln>
          <a:effectLst/>
        </p:spPr>
        <p:txBody>
          <a:bodyPr anchor="ctr" wrap="none"/>
          <a:p>
            <a:pPr eaLnBrk="1" hangingPunct="1"/>
            <a:endParaRPr altLang="en-US" b="1" lang="zh-CN"/>
          </a:p>
        </p:txBody>
      </p:sp>
      <p:sp>
        <p:nvSpPr>
          <p:cNvPr id="1049544" name="Line 11"/>
          <p:cNvSpPr>
            <a:spLocks noChangeShapeType="1"/>
          </p:cNvSpPr>
          <p:nvPr/>
        </p:nvSpPr>
        <p:spPr bwMode="auto">
          <a:xfrm>
            <a:off x="3726789" y="3063974"/>
            <a:ext cx="0" cy="407987"/>
          </a:xfrm>
          <a:prstGeom prst="line"/>
          <a:noFill/>
          <a:ln w="9525">
            <a:solidFill>
              <a:schemeClr val="tx1"/>
            </a:solidFill>
            <a:round/>
          </a:ln>
          <a:effectLst/>
        </p:spPr>
        <p:txBody>
          <a:bodyPr anchor="ctr" wrap="none"/>
          <a:p>
            <a:endParaRPr altLang="en-US" b="1" lang="zh-CN"/>
          </a:p>
        </p:txBody>
      </p:sp>
      <p:sp>
        <p:nvSpPr>
          <p:cNvPr id="1049545" name="Line 12"/>
          <p:cNvSpPr>
            <a:spLocks noChangeShapeType="1"/>
          </p:cNvSpPr>
          <p:nvPr/>
        </p:nvSpPr>
        <p:spPr bwMode="auto">
          <a:xfrm>
            <a:off x="4478338" y="3063974"/>
            <a:ext cx="0" cy="407987"/>
          </a:xfrm>
          <a:prstGeom prst="line"/>
          <a:noFill/>
          <a:ln w="9525">
            <a:solidFill>
              <a:schemeClr val="tx1"/>
            </a:solidFill>
            <a:round/>
          </a:ln>
          <a:effectLst/>
        </p:spPr>
        <p:txBody>
          <a:bodyPr anchor="ctr" wrap="none"/>
          <a:p>
            <a:endParaRPr altLang="en-US" b="1" lang="zh-CN"/>
          </a:p>
        </p:txBody>
      </p:sp>
      <p:sp>
        <p:nvSpPr>
          <p:cNvPr id="1049546" name="Line 13"/>
          <p:cNvSpPr>
            <a:spLocks noChangeShapeType="1"/>
          </p:cNvSpPr>
          <p:nvPr/>
        </p:nvSpPr>
        <p:spPr bwMode="auto">
          <a:xfrm>
            <a:off x="3876410" y="3063974"/>
            <a:ext cx="0" cy="407987"/>
          </a:xfrm>
          <a:prstGeom prst="line"/>
          <a:noFill/>
          <a:ln w="9525">
            <a:solidFill>
              <a:schemeClr val="tx1"/>
            </a:solidFill>
            <a:round/>
          </a:ln>
          <a:effectLst/>
        </p:spPr>
        <p:txBody>
          <a:bodyPr anchor="ctr" wrap="none"/>
          <a:p>
            <a:endParaRPr altLang="en-US" b="1" lang="zh-CN"/>
          </a:p>
        </p:txBody>
      </p:sp>
      <p:sp>
        <p:nvSpPr>
          <p:cNvPr id="1049547" name="Rectangle 14"/>
          <p:cNvSpPr>
            <a:spLocks noChangeArrowheads="1"/>
          </p:cNvSpPr>
          <p:nvPr/>
        </p:nvSpPr>
        <p:spPr bwMode="auto">
          <a:xfrm>
            <a:off x="6251444" y="1851124"/>
            <a:ext cx="992319" cy="396875"/>
          </a:xfrm>
          <a:prstGeom prst="rect"/>
          <a:solidFill>
            <a:srgbClr val="CCECFF"/>
          </a:solidFill>
          <a:ln>
            <a:noFill/>
          </a:ln>
          <a:effectLst/>
        </p:spPr>
        <p:txBody>
          <a:bodyPr anchor="ctr" wrap="none"/>
          <a:p>
            <a:pPr eaLnBrk="1" hangingPunct="1"/>
            <a:endParaRPr altLang="en-US" b="1" lang="zh-CN"/>
          </a:p>
        </p:txBody>
      </p:sp>
      <p:sp>
        <p:nvSpPr>
          <p:cNvPr id="1049548" name="Rectangle 15"/>
          <p:cNvSpPr>
            <a:spLocks noChangeArrowheads="1"/>
          </p:cNvSpPr>
          <p:nvPr/>
        </p:nvSpPr>
        <p:spPr bwMode="auto">
          <a:xfrm>
            <a:off x="4808538" y="1851124"/>
            <a:ext cx="120385" cy="396875"/>
          </a:xfrm>
          <a:prstGeom prst="rect"/>
          <a:solidFill>
            <a:srgbClr val="CCECFF"/>
          </a:solidFill>
          <a:ln>
            <a:noFill/>
          </a:ln>
          <a:effectLst/>
        </p:spPr>
        <p:txBody>
          <a:bodyPr anchor="ctr" wrap="none"/>
          <a:p>
            <a:pPr eaLnBrk="1" hangingPunct="1"/>
            <a:endParaRPr altLang="en-US" b="1" lang="zh-CN"/>
          </a:p>
        </p:txBody>
      </p:sp>
      <p:sp>
        <p:nvSpPr>
          <p:cNvPr id="1049549" name="Rectangle 16"/>
          <p:cNvSpPr>
            <a:spLocks noChangeArrowheads="1"/>
          </p:cNvSpPr>
          <p:nvPr/>
        </p:nvSpPr>
        <p:spPr bwMode="auto">
          <a:xfrm>
            <a:off x="3365634" y="1851124"/>
            <a:ext cx="120385" cy="396875"/>
          </a:xfrm>
          <a:prstGeom prst="rect"/>
          <a:solidFill>
            <a:srgbClr val="CCECFF"/>
          </a:solidFill>
          <a:ln>
            <a:noFill/>
          </a:ln>
          <a:effectLst/>
        </p:spPr>
        <p:txBody>
          <a:bodyPr anchor="ctr" wrap="none"/>
          <a:p>
            <a:pPr eaLnBrk="1" hangingPunct="1"/>
            <a:endParaRPr altLang="en-US" b="1" lang="zh-CN"/>
          </a:p>
        </p:txBody>
      </p:sp>
      <p:sp>
        <p:nvSpPr>
          <p:cNvPr id="1049550" name="Text Box 17"/>
          <p:cNvSpPr txBox="1">
            <a:spLocks noChangeArrowheads="1"/>
          </p:cNvSpPr>
          <p:nvPr/>
        </p:nvSpPr>
        <p:spPr bwMode="auto">
          <a:xfrm>
            <a:off x="2227131" y="1830486"/>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方   法</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51" name="Line 18"/>
          <p:cNvSpPr>
            <a:spLocks noChangeShapeType="1"/>
          </p:cNvSpPr>
          <p:nvPr/>
        </p:nvSpPr>
        <p:spPr bwMode="auto">
          <a:xfrm>
            <a:off x="3365633" y="1841598"/>
            <a:ext cx="0" cy="406400"/>
          </a:xfrm>
          <a:prstGeom prst="line"/>
          <a:noFill/>
          <a:ln w="9525">
            <a:solidFill>
              <a:schemeClr val="tx1"/>
            </a:solidFill>
            <a:round/>
          </a:ln>
          <a:effectLst/>
        </p:spPr>
        <p:txBody>
          <a:bodyPr anchor="ctr" wrap="none"/>
          <a:p>
            <a:endParaRPr altLang="en-US" b="1" lang="zh-CN"/>
          </a:p>
        </p:txBody>
      </p:sp>
      <p:sp>
        <p:nvSpPr>
          <p:cNvPr id="1049552" name="Line 19"/>
          <p:cNvSpPr>
            <a:spLocks noChangeShapeType="1"/>
          </p:cNvSpPr>
          <p:nvPr/>
        </p:nvSpPr>
        <p:spPr bwMode="auto">
          <a:xfrm>
            <a:off x="3486018" y="1841598"/>
            <a:ext cx="0" cy="406400"/>
          </a:xfrm>
          <a:prstGeom prst="line"/>
          <a:noFill/>
          <a:ln w="9525">
            <a:solidFill>
              <a:schemeClr val="tx1"/>
            </a:solidFill>
            <a:round/>
          </a:ln>
          <a:effectLst/>
        </p:spPr>
        <p:txBody>
          <a:bodyPr anchor="ctr" wrap="none"/>
          <a:p>
            <a:endParaRPr altLang="en-US" b="1" lang="zh-CN"/>
          </a:p>
        </p:txBody>
      </p:sp>
      <p:sp>
        <p:nvSpPr>
          <p:cNvPr id="1049553" name="Line 20"/>
          <p:cNvSpPr>
            <a:spLocks noChangeShapeType="1"/>
          </p:cNvSpPr>
          <p:nvPr/>
        </p:nvSpPr>
        <p:spPr bwMode="auto">
          <a:xfrm>
            <a:off x="4808538" y="1841598"/>
            <a:ext cx="0" cy="406400"/>
          </a:xfrm>
          <a:prstGeom prst="line"/>
          <a:noFill/>
          <a:ln w="9525">
            <a:solidFill>
              <a:schemeClr val="tx1"/>
            </a:solidFill>
            <a:round/>
          </a:ln>
          <a:effectLst/>
        </p:spPr>
        <p:txBody>
          <a:bodyPr anchor="ctr" wrap="none"/>
          <a:p>
            <a:endParaRPr altLang="en-US" b="1" lang="zh-CN"/>
          </a:p>
        </p:txBody>
      </p:sp>
      <p:sp>
        <p:nvSpPr>
          <p:cNvPr id="1049554" name="Line 21"/>
          <p:cNvSpPr>
            <a:spLocks noChangeShapeType="1"/>
          </p:cNvSpPr>
          <p:nvPr/>
        </p:nvSpPr>
        <p:spPr bwMode="auto">
          <a:xfrm>
            <a:off x="4928923" y="1841598"/>
            <a:ext cx="0" cy="406400"/>
          </a:xfrm>
          <a:prstGeom prst="line"/>
          <a:noFill/>
          <a:ln w="9525">
            <a:solidFill>
              <a:schemeClr val="tx1"/>
            </a:solidFill>
            <a:round/>
          </a:ln>
          <a:effectLst/>
        </p:spPr>
        <p:txBody>
          <a:bodyPr anchor="ctr" wrap="none"/>
          <a:p>
            <a:endParaRPr altLang="en-US" b="1" lang="zh-CN"/>
          </a:p>
        </p:txBody>
      </p:sp>
      <p:sp>
        <p:nvSpPr>
          <p:cNvPr id="1049555" name="Line 22"/>
          <p:cNvSpPr>
            <a:spLocks noChangeShapeType="1"/>
          </p:cNvSpPr>
          <p:nvPr/>
        </p:nvSpPr>
        <p:spPr bwMode="auto">
          <a:xfrm>
            <a:off x="6251443" y="1841598"/>
            <a:ext cx="0" cy="406400"/>
          </a:xfrm>
          <a:prstGeom prst="line"/>
          <a:noFill/>
          <a:ln w="9525">
            <a:solidFill>
              <a:schemeClr val="tx1"/>
            </a:solidFill>
            <a:round/>
          </a:ln>
          <a:effectLst/>
        </p:spPr>
        <p:txBody>
          <a:bodyPr anchor="ctr" wrap="none"/>
          <a:p>
            <a:endParaRPr altLang="en-US" b="1" lang="zh-CN"/>
          </a:p>
        </p:txBody>
      </p:sp>
      <p:sp>
        <p:nvSpPr>
          <p:cNvPr id="1049556" name="Text Box 23"/>
          <p:cNvSpPr txBox="1">
            <a:spLocks noChangeArrowheads="1"/>
          </p:cNvSpPr>
          <p:nvPr/>
        </p:nvSpPr>
        <p:spPr bwMode="auto">
          <a:xfrm>
            <a:off x="3716471" y="1830486"/>
            <a:ext cx="71365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URL</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57" name="Text Box 24"/>
          <p:cNvSpPr txBox="1">
            <a:spLocks noChangeArrowheads="1"/>
          </p:cNvSpPr>
          <p:nvPr/>
        </p:nvSpPr>
        <p:spPr bwMode="auto">
          <a:xfrm>
            <a:off x="5066506" y="1830486"/>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版   本</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58" name="Text Box 25"/>
          <p:cNvSpPr txBox="1">
            <a:spLocks noChangeArrowheads="1"/>
          </p:cNvSpPr>
          <p:nvPr/>
        </p:nvSpPr>
        <p:spPr bwMode="auto">
          <a:xfrm>
            <a:off x="2049992" y="2243236"/>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59" name="Line 26"/>
          <p:cNvSpPr>
            <a:spLocks noChangeShapeType="1"/>
          </p:cNvSpPr>
          <p:nvPr/>
        </p:nvSpPr>
        <p:spPr bwMode="auto">
          <a:xfrm>
            <a:off x="3726789" y="2247999"/>
            <a:ext cx="0" cy="407987"/>
          </a:xfrm>
          <a:prstGeom prst="line"/>
          <a:noFill/>
          <a:ln w="9525">
            <a:solidFill>
              <a:schemeClr val="tx1"/>
            </a:solidFill>
            <a:round/>
          </a:ln>
          <a:effectLst/>
        </p:spPr>
        <p:txBody>
          <a:bodyPr anchor="ctr" wrap="none"/>
          <a:p>
            <a:endParaRPr altLang="en-US" b="1" lang="zh-CN"/>
          </a:p>
        </p:txBody>
      </p:sp>
      <p:sp>
        <p:nvSpPr>
          <p:cNvPr id="1049560" name="Line 27"/>
          <p:cNvSpPr>
            <a:spLocks noChangeShapeType="1"/>
          </p:cNvSpPr>
          <p:nvPr/>
        </p:nvSpPr>
        <p:spPr bwMode="auto">
          <a:xfrm>
            <a:off x="4478338" y="2247999"/>
            <a:ext cx="0" cy="407987"/>
          </a:xfrm>
          <a:prstGeom prst="line"/>
          <a:noFill/>
          <a:ln w="9525">
            <a:solidFill>
              <a:schemeClr val="tx1"/>
            </a:solidFill>
            <a:round/>
          </a:ln>
          <a:effectLst/>
        </p:spPr>
        <p:txBody>
          <a:bodyPr anchor="ctr" wrap="none"/>
          <a:p>
            <a:endParaRPr altLang="en-US" b="1" lang="zh-CN"/>
          </a:p>
        </p:txBody>
      </p:sp>
      <p:sp>
        <p:nvSpPr>
          <p:cNvPr id="1049561" name="Text Box 28"/>
          <p:cNvSpPr txBox="1">
            <a:spLocks noChangeArrowheads="1"/>
          </p:cNvSpPr>
          <p:nvPr/>
        </p:nvSpPr>
        <p:spPr bwMode="auto">
          <a:xfrm>
            <a:off x="5689071" y="2659161"/>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62" name="Line 29"/>
          <p:cNvSpPr>
            <a:spLocks noChangeShapeType="1"/>
          </p:cNvSpPr>
          <p:nvPr/>
        </p:nvSpPr>
        <p:spPr bwMode="auto">
          <a:xfrm>
            <a:off x="3876410" y="2247999"/>
            <a:ext cx="0" cy="407987"/>
          </a:xfrm>
          <a:prstGeom prst="line"/>
          <a:noFill/>
          <a:ln w="9525">
            <a:solidFill>
              <a:schemeClr val="tx1"/>
            </a:solidFill>
            <a:round/>
          </a:ln>
          <a:effectLst/>
        </p:spPr>
        <p:txBody>
          <a:bodyPr anchor="ctr" wrap="none"/>
          <a:p>
            <a:endParaRPr altLang="en-US" b="1" lang="zh-CN"/>
          </a:p>
        </p:txBody>
      </p:sp>
      <p:sp>
        <p:nvSpPr>
          <p:cNvPr id="1049563" name="Text Box 30"/>
          <p:cNvSpPr txBox="1">
            <a:spLocks noChangeArrowheads="1"/>
          </p:cNvSpPr>
          <p:nvPr/>
        </p:nvSpPr>
        <p:spPr bwMode="auto">
          <a:xfrm>
            <a:off x="3647679" y="2244824"/>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64" name="Text Box 31"/>
          <p:cNvSpPr txBox="1">
            <a:spLocks noChangeArrowheads="1"/>
          </p:cNvSpPr>
          <p:nvPr/>
        </p:nvSpPr>
        <p:spPr bwMode="auto">
          <a:xfrm>
            <a:off x="4008835" y="2251174"/>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65" name="Text Box 32"/>
          <p:cNvSpPr txBox="1">
            <a:spLocks noChangeArrowheads="1"/>
          </p:cNvSpPr>
          <p:nvPr/>
        </p:nvSpPr>
        <p:spPr bwMode="auto">
          <a:xfrm>
            <a:off x="2044834" y="3051274"/>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66" name="Text Box 33"/>
          <p:cNvSpPr txBox="1">
            <a:spLocks noChangeArrowheads="1"/>
          </p:cNvSpPr>
          <p:nvPr/>
        </p:nvSpPr>
        <p:spPr bwMode="auto">
          <a:xfrm>
            <a:off x="4034631" y="3063974"/>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67" name="Text Box 34"/>
          <p:cNvSpPr txBox="1">
            <a:spLocks noChangeArrowheads="1"/>
          </p:cNvSpPr>
          <p:nvPr/>
        </p:nvSpPr>
        <p:spPr bwMode="auto">
          <a:xfrm>
            <a:off x="3606404" y="3683099"/>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68" name="Text Box 35"/>
          <p:cNvSpPr txBox="1">
            <a:spLocks noChangeArrowheads="1"/>
          </p:cNvSpPr>
          <p:nvPr/>
        </p:nvSpPr>
        <p:spPr bwMode="auto">
          <a:xfrm rot="-5400000">
            <a:off x="2871614" y="2686912"/>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69" name="AutoShape 36"/>
          <p:cNvSpPr/>
          <p:nvPr/>
        </p:nvSpPr>
        <p:spPr bwMode="auto">
          <a:xfrm>
            <a:off x="5515372" y="2300386"/>
            <a:ext cx="240771" cy="1171575"/>
          </a:xfrm>
          <a:prstGeom prst="rightBrace">
            <a:avLst>
              <a:gd name="adj1" fmla="val 43929"/>
              <a:gd name="adj2" fmla="val 50000"/>
            </a:avLst>
          </a:prstGeom>
          <a:noFill/>
          <a:ln w="19050">
            <a:solidFill>
              <a:srgbClr val="333399"/>
            </a:solidFill>
            <a:round/>
          </a:ln>
          <a:effectLst/>
        </p:spPr>
        <p:txBody>
          <a:bodyPr anchor="ctr" wrap="none"/>
          <a:p>
            <a:pPr eaLnBrk="1" hangingPunct="1"/>
            <a:endParaRPr altLang="en-US" b="1" lang="zh-CN"/>
          </a:p>
        </p:txBody>
      </p:sp>
      <p:sp>
        <p:nvSpPr>
          <p:cNvPr id="1049570" name="Rectangle 37"/>
          <p:cNvSpPr>
            <a:spLocks noChangeArrowheads="1"/>
          </p:cNvSpPr>
          <p:nvPr/>
        </p:nvSpPr>
        <p:spPr bwMode="auto">
          <a:xfrm>
            <a:off x="2041393" y="3878361"/>
            <a:ext cx="5413904" cy="917575"/>
          </a:xfrm>
          <a:prstGeom prst="rect"/>
          <a:solidFill>
            <a:srgbClr val="FFCCFF"/>
          </a:solidFill>
          <a:ln w="9525">
            <a:solidFill>
              <a:schemeClr val="tx1"/>
            </a:solidFill>
            <a:miter lim="800000"/>
          </a:ln>
          <a:effectLst/>
        </p:spPr>
        <p:txBody>
          <a:bodyPr anchor="ctr" wrap="none"/>
          <a:p>
            <a:pPr eaLnBrk="1" hangingPunct="1"/>
            <a:endParaRPr altLang="en-US" b="1" lang="zh-CN"/>
          </a:p>
        </p:txBody>
      </p:sp>
      <p:sp>
        <p:nvSpPr>
          <p:cNvPr id="1049571" name="Text Box 38"/>
          <p:cNvSpPr txBox="1">
            <a:spLocks noChangeArrowheads="1"/>
          </p:cNvSpPr>
          <p:nvPr/>
        </p:nvSpPr>
        <p:spPr bwMode="auto">
          <a:xfrm>
            <a:off x="3831537" y="3972023"/>
            <a:ext cx="1723549" cy="707886"/>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2000" kumimoji="1" lang="zh-CN">
                <a:solidFill>
                  <a:srgbClr val="333399"/>
                </a:solidFill>
                <a:latin typeface="Arial" panose="020B0604020202020204" pitchFamily="34" charset="0"/>
                <a:ea typeface="黑体" panose="02010609060101010101" pitchFamily="2" charset="-122"/>
              </a:rPr>
              <a:t>实体主体</a:t>
            </a:r>
            <a:endParaRPr altLang="en-US" b="1" sz="2000" kumimoji="1" lang="zh-CN">
              <a:solidFill>
                <a:srgbClr val="333399"/>
              </a:solidFill>
              <a:latin typeface="Arial" panose="020B0604020202020204" pitchFamily="34" charset="0"/>
              <a:ea typeface="黑体" panose="02010609060101010101" pitchFamily="2" charset="-122"/>
            </a:endParaRPr>
          </a:p>
          <a:p>
            <a:pPr algn="ctr" eaLnBrk="1" hangingPunct="1"/>
            <a:r>
              <a:rPr altLang="en-US" b="1" sz="2000" kumimoji="1" lang="zh-CN">
                <a:solidFill>
                  <a:srgbClr val="333399"/>
                </a:solidFill>
                <a:latin typeface="Arial" panose="020B0604020202020204" pitchFamily="34" charset="0"/>
                <a:ea typeface="黑体" panose="02010609060101010101" pitchFamily="2" charset="-122"/>
              </a:rPr>
              <a:t>（通常不用）</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72" name="Text Box 39"/>
          <p:cNvSpPr txBox="1">
            <a:spLocks noChangeArrowheads="1"/>
          </p:cNvSpPr>
          <p:nvPr/>
        </p:nvSpPr>
        <p:spPr bwMode="auto">
          <a:xfrm>
            <a:off x="7204208" y="1830486"/>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请求行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73" name="Line 40"/>
          <p:cNvSpPr>
            <a:spLocks noChangeShapeType="1"/>
          </p:cNvSpPr>
          <p:nvPr/>
        </p:nvSpPr>
        <p:spPr bwMode="auto">
          <a:xfrm>
            <a:off x="2041393" y="2655985"/>
            <a:ext cx="0" cy="407988"/>
          </a:xfrm>
          <a:prstGeom prst="line"/>
          <a:noFill/>
          <a:ln w="9525">
            <a:solidFill>
              <a:schemeClr val="tx1"/>
            </a:solidFill>
            <a:round/>
          </a:ln>
          <a:effectLst/>
        </p:spPr>
        <p:txBody>
          <a:bodyPr anchor="ctr" wrap="none"/>
          <a:p>
            <a:endParaRPr altLang="en-US" b="1" lang="zh-CN"/>
          </a:p>
        </p:txBody>
      </p:sp>
      <p:sp>
        <p:nvSpPr>
          <p:cNvPr id="1049574" name="Line 41"/>
          <p:cNvSpPr>
            <a:spLocks noChangeShapeType="1"/>
          </p:cNvSpPr>
          <p:nvPr/>
        </p:nvSpPr>
        <p:spPr bwMode="auto">
          <a:xfrm>
            <a:off x="2041393" y="3471960"/>
            <a:ext cx="0" cy="406400"/>
          </a:xfrm>
          <a:prstGeom prst="line"/>
          <a:noFill/>
          <a:ln w="9525">
            <a:solidFill>
              <a:schemeClr val="tx1"/>
            </a:solidFill>
            <a:round/>
          </a:ln>
          <a:effectLst/>
        </p:spPr>
        <p:txBody>
          <a:bodyPr anchor="ctr" wrap="none"/>
          <a:p>
            <a:endParaRPr altLang="en-US" b="1" lang="zh-CN"/>
          </a:p>
        </p:txBody>
      </p:sp>
      <p:sp>
        <p:nvSpPr>
          <p:cNvPr id="1049575" name="Line 42"/>
          <p:cNvSpPr>
            <a:spLocks noChangeShapeType="1"/>
          </p:cNvSpPr>
          <p:nvPr/>
        </p:nvSpPr>
        <p:spPr bwMode="auto">
          <a:xfrm>
            <a:off x="3033713" y="3471960"/>
            <a:ext cx="0" cy="406400"/>
          </a:xfrm>
          <a:prstGeom prst="line"/>
          <a:noFill/>
          <a:ln w="9525">
            <a:solidFill>
              <a:schemeClr val="tx1"/>
            </a:solidFill>
            <a:round/>
          </a:ln>
          <a:effectLst/>
        </p:spPr>
        <p:txBody>
          <a:bodyPr anchor="ctr" wrap="none"/>
          <a:p>
            <a:endParaRPr altLang="en-US" b="1" lang="zh-CN"/>
          </a:p>
        </p:txBody>
      </p:sp>
      <p:sp>
        <p:nvSpPr>
          <p:cNvPr id="1049576" name="Line 43"/>
          <p:cNvSpPr>
            <a:spLocks noChangeShapeType="1"/>
          </p:cNvSpPr>
          <p:nvPr/>
        </p:nvSpPr>
        <p:spPr bwMode="auto">
          <a:xfrm>
            <a:off x="5439702" y="2655985"/>
            <a:ext cx="0" cy="407988"/>
          </a:xfrm>
          <a:prstGeom prst="line"/>
          <a:noFill/>
          <a:ln w="9525">
            <a:solidFill>
              <a:schemeClr val="tx1"/>
            </a:solidFill>
            <a:round/>
          </a:ln>
          <a:effectLst/>
        </p:spPr>
        <p:txBody>
          <a:bodyPr anchor="ctr" wrap="none"/>
          <a:p>
            <a:endParaRPr altLang="en-US" b="1" lang="zh-CN"/>
          </a:p>
        </p:txBody>
      </p:sp>
      <p:sp>
        <p:nvSpPr>
          <p:cNvPr id="1049577" name="Text Box 44"/>
          <p:cNvSpPr txBox="1">
            <a:spLocks noChangeArrowheads="1"/>
          </p:cNvSpPr>
          <p:nvPr/>
        </p:nvSpPr>
        <p:spPr bwMode="auto">
          <a:xfrm>
            <a:off x="3737108" y="1181199"/>
            <a:ext cx="69762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空格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78" name="Text Box 45"/>
          <p:cNvSpPr txBox="1">
            <a:spLocks noChangeArrowheads="1"/>
          </p:cNvSpPr>
          <p:nvPr/>
        </p:nvSpPr>
        <p:spPr bwMode="auto">
          <a:xfrm>
            <a:off x="5835254" y="1181199"/>
            <a:ext cx="121058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回车换行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579" name="Line 46"/>
          <p:cNvSpPr>
            <a:spLocks noChangeShapeType="1"/>
          </p:cNvSpPr>
          <p:nvPr/>
        </p:nvSpPr>
        <p:spPr bwMode="auto">
          <a:xfrm>
            <a:off x="4397508" y="1535210"/>
            <a:ext cx="441986" cy="306388"/>
          </a:xfrm>
          <a:prstGeom prst="line"/>
          <a:noFill/>
          <a:ln w="19050">
            <a:solidFill>
              <a:srgbClr val="333399"/>
            </a:solidFill>
            <a:round/>
            <a:tailEnd type="triangle" w="sm" len="med"/>
          </a:ln>
          <a:effectLst/>
        </p:spPr>
        <p:txBody>
          <a:bodyPr anchor="ctr" wrap="none"/>
          <a:p>
            <a:endParaRPr altLang="en-US" b="1" lang="zh-CN"/>
          </a:p>
        </p:txBody>
      </p:sp>
      <p:sp>
        <p:nvSpPr>
          <p:cNvPr id="1049580" name="Line 47"/>
          <p:cNvSpPr>
            <a:spLocks noChangeShapeType="1"/>
          </p:cNvSpPr>
          <p:nvPr/>
        </p:nvSpPr>
        <p:spPr bwMode="auto">
          <a:xfrm flipH="1">
            <a:off x="3394869" y="1535210"/>
            <a:ext cx="481542" cy="306388"/>
          </a:xfrm>
          <a:prstGeom prst="line"/>
          <a:noFill/>
          <a:ln w="19050">
            <a:solidFill>
              <a:srgbClr val="333399"/>
            </a:solidFill>
            <a:round/>
            <a:tailEnd type="triangle" w="sm" len="med"/>
          </a:ln>
          <a:effectLst/>
        </p:spPr>
        <p:txBody>
          <a:bodyPr anchor="ctr" wrap="none"/>
          <a:p>
            <a:endParaRPr altLang="en-US" b="1" lang="zh-CN"/>
          </a:p>
        </p:txBody>
      </p:sp>
      <p:sp>
        <p:nvSpPr>
          <p:cNvPr id="1049581" name="Line 48"/>
          <p:cNvSpPr>
            <a:spLocks noChangeShapeType="1"/>
          </p:cNvSpPr>
          <p:nvPr/>
        </p:nvSpPr>
        <p:spPr bwMode="auto">
          <a:xfrm>
            <a:off x="6481895" y="1535210"/>
            <a:ext cx="240771" cy="306388"/>
          </a:xfrm>
          <a:prstGeom prst="line"/>
          <a:noFill/>
          <a:ln w="19050">
            <a:solidFill>
              <a:srgbClr val="333399"/>
            </a:solidFill>
            <a:round/>
            <a:tailEnd type="triangle" w="sm" len="med"/>
          </a:ln>
          <a:effectLst/>
        </p:spPr>
        <p:txBody>
          <a:bodyPr anchor="ctr" wrap="none"/>
          <a:p>
            <a:endParaRPr altLang="en-US" b="1" lang="zh-CN"/>
          </a:p>
        </p:txBody>
      </p:sp>
      <p:sp>
        <p:nvSpPr>
          <p:cNvPr id="1049582" name="Line 49"/>
          <p:cNvSpPr>
            <a:spLocks noChangeShapeType="1"/>
          </p:cNvSpPr>
          <p:nvPr/>
        </p:nvSpPr>
        <p:spPr bwMode="auto">
          <a:xfrm>
            <a:off x="3996796" y="3063974"/>
            <a:ext cx="0" cy="407987"/>
          </a:xfrm>
          <a:prstGeom prst="line"/>
          <a:noFill/>
          <a:ln w="9525">
            <a:solidFill>
              <a:schemeClr val="tx1"/>
            </a:solidFill>
            <a:round/>
          </a:ln>
          <a:effectLst/>
        </p:spPr>
        <p:txBody>
          <a:bodyPr anchor="ctr" wrap="none"/>
          <a:p>
            <a:endParaRPr altLang="en-US" b="1" lang="zh-CN"/>
          </a:p>
        </p:txBody>
      </p:sp>
      <p:sp>
        <p:nvSpPr>
          <p:cNvPr id="1049583" name="Line 50"/>
          <p:cNvSpPr>
            <a:spLocks noChangeShapeType="1"/>
          </p:cNvSpPr>
          <p:nvPr/>
        </p:nvSpPr>
        <p:spPr bwMode="auto">
          <a:xfrm>
            <a:off x="3996796" y="2247999"/>
            <a:ext cx="0" cy="407987"/>
          </a:xfrm>
          <a:prstGeom prst="line"/>
          <a:noFill/>
          <a:ln w="9525">
            <a:solidFill>
              <a:schemeClr val="tx1"/>
            </a:solidFill>
            <a:round/>
          </a:ln>
          <a:effectLst/>
        </p:spPr>
        <p:txBody>
          <a:bodyPr anchor="ctr" wrap="none"/>
          <a:p>
            <a:endParaRPr altLang="en-US" b="1" lang="zh-CN"/>
          </a:p>
        </p:txBody>
      </p:sp>
      <p:sp>
        <p:nvSpPr>
          <p:cNvPr id="1049584" name="Text Box 51"/>
          <p:cNvSpPr txBox="1">
            <a:spLocks noChangeArrowheads="1"/>
          </p:cNvSpPr>
          <p:nvPr/>
        </p:nvSpPr>
        <p:spPr bwMode="auto">
          <a:xfrm>
            <a:off x="3647679" y="3065561"/>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85" name="Text Box 52"/>
          <p:cNvSpPr txBox="1">
            <a:spLocks noChangeArrowheads="1"/>
          </p:cNvSpPr>
          <p:nvPr/>
        </p:nvSpPr>
        <p:spPr bwMode="auto">
          <a:xfrm>
            <a:off x="6206729" y="1830486"/>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86" name="Text Box 53"/>
          <p:cNvSpPr txBox="1">
            <a:spLocks noChangeArrowheads="1"/>
          </p:cNvSpPr>
          <p:nvPr/>
        </p:nvSpPr>
        <p:spPr bwMode="auto">
          <a:xfrm>
            <a:off x="4493816" y="3071911"/>
            <a:ext cx="920088" cy="3968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87" name="Text Box 54"/>
          <p:cNvSpPr txBox="1">
            <a:spLocks noChangeArrowheads="1"/>
          </p:cNvSpPr>
          <p:nvPr/>
        </p:nvSpPr>
        <p:spPr bwMode="auto">
          <a:xfrm>
            <a:off x="4500695" y="2262286"/>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88" name="Text Box 55"/>
          <p:cNvSpPr txBox="1">
            <a:spLocks noChangeArrowheads="1"/>
          </p:cNvSpPr>
          <p:nvPr/>
        </p:nvSpPr>
        <p:spPr bwMode="auto">
          <a:xfrm>
            <a:off x="2044833" y="3464024"/>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589" name="Text Box 56"/>
          <p:cNvSpPr txBox="1">
            <a:spLocks noChangeArrowheads="1"/>
          </p:cNvSpPr>
          <p:nvPr/>
        </p:nvSpPr>
        <p:spPr bwMode="auto">
          <a:xfrm>
            <a:off x="2457583" y="4926111"/>
            <a:ext cx="4602163" cy="519113"/>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dirty="0" sz="2800" lang="en-US">
                <a:solidFill>
                  <a:srgbClr val="0000FF"/>
                </a:solidFill>
                <a:latin typeface="Arial" panose="020B0604020202020204" pitchFamily="34" charset="0"/>
                <a:ea typeface="黑体" panose="02010609060101010101" pitchFamily="2" charset="-122"/>
              </a:rPr>
              <a:t>“</a:t>
            </a:r>
            <a:r>
              <a:rPr altLang="en-US" b="1" dirty="0" sz="2800" lang="zh-CN">
                <a:solidFill>
                  <a:srgbClr val="0000FF"/>
                </a:solidFill>
                <a:latin typeface="Arial" panose="020B0604020202020204" pitchFamily="34" charset="0"/>
                <a:ea typeface="黑体" panose="02010609060101010101" pitchFamily="2" charset="-122"/>
              </a:rPr>
              <a:t>版本”</a:t>
            </a:r>
            <a:r>
              <a:rPr altLang="en-US" b="1" dirty="0" sz="2800" lang="zh-CN">
                <a:solidFill>
                  <a:srgbClr val="0000FF"/>
                </a:solidFill>
                <a:latin typeface="黑体" panose="02010609060101010101" pitchFamily="2" charset="-122"/>
                <a:ea typeface="黑体" panose="02010609060101010101" pitchFamily="2" charset="-122"/>
              </a:rPr>
              <a:t>是</a:t>
            </a:r>
            <a:r>
              <a:rPr altLang="en-US" b="1" dirty="0" sz="2800" lang="zh-CN">
                <a:solidFill>
                  <a:srgbClr val="0000FF"/>
                </a:solidFill>
                <a:latin typeface="Arial" panose="020B0604020202020204" pitchFamily="34" charset="0"/>
                <a:ea typeface="黑体" panose="02010609060101010101" pitchFamily="2" charset="-122"/>
              </a:rPr>
              <a:t> </a:t>
            </a:r>
            <a:r>
              <a:rPr altLang="zh-CN" b="1" dirty="0" sz="2800" lang="en-US">
                <a:solidFill>
                  <a:srgbClr val="0000FF"/>
                </a:solidFill>
                <a:latin typeface="Arial" panose="020B0604020202020204" pitchFamily="34" charset="0"/>
                <a:ea typeface="黑体" panose="02010609060101010101" pitchFamily="2" charset="-122"/>
              </a:rPr>
              <a:t>HTTP </a:t>
            </a:r>
            <a:r>
              <a:rPr altLang="en-US" b="1" dirty="0" sz="2800" lang="zh-CN">
                <a:solidFill>
                  <a:srgbClr val="0000FF"/>
                </a:solidFill>
                <a:latin typeface="黑体" panose="02010609060101010101" pitchFamily="2" charset="-122"/>
                <a:ea typeface="黑体" panose="02010609060101010101" pitchFamily="2" charset="-122"/>
              </a:rPr>
              <a:t>的版本</a:t>
            </a:r>
            <a:r>
              <a:rPr altLang="en-US" b="1" dirty="0" sz="2800" lang="zh-CN">
                <a:solidFill>
                  <a:srgbClr val="0000FF"/>
                </a:solidFill>
                <a:latin typeface="Arial" panose="020B0604020202020204" pitchFamily="34" charset="0"/>
                <a:ea typeface="黑体" panose="02010609060101010101" pitchFamily="2" charset="-122"/>
              </a:rPr>
              <a:t>。</a:t>
            </a:r>
            <a:endParaRPr altLang="en-US" b="1" dirty="0" sz="2800" lang="zh-CN">
              <a:solidFill>
                <a:srgbClr val="0000FF"/>
              </a:solidFill>
              <a:latin typeface="Arial" panose="020B0604020202020204" pitchFamily="34" charset="0"/>
              <a:ea typeface="黑体" panose="02010609060101010101" pitchFamily="2" charset="-122"/>
            </a:endParaRPr>
          </a:p>
        </p:txBody>
      </p:sp>
      <p:sp>
        <p:nvSpPr>
          <p:cNvPr id="1049590" name="Rectangle 57"/>
          <p:cNvSpPr>
            <a:spLocks noChangeArrowheads="1"/>
          </p:cNvSpPr>
          <p:nvPr/>
        </p:nvSpPr>
        <p:spPr bwMode="auto">
          <a:xfrm>
            <a:off x="4796499" y="1757461"/>
            <a:ext cx="1559851" cy="576263"/>
          </a:xfrm>
          <a:prstGeom prst="rect"/>
          <a:noFill/>
          <a:ln w="57150">
            <a:solidFill>
              <a:schemeClr val="hlink"/>
            </a:solidFill>
            <a:miter lim="800000"/>
          </a:ln>
          <a:effectLst/>
        </p:spPr>
        <p:txBody>
          <a:bodyPr anchor="ctr" wrap="none"/>
          <a:p>
            <a:pPr eaLnBrk="1" hangingPunct="1"/>
            <a:endParaRPr altLang="en-US" b="1"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 presetSubtype="0">
                                  <p:stCondLst>
                                    <p:cond delay="0"/>
                                  </p:stCondLst>
                                  <p:childTnLst>
                                    <p:set>
                                      <p:cBhvr>
                                        <p:cTn dur="1" fill="hold" id="6">
                                          <p:stCondLst>
                                            <p:cond delay="0"/>
                                          </p:stCondLst>
                                        </p:cTn>
                                        <p:tgtEl>
                                          <p:spTgt spid="1049590"/>
                                        </p:tgtEl>
                                        <p:attrNameLst>
                                          <p:attrName>style.visibility</p:attrName>
                                        </p:attrNameLst>
                                      </p:cBhvr>
                                      <p:to>
                                        <p:strVal val="visible"/>
                                      </p:to>
                                    </p:set>
                                  </p:childTnLst>
                                </p:cTn>
                              </p:par>
                            </p:childTnLst>
                          </p:cTn>
                        </p:par>
                        <p:par>
                          <p:cTn fill="hold" id="7">
                            <p:stCondLst>
                              <p:cond delay="0"/>
                            </p:stCondLst>
                            <p:childTnLst>
                              <p:par>
                                <p:cTn fill="hold" grpId="1" id="8" nodeType="afterEffect" presetClass="emph" presetID="35" presetSubtype="0" repeatCount="3000">
                                  <p:stCondLst>
                                    <p:cond delay="500"/>
                                  </p:stCondLst>
                                  <p:childTnLst>
                                    <p:anim calcmode="discrete" valueType="str">
                                      <p:cBhvr>
                                        <p:cTn dur="1000" fill="hold" id="9"/>
                                        <p:tgtEl>
                                          <p:spTgt spid="104959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90" grpId="0" animBg="1"/>
      <p:bldP spid="1049590"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9594" name="Rectangle 2"/>
          <p:cNvSpPr>
            <a:spLocks noChangeArrowheads="1"/>
          </p:cNvSpPr>
          <p:nvPr/>
        </p:nvSpPr>
        <p:spPr bwMode="auto">
          <a:xfrm>
            <a:off x="2041393" y="3065190"/>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595" name="Rectangle 3"/>
          <p:cNvSpPr>
            <a:spLocks noChangeArrowheads="1"/>
          </p:cNvSpPr>
          <p:nvPr/>
        </p:nvSpPr>
        <p:spPr bwMode="auto">
          <a:xfrm>
            <a:off x="2041393" y="2249215"/>
            <a:ext cx="3398308" cy="407987"/>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596" name="Rectangle 4"/>
          <p:cNvSpPr>
            <a:spLocks noChangeArrowheads="1"/>
          </p:cNvSpPr>
          <p:nvPr/>
        </p:nvSpPr>
        <p:spPr bwMode="auto">
          <a:xfrm>
            <a:off x="2041394" y="1842814"/>
            <a:ext cx="5202369" cy="406400"/>
          </a:xfrm>
          <a:prstGeom prst="rect"/>
          <a:solidFill>
            <a:srgbClr val="FFFF99"/>
          </a:solidFill>
          <a:ln w="9525">
            <a:solidFill>
              <a:schemeClr val="tx1"/>
            </a:solidFill>
            <a:miter lim="800000"/>
          </a:ln>
          <a:effectLst/>
        </p:spPr>
        <p:txBody>
          <a:bodyPr anchor="ctr" wrap="none"/>
          <a:p>
            <a:pPr eaLnBrk="1" hangingPunct="1"/>
            <a:endParaRPr altLang="en-US" b="1" lang="zh-CN"/>
          </a:p>
        </p:txBody>
      </p:sp>
      <p:sp>
        <p:nvSpPr>
          <p:cNvPr id="1049597" name="Rectangle 5"/>
          <p:cNvSpPr>
            <a:spLocks noGrp="1" noChangeArrowheads="1"/>
          </p:cNvSpPr>
          <p:nvPr>
            <p:ph type="title"/>
          </p:nvPr>
        </p:nvSpPr>
        <p:spPr/>
        <p:txBody>
          <a:bodyPr/>
          <a:p>
            <a:pPr algn="ctr" eaLnBrk="1" hangingPunct="1"/>
            <a:r>
              <a:rPr altLang="zh-CN" dirty="0" lang="en-US"/>
              <a:t>HTTP </a:t>
            </a:r>
            <a:r>
              <a:rPr dirty="0"/>
              <a:t>的报文结构（响应报文） </a:t>
            </a:r>
            <a:endParaRPr dirty="0"/>
          </a:p>
        </p:txBody>
      </p:sp>
      <p:sp>
        <p:nvSpPr>
          <p:cNvPr id="1049598" name="Rectangle 6"/>
          <p:cNvSpPr>
            <a:spLocks noChangeArrowheads="1"/>
          </p:cNvSpPr>
          <p:nvPr/>
        </p:nvSpPr>
        <p:spPr bwMode="auto">
          <a:xfrm>
            <a:off x="4478338" y="3074715"/>
            <a:ext cx="961364" cy="388937"/>
          </a:xfrm>
          <a:prstGeom prst="rect"/>
          <a:solidFill>
            <a:srgbClr val="CCECFF"/>
          </a:solidFill>
          <a:ln>
            <a:noFill/>
          </a:ln>
          <a:effectLst/>
        </p:spPr>
        <p:txBody>
          <a:bodyPr anchor="ctr" wrap="none"/>
          <a:p>
            <a:pPr eaLnBrk="1" hangingPunct="1"/>
            <a:endParaRPr altLang="en-US" b="1" lang="zh-CN"/>
          </a:p>
        </p:txBody>
      </p:sp>
      <p:sp>
        <p:nvSpPr>
          <p:cNvPr id="1049599" name="Rectangle 7"/>
          <p:cNvSpPr>
            <a:spLocks noChangeArrowheads="1"/>
          </p:cNvSpPr>
          <p:nvPr/>
        </p:nvSpPr>
        <p:spPr bwMode="auto">
          <a:xfrm>
            <a:off x="2048273" y="3492226"/>
            <a:ext cx="985440" cy="387350"/>
          </a:xfrm>
          <a:prstGeom prst="rect"/>
          <a:solidFill>
            <a:srgbClr val="CCECFF"/>
          </a:solidFill>
          <a:ln>
            <a:noFill/>
          </a:ln>
          <a:effectLst/>
        </p:spPr>
        <p:txBody>
          <a:bodyPr anchor="ctr" wrap="none"/>
          <a:p>
            <a:pPr eaLnBrk="1" hangingPunct="1"/>
            <a:endParaRPr altLang="en-US" b="1" lang="zh-CN"/>
          </a:p>
        </p:txBody>
      </p:sp>
      <p:sp>
        <p:nvSpPr>
          <p:cNvPr id="1049600" name="Rectangle 8"/>
          <p:cNvSpPr>
            <a:spLocks noChangeArrowheads="1"/>
          </p:cNvSpPr>
          <p:nvPr/>
        </p:nvSpPr>
        <p:spPr bwMode="auto">
          <a:xfrm>
            <a:off x="4478338" y="2258739"/>
            <a:ext cx="961364" cy="398462"/>
          </a:xfrm>
          <a:prstGeom prst="rect"/>
          <a:solidFill>
            <a:srgbClr val="CCECFF"/>
          </a:solidFill>
          <a:ln>
            <a:noFill/>
          </a:ln>
          <a:effectLst/>
        </p:spPr>
        <p:txBody>
          <a:bodyPr anchor="ctr" wrap="none"/>
          <a:p>
            <a:pPr eaLnBrk="1" hangingPunct="1"/>
            <a:endParaRPr altLang="en-US" b="1" lang="zh-CN"/>
          </a:p>
        </p:txBody>
      </p:sp>
      <p:sp>
        <p:nvSpPr>
          <p:cNvPr id="1049601" name="Rectangle 9"/>
          <p:cNvSpPr>
            <a:spLocks noChangeArrowheads="1"/>
          </p:cNvSpPr>
          <p:nvPr/>
        </p:nvSpPr>
        <p:spPr bwMode="auto">
          <a:xfrm>
            <a:off x="3876410" y="3074714"/>
            <a:ext cx="130704" cy="398462"/>
          </a:xfrm>
          <a:prstGeom prst="rect"/>
          <a:solidFill>
            <a:srgbClr val="CCECFF"/>
          </a:solidFill>
          <a:ln>
            <a:noFill/>
          </a:ln>
          <a:effectLst/>
        </p:spPr>
        <p:txBody>
          <a:bodyPr anchor="ctr" wrap="none"/>
          <a:p>
            <a:pPr eaLnBrk="1" hangingPunct="1"/>
            <a:endParaRPr altLang="en-US" b="1" lang="zh-CN"/>
          </a:p>
        </p:txBody>
      </p:sp>
      <p:sp>
        <p:nvSpPr>
          <p:cNvPr id="1049602" name="Rectangle 10"/>
          <p:cNvSpPr>
            <a:spLocks noChangeArrowheads="1"/>
          </p:cNvSpPr>
          <p:nvPr/>
        </p:nvSpPr>
        <p:spPr bwMode="auto">
          <a:xfrm>
            <a:off x="3876411" y="2258739"/>
            <a:ext cx="120385" cy="398462"/>
          </a:xfrm>
          <a:prstGeom prst="rect"/>
          <a:solidFill>
            <a:srgbClr val="CCECFF"/>
          </a:solidFill>
          <a:ln>
            <a:noFill/>
          </a:ln>
          <a:effectLst/>
        </p:spPr>
        <p:txBody>
          <a:bodyPr anchor="ctr" wrap="none"/>
          <a:p>
            <a:pPr eaLnBrk="1" hangingPunct="1"/>
            <a:endParaRPr altLang="en-US" b="1" lang="zh-CN"/>
          </a:p>
        </p:txBody>
      </p:sp>
      <p:sp>
        <p:nvSpPr>
          <p:cNvPr id="1049603" name="Line 11"/>
          <p:cNvSpPr>
            <a:spLocks noChangeShapeType="1"/>
          </p:cNvSpPr>
          <p:nvPr/>
        </p:nvSpPr>
        <p:spPr bwMode="auto">
          <a:xfrm>
            <a:off x="3726789" y="3065190"/>
            <a:ext cx="0" cy="407987"/>
          </a:xfrm>
          <a:prstGeom prst="line"/>
          <a:noFill/>
          <a:ln w="9525">
            <a:solidFill>
              <a:schemeClr val="tx1"/>
            </a:solidFill>
            <a:round/>
          </a:ln>
          <a:effectLst/>
        </p:spPr>
        <p:txBody>
          <a:bodyPr anchor="ctr" wrap="none"/>
          <a:p>
            <a:endParaRPr altLang="en-US" b="1" lang="zh-CN"/>
          </a:p>
        </p:txBody>
      </p:sp>
      <p:sp>
        <p:nvSpPr>
          <p:cNvPr id="1049604" name="Line 12"/>
          <p:cNvSpPr>
            <a:spLocks noChangeShapeType="1"/>
          </p:cNvSpPr>
          <p:nvPr/>
        </p:nvSpPr>
        <p:spPr bwMode="auto">
          <a:xfrm>
            <a:off x="4478338" y="3065190"/>
            <a:ext cx="0" cy="407987"/>
          </a:xfrm>
          <a:prstGeom prst="line"/>
          <a:noFill/>
          <a:ln w="9525">
            <a:solidFill>
              <a:schemeClr val="tx1"/>
            </a:solidFill>
            <a:round/>
          </a:ln>
          <a:effectLst/>
        </p:spPr>
        <p:txBody>
          <a:bodyPr anchor="ctr" wrap="none"/>
          <a:p>
            <a:endParaRPr altLang="en-US" b="1" lang="zh-CN"/>
          </a:p>
        </p:txBody>
      </p:sp>
      <p:sp>
        <p:nvSpPr>
          <p:cNvPr id="1049605" name="Line 13"/>
          <p:cNvSpPr>
            <a:spLocks noChangeShapeType="1"/>
          </p:cNvSpPr>
          <p:nvPr/>
        </p:nvSpPr>
        <p:spPr bwMode="auto">
          <a:xfrm>
            <a:off x="3876410" y="3065190"/>
            <a:ext cx="0" cy="407987"/>
          </a:xfrm>
          <a:prstGeom prst="line"/>
          <a:noFill/>
          <a:ln w="9525">
            <a:solidFill>
              <a:schemeClr val="tx1"/>
            </a:solidFill>
            <a:round/>
          </a:ln>
          <a:effectLst/>
        </p:spPr>
        <p:txBody>
          <a:bodyPr anchor="ctr" wrap="none"/>
          <a:p>
            <a:endParaRPr altLang="en-US" b="1" lang="zh-CN"/>
          </a:p>
        </p:txBody>
      </p:sp>
      <p:sp>
        <p:nvSpPr>
          <p:cNvPr id="1049606" name="Rectangle 14"/>
          <p:cNvSpPr>
            <a:spLocks noChangeArrowheads="1"/>
          </p:cNvSpPr>
          <p:nvPr/>
        </p:nvSpPr>
        <p:spPr bwMode="auto">
          <a:xfrm>
            <a:off x="6251444" y="1852340"/>
            <a:ext cx="992319" cy="396875"/>
          </a:xfrm>
          <a:prstGeom prst="rect"/>
          <a:solidFill>
            <a:srgbClr val="CCECFF"/>
          </a:solidFill>
          <a:ln>
            <a:noFill/>
          </a:ln>
          <a:effectLst/>
        </p:spPr>
        <p:txBody>
          <a:bodyPr anchor="ctr" wrap="none"/>
          <a:p>
            <a:pPr eaLnBrk="1" hangingPunct="1"/>
            <a:endParaRPr altLang="en-US" b="1" lang="zh-CN"/>
          </a:p>
        </p:txBody>
      </p:sp>
      <p:sp>
        <p:nvSpPr>
          <p:cNvPr id="1049607" name="Rectangle 15"/>
          <p:cNvSpPr>
            <a:spLocks noChangeArrowheads="1"/>
          </p:cNvSpPr>
          <p:nvPr/>
        </p:nvSpPr>
        <p:spPr bwMode="auto">
          <a:xfrm>
            <a:off x="4808538" y="1852340"/>
            <a:ext cx="120385" cy="396875"/>
          </a:xfrm>
          <a:prstGeom prst="rect"/>
          <a:solidFill>
            <a:srgbClr val="CCECFF"/>
          </a:solidFill>
          <a:ln>
            <a:noFill/>
          </a:ln>
          <a:effectLst/>
        </p:spPr>
        <p:txBody>
          <a:bodyPr anchor="ctr" wrap="none"/>
          <a:p>
            <a:pPr eaLnBrk="1" hangingPunct="1"/>
            <a:endParaRPr altLang="en-US" b="1" lang="zh-CN"/>
          </a:p>
        </p:txBody>
      </p:sp>
      <p:sp>
        <p:nvSpPr>
          <p:cNvPr id="1049608" name="Rectangle 16"/>
          <p:cNvSpPr>
            <a:spLocks noChangeArrowheads="1"/>
          </p:cNvSpPr>
          <p:nvPr/>
        </p:nvSpPr>
        <p:spPr bwMode="auto">
          <a:xfrm>
            <a:off x="3365634" y="1852340"/>
            <a:ext cx="120385" cy="396875"/>
          </a:xfrm>
          <a:prstGeom prst="rect"/>
          <a:solidFill>
            <a:srgbClr val="CCECFF"/>
          </a:solidFill>
          <a:ln>
            <a:noFill/>
          </a:ln>
          <a:effectLst/>
        </p:spPr>
        <p:txBody>
          <a:bodyPr anchor="ctr" wrap="none"/>
          <a:p>
            <a:pPr eaLnBrk="1" hangingPunct="1"/>
            <a:endParaRPr altLang="en-US" b="1" lang="zh-CN"/>
          </a:p>
        </p:txBody>
      </p:sp>
      <p:sp>
        <p:nvSpPr>
          <p:cNvPr id="1049609" name="Text Box 17"/>
          <p:cNvSpPr txBox="1">
            <a:spLocks noChangeArrowheads="1"/>
          </p:cNvSpPr>
          <p:nvPr/>
        </p:nvSpPr>
        <p:spPr bwMode="auto">
          <a:xfrm>
            <a:off x="2227131" y="1831702"/>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版   本</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10" name="Line 18"/>
          <p:cNvSpPr>
            <a:spLocks noChangeShapeType="1"/>
          </p:cNvSpPr>
          <p:nvPr/>
        </p:nvSpPr>
        <p:spPr bwMode="auto">
          <a:xfrm>
            <a:off x="3365633" y="1842814"/>
            <a:ext cx="0" cy="406400"/>
          </a:xfrm>
          <a:prstGeom prst="line"/>
          <a:noFill/>
          <a:ln w="9525">
            <a:solidFill>
              <a:schemeClr val="tx1"/>
            </a:solidFill>
            <a:round/>
          </a:ln>
          <a:effectLst/>
        </p:spPr>
        <p:txBody>
          <a:bodyPr anchor="ctr" wrap="none"/>
          <a:p>
            <a:endParaRPr altLang="en-US" b="1" lang="zh-CN"/>
          </a:p>
        </p:txBody>
      </p:sp>
      <p:sp>
        <p:nvSpPr>
          <p:cNvPr id="1049611" name="Line 19"/>
          <p:cNvSpPr>
            <a:spLocks noChangeShapeType="1"/>
          </p:cNvSpPr>
          <p:nvPr/>
        </p:nvSpPr>
        <p:spPr bwMode="auto">
          <a:xfrm>
            <a:off x="3486018" y="1842814"/>
            <a:ext cx="0" cy="406400"/>
          </a:xfrm>
          <a:prstGeom prst="line"/>
          <a:noFill/>
          <a:ln w="9525">
            <a:solidFill>
              <a:schemeClr val="tx1"/>
            </a:solidFill>
            <a:round/>
          </a:ln>
          <a:effectLst/>
        </p:spPr>
        <p:txBody>
          <a:bodyPr anchor="ctr" wrap="none"/>
          <a:p>
            <a:endParaRPr altLang="en-US" b="1" lang="zh-CN"/>
          </a:p>
        </p:txBody>
      </p:sp>
      <p:sp>
        <p:nvSpPr>
          <p:cNvPr id="1049612" name="Line 20"/>
          <p:cNvSpPr>
            <a:spLocks noChangeShapeType="1"/>
          </p:cNvSpPr>
          <p:nvPr/>
        </p:nvSpPr>
        <p:spPr bwMode="auto">
          <a:xfrm>
            <a:off x="4808538" y="1842814"/>
            <a:ext cx="0" cy="406400"/>
          </a:xfrm>
          <a:prstGeom prst="line"/>
          <a:noFill/>
          <a:ln w="9525">
            <a:solidFill>
              <a:schemeClr val="tx1"/>
            </a:solidFill>
            <a:round/>
          </a:ln>
          <a:effectLst/>
        </p:spPr>
        <p:txBody>
          <a:bodyPr anchor="ctr" wrap="none"/>
          <a:p>
            <a:endParaRPr altLang="en-US" b="1" lang="zh-CN"/>
          </a:p>
        </p:txBody>
      </p:sp>
      <p:sp>
        <p:nvSpPr>
          <p:cNvPr id="1049613" name="Line 21"/>
          <p:cNvSpPr>
            <a:spLocks noChangeShapeType="1"/>
          </p:cNvSpPr>
          <p:nvPr/>
        </p:nvSpPr>
        <p:spPr bwMode="auto">
          <a:xfrm>
            <a:off x="4928923" y="1842814"/>
            <a:ext cx="0" cy="406400"/>
          </a:xfrm>
          <a:prstGeom prst="line"/>
          <a:noFill/>
          <a:ln w="9525">
            <a:solidFill>
              <a:schemeClr val="tx1"/>
            </a:solidFill>
            <a:round/>
          </a:ln>
          <a:effectLst/>
        </p:spPr>
        <p:txBody>
          <a:bodyPr anchor="ctr" wrap="none"/>
          <a:p>
            <a:endParaRPr altLang="en-US" b="1" lang="zh-CN"/>
          </a:p>
        </p:txBody>
      </p:sp>
      <p:sp>
        <p:nvSpPr>
          <p:cNvPr id="1049614" name="Line 22"/>
          <p:cNvSpPr>
            <a:spLocks noChangeShapeType="1"/>
          </p:cNvSpPr>
          <p:nvPr/>
        </p:nvSpPr>
        <p:spPr bwMode="auto">
          <a:xfrm>
            <a:off x="6251443" y="1842814"/>
            <a:ext cx="0" cy="406400"/>
          </a:xfrm>
          <a:prstGeom prst="line"/>
          <a:noFill/>
          <a:ln w="9525">
            <a:solidFill>
              <a:schemeClr val="tx1"/>
            </a:solidFill>
            <a:round/>
          </a:ln>
          <a:effectLst/>
        </p:spPr>
        <p:txBody>
          <a:bodyPr anchor="ctr" wrap="none"/>
          <a:p>
            <a:endParaRPr altLang="en-US" b="1" lang="zh-CN"/>
          </a:p>
        </p:txBody>
      </p:sp>
      <p:sp>
        <p:nvSpPr>
          <p:cNvPr id="1049615" name="Text Box 23"/>
          <p:cNvSpPr txBox="1">
            <a:spLocks noChangeArrowheads="1"/>
          </p:cNvSpPr>
          <p:nvPr/>
        </p:nvSpPr>
        <p:spPr bwMode="auto">
          <a:xfrm>
            <a:off x="3627041" y="1817415"/>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状态码</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16" name="Text Box 24"/>
          <p:cNvSpPr txBox="1">
            <a:spLocks noChangeArrowheads="1"/>
          </p:cNvSpPr>
          <p:nvPr/>
        </p:nvSpPr>
        <p:spPr bwMode="auto">
          <a:xfrm>
            <a:off x="5066506" y="1831702"/>
            <a:ext cx="909223"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短   语</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17" name="Text Box 25"/>
          <p:cNvSpPr txBox="1">
            <a:spLocks noChangeArrowheads="1"/>
          </p:cNvSpPr>
          <p:nvPr/>
        </p:nvSpPr>
        <p:spPr bwMode="auto">
          <a:xfrm>
            <a:off x="2049992" y="2244452"/>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18" name="Line 26"/>
          <p:cNvSpPr>
            <a:spLocks noChangeShapeType="1"/>
          </p:cNvSpPr>
          <p:nvPr/>
        </p:nvSpPr>
        <p:spPr bwMode="auto">
          <a:xfrm>
            <a:off x="3726789" y="2249215"/>
            <a:ext cx="0" cy="407987"/>
          </a:xfrm>
          <a:prstGeom prst="line"/>
          <a:noFill/>
          <a:ln w="9525">
            <a:solidFill>
              <a:schemeClr val="tx1"/>
            </a:solidFill>
            <a:round/>
          </a:ln>
          <a:effectLst/>
        </p:spPr>
        <p:txBody>
          <a:bodyPr anchor="ctr" wrap="none"/>
          <a:p>
            <a:endParaRPr altLang="en-US" b="1" lang="zh-CN"/>
          </a:p>
        </p:txBody>
      </p:sp>
      <p:sp>
        <p:nvSpPr>
          <p:cNvPr id="1049619" name="Line 27"/>
          <p:cNvSpPr>
            <a:spLocks noChangeShapeType="1"/>
          </p:cNvSpPr>
          <p:nvPr/>
        </p:nvSpPr>
        <p:spPr bwMode="auto">
          <a:xfrm>
            <a:off x="4478338" y="2249215"/>
            <a:ext cx="0" cy="407987"/>
          </a:xfrm>
          <a:prstGeom prst="line"/>
          <a:noFill/>
          <a:ln w="9525">
            <a:solidFill>
              <a:schemeClr val="tx1"/>
            </a:solidFill>
            <a:round/>
          </a:ln>
          <a:effectLst/>
        </p:spPr>
        <p:txBody>
          <a:bodyPr anchor="ctr" wrap="none"/>
          <a:p>
            <a:endParaRPr altLang="en-US" b="1" lang="zh-CN"/>
          </a:p>
        </p:txBody>
      </p:sp>
      <p:sp>
        <p:nvSpPr>
          <p:cNvPr id="1049620" name="Text Box 28"/>
          <p:cNvSpPr txBox="1">
            <a:spLocks noChangeArrowheads="1"/>
          </p:cNvSpPr>
          <p:nvPr/>
        </p:nvSpPr>
        <p:spPr bwMode="auto">
          <a:xfrm>
            <a:off x="5689071" y="2660377"/>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21" name="Line 29"/>
          <p:cNvSpPr>
            <a:spLocks noChangeShapeType="1"/>
          </p:cNvSpPr>
          <p:nvPr/>
        </p:nvSpPr>
        <p:spPr bwMode="auto">
          <a:xfrm>
            <a:off x="3876410" y="2249215"/>
            <a:ext cx="0" cy="407987"/>
          </a:xfrm>
          <a:prstGeom prst="line"/>
          <a:noFill/>
          <a:ln w="9525">
            <a:solidFill>
              <a:schemeClr val="tx1"/>
            </a:solidFill>
            <a:round/>
          </a:ln>
          <a:effectLst/>
        </p:spPr>
        <p:txBody>
          <a:bodyPr anchor="ctr" wrap="none"/>
          <a:p>
            <a:endParaRPr altLang="en-US" b="1" lang="zh-CN"/>
          </a:p>
        </p:txBody>
      </p:sp>
      <p:sp>
        <p:nvSpPr>
          <p:cNvPr id="1049622" name="Text Box 30"/>
          <p:cNvSpPr txBox="1">
            <a:spLocks noChangeArrowheads="1"/>
          </p:cNvSpPr>
          <p:nvPr/>
        </p:nvSpPr>
        <p:spPr bwMode="auto">
          <a:xfrm>
            <a:off x="3647679" y="2246040"/>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623" name="Text Box 31"/>
          <p:cNvSpPr txBox="1">
            <a:spLocks noChangeArrowheads="1"/>
          </p:cNvSpPr>
          <p:nvPr/>
        </p:nvSpPr>
        <p:spPr bwMode="auto">
          <a:xfrm>
            <a:off x="4008835" y="2252390"/>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24" name="Text Box 32"/>
          <p:cNvSpPr txBox="1">
            <a:spLocks noChangeArrowheads="1"/>
          </p:cNvSpPr>
          <p:nvPr/>
        </p:nvSpPr>
        <p:spPr bwMode="auto">
          <a:xfrm>
            <a:off x="2044834" y="3052490"/>
            <a:ext cx="146706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首部字段名</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25" name="Text Box 33"/>
          <p:cNvSpPr txBox="1">
            <a:spLocks noChangeArrowheads="1"/>
          </p:cNvSpPr>
          <p:nvPr/>
        </p:nvSpPr>
        <p:spPr bwMode="auto">
          <a:xfrm>
            <a:off x="4034631" y="3065190"/>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26" name="Text Box 34"/>
          <p:cNvSpPr txBox="1">
            <a:spLocks noChangeArrowheads="1"/>
          </p:cNvSpPr>
          <p:nvPr/>
        </p:nvSpPr>
        <p:spPr bwMode="auto">
          <a:xfrm>
            <a:off x="3606404" y="3684315"/>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627" name="Text Box 35"/>
          <p:cNvSpPr txBox="1">
            <a:spLocks noChangeArrowheads="1"/>
          </p:cNvSpPr>
          <p:nvPr/>
        </p:nvSpPr>
        <p:spPr bwMode="auto">
          <a:xfrm rot="-5400000">
            <a:off x="2871614" y="2688128"/>
            <a:ext cx="44114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628" name="AutoShape 36"/>
          <p:cNvSpPr/>
          <p:nvPr/>
        </p:nvSpPr>
        <p:spPr bwMode="auto">
          <a:xfrm>
            <a:off x="5515372" y="2301602"/>
            <a:ext cx="240771" cy="1171575"/>
          </a:xfrm>
          <a:prstGeom prst="rightBrace">
            <a:avLst>
              <a:gd name="adj1" fmla="val 43929"/>
              <a:gd name="adj2" fmla="val 50000"/>
            </a:avLst>
          </a:prstGeom>
          <a:noFill/>
          <a:ln w="19050">
            <a:solidFill>
              <a:srgbClr val="333399"/>
            </a:solidFill>
            <a:round/>
          </a:ln>
          <a:effectLst/>
        </p:spPr>
        <p:txBody>
          <a:bodyPr anchor="ctr" wrap="none"/>
          <a:p>
            <a:pPr eaLnBrk="1" hangingPunct="1"/>
            <a:endParaRPr altLang="en-US" b="1" lang="zh-CN"/>
          </a:p>
        </p:txBody>
      </p:sp>
      <p:sp>
        <p:nvSpPr>
          <p:cNvPr id="1049629" name="Rectangle 37"/>
          <p:cNvSpPr>
            <a:spLocks noChangeArrowheads="1"/>
          </p:cNvSpPr>
          <p:nvPr/>
        </p:nvSpPr>
        <p:spPr bwMode="auto">
          <a:xfrm>
            <a:off x="2041393" y="3879577"/>
            <a:ext cx="5413904" cy="917575"/>
          </a:xfrm>
          <a:prstGeom prst="rect"/>
          <a:solidFill>
            <a:srgbClr val="FFCCFF"/>
          </a:solidFill>
          <a:ln w="9525">
            <a:solidFill>
              <a:schemeClr val="tx1"/>
            </a:solidFill>
            <a:miter lim="800000"/>
          </a:ln>
          <a:effectLst/>
        </p:spPr>
        <p:txBody>
          <a:bodyPr anchor="ctr" wrap="none"/>
          <a:p>
            <a:pPr eaLnBrk="1" hangingPunct="1"/>
            <a:endParaRPr altLang="en-US" b="1" lang="zh-CN"/>
          </a:p>
        </p:txBody>
      </p:sp>
      <p:sp>
        <p:nvSpPr>
          <p:cNvPr id="1049630" name="Text Box 38"/>
          <p:cNvSpPr txBox="1">
            <a:spLocks noChangeArrowheads="1"/>
          </p:cNvSpPr>
          <p:nvPr/>
        </p:nvSpPr>
        <p:spPr bwMode="auto">
          <a:xfrm>
            <a:off x="3318577" y="3973239"/>
            <a:ext cx="2749471" cy="707886"/>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2000" kumimoji="1" lang="zh-CN">
                <a:solidFill>
                  <a:srgbClr val="333399"/>
                </a:solidFill>
                <a:latin typeface="Arial" panose="020B0604020202020204" pitchFamily="34" charset="0"/>
                <a:ea typeface="黑体" panose="02010609060101010101" pitchFamily="2" charset="-122"/>
              </a:rPr>
              <a:t>实体主体</a:t>
            </a:r>
            <a:endParaRPr altLang="en-US" b="1" sz="2000" kumimoji="1" lang="zh-CN">
              <a:solidFill>
                <a:srgbClr val="333399"/>
              </a:solidFill>
              <a:latin typeface="Arial" panose="020B0604020202020204" pitchFamily="34" charset="0"/>
              <a:ea typeface="黑体" panose="02010609060101010101" pitchFamily="2" charset="-122"/>
            </a:endParaRPr>
          </a:p>
          <a:p>
            <a:pPr algn="ctr" eaLnBrk="1" hangingPunct="1"/>
            <a:r>
              <a:rPr altLang="en-US" b="1" sz="2000" kumimoji="1" lang="zh-CN">
                <a:solidFill>
                  <a:srgbClr val="333399"/>
                </a:solidFill>
                <a:latin typeface="Arial" panose="020B0604020202020204" pitchFamily="34" charset="0"/>
                <a:ea typeface="黑体" panose="02010609060101010101" pitchFamily="2" charset="-122"/>
              </a:rPr>
              <a:t>（有些响应报文不用）</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31" name="Text Box 39"/>
          <p:cNvSpPr txBox="1">
            <a:spLocks noChangeArrowheads="1"/>
          </p:cNvSpPr>
          <p:nvPr/>
        </p:nvSpPr>
        <p:spPr bwMode="auto">
          <a:xfrm>
            <a:off x="7204208" y="1831702"/>
            <a:ext cx="95410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状态行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32" name="Line 40"/>
          <p:cNvSpPr>
            <a:spLocks noChangeShapeType="1"/>
          </p:cNvSpPr>
          <p:nvPr/>
        </p:nvSpPr>
        <p:spPr bwMode="auto">
          <a:xfrm>
            <a:off x="2041393" y="2657201"/>
            <a:ext cx="0" cy="407988"/>
          </a:xfrm>
          <a:prstGeom prst="line"/>
          <a:noFill/>
          <a:ln w="9525">
            <a:solidFill>
              <a:schemeClr val="tx1"/>
            </a:solidFill>
            <a:round/>
          </a:ln>
          <a:effectLst/>
        </p:spPr>
        <p:txBody>
          <a:bodyPr anchor="ctr" wrap="none"/>
          <a:p>
            <a:endParaRPr altLang="en-US" b="1" lang="zh-CN"/>
          </a:p>
        </p:txBody>
      </p:sp>
      <p:sp>
        <p:nvSpPr>
          <p:cNvPr id="1049633" name="Line 41"/>
          <p:cNvSpPr>
            <a:spLocks noChangeShapeType="1"/>
          </p:cNvSpPr>
          <p:nvPr/>
        </p:nvSpPr>
        <p:spPr bwMode="auto">
          <a:xfrm>
            <a:off x="2041393" y="3473176"/>
            <a:ext cx="0" cy="406400"/>
          </a:xfrm>
          <a:prstGeom prst="line"/>
          <a:noFill/>
          <a:ln w="9525">
            <a:solidFill>
              <a:schemeClr val="tx1"/>
            </a:solidFill>
            <a:round/>
          </a:ln>
          <a:effectLst/>
        </p:spPr>
        <p:txBody>
          <a:bodyPr anchor="ctr" wrap="none"/>
          <a:p>
            <a:endParaRPr altLang="en-US" b="1" lang="zh-CN"/>
          </a:p>
        </p:txBody>
      </p:sp>
      <p:sp>
        <p:nvSpPr>
          <p:cNvPr id="1049634" name="Line 42"/>
          <p:cNvSpPr>
            <a:spLocks noChangeShapeType="1"/>
          </p:cNvSpPr>
          <p:nvPr/>
        </p:nvSpPr>
        <p:spPr bwMode="auto">
          <a:xfrm>
            <a:off x="3033713" y="3473176"/>
            <a:ext cx="0" cy="406400"/>
          </a:xfrm>
          <a:prstGeom prst="line"/>
          <a:noFill/>
          <a:ln w="9525">
            <a:solidFill>
              <a:schemeClr val="tx1"/>
            </a:solidFill>
            <a:round/>
          </a:ln>
          <a:effectLst/>
        </p:spPr>
        <p:txBody>
          <a:bodyPr anchor="ctr" wrap="none"/>
          <a:p>
            <a:endParaRPr altLang="en-US" b="1" lang="zh-CN"/>
          </a:p>
        </p:txBody>
      </p:sp>
      <p:sp>
        <p:nvSpPr>
          <p:cNvPr id="1049635" name="Line 43"/>
          <p:cNvSpPr>
            <a:spLocks noChangeShapeType="1"/>
          </p:cNvSpPr>
          <p:nvPr/>
        </p:nvSpPr>
        <p:spPr bwMode="auto">
          <a:xfrm>
            <a:off x="5439702" y="2657201"/>
            <a:ext cx="0" cy="407988"/>
          </a:xfrm>
          <a:prstGeom prst="line"/>
          <a:noFill/>
          <a:ln w="9525">
            <a:solidFill>
              <a:schemeClr val="tx1"/>
            </a:solidFill>
            <a:round/>
          </a:ln>
          <a:effectLst/>
        </p:spPr>
        <p:txBody>
          <a:bodyPr anchor="ctr" wrap="none"/>
          <a:p>
            <a:endParaRPr altLang="en-US" b="1" lang="zh-CN"/>
          </a:p>
        </p:txBody>
      </p:sp>
      <p:sp>
        <p:nvSpPr>
          <p:cNvPr id="1049636" name="Text Box 44"/>
          <p:cNvSpPr txBox="1">
            <a:spLocks noChangeArrowheads="1"/>
          </p:cNvSpPr>
          <p:nvPr/>
        </p:nvSpPr>
        <p:spPr bwMode="auto">
          <a:xfrm>
            <a:off x="3737108" y="1182415"/>
            <a:ext cx="697627"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空格</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37" name="Text Box 45"/>
          <p:cNvSpPr txBox="1">
            <a:spLocks noChangeArrowheads="1"/>
          </p:cNvSpPr>
          <p:nvPr/>
        </p:nvSpPr>
        <p:spPr bwMode="auto">
          <a:xfrm>
            <a:off x="5835254" y="1182415"/>
            <a:ext cx="1210588"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000" kumimoji="1" lang="zh-CN">
                <a:solidFill>
                  <a:srgbClr val="333399"/>
                </a:solidFill>
                <a:latin typeface="Arial" panose="020B0604020202020204" pitchFamily="34" charset="0"/>
                <a:ea typeface="黑体" panose="02010609060101010101" pitchFamily="2" charset="-122"/>
              </a:rPr>
              <a:t>回车换行</a:t>
            </a:r>
            <a:endParaRPr altLang="en-US" b="1" sz="2000" kumimoji="1" lang="zh-CN">
              <a:solidFill>
                <a:srgbClr val="333399"/>
              </a:solidFill>
              <a:latin typeface="Arial" panose="020B0604020202020204" pitchFamily="34" charset="0"/>
              <a:ea typeface="黑体" panose="02010609060101010101" pitchFamily="2" charset="-122"/>
            </a:endParaRPr>
          </a:p>
        </p:txBody>
      </p:sp>
      <p:sp>
        <p:nvSpPr>
          <p:cNvPr id="1049638" name="Line 46"/>
          <p:cNvSpPr>
            <a:spLocks noChangeShapeType="1"/>
          </p:cNvSpPr>
          <p:nvPr/>
        </p:nvSpPr>
        <p:spPr bwMode="auto">
          <a:xfrm>
            <a:off x="4397508" y="1536426"/>
            <a:ext cx="441986" cy="306388"/>
          </a:xfrm>
          <a:prstGeom prst="line"/>
          <a:noFill/>
          <a:ln w="19050">
            <a:solidFill>
              <a:srgbClr val="333399"/>
            </a:solidFill>
            <a:round/>
            <a:tailEnd type="triangle" w="sm" len="med"/>
          </a:ln>
          <a:effectLst/>
        </p:spPr>
        <p:txBody>
          <a:bodyPr anchor="ctr" wrap="none"/>
          <a:p>
            <a:endParaRPr altLang="en-US" b="1" lang="zh-CN"/>
          </a:p>
        </p:txBody>
      </p:sp>
      <p:sp>
        <p:nvSpPr>
          <p:cNvPr id="1049639" name="Line 47"/>
          <p:cNvSpPr>
            <a:spLocks noChangeShapeType="1"/>
          </p:cNvSpPr>
          <p:nvPr/>
        </p:nvSpPr>
        <p:spPr bwMode="auto">
          <a:xfrm flipH="1">
            <a:off x="3394869" y="1536426"/>
            <a:ext cx="481542" cy="306388"/>
          </a:xfrm>
          <a:prstGeom prst="line"/>
          <a:noFill/>
          <a:ln w="19050">
            <a:solidFill>
              <a:srgbClr val="333399"/>
            </a:solidFill>
            <a:round/>
            <a:tailEnd type="triangle" w="sm" len="med"/>
          </a:ln>
          <a:effectLst/>
        </p:spPr>
        <p:txBody>
          <a:bodyPr anchor="ctr" wrap="none"/>
          <a:p>
            <a:endParaRPr altLang="en-US" b="1" lang="zh-CN"/>
          </a:p>
        </p:txBody>
      </p:sp>
      <p:sp>
        <p:nvSpPr>
          <p:cNvPr id="1049640" name="Line 48"/>
          <p:cNvSpPr>
            <a:spLocks noChangeShapeType="1"/>
          </p:cNvSpPr>
          <p:nvPr/>
        </p:nvSpPr>
        <p:spPr bwMode="auto">
          <a:xfrm>
            <a:off x="6481895" y="1536426"/>
            <a:ext cx="240771" cy="306388"/>
          </a:xfrm>
          <a:prstGeom prst="line"/>
          <a:noFill/>
          <a:ln w="19050">
            <a:solidFill>
              <a:srgbClr val="333399"/>
            </a:solidFill>
            <a:round/>
            <a:tailEnd type="triangle" w="sm" len="med"/>
          </a:ln>
          <a:effectLst/>
        </p:spPr>
        <p:txBody>
          <a:bodyPr anchor="ctr" wrap="none"/>
          <a:p>
            <a:endParaRPr altLang="en-US" b="1" lang="zh-CN"/>
          </a:p>
        </p:txBody>
      </p:sp>
      <p:sp>
        <p:nvSpPr>
          <p:cNvPr id="1049641" name="Line 49"/>
          <p:cNvSpPr>
            <a:spLocks noChangeShapeType="1"/>
          </p:cNvSpPr>
          <p:nvPr/>
        </p:nvSpPr>
        <p:spPr bwMode="auto">
          <a:xfrm>
            <a:off x="3996796" y="3065190"/>
            <a:ext cx="0" cy="407987"/>
          </a:xfrm>
          <a:prstGeom prst="line"/>
          <a:noFill/>
          <a:ln w="9525">
            <a:solidFill>
              <a:schemeClr val="tx1"/>
            </a:solidFill>
            <a:round/>
          </a:ln>
          <a:effectLst/>
        </p:spPr>
        <p:txBody>
          <a:bodyPr anchor="ctr" wrap="none"/>
          <a:p>
            <a:endParaRPr altLang="en-US" b="1" lang="zh-CN"/>
          </a:p>
        </p:txBody>
      </p:sp>
      <p:sp>
        <p:nvSpPr>
          <p:cNvPr id="1049642" name="Line 50"/>
          <p:cNvSpPr>
            <a:spLocks noChangeShapeType="1"/>
          </p:cNvSpPr>
          <p:nvPr/>
        </p:nvSpPr>
        <p:spPr bwMode="auto">
          <a:xfrm>
            <a:off x="3996796" y="2249215"/>
            <a:ext cx="0" cy="407987"/>
          </a:xfrm>
          <a:prstGeom prst="line"/>
          <a:noFill/>
          <a:ln w="9525">
            <a:solidFill>
              <a:schemeClr val="tx1"/>
            </a:solidFill>
            <a:round/>
          </a:ln>
          <a:effectLst/>
        </p:spPr>
        <p:txBody>
          <a:bodyPr anchor="ctr" wrap="none"/>
          <a:p>
            <a:endParaRPr altLang="en-US" b="1" lang="zh-CN"/>
          </a:p>
        </p:txBody>
      </p:sp>
      <p:sp>
        <p:nvSpPr>
          <p:cNvPr id="1049643" name="Text Box 51"/>
          <p:cNvSpPr txBox="1">
            <a:spLocks noChangeArrowheads="1"/>
          </p:cNvSpPr>
          <p:nvPr/>
        </p:nvSpPr>
        <p:spPr bwMode="auto">
          <a:xfrm>
            <a:off x="3647679" y="3066777"/>
            <a:ext cx="269626"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644" name="Text Box 52"/>
          <p:cNvSpPr txBox="1">
            <a:spLocks noChangeArrowheads="1"/>
          </p:cNvSpPr>
          <p:nvPr/>
        </p:nvSpPr>
        <p:spPr bwMode="auto">
          <a:xfrm>
            <a:off x="6206729" y="1831702"/>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645" name="Text Box 53"/>
          <p:cNvSpPr txBox="1">
            <a:spLocks noChangeArrowheads="1"/>
          </p:cNvSpPr>
          <p:nvPr/>
        </p:nvSpPr>
        <p:spPr bwMode="auto">
          <a:xfrm>
            <a:off x="4493816" y="3073127"/>
            <a:ext cx="920088" cy="3968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646" name="Text Box 54"/>
          <p:cNvSpPr txBox="1">
            <a:spLocks noChangeArrowheads="1"/>
          </p:cNvSpPr>
          <p:nvPr/>
        </p:nvSpPr>
        <p:spPr bwMode="auto">
          <a:xfrm>
            <a:off x="4500695" y="2263502"/>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647" name="Text Box 55"/>
          <p:cNvSpPr txBox="1">
            <a:spLocks noChangeArrowheads="1"/>
          </p:cNvSpPr>
          <p:nvPr/>
        </p:nvSpPr>
        <p:spPr bwMode="auto">
          <a:xfrm>
            <a:off x="2044833" y="3465240"/>
            <a:ext cx="870751" cy="40011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000" kumimoji="1" lang="en-US">
                <a:solidFill>
                  <a:srgbClr val="333399"/>
                </a:solidFill>
                <a:latin typeface="Arial" panose="020B0604020202020204" pitchFamily="34" charset="0"/>
                <a:ea typeface="黑体" panose="02010609060101010101" pitchFamily="2" charset="-122"/>
              </a:rPr>
              <a:t>CRLF</a:t>
            </a:r>
            <a:endParaRPr altLang="zh-CN" b="1" sz="2000" kumimoji="1" lang="en-US">
              <a:solidFill>
                <a:srgbClr val="333399"/>
              </a:solidFill>
              <a:latin typeface="Arial" panose="020B0604020202020204" pitchFamily="34" charset="0"/>
              <a:ea typeface="黑体" panose="02010609060101010101" pitchFamily="2" charset="-122"/>
            </a:endParaRPr>
          </a:p>
        </p:txBody>
      </p:sp>
      <p:sp>
        <p:nvSpPr>
          <p:cNvPr id="1049648" name="Text Box 56"/>
          <p:cNvSpPr txBox="1">
            <a:spLocks noChangeArrowheads="1"/>
          </p:cNvSpPr>
          <p:nvPr/>
        </p:nvSpPr>
        <p:spPr bwMode="auto">
          <a:xfrm>
            <a:off x="584730" y="4864124"/>
            <a:ext cx="8893043" cy="1373188"/>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dirty="0" sz="2800" lang="zh-CN">
                <a:solidFill>
                  <a:srgbClr val="0000FF"/>
                </a:solidFill>
                <a:latin typeface="黑体" panose="02010609060101010101" pitchFamily="2" charset="-122"/>
                <a:ea typeface="黑体" panose="02010609060101010101" pitchFamily="2" charset="-122"/>
              </a:rPr>
              <a:t>响应报文的开始行是</a:t>
            </a:r>
            <a:r>
              <a:rPr altLang="en-US" b="1" dirty="0" sz="2800" lang="zh-CN">
                <a:solidFill>
                  <a:srgbClr val="FF0000"/>
                </a:solidFill>
                <a:latin typeface="黑体" panose="02010609060101010101" pitchFamily="2" charset="-122"/>
                <a:ea typeface="黑体" panose="02010609060101010101" pitchFamily="2" charset="-122"/>
              </a:rPr>
              <a:t>状态行</a:t>
            </a:r>
            <a:r>
              <a:rPr altLang="en-US" b="1" dirty="0" sz="2800" lang="zh-CN">
                <a:solidFill>
                  <a:srgbClr val="FF0000"/>
                </a:solidFill>
                <a:latin typeface="Arial" panose="020B0604020202020204" pitchFamily="34" charset="0"/>
                <a:ea typeface="黑体" panose="02010609060101010101" pitchFamily="2" charset="-122"/>
              </a:rPr>
              <a:t>。</a:t>
            </a:r>
            <a:endParaRPr altLang="en-US" b="1" dirty="0" sz="2800" lang="zh-CN">
              <a:solidFill>
                <a:srgbClr val="FF0000"/>
              </a:solidFill>
              <a:latin typeface="Arial" panose="020B0604020202020204" pitchFamily="34" charset="0"/>
              <a:ea typeface="黑体" panose="02010609060101010101" pitchFamily="2" charset="-122"/>
            </a:endParaRPr>
          </a:p>
          <a:p>
            <a:pPr eaLnBrk="1" hangingPunct="1"/>
            <a:r>
              <a:rPr altLang="en-US" b="1" dirty="0" sz="2800" lang="zh-CN">
                <a:solidFill>
                  <a:srgbClr val="0000FF"/>
                </a:solidFill>
                <a:latin typeface="Arial" panose="020B0604020202020204" pitchFamily="34" charset="0"/>
                <a:ea typeface="黑体" panose="02010609060101010101" pitchFamily="2" charset="-122"/>
              </a:rPr>
              <a:t>状态行包括三项内容，即 </a:t>
            </a:r>
            <a:r>
              <a:rPr altLang="zh-CN" b="1" dirty="0" sz="2800" lang="en-US">
                <a:solidFill>
                  <a:srgbClr val="FF0000"/>
                </a:solidFill>
                <a:latin typeface="Arial" panose="020B0604020202020204" pitchFamily="34" charset="0"/>
                <a:ea typeface="黑体" panose="02010609060101010101" pitchFamily="2" charset="-122"/>
              </a:rPr>
              <a:t>HTTP </a:t>
            </a:r>
            <a:r>
              <a:rPr altLang="en-US" b="1" dirty="0" sz="2800" lang="zh-CN">
                <a:solidFill>
                  <a:srgbClr val="FF0000"/>
                </a:solidFill>
                <a:latin typeface="Arial" panose="020B0604020202020204" pitchFamily="34" charset="0"/>
                <a:ea typeface="黑体" panose="02010609060101010101" pitchFamily="2" charset="-122"/>
              </a:rPr>
              <a:t>的版本，状态码，</a:t>
            </a:r>
            <a:r>
              <a:rPr altLang="en-US" b="1" dirty="0" sz="2800" lang="zh-CN">
                <a:solidFill>
                  <a:srgbClr val="0000FF"/>
                </a:solidFill>
                <a:latin typeface="Arial" panose="020B0604020202020204" pitchFamily="34" charset="0"/>
                <a:ea typeface="黑体" panose="02010609060101010101" pitchFamily="2" charset="-122"/>
              </a:rPr>
              <a:t>以及解释状态码的</a:t>
            </a:r>
            <a:r>
              <a:rPr altLang="en-US" b="1" dirty="0" sz="2800" lang="zh-CN">
                <a:solidFill>
                  <a:srgbClr val="FF0000"/>
                </a:solidFill>
                <a:latin typeface="Arial" panose="020B0604020202020204" pitchFamily="34" charset="0"/>
                <a:ea typeface="黑体" panose="02010609060101010101" pitchFamily="2" charset="-122"/>
              </a:rPr>
              <a:t>简单短语。</a:t>
            </a:r>
            <a:r>
              <a:rPr altLang="en-US" b="1" dirty="0" sz="2800" lang="zh-CN">
                <a:solidFill>
                  <a:srgbClr val="FF0000"/>
                </a:solidFill>
              </a:rPr>
              <a:t> </a:t>
            </a:r>
            <a:endParaRPr altLang="en-US" b="1" dirty="0" sz="2800" lang="zh-CN">
              <a:solidFill>
                <a:srgbClr val="FF0000"/>
              </a:solidFill>
            </a:endParaRPr>
          </a:p>
        </p:txBody>
      </p:sp>
      <p:grpSp>
        <p:nvGrpSpPr>
          <p:cNvPr id="378" name="Group 58"/>
          <p:cNvGrpSpPr/>
          <p:nvPr/>
        </p:nvGrpSpPr>
        <p:grpSpPr bwMode="auto">
          <a:xfrm>
            <a:off x="405871" y="1758677"/>
            <a:ext cx="8525008" cy="576263"/>
            <a:chOff x="236" y="1026"/>
            <a:chExt cx="4957" cy="363"/>
          </a:xfrm>
        </p:grpSpPr>
        <p:sp>
          <p:nvSpPr>
            <p:cNvPr id="1049649" name="Rectangle 59"/>
            <p:cNvSpPr>
              <a:spLocks noChangeArrowheads="1"/>
            </p:cNvSpPr>
            <p:nvPr/>
          </p:nvSpPr>
          <p:spPr bwMode="auto">
            <a:xfrm>
              <a:off x="1111" y="1026"/>
              <a:ext cx="4082" cy="363"/>
            </a:xfrm>
            <a:prstGeom prst="rect"/>
            <a:noFill/>
            <a:ln w="57150">
              <a:solidFill>
                <a:schemeClr val="hlink"/>
              </a:solidFill>
              <a:miter lim="800000"/>
            </a:ln>
            <a:effectLst/>
          </p:spPr>
          <p:txBody>
            <a:bodyPr anchor="ctr" wrap="none"/>
            <a:p>
              <a:pPr eaLnBrk="1" hangingPunct="1"/>
              <a:endParaRPr altLang="en-US" b="1" lang="zh-CN"/>
            </a:p>
          </p:txBody>
        </p:sp>
        <p:sp>
          <p:nvSpPr>
            <p:cNvPr id="1049650" name="Text Box 60"/>
            <p:cNvSpPr txBox="1">
              <a:spLocks noChangeArrowheads="1"/>
            </p:cNvSpPr>
            <p:nvPr/>
          </p:nvSpPr>
          <p:spPr bwMode="auto">
            <a:xfrm>
              <a:off x="236" y="1027"/>
              <a:ext cx="734" cy="330"/>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333399"/>
                  </a:solidFill>
                  <a:ea typeface="黑体" panose="02010609060101010101" pitchFamily="2" charset="-122"/>
                </a:rPr>
                <a:t>开始行</a:t>
              </a:r>
              <a:endParaRPr altLang="en-US" b="1" sz="2800" lang="zh-CN">
                <a:solidFill>
                  <a:srgbClr val="333399"/>
                </a:solidFill>
                <a:ea typeface="黑体" panose="02010609060101010101" pitchFamily="2" charset="-122"/>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repeatCount="3000">
                                  <p:stCondLst>
                                    <p:cond delay="0"/>
                                  </p:stCondLst>
                                  <p:childTnLst>
                                    <p:set>
                                      <p:cBhvr>
                                        <p:cTn dur="1" fill="hold" id="6">
                                          <p:stCondLst>
                                            <p:cond delay="0"/>
                                          </p:stCondLst>
                                        </p:cTn>
                                        <p:tgtEl>
                                          <p:spTgt spid="378"/>
                                        </p:tgtEl>
                                        <p:attrNameLst>
                                          <p:attrName>style.visibility</p:attrName>
                                        </p:attrNameLst>
                                      </p:cBhvr>
                                      <p:to>
                                        <p:strVal val="visible"/>
                                      </p:to>
                                    </p:set>
                                  </p:childTnLst>
                                </p:cTn>
                              </p:par>
                            </p:childTnLst>
                          </p:cTn>
                        </p:par>
                        <p:par>
                          <p:cTn fill="hold" id="7">
                            <p:stCondLst>
                              <p:cond delay="0"/>
                            </p:stCondLst>
                            <p:childTnLst>
                              <p:par>
                                <p:cTn fill="hold" id="8" nodeType="afterEffect" presetClass="emph" presetID="35" presetSubtype="0" repeatCount="3000">
                                  <p:stCondLst>
                                    <p:cond delay="500"/>
                                  </p:stCondLst>
                                  <p:childTnLst>
                                    <p:anim calcmode="discrete" valueType="str">
                                      <p:cBhvr>
                                        <p:cTn dur="1000" fill="hold" id="9"/>
                                        <p:tgtEl>
                                          <p:spTgt spid="37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9654" name="Rectangle 2"/>
          <p:cNvSpPr>
            <a:spLocks noGrp="1" noChangeArrowheads="1"/>
          </p:cNvSpPr>
          <p:nvPr>
            <p:ph type="title"/>
          </p:nvPr>
        </p:nvSpPr>
        <p:spPr/>
        <p:txBody>
          <a:bodyPr/>
          <a:p>
            <a:pPr algn="ctr" eaLnBrk="1" hangingPunct="1"/>
            <a:r>
              <a:rPr altLang="en-US" dirty="0" lang="zh-CN" smtClean="0">
                <a:ea typeface="黑体" panose="02010609060101010101" pitchFamily="2" charset="-122"/>
              </a:rPr>
              <a:t>状态码都是三位数字 </a:t>
            </a:r>
            <a:endParaRPr altLang="en-US" dirty="0" lang="zh-CN" smtClean="0">
              <a:ea typeface="黑体" panose="02010609060101010101" pitchFamily="2" charset="-122"/>
            </a:endParaRPr>
          </a:p>
        </p:txBody>
      </p:sp>
      <p:sp>
        <p:nvSpPr>
          <p:cNvPr id="1049655" name="Rectangle 111"/>
          <p:cNvSpPr>
            <a:spLocks noGrp="1" noChangeArrowheads="1"/>
          </p:cNvSpPr>
          <p:nvPr>
            <p:ph idx="1"/>
          </p:nvPr>
        </p:nvSpPr>
        <p:spPr/>
        <p:txBody>
          <a:bodyPr/>
          <a:p>
            <a:pPr eaLnBrk="1" hangingPunct="1">
              <a:lnSpc>
                <a:spcPct val="100000"/>
              </a:lnSpc>
            </a:pPr>
            <a:r>
              <a:rPr altLang="zh-CN" dirty="0" lang="en-US" smtClean="0">
                <a:solidFill>
                  <a:srgbClr val="FF0000"/>
                </a:solidFill>
                <a:ea typeface="黑体" panose="02010609060101010101" pitchFamily="2" charset="-122"/>
              </a:rPr>
              <a:t>1xx </a:t>
            </a:r>
            <a:r>
              <a:rPr altLang="en-US" dirty="0" lang="zh-CN" smtClean="0">
                <a:solidFill>
                  <a:srgbClr val="FF0000"/>
                </a:solidFill>
                <a:ea typeface="黑体" panose="02010609060101010101" pitchFamily="2" charset="-122"/>
              </a:rPr>
              <a:t>表示通知信息的，</a:t>
            </a:r>
            <a:r>
              <a:rPr altLang="en-US" dirty="0" lang="zh-CN" smtClean="0">
                <a:ea typeface="黑体" panose="02010609060101010101" pitchFamily="2" charset="-122"/>
              </a:rPr>
              <a:t>如请求收到了或正在进行处理。</a:t>
            </a:r>
            <a:endParaRPr altLang="en-US" dirty="0" lang="zh-CN" smtClean="0">
              <a:ea typeface="黑体" panose="02010609060101010101" pitchFamily="2" charset="-122"/>
            </a:endParaRPr>
          </a:p>
          <a:p>
            <a:pPr eaLnBrk="1" hangingPunct="1">
              <a:lnSpc>
                <a:spcPct val="100000"/>
              </a:lnSpc>
            </a:pPr>
            <a:r>
              <a:rPr altLang="zh-CN" dirty="0" lang="en-US" smtClean="0">
                <a:solidFill>
                  <a:srgbClr val="FF0000"/>
                </a:solidFill>
                <a:ea typeface="黑体" panose="02010609060101010101" pitchFamily="2" charset="-122"/>
              </a:rPr>
              <a:t>2xx </a:t>
            </a:r>
            <a:r>
              <a:rPr altLang="en-US" dirty="0" lang="zh-CN" smtClean="0">
                <a:solidFill>
                  <a:srgbClr val="FF0000"/>
                </a:solidFill>
                <a:ea typeface="黑体" panose="02010609060101010101" pitchFamily="2" charset="-122"/>
              </a:rPr>
              <a:t>表示成功，</a:t>
            </a:r>
            <a:r>
              <a:rPr altLang="en-US" dirty="0" lang="zh-CN" smtClean="0">
                <a:ea typeface="黑体" panose="02010609060101010101" pitchFamily="2" charset="-122"/>
              </a:rPr>
              <a:t>如接受或知道了。</a:t>
            </a:r>
            <a:endParaRPr altLang="en-US" dirty="0" lang="zh-CN" smtClean="0">
              <a:ea typeface="黑体" panose="02010609060101010101" pitchFamily="2" charset="-122"/>
            </a:endParaRPr>
          </a:p>
          <a:p>
            <a:pPr eaLnBrk="1" hangingPunct="1">
              <a:lnSpc>
                <a:spcPct val="100000"/>
              </a:lnSpc>
            </a:pPr>
            <a:r>
              <a:rPr altLang="zh-CN" dirty="0" lang="en-US" smtClean="0">
                <a:solidFill>
                  <a:srgbClr val="FF0000"/>
                </a:solidFill>
                <a:ea typeface="黑体" panose="02010609060101010101" pitchFamily="2" charset="-122"/>
              </a:rPr>
              <a:t>3xx </a:t>
            </a:r>
            <a:r>
              <a:rPr altLang="en-US" dirty="0" lang="zh-CN" smtClean="0">
                <a:solidFill>
                  <a:srgbClr val="FF0000"/>
                </a:solidFill>
                <a:ea typeface="黑体" panose="02010609060101010101" pitchFamily="2" charset="-122"/>
              </a:rPr>
              <a:t>表示重定向，</a:t>
            </a:r>
            <a:r>
              <a:rPr altLang="en-US" dirty="0" lang="zh-CN" smtClean="0">
                <a:ea typeface="黑体" panose="02010609060101010101" pitchFamily="2" charset="-122"/>
              </a:rPr>
              <a:t>表示要完成请求还必须采取进一步的行动。</a:t>
            </a:r>
            <a:endParaRPr altLang="en-US" dirty="0" lang="zh-CN" smtClean="0">
              <a:ea typeface="黑体" panose="02010609060101010101" pitchFamily="2" charset="-122"/>
            </a:endParaRPr>
          </a:p>
          <a:p>
            <a:pPr eaLnBrk="1" hangingPunct="1">
              <a:lnSpc>
                <a:spcPct val="100000"/>
              </a:lnSpc>
            </a:pPr>
            <a:r>
              <a:rPr altLang="zh-CN" dirty="0" lang="en-US" smtClean="0">
                <a:solidFill>
                  <a:srgbClr val="FF0000"/>
                </a:solidFill>
                <a:ea typeface="黑体" panose="02010609060101010101" pitchFamily="2" charset="-122"/>
              </a:rPr>
              <a:t>4xx </a:t>
            </a:r>
            <a:r>
              <a:rPr altLang="en-US" dirty="0" lang="zh-CN" smtClean="0">
                <a:solidFill>
                  <a:srgbClr val="FF0000"/>
                </a:solidFill>
                <a:ea typeface="黑体" panose="02010609060101010101" pitchFamily="2" charset="-122"/>
              </a:rPr>
              <a:t>表示客户的差错，</a:t>
            </a:r>
            <a:r>
              <a:rPr altLang="en-US" dirty="0" lang="zh-CN" smtClean="0">
                <a:ea typeface="黑体" panose="02010609060101010101" pitchFamily="2" charset="-122"/>
              </a:rPr>
              <a:t>如请求中有错误的语法或不能完成。</a:t>
            </a:r>
            <a:endParaRPr altLang="en-US" dirty="0" lang="zh-CN" smtClean="0">
              <a:ea typeface="黑体" panose="02010609060101010101" pitchFamily="2" charset="-122"/>
            </a:endParaRPr>
          </a:p>
          <a:p>
            <a:pPr eaLnBrk="1" hangingPunct="1">
              <a:lnSpc>
                <a:spcPct val="100000"/>
              </a:lnSpc>
            </a:pPr>
            <a:r>
              <a:rPr altLang="zh-CN" dirty="0" lang="en-US" smtClean="0">
                <a:solidFill>
                  <a:srgbClr val="FF0000"/>
                </a:solidFill>
                <a:ea typeface="黑体" panose="02010609060101010101" pitchFamily="2" charset="-122"/>
              </a:rPr>
              <a:t>5xx </a:t>
            </a:r>
            <a:r>
              <a:rPr altLang="en-US" dirty="0" lang="zh-CN" smtClean="0">
                <a:solidFill>
                  <a:srgbClr val="FF0000"/>
                </a:solidFill>
                <a:ea typeface="黑体" panose="02010609060101010101" pitchFamily="2" charset="-122"/>
              </a:rPr>
              <a:t>表示服务器的差错</a:t>
            </a:r>
            <a:r>
              <a:rPr altLang="en-US" dirty="0" lang="zh-CN" smtClean="0">
                <a:ea typeface="黑体" panose="02010609060101010101" pitchFamily="2" charset="-122"/>
              </a:rPr>
              <a:t>，如服务器失效无法完成请求。</a:t>
            </a:r>
            <a:endParaRPr altLang="en-US" dirty="0" lang="zh-CN" smtClean="0">
              <a:ea typeface="黑体" panose="02010609060101010101" pitchFamily="2" charset="-122"/>
            </a:endParaRPr>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9659" name="Rectangle 2"/>
          <p:cNvSpPr>
            <a:spLocks noGrp="1" noChangeArrowheads="1"/>
          </p:cNvSpPr>
          <p:nvPr>
            <p:ph type="title"/>
          </p:nvPr>
        </p:nvSpPr>
        <p:spPr/>
        <p:txBody>
          <a:bodyPr/>
          <a:p>
            <a:pPr eaLnBrk="1" hangingPunct="1"/>
            <a:r>
              <a:rPr altLang="zh-CN" dirty="0" lang="en-US" smtClean="0">
                <a:ea typeface="黑体" panose="02010609060101010101" pitchFamily="2" charset="-122"/>
              </a:rPr>
              <a:t>4. </a:t>
            </a:r>
            <a:r>
              <a:rPr altLang="en-US" dirty="0" lang="zh-CN" smtClean="0">
                <a:ea typeface="黑体" panose="02010609060101010101" pitchFamily="2" charset="-122"/>
              </a:rPr>
              <a:t>在服务器上存放用户的信息</a:t>
            </a:r>
            <a:endParaRPr altLang="en-US" dirty="0" lang="zh-CN" smtClean="0">
              <a:ea typeface="黑体" panose="02010609060101010101" pitchFamily="2" charset="-122"/>
            </a:endParaRPr>
          </a:p>
        </p:txBody>
      </p:sp>
      <p:sp>
        <p:nvSpPr>
          <p:cNvPr id="1049660" name="Rectangle 3"/>
          <p:cNvSpPr>
            <a:spLocks noGrp="1" noChangeArrowheads="1"/>
          </p:cNvSpPr>
          <p:nvPr>
            <p:ph idx="1"/>
          </p:nvPr>
        </p:nvSpPr>
        <p:spPr/>
        <p:txBody>
          <a:bodyPr/>
          <a:p>
            <a:pPr eaLnBrk="1" hangingPunct="1"/>
            <a:r>
              <a:rPr altLang="en-US" dirty="0" lang="zh-CN" smtClean="0"/>
              <a:t>万维网站点使用 </a:t>
            </a:r>
            <a:r>
              <a:rPr altLang="zh-CN" dirty="0" lang="en-US" smtClean="0"/>
              <a:t>Cookie </a:t>
            </a:r>
            <a:r>
              <a:rPr altLang="en-US" dirty="0" lang="zh-CN" smtClean="0"/>
              <a:t>来跟踪用户。</a:t>
            </a:r>
            <a:endParaRPr altLang="en-US" dirty="0" lang="zh-CN" smtClean="0"/>
          </a:p>
          <a:p>
            <a:pPr eaLnBrk="1" hangingPunct="1"/>
            <a:r>
              <a:rPr altLang="zh-CN" dirty="0" lang="en-US" smtClean="0">
                <a:solidFill>
                  <a:srgbClr val="FF0000"/>
                </a:solidFill>
              </a:rPr>
              <a:t>Cookie</a:t>
            </a:r>
            <a:r>
              <a:rPr altLang="zh-CN" dirty="0" lang="en-US" smtClean="0"/>
              <a:t> </a:t>
            </a:r>
            <a:r>
              <a:rPr altLang="en-US" dirty="0" lang="zh-CN" smtClean="0"/>
              <a:t>表示在 </a:t>
            </a:r>
            <a:r>
              <a:rPr altLang="zh-CN" dirty="0" lang="en-US" smtClean="0"/>
              <a:t>HTTP </a:t>
            </a:r>
            <a:r>
              <a:rPr altLang="en-US" dirty="0" lang="zh-CN" smtClean="0"/>
              <a:t>服务器和客户之间传递的状态信息。</a:t>
            </a:r>
            <a:endParaRPr altLang="en-US" dirty="0" lang="zh-CN" smtClean="0"/>
          </a:p>
          <a:p>
            <a:pPr eaLnBrk="1" hangingPunct="1"/>
            <a:r>
              <a:rPr altLang="en-US" dirty="0" lang="zh-CN" smtClean="0"/>
              <a:t>使用 </a:t>
            </a:r>
            <a:r>
              <a:rPr altLang="zh-CN" dirty="0" lang="en-US" smtClean="0"/>
              <a:t>Cookie </a:t>
            </a:r>
            <a:r>
              <a:rPr altLang="en-US" dirty="0" lang="zh-CN" smtClean="0"/>
              <a:t>的网站服务器为用户产生一个</a:t>
            </a:r>
            <a:r>
              <a:rPr altLang="en-US" dirty="0" lang="zh-CN" smtClean="0">
                <a:solidFill>
                  <a:srgbClr val="FF0000"/>
                </a:solidFill>
              </a:rPr>
              <a:t>唯一的识别码。</a:t>
            </a:r>
            <a:r>
              <a:rPr altLang="en-US" dirty="0" lang="zh-CN" smtClean="0"/>
              <a:t>利用此识别码，网站就能够跟踪该用户在该网站的活动。  </a:t>
            </a:r>
            <a:endParaRPr altLang="en-US" dirty="0" lang="zh-CN" smtClean="0"/>
          </a:p>
        </p:txBody>
      </p:sp>
    </p:spTree>
  </p:cSld>
  <p:clrMapOvr>
    <a:masterClrMapping/>
  </p:clrMapOvr>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9661" name="Rectangle 2"/>
          <p:cNvSpPr>
            <a:spLocks noGrp="1" noChangeArrowheads="1"/>
          </p:cNvSpPr>
          <p:nvPr>
            <p:ph type="title"/>
          </p:nvPr>
        </p:nvSpPr>
        <p:spPr/>
        <p:txBody>
          <a:bodyPr/>
          <a:p>
            <a:pPr eaLnBrk="1" hangingPunct="1"/>
            <a:r>
              <a:rPr altLang="zh-CN" dirty="0" lang="en-US" smtClean="0">
                <a:ea typeface="黑体" panose="02010609060101010101" pitchFamily="2" charset="-122"/>
              </a:rPr>
              <a:t>6.4.4  </a:t>
            </a:r>
            <a:r>
              <a:rPr altLang="en-US" dirty="0" lang="zh-CN" smtClean="0">
                <a:ea typeface="黑体" panose="02010609060101010101" pitchFamily="2" charset="-122"/>
              </a:rPr>
              <a:t>万维网的文档</a:t>
            </a:r>
            <a:endParaRPr altLang="zh-CN" dirty="0" lang="en-US" smtClean="0">
              <a:ea typeface="黑体" panose="02010609060101010101" pitchFamily="2" charset="-122"/>
            </a:endParaRPr>
          </a:p>
        </p:txBody>
      </p:sp>
      <p:sp>
        <p:nvSpPr>
          <p:cNvPr id="1049662" name="Rectangle 3"/>
          <p:cNvSpPr>
            <a:spLocks noGrp="1" noChangeArrowheads="1"/>
          </p:cNvSpPr>
          <p:nvPr>
            <p:ph idx="1"/>
          </p:nvPr>
        </p:nvSpPr>
        <p:spPr/>
        <p:txBody>
          <a:bodyPr/>
          <a:p>
            <a:pPr indent="0" marL="0">
              <a:buNone/>
            </a:pPr>
            <a:r>
              <a:rPr altLang="zh-CN" dirty="0" sz="4000" lang="en-US">
                <a:solidFill>
                  <a:srgbClr val="333399"/>
                </a:solidFill>
                <a:latin typeface="+mj-lt"/>
                <a:ea typeface="黑体" panose="02010609060101010101" pitchFamily="2" charset="-122"/>
                <a:cs typeface="+mj-cs"/>
              </a:rPr>
              <a:t>1. </a:t>
            </a:r>
            <a:r>
              <a:rPr altLang="en-US" dirty="0" sz="4000" lang="zh-CN">
                <a:solidFill>
                  <a:srgbClr val="333399"/>
                </a:solidFill>
                <a:latin typeface="+mj-lt"/>
                <a:ea typeface="黑体" panose="02010609060101010101" pitchFamily="2" charset="-122"/>
                <a:cs typeface="+mj-cs"/>
              </a:rPr>
              <a:t>超文本标记语言 </a:t>
            </a:r>
            <a:r>
              <a:rPr altLang="zh-CN" dirty="0" sz="4000" lang="en-US">
                <a:solidFill>
                  <a:srgbClr val="333399"/>
                </a:solidFill>
                <a:latin typeface="+mj-lt"/>
                <a:ea typeface="黑体" panose="02010609060101010101" pitchFamily="2" charset="-122"/>
                <a:cs typeface="+mj-cs"/>
              </a:rPr>
              <a:t>HTML</a:t>
            </a:r>
            <a:endParaRPr altLang="zh-CN" dirty="0" sz="4400" lang="en-US">
              <a:solidFill>
                <a:srgbClr val="333399"/>
              </a:solidFill>
              <a:latin typeface="+mj-lt"/>
              <a:ea typeface="黑体" panose="02010609060101010101" pitchFamily="2" charset="-122"/>
              <a:cs typeface="+mj-cs"/>
            </a:endParaRPr>
          </a:p>
          <a:p>
            <a:pPr eaLnBrk="1" hangingPunct="1"/>
            <a:r>
              <a:rPr altLang="en-US" dirty="0" lang="zh-CN" smtClean="0"/>
              <a:t>超文本标记语言 </a:t>
            </a:r>
            <a:r>
              <a:rPr altLang="zh-CN" dirty="0" lang="en-US" smtClean="0"/>
              <a:t>HTML </a:t>
            </a:r>
            <a:r>
              <a:rPr altLang="en-US" dirty="0" lang="zh-CN" smtClean="0"/>
              <a:t>中的 </a:t>
            </a:r>
            <a:r>
              <a:rPr altLang="zh-CN" dirty="0" lang="en-US" smtClean="0"/>
              <a:t>Markup </a:t>
            </a:r>
            <a:r>
              <a:rPr altLang="en-US" dirty="0" lang="zh-CN" smtClean="0"/>
              <a:t>的意思就是“设置标记”。</a:t>
            </a:r>
            <a:endParaRPr altLang="en-US" dirty="0" lang="zh-CN" smtClean="0"/>
          </a:p>
          <a:p>
            <a:pPr eaLnBrk="1" hangingPunct="1"/>
            <a:r>
              <a:rPr altLang="zh-CN" dirty="0" lang="en-US" smtClean="0"/>
              <a:t>HTML </a:t>
            </a:r>
            <a:r>
              <a:rPr altLang="en-US" dirty="0" lang="zh-CN" smtClean="0"/>
              <a:t>定义了许多用于</a:t>
            </a:r>
            <a:r>
              <a:rPr altLang="en-US" dirty="0" lang="zh-CN" smtClean="0">
                <a:solidFill>
                  <a:srgbClr val="FF0000"/>
                </a:solidFill>
              </a:rPr>
              <a:t>排版的命令</a:t>
            </a:r>
            <a:r>
              <a:rPr altLang="en-US" dirty="0" lang="zh-CN" smtClean="0"/>
              <a:t>（即标签）。</a:t>
            </a:r>
            <a:endParaRPr altLang="en-US" dirty="0" lang="zh-CN" smtClean="0"/>
          </a:p>
          <a:p>
            <a:pPr eaLnBrk="1" hangingPunct="1"/>
            <a:r>
              <a:rPr altLang="zh-CN" dirty="0" lang="en-US" smtClean="0"/>
              <a:t>HTML </a:t>
            </a:r>
            <a:r>
              <a:rPr altLang="en-US" dirty="0" lang="zh-CN" smtClean="0"/>
              <a:t>把各种标签嵌入到万维网的页面中。这样就构成了所谓的 </a:t>
            </a:r>
            <a:r>
              <a:rPr altLang="zh-CN" dirty="0" lang="en-US" smtClean="0"/>
              <a:t>HTML </a:t>
            </a:r>
            <a:r>
              <a:rPr altLang="en-US" dirty="0" lang="zh-CN" smtClean="0"/>
              <a:t>文档。</a:t>
            </a:r>
            <a:r>
              <a:rPr altLang="zh-CN" dirty="0" lang="en-US" smtClean="0"/>
              <a:t>HTML </a:t>
            </a:r>
            <a:r>
              <a:rPr altLang="en-US" dirty="0" lang="zh-CN" smtClean="0"/>
              <a:t>文档是一种可以用任何文本编辑器创建的 </a:t>
            </a:r>
            <a:r>
              <a:rPr altLang="zh-CN" dirty="0" lang="en-US" smtClean="0"/>
              <a:t>ASCII </a:t>
            </a:r>
            <a:r>
              <a:rPr altLang="en-US" dirty="0" lang="zh-CN" smtClean="0"/>
              <a:t>码文件。   </a:t>
            </a:r>
            <a:endParaRPr altLang="en-US" dirty="0" lang="zh-CN"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662">
                                            <p:txEl>
                                              <p:pRg st="2" end="2"/>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96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9666" name="Rectangle 2"/>
          <p:cNvSpPr>
            <a:spLocks noGrp="1" noChangeArrowheads="1"/>
          </p:cNvSpPr>
          <p:nvPr>
            <p:ph type="title"/>
          </p:nvPr>
        </p:nvSpPr>
        <p:spPr/>
        <p:txBody>
          <a:bodyPr/>
          <a:p>
            <a:pPr algn="ctr" eaLnBrk="1" hangingPunct="1"/>
            <a:r>
              <a:rPr altLang="zh-CN" dirty="0" lang="en-US" smtClean="0">
                <a:ea typeface="黑体" panose="02010609060101010101" pitchFamily="2" charset="-122"/>
              </a:rPr>
              <a:t>HTML </a:t>
            </a:r>
            <a:r>
              <a:rPr altLang="en-US" dirty="0" lang="zh-CN" smtClean="0">
                <a:ea typeface="黑体" panose="02010609060101010101" pitchFamily="2" charset="-122"/>
              </a:rPr>
              <a:t>文档 </a:t>
            </a:r>
            <a:endParaRPr altLang="en-US" dirty="0" lang="zh-CN" smtClean="0">
              <a:ea typeface="黑体" panose="02010609060101010101" pitchFamily="2" charset="-122"/>
            </a:endParaRPr>
          </a:p>
        </p:txBody>
      </p:sp>
      <p:sp>
        <p:nvSpPr>
          <p:cNvPr id="1049667" name="Rectangle 3"/>
          <p:cNvSpPr>
            <a:spLocks noGrp="1" noChangeArrowheads="1"/>
          </p:cNvSpPr>
          <p:nvPr>
            <p:ph idx="1"/>
          </p:nvPr>
        </p:nvSpPr>
        <p:spPr/>
        <p:txBody>
          <a:bodyPr/>
          <a:p>
            <a:pPr algn="just" eaLnBrk="1" hangingPunct="1">
              <a:spcAft>
                <a:spcPct val="10000"/>
              </a:spcAft>
            </a:pPr>
            <a:r>
              <a:rPr altLang="en-US" dirty="0" sz="2800" lang="zh-CN" smtClean="0">
                <a:ea typeface="黑体" panose="02010609060101010101" pitchFamily="2" charset="-122"/>
              </a:rPr>
              <a:t>仅当 </a:t>
            </a:r>
            <a:r>
              <a:rPr altLang="zh-CN" dirty="0" sz="2800" lang="en-US" smtClean="0">
                <a:ea typeface="黑体" panose="02010609060101010101" pitchFamily="2" charset="-122"/>
              </a:rPr>
              <a:t>HTML </a:t>
            </a:r>
            <a:r>
              <a:rPr altLang="en-US" dirty="0" sz="2800" lang="zh-CN" smtClean="0">
                <a:ea typeface="黑体" panose="02010609060101010101" pitchFamily="2" charset="-122"/>
              </a:rPr>
              <a:t>文档是以 </a:t>
            </a:r>
            <a:r>
              <a:rPr altLang="zh-CN" dirty="0" sz="2800" lang="en-US" smtClean="0">
                <a:ea typeface="黑体" panose="02010609060101010101" pitchFamily="2" charset="-122"/>
              </a:rPr>
              <a:t>.html </a:t>
            </a:r>
            <a:r>
              <a:rPr altLang="en-US" dirty="0" sz="2800" lang="zh-CN" smtClean="0">
                <a:ea typeface="黑体" panose="02010609060101010101" pitchFamily="2" charset="-122"/>
              </a:rPr>
              <a:t>或 </a:t>
            </a:r>
            <a:r>
              <a:rPr altLang="zh-CN" dirty="0" sz="2800" lang="en-US" smtClean="0">
                <a:ea typeface="黑体" panose="02010609060101010101" pitchFamily="2" charset="-122"/>
              </a:rPr>
              <a:t>.</a:t>
            </a:r>
            <a:r>
              <a:rPr altLang="zh-CN" dirty="0" sz="2800" lang="en-US" err="1" smtClean="0">
                <a:ea typeface="黑体" panose="02010609060101010101" pitchFamily="2" charset="-122"/>
              </a:rPr>
              <a:t>htm</a:t>
            </a:r>
            <a:r>
              <a:rPr altLang="zh-CN" dirty="0" sz="2800" lang="en-US" smtClean="0">
                <a:ea typeface="黑体" panose="02010609060101010101" pitchFamily="2" charset="-122"/>
              </a:rPr>
              <a:t> </a:t>
            </a:r>
            <a:r>
              <a:rPr altLang="en-US" dirty="0" sz="2800" lang="zh-CN" smtClean="0">
                <a:ea typeface="黑体" panose="02010609060101010101" pitchFamily="2" charset="-122"/>
              </a:rPr>
              <a:t>为后缀时，浏览器才对此文档的各种标签进行解释。</a:t>
            </a:r>
            <a:endParaRPr altLang="en-US" dirty="0" sz="2800" lang="zh-CN" smtClean="0">
              <a:ea typeface="黑体" panose="02010609060101010101" pitchFamily="2" charset="-122"/>
            </a:endParaRPr>
          </a:p>
          <a:p>
            <a:pPr algn="just" eaLnBrk="1" hangingPunct="1">
              <a:spcAft>
                <a:spcPct val="10000"/>
              </a:spcAft>
            </a:pPr>
            <a:r>
              <a:rPr altLang="en-US" dirty="0" sz="2800" lang="zh-CN" smtClean="0">
                <a:ea typeface="黑体" panose="02010609060101010101" pitchFamily="2" charset="-122"/>
              </a:rPr>
              <a:t>如 </a:t>
            </a:r>
            <a:r>
              <a:rPr altLang="zh-CN" dirty="0" sz="2800" lang="en-US" smtClean="0">
                <a:ea typeface="黑体" panose="02010609060101010101" pitchFamily="2" charset="-122"/>
              </a:rPr>
              <a:t>HTML </a:t>
            </a:r>
            <a:r>
              <a:rPr altLang="en-US" dirty="0" sz="2800" lang="zh-CN" smtClean="0">
                <a:ea typeface="黑体" panose="02010609060101010101" pitchFamily="2" charset="-122"/>
              </a:rPr>
              <a:t>文档改换以 </a:t>
            </a:r>
            <a:r>
              <a:rPr altLang="zh-CN" dirty="0" sz="2800" lang="en-US" smtClean="0">
                <a:ea typeface="黑体" panose="02010609060101010101" pitchFamily="2" charset="-122"/>
              </a:rPr>
              <a:t>.txt </a:t>
            </a:r>
            <a:r>
              <a:rPr altLang="en-US" dirty="0" sz="2800" lang="zh-CN" smtClean="0">
                <a:ea typeface="黑体" panose="02010609060101010101" pitchFamily="2" charset="-122"/>
              </a:rPr>
              <a:t>为其后缀，则 </a:t>
            </a:r>
            <a:r>
              <a:rPr altLang="zh-CN" dirty="0" sz="2800" lang="en-US" smtClean="0">
                <a:ea typeface="黑体" panose="02010609060101010101" pitchFamily="2" charset="-122"/>
              </a:rPr>
              <a:t>HTML </a:t>
            </a:r>
            <a:r>
              <a:rPr altLang="en-US" dirty="0" sz="2800" lang="zh-CN" smtClean="0">
                <a:ea typeface="黑体" panose="02010609060101010101" pitchFamily="2" charset="-122"/>
              </a:rPr>
              <a:t>解释程序就不对标签进行解释，而浏览器只能看见原来的文本文件。</a:t>
            </a:r>
            <a:endParaRPr altLang="en-US" dirty="0" sz="2800" lang="zh-CN" smtClean="0">
              <a:ea typeface="黑体" panose="02010609060101010101" pitchFamily="2" charset="-122"/>
            </a:endParaRPr>
          </a:p>
          <a:p>
            <a:pPr algn="just" eaLnBrk="1" hangingPunct="1">
              <a:spcAft>
                <a:spcPct val="10000"/>
              </a:spcAft>
            </a:pPr>
            <a:r>
              <a:rPr altLang="en-US" dirty="0" sz="2800" lang="zh-CN" smtClean="0">
                <a:ea typeface="黑体" panose="02010609060101010101" pitchFamily="2" charset="-122"/>
              </a:rPr>
              <a:t>当浏览器从服务器读取 </a:t>
            </a:r>
            <a:r>
              <a:rPr altLang="zh-CN" dirty="0" sz="2800" lang="en-US" smtClean="0">
                <a:ea typeface="黑体" panose="02010609060101010101" pitchFamily="2" charset="-122"/>
              </a:rPr>
              <a:t>HTML </a:t>
            </a:r>
            <a:r>
              <a:rPr altLang="en-US" dirty="0" sz="2800" lang="zh-CN" smtClean="0">
                <a:ea typeface="黑体" panose="02010609060101010101" pitchFamily="2" charset="-122"/>
              </a:rPr>
              <a:t>文档后，就按照 </a:t>
            </a:r>
            <a:r>
              <a:rPr altLang="zh-CN" dirty="0" sz="2800" lang="en-US" smtClean="0">
                <a:ea typeface="黑体" panose="02010609060101010101" pitchFamily="2" charset="-122"/>
              </a:rPr>
              <a:t>HTML </a:t>
            </a:r>
            <a:r>
              <a:rPr altLang="en-US" dirty="0" sz="2800" lang="zh-CN" smtClean="0">
                <a:ea typeface="黑体" panose="02010609060101010101" pitchFamily="2" charset="-122"/>
              </a:rPr>
              <a:t>文档中的各种标签，根据浏览器所使用的显示器的尺寸和分辨率大小，重新进行排版并恢复出所读取的页面。</a:t>
            </a:r>
            <a:endParaRPr altLang="en-US" dirty="0" sz="2400" lang="zh-CN" smtClean="0">
              <a:ea typeface="黑体" panose="0201060906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667">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9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9671" name="Rectangle 2"/>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672" name="Text Box 4"/>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grpSp>
        <p:nvGrpSpPr>
          <p:cNvPr id="392" name="Group 9"/>
          <p:cNvGrpSpPr/>
          <p:nvPr/>
        </p:nvGrpSpPr>
        <p:grpSpPr bwMode="auto">
          <a:xfrm>
            <a:off x="1988080" y="1049340"/>
            <a:ext cx="7161212" cy="523875"/>
            <a:chOff x="1156" y="661"/>
            <a:chExt cx="4164" cy="330"/>
          </a:xfrm>
        </p:grpSpPr>
        <p:sp>
          <p:nvSpPr>
            <p:cNvPr id="1049673" name="Text Box 5"/>
            <p:cNvSpPr txBox="1">
              <a:spLocks noChangeArrowheads="1"/>
            </p:cNvSpPr>
            <p:nvPr/>
          </p:nvSpPr>
          <p:spPr bwMode="auto">
            <a:xfrm>
              <a:off x="3739" y="661"/>
              <a:ext cx="1581" cy="33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文档开始</a:t>
              </a:r>
              <a:endParaRPr altLang="en-US" b="1" sz="2800" lang="zh-CN">
                <a:solidFill>
                  <a:srgbClr val="333399"/>
                </a:solidFill>
                <a:latin typeface="Arial" panose="020B0604020202020204" pitchFamily="34" charset="0"/>
                <a:ea typeface="黑体" panose="02010609060101010101" pitchFamily="2" charset="-122"/>
              </a:endParaRPr>
            </a:p>
          </p:txBody>
        </p:sp>
        <p:sp>
          <p:nvSpPr>
            <p:cNvPr id="1049674" name="Line 6"/>
            <p:cNvSpPr>
              <a:spLocks noChangeShapeType="1"/>
            </p:cNvSpPr>
            <p:nvPr/>
          </p:nvSpPr>
          <p:spPr bwMode="auto">
            <a:xfrm flipH="1">
              <a:off x="1156" y="832"/>
              <a:ext cx="2594" cy="13"/>
            </a:xfrm>
            <a:prstGeom prst="line"/>
            <a:noFill/>
            <a:ln w="28575">
              <a:solidFill>
                <a:schemeClr val="hlink"/>
              </a:solidFill>
              <a:round/>
              <a:tailEnd type="triangle" w="med" len="lg"/>
            </a:ln>
            <a:effectLst/>
          </p:spPr>
          <p:txBody>
            <a:bodyPr/>
            <a:p>
              <a:endParaRPr altLang="en-US" b="1" lang="zh-CN"/>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22" name="Rectangle 2"/>
          <p:cNvSpPr>
            <a:spLocks noGrp="1" noChangeArrowheads="1"/>
          </p:cNvSpPr>
          <p:nvPr>
            <p:ph type="title"/>
          </p:nvPr>
        </p:nvSpPr>
        <p:spPr>
          <a:xfrm>
            <a:off x="496800" y="188640"/>
            <a:ext cx="8704672" cy="792000"/>
          </a:xfrm>
        </p:spPr>
        <p:txBody>
          <a:bodyPr/>
          <a:p>
            <a:pPr algn="ctr" eaLnBrk="1" hangingPunct="1"/>
            <a:r>
              <a:rPr altLang="en-US" dirty="0" sz="4000" lang="zh-CN"/>
              <a:t>顶级域名 </a:t>
            </a:r>
            <a:r>
              <a:rPr altLang="zh-CN" dirty="0" sz="4000" lang="en-US" smtClean="0"/>
              <a:t>TLD(Top </a:t>
            </a:r>
            <a:r>
              <a:rPr altLang="zh-CN" dirty="0" sz="4000" lang="en-US"/>
              <a:t>Level Domain)</a:t>
            </a:r>
            <a:endParaRPr altLang="zh-CN" dirty="0" sz="4000" lang="en-US"/>
          </a:p>
        </p:txBody>
      </p:sp>
      <p:sp>
        <p:nvSpPr>
          <p:cNvPr id="1048623" name="Rectangle 64"/>
          <p:cNvSpPr>
            <a:spLocks noGrp="1" noChangeArrowheads="1"/>
          </p:cNvSpPr>
          <p:nvPr>
            <p:ph idx="1"/>
          </p:nvPr>
        </p:nvSpPr>
        <p:spPr/>
        <p:txBody>
          <a:bodyPr/>
          <a:p>
            <a:r>
              <a:rPr altLang="zh-CN" dirty="0" lang="en-US">
                <a:solidFill>
                  <a:srgbClr val="FF0000"/>
                </a:solidFill>
              </a:rPr>
              <a:t>(1) </a:t>
            </a:r>
            <a:r>
              <a:rPr altLang="en-US" dirty="0" lang="zh-CN">
                <a:solidFill>
                  <a:srgbClr val="FF0000"/>
                </a:solidFill>
              </a:rPr>
              <a:t>国家顶级域名 </a:t>
            </a:r>
            <a:r>
              <a:rPr altLang="zh-CN" dirty="0" lang="en-US" err="1" smtClean="0">
                <a:solidFill>
                  <a:srgbClr val="FF0000"/>
                </a:solidFill>
              </a:rPr>
              <a:t>nTLD</a:t>
            </a:r>
            <a:endParaRPr altLang="zh-CN" dirty="0" lang="en-US">
              <a:solidFill>
                <a:srgbClr val="FF0000"/>
              </a:solidFill>
            </a:endParaRPr>
          </a:p>
          <a:p>
            <a:pPr indent="0" marL="0">
              <a:buNone/>
            </a:pPr>
            <a:r>
              <a:rPr altLang="zh-CN" dirty="0" lang="en-US" smtClean="0"/>
              <a:t>	.</a:t>
            </a:r>
            <a:r>
              <a:rPr altLang="zh-CN" dirty="0" lang="en-US" err="1"/>
              <a:t>cn</a:t>
            </a:r>
            <a:r>
              <a:rPr altLang="zh-CN" dirty="0" lang="en-US"/>
              <a:t> </a:t>
            </a:r>
            <a:r>
              <a:rPr altLang="en-US" dirty="0" lang="zh-CN"/>
              <a:t>表示中国</a:t>
            </a:r>
            <a:r>
              <a:rPr altLang="en-US" dirty="0" lang="zh-CN" smtClean="0"/>
              <a:t>，</a:t>
            </a:r>
            <a:endParaRPr altLang="zh-CN" dirty="0" lang="en-US" smtClean="0"/>
          </a:p>
          <a:p>
            <a:pPr indent="0" marL="0">
              <a:buNone/>
            </a:pPr>
            <a:r>
              <a:rPr altLang="zh-CN" dirty="0" lang="en-US"/>
              <a:t>	</a:t>
            </a:r>
            <a:r>
              <a:rPr altLang="zh-CN" dirty="0" lang="en-US" smtClean="0"/>
              <a:t>.</a:t>
            </a:r>
            <a:r>
              <a:rPr altLang="zh-CN" dirty="0" lang="en-US"/>
              <a:t>us </a:t>
            </a:r>
            <a:r>
              <a:rPr altLang="en-US" dirty="0" lang="zh-CN"/>
              <a:t>表示美国</a:t>
            </a:r>
            <a:r>
              <a:rPr altLang="en-US" dirty="0" lang="zh-CN" smtClean="0"/>
              <a:t>，</a:t>
            </a:r>
            <a:endParaRPr altLang="zh-CN" dirty="0" lang="en-US" smtClean="0"/>
          </a:p>
          <a:p>
            <a:pPr indent="0" marL="0">
              <a:buNone/>
            </a:pPr>
            <a:r>
              <a:rPr altLang="zh-CN" dirty="0" lang="en-US"/>
              <a:t>	</a:t>
            </a:r>
            <a:r>
              <a:rPr altLang="zh-CN" dirty="0" lang="en-US" smtClean="0"/>
              <a:t>.</a:t>
            </a:r>
            <a:r>
              <a:rPr altLang="zh-CN" dirty="0" lang="en-US" err="1"/>
              <a:t>uk</a:t>
            </a:r>
            <a:r>
              <a:rPr altLang="zh-CN" dirty="0" lang="en-US"/>
              <a:t> </a:t>
            </a:r>
            <a:r>
              <a:rPr altLang="en-US" dirty="0" lang="zh-CN"/>
              <a:t>表示英国，等等</a:t>
            </a:r>
            <a:r>
              <a:rPr altLang="en-US" dirty="0" lang="zh-CN" smtClean="0"/>
              <a:t>。</a:t>
            </a:r>
            <a:endParaRPr altLang="en-US" dirty="0" lang="zh-CN"/>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9678" name="Rectangle 2"/>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679" name="Text Box 3"/>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sp>
        <p:nvSpPr>
          <p:cNvPr id="1049680" name="Text Box 5"/>
          <p:cNvSpPr txBox="1">
            <a:spLocks noChangeArrowheads="1"/>
          </p:cNvSpPr>
          <p:nvPr/>
        </p:nvSpPr>
        <p:spPr bwMode="auto">
          <a:xfrm>
            <a:off x="6944520" y="1463675"/>
            <a:ext cx="1620957" cy="52322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333399"/>
                </a:solidFill>
                <a:ea typeface="黑体" panose="02010609060101010101" pitchFamily="2" charset="-122"/>
              </a:rPr>
              <a:t>首部开始</a:t>
            </a:r>
            <a:endParaRPr altLang="en-US" b="1" sz="2800" lang="zh-CN">
              <a:solidFill>
                <a:srgbClr val="333399"/>
              </a:solidFill>
            </a:endParaRPr>
          </a:p>
        </p:txBody>
      </p:sp>
      <p:sp>
        <p:nvSpPr>
          <p:cNvPr id="1049681" name="Line 6"/>
          <p:cNvSpPr>
            <a:spLocks noChangeShapeType="1"/>
          </p:cNvSpPr>
          <p:nvPr/>
        </p:nvSpPr>
        <p:spPr bwMode="auto">
          <a:xfrm flipH="1">
            <a:off x="2067190" y="1773238"/>
            <a:ext cx="4882489" cy="31750"/>
          </a:xfrm>
          <a:prstGeom prst="line"/>
          <a:noFill/>
          <a:ln w="28575">
            <a:solidFill>
              <a:schemeClr val="hlink"/>
            </a:solidFill>
            <a:round/>
            <a:tailEnd type="triangle" w="med" len="lg"/>
          </a:ln>
          <a:effectLst/>
        </p:spPr>
        <p:txBody>
          <a:bodyPr/>
          <a:p>
            <a:endParaRPr altLang="en-US" b="1" lang="zh-CN"/>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9685" name="Rectangle 8"/>
          <p:cNvSpPr>
            <a:spLocks noChangeArrowheads="1"/>
          </p:cNvSpPr>
          <p:nvPr/>
        </p:nvSpPr>
        <p:spPr bwMode="auto">
          <a:xfrm>
            <a:off x="2473061" y="1989139"/>
            <a:ext cx="3360473" cy="522287"/>
          </a:xfrm>
          <a:prstGeom prst="rect"/>
          <a:noFill/>
          <a:ln w="28575">
            <a:solidFill>
              <a:schemeClr val="hlink"/>
            </a:solidFill>
            <a:miter lim="800000"/>
          </a:ln>
          <a:effectLst/>
        </p:spPr>
        <p:txBody>
          <a:bodyPr anchor="ctr" wrap="none"/>
          <a:p>
            <a:pPr eaLnBrk="1" hangingPunct="1"/>
            <a:endParaRPr altLang="en-US" b="1" lang="zh-CN"/>
          </a:p>
        </p:txBody>
      </p:sp>
      <p:sp>
        <p:nvSpPr>
          <p:cNvPr id="1049686" name="Rectangle 2"/>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687" name="Text Box 3"/>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sp>
        <p:nvSpPr>
          <p:cNvPr id="1049688" name="Text Box 5"/>
          <p:cNvSpPr txBox="1">
            <a:spLocks noChangeArrowheads="1"/>
          </p:cNvSpPr>
          <p:nvPr/>
        </p:nvSpPr>
        <p:spPr bwMode="auto">
          <a:xfrm>
            <a:off x="6980635" y="1112839"/>
            <a:ext cx="902811" cy="52322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333399"/>
                </a:solidFill>
                <a:ea typeface="黑体" panose="02010609060101010101" pitchFamily="2" charset="-122"/>
              </a:rPr>
              <a:t>标题</a:t>
            </a:r>
            <a:endParaRPr altLang="en-US" b="1" sz="2800" lang="zh-CN">
              <a:solidFill>
                <a:srgbClr val="333399"/>
              </a:solidFill>
            </a:endParaRPr>
          </a:p>
        </p:txBody>
      </p:sp>
      <p:sp>
        <p:nvSpPr>
          <p:cNvPr id="1049689" name="Freeform 6"/>
          <p:cNvSpPr/>
          <p:nvPr/>
        </p:nvSpPr>
        <p:spPr bwMode="auto">
          <a:xfrm>
            <a:off x="5362311" y="1422401"/>
            <a:ext cx="1587368" cy="581025"/>
          </a:xfrm>
          <a:custGeom>
            <a:avLst/>
            <a:gdLst>
              <a:gd name="T0" fmla="*/ 2147483646 w 923"/>
              <a:gd name="T1" fmla="*/ 0 h 366"/>
              <a:gd name="T2" fmla="*/ 0 w 923"/>
              <a:gd name="T3" fmla="*/ 2147483646 h 366"/>
              <a:gd name="T4" fmla="*/ 0 60000 65536"/>
              <a:gd name="T5" fmla="*/ 0 60000 65536"/>
            </a:gdLst>
            <a:ahLst/>
            <a:cxnLst>
              <a:cxn ang="T4">
                <a:pos x="T0" y="T1"/>
              </a:cxn>
              <a:cxn ang="T5">
                <a:pos x="T2" y="T3"/>
              </a:cxn>
            </a:cxnLst>
            <a:rect l="0" t="0" r="r" b="b"/>
            <a:pathLst>
              <a:path w="923" h="366">
                <a:moveTo>
                  <a:pt x="923" y="0"/>
                </a:moveTo>
                <a:lnTo>
                  <a:pt x="0" y="366"/>
                </a:lnTo>
              </a:path>
            </a:pathLst>
          </a:custGeom>
          <a:noFill/>
          <a:ln w="28575" cmpd="sng">
            <a:solidFill>
              <a:schemeClr val="hlink"/>
            </a:solidFill>
            <a:round/>
            <a:headEnd type="none" w="med" len="med"/>
            <a:tailEnd type="triangle" w="med" len="lg"/>
          </a:ln>
          <a:effectLst/>
        </p:spPr>
        <p:txBody>
          <a:bodyPr/>
          <a:p>
            <a:endParaRPr altLang="en-US" b="1" lang="zh-CN"/>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9693" name="Rectangle 2"/>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694" name="Text Box 3"/>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sp>
        <p:nvSpPr>
          <p:cNvPr id="1049695" name="Text Box 5"/>
          <p:cNvSpPr txBox="1">
            <a:spLocks noChangeArrowheads="1"/>
          </p:cNvSpPr>
          <p:nvPr/>
        </p:nvSpPr>
        <p:spPr bwMode="auto">
          <a:xfrm>
            <a:off x="7021911" y="2422525"/>
            <a:ext cx="1620957" cy="52322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333399"/>
                </a:solidFill>
                <a:ea typeface="黑体" panose="02010609060101010101" pitchFamily="2" charset="-122"/>
              </a:rPr>
              <a:t>首部结束</a:t>
            </a:r>
            <a:endParaRPr altLang="en-US" b="1" sz="2800" lang="zh-CN">
              <a:solidFill>
                <a:srgbClr val="333399"/>
              </a:solidFill>
            </a:endParaRPr>
          </a:p>
        </p:txBody>
      </p:sp>
      <p:sp>
        <p:nvSpPr>
          <p:cNvPr id="1049696" name="Line 6"/>
          <p:cNvSpPr>
            <a:spLocks noChangeShapeType="1"/>
          </p:cNvSpPr>
          <p:nvPr/>
        </p:nvSpPr>
        <p:spPr bwMode="auto">
          <a:xfrm flipH="1">
            <a:off x="2084388" y="2735264"/>
            <a:ext cx="4963319" cy="14287"/>
          </a:xfrm>
          <a:prstGeom prst="line"/>
          <a:noFill/>
          <a:ln w="28575">
            <a:solidFill>
              <a:schemeClr val="hlink"/>
            </a:solidFill>
            <a:round/>
            <a:tailEnd type="triangle" w="med" len="lg"/>
          </a:ln>
          <a:effectLst/>
        </p:spPr>
        <p:txBody>
          <a:bodyPr/>
          <a:p>
            <a:endParaRPr altLang="en-US" b="1" lang="zh-CN"/>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9700" name="Rectangle 2"/>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701" name="Text Box 3"/>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sp>
        <p:nvSpPr>
          <p:cNvPr id="1049702" name="Text Box 5"/>
          <p:cNvSpPr txBox="1">
            <a:spLocks noChangeArrowheads="1"/>
          </p:cNvSpPr>
          <p:nvPr/>
        </p:nvSpPr>
        <p:spPr bwMode="auto">
          <a:xfrm>
            <a:off x="6944520" y="2868614"/>
            <a:ext cx="1620957" cy="52322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333399"/>
                </a:solidFill>
                <a:ea typeface="黑体" panose="02010609060101010101" pitchFamily="2" charset="-122"/>
              </a:rPr>
              <a:t>主体开始</a:t>
            </a:r>
            <a:endParaRPr altLang="en-US" b="1" sz="2800" lang="zh-CN">
              <a:solidFill>
                <a:srgbClr val="333399"/>
              </a:solidFill>
            </a:endParaRPr>
          </a:p>
        </p:txBody>
      </p:sp>
      <p:sp>
        <p:nvSpPr>
          <p:cNvPr id="1049703" name="Line 6"/>
          <p:cNvSpPr>
            <a:spLocks noChangeShapeType="1"/>
          </p:cNvSpPr>
          <p:nvPr/>
        </p:nvSpPr>
        <p:spPr bwMode="auto">
          <a:xfrm flipH="1">
            <a:off x="2084388" y="3184525"/>
            <a:ext cx="4868731" cy="25400"/>
          </a:xfrm>
          <a:prstGeom prst="line"/>
          <a:noFill/>
          <a:ln w="28575">
            <a:solidFill>
              <a:schemeClr val="hlink"/>
            </a:solidFill>
            <a:round/>
            <a:tailEnd type="triangle" w="med" len="lg"/>
          </a:ln>
          <a:effectLst/>
        </p:spPr>
        <p:txBody>
          <a:bodyPr/>
          <a:p>
            <a:endParaRPr altLang="en-US" b="1" lang="zh-CN"/>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9707" name="Rectangle 7"/>
          <p:cNvSpPr>
            <a:spLocks noChangeArrowheads="1"/>
          </p:cNvSpPr>
          <p:nvPr/>
        </p:nvSpPr>
        <p:spPr bwMode="auto">
          <a:xfrm>
            <a:off x="1934767" y="3381375"/>
            <a:ext cx="3222890" cy="552450"/>
          </a:xfrm>
          <a:prstGeom prst="rect"/>
          <a:noFill/>
          <a:ln w="28575">
            <a:solidFill>
              <a:schemeClr val="hlink"/>
            </a:solidFill>
            <a:miter lim="800000"/>
          </a:ln>
          <a:effectLst/>
        </p:spPr>
        <p:txBody>
          <a:bodyPr anchor="ctr" wrap="none"/>
          <a:p>
            <a:pPr eaLnBrk="1" hangingPunct="1"/>
            <a:endParaRPr altLang="en-US" b="1" lang="zh-CN"/>
          </a:p>
        </p:txBody>
      </p:sp>
      <p:sp>
        <p:nvSpPr>
          <p:cNvPr id="1049708" name="Rectangle 2"/>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709" name="Text Box 3"/>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sp>
        <p:nvSpPr>
          <p:cNvPr id="1049710" name="Text Box 4"/>
          <p:cNvSpPr txBox="1">
            <a:spLocks noChangeArrowheads="1"/>
          </p:cNvSpPr>
          <p:nvPr/>
        </p:nvSpPr>
        <p:spPr bwMode="auto">
          <a:xfrm>
            <a:off x="6803497" y="2787650"/>
            <a:ext cx="1505540" cy="52322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800" lang="en-US">
                <a:solidFill>
                  <a:srgbClr val="333399"/>
                </a:solidFill>
                <a:latin typeface="Arial" panose="020B0604020202020204" pitchFamily="34" charset="0"/>
                <a:ea typeface="黑体" panose="02010609060101010101" pitchFamily="2" charset="-122"/>
              </a:rPr>
              <a:t>1</a:t>
            </a:r>
            <a:r>
              <a:rPr altLang="zh-CN" b="1" sz="1200" lang="en-US">
                <a:solidFill>
                  <a:srgbClr val="333399"/>
                </a:solidFill>
                <a:latin typeface="Arial" panose="020B0604020202020204" pitchFamily="34" charset="0"/>
                <a:ea typeface="黑体" panose="02010609060101010101" pitchFamily="2" charset="-122"/>
              </a:rPr>
              <a:t> </a:t>
            </a:r>
            <a:r>
              <a:rPr altLang="en-US" b="1" sz="2800" lang="zh-CN">
                <a:solidFill>
                  <a:srgbClr val="333399"/>
                </a:solidFill>
                <a:ea typeface="黑体" panose="02010609060101010101" pitchFamily="2" charset="-122"/>
              </a:rPr>
              <a:t>级标题</a:t>
            </a:r>
            <a:endParaRPr altLang="en-US" b="1" sz="2800" lang="zh-CN">
              <a:solidFill>
                <a:srgbClr val="333399"/>
              </a:solidFill>
            </a:endParaRPr>
          </a:p>
        </p:txBody>
      </p:sp>
      <p:sp>
        <p:nvSpPr>
          <p:cNvPr id="1049711" name="Freeform 5"/>
          <p:cNvSpPr/>
          <p:nvPr/>
        </p:nvSpPr>
        <p:spPr bwMode="auto">
          <a:xfrm>
            <a:off x="5157656" y="3062288"/>
            <a:ext cx="1635521" cy="450850"/>
          </a:xfrm>
          <a:custGeom>
            <a:avLst/>
            <a:gdLst>
              <a:gd name="T0" fmla="*/ 2147483646 w 951"/>
              <a:gd name="T1" fmla="*/ 0 h 284"/>
              <a:gd name="T2" fmla="*/ 0 w 951"/>
              <a:gd name="T3" fmla="*/ 2147483646 h 284"/>
              <a:gd name="T4" fmla="*/ 0 60000 65536"/>
              <a:gd name="T5" fmla="*/ 0 60000 65536"/>
            </a:gdLst>
            <a:ahLst/>
            <a:cxnLst>
              <a:cxn ang="T4">
                <a:pos x="T0" y="T1"/>
              </a:cxn>
              <a:cxn ang="T5">
                <a:pos x="T2" y="T3"/>
              </a:cxn>
            </a:cxnLst>
            <a:rect l="0" t="0" r="r" b="b"/>
            <a:pathLst>
              <a:path w="951" h="284">
                <a:moveTo>
                  <a:pt x="951" y="0"/>
                </a:moveTo>
                <a:lnTo>
                  <a:pt x="0" y="284"/>
                </a:lnTo>
              </a:path>
            </a:pathLst>
          </a:custGeom>
          <a:noFill/>
          <a:ln w="28575" cmpd="sng">
            <a:solidFill>
              <a:schemeClr val="hlink"/>
            </a:solidFill>
            <a:round/>
            <a:headEnd type="none" w="med" len="med"/>
            <a:tailEnd type="triangle" w="med" len="lg"/>
          </a:ln>
          <a:effectLst/>
        </p:spPr>
        <p:txBody>
          <a:bodyPr/>
          <a:p>
            <a:endParaRPr altLang="en-US" b="1" lang="zh-CN"/>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9715" name="Text Box 4"/>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sp>
        <p:nvSpPr>
          <p:cNvPr id="1049716" name="Freeform 7"/>
          <p:cNvSpPr/>
          <p:nvPr/>
        </p:nvSpPr>
        <p:spPr bwMode="auto">
          <a:xfrm>
            <a:off x="975123" y="3860801"/>
            <a:ext cx="5147336" cy="1008063"/>
          </a:xfrm>
          <a:custGeom>
            <a:avLst/>
            <a:gdLst>
              <a:gd name="T0" fmla="*/ 0 w 2993"/>
              <a:gd name="T1" fmla="*/ 2147483646 h 635"/>
              <a:gd name="T2" fmla="*/ 0 w 2993"/>
              <a:gd name="T3" fmla="*/ 2147483646 h 635"/>
              <a:gd name="T4" fmla="*/ 2147483646 w 2993"/>
              <a:gd name="T5" fmla="*/ 2147483646 h 635"/>
              <a:gd name="T6" fmla="*/ 2147483646 w 2993"/>
              <a:gd name="T7" fmla="*/ 0 h 635"/>
              <a:gd name="T8" fmla="*/ 2147483646 w 2993"/>
              <a:gd name="T9" fmla="*/ 2147483646 h 635"/>
              <a:gd name="T10" fmla="*/ 2147483646 w 2993"/>
              <a:gd name="T11" fmla="*/ 2147483646 h 635"/>
              <a:gd name="T12" fmla="*/ 2147483646 w 2993"/>
              <a:gd name="T13" fmla="*/ 2147483646 h 635"/>
              <a:gd name="T14" fmla="*/ 2147483646 w 2993"/>
              <a:gd name="T15" fmla="*/ 2147483646 h 635"/>
              <a:gd name="T16" fmla="*/ 0 w 2993"/>
              <a:gd name="T17" fmla="*/ 2147483646 h 6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93" h="635">
                <a:moveTo>
                  <a:pt x="0" y="635"/>
                </a:moveTo>
                <a:lnTo>
                  <a:pt x="0" y="318"/>
                </a:lnTo>
                <a:lnTo>
                  <a:pt x="453" y="318"/>
                </a:lnTo>
                <a:lnTo>
                  <a:pt x="457" y="0"/>
                </a:lnTo>
                <a:lnTo>
                  <a:pt x="2990" y="9"/>
                </a:lnTo>
                <a:lnTo>
                  <a:pt x="2993" y="363"/>
                </a:lnTo>
                <a:lnTo>
                  <a:pt x="2540" y="363"/>
                </a:lnTo>
                <a:lnTo>
                  <a:pt x="2540" y="635"/>
                </a:lnTo>
                <a:lnTo>
                  <a:pt x="0" y="635"/>
                </a:lnTo>
                <a:close/>
              </a:path>
            </a:pathLst>
          </a:custGeom>
          <a:noFill/>
          <a:ln w="28575" cmpd="sng">
            <a:solidFill>
              <a:schemeClr val="hlink"/>
            </a:solidFill>
            <a:round/>
          </a:ln>
          <a:effectLst/>
        </p:spPr>
        <p:txBody>
          <a:bodyPr/>
          <a:p>
            <a:endParaRPr altLang="en-US" b="1" lang="zh-CN"/>
          </a:p>
        </p:txBody>
      </p:sp>
      <p:sp>
        <p:nvSpPr>
          <p:cNvPr id="1049717" name="Rectangle 3"/>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718" name="Text Box 5"/>
          <p:cNvSpPr txBox="1">
            <a:spLocks noChangeArrowheads="1"/>
          </p:cNvSpPr>
          <p:nvPr/>
        </p:nvSpPr>
        <p:spPr bwMode="auto">
          <a:xfrm>
            <a:off x="6803496" y="2767014"/>
            <a:ext cx="1980029" cy="52322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333399"/>
                </a:solidFill>
                <a:ea typeface="黑体" panose="02010609060101010101" pitchFamily="2" charset="-122"/>
              </a:rPr>
              <a:t>第一个段落</a:t>
            </a:r>
            <a:endParaRPr altLang="en-US" b="1" sz="2800" lang="zh-CN">
              <a:solidFill>
                <a:srgbClr val="333399"/>
              </a:solidFill>
            </a:endParaRPr>
          </a:p>
        </p:txBody>
      </p:sp>
      <p:sp>
        <p:nvSpPr>
          <p:cNvPr id="1049719" name="Freeform 6"/>
          <p:cNvSpPr/>
          <p:nvPr/>
        </p:nvSpPr>
        <p:spPr bwMode="auto">
          <a:xfrm>
            <a:off x="6122458" y="3284538"/>
            <a:ext cx="1795463" cy="865187"/>
          </a:xfrm>
          <a:custGeom>
            <a:avLst/>
            <a:gdLst>
              <a:gd name="T0" fmla="*/ 2147483646 w 951"/>
              <a:gd name="T1" fmla="*/ 0 h 284"/>
              <a:gd name="T2" fmla="*/ 0 w 951"/>
              <a:gd name="T3" fmla="*/ 2147483646 h 284"/>
              <a:gd name="T4" fmla="*/ 0 60000 65536"/>
              <a:gd name="T5" fmla="*/ 0 60000 65536"/>
            </a:gdLst>
            <a:ahLst/>
            <a:cxnLst>
              <a:cxn ang="T4">
                <a:pos x="T0" y="T1"/>
              </a:cxn>
              <a:cxn ang="T5">
                <a:pos x="T2" y="T3"/>
              </a:cxn>
            </a:cxnLst>
            <a:rect l="0" t="0" r="r" b="b"/>
            <a:pathLst>
              <a:path w="951" h="284">
                <a:moveTo>
                  <a:pt x="951" y="0"/>
                </a:moveTo>
                <a:lnTo>
                  <a:pt x="0" y="284"/>
                </a:lnTo>
              </a:path>
            </a:pathLst>
          </a:custGeom>
          <a:noFill/>
          <a:ln w="28575" cmpd="sng">
            <a:solidFill>
              <a:schemeClr val="hlink"/>
            </a:solidFill>
            <a:round/>
            <a:headEnd type="none" w="med" len="med"/>
            <a:tailEnd type="triangle" w="med" len="lg"/>
          </a:ln>
          <a:effectLst/>
        </p:spPr>
        <p:txBody>
          <a:bodyPr/>
          <a:p>
            <a:endParaRPr altLang="en-US" b="1" lang="zh-CN"/>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723" name="Rectangle 7"/>
          <p:cNvSpPr>
            <a:spLocks noChangeArrowheads="1"/>
          </p:cNvSpPr>
          <p:nvPr/>
        </p:nvSpPr>
        <p:spPr bwMode="auto">
          <a:xfrm>
            <a:off x="1697435" y="4819651"/>
            <a:ext cx="3128301" cy="506413"/>
          </a:xfrm>
          <a:prstGeom prst="rect"/>
          <a:noFill/>
          <a:ln w="28575">
            <a:solidFill>
              <a:schemeClr val="hlink"/>
            </a:solidFill>
            <a:miter lim="800000"/>
          </a:ln>
          <a:effectLst/>
        </p:spPr>
        <p:txBody>
          <a:bodyPr anchor="ctr" wrap="none"/>
          <a:p>
            <a:pPr eaLnBrk="1" hangingPunct="1"/>
            <a:endParaRPr altLang="en-US" b="1" lang="zh-CN"/>
          </a:p>
        </p:txBody>
      </p:sp>
      <p:sp>
        <p:nvSpPr>
          <p:cNvPr id="1049724" name="Text Box 2"/>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sp>
        <p:nvSpPr>
          <p:cNvPr id="1049725" name="Rectangle 4"/>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726" name="Text Box 5"/>
          <p:cNvSpPr txBox="1">
            <a:spLocks noChangeArrowheads="1"/>
          </p:cNvSpPr>
          <p:nvPr/>
        </p:nvSpPr>
        <p:spPr bwMode="auto">
          <a:xfrm>
            <a:off x="6788019" y="3732213"/>
            <a:ext cx="1980029" cy="52322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333399"/>
                </a:solidFill>
                <a:ea typeface="黑体" panose="02010609060101010101" pitchFamily="2" charset="-122"/>
              </a:rPr>
              <a:t>第二个段落</a:t>
            </a:r>
            <a:endParaRPr altLang="en-US" b="1" sz="2800" lang="zh-CN">
              <a:solidFill>
                <a:srgbClr val="333399"/>
              </a:solidFill>
            </a:endParaRPr>
          </a:p>
        </p:txBody>
      </p:sp>
      <p:sp>
        <p:nvSpPr>
          <p:cNvPr id="1049727" name="Freeform 6"/>
          <p:cNvSpPr/>
          <p:nvPr/>
        </p:nvSpPr>
        <p:spPr bwMode="auto">
          <a:xfrm>
            <a:off x="4796500" y="4076701"/>
            <a:ext cx="1950244" cy="938213"/>
          </a:xfrm>
          <a:custGeom>
            <a:avLst/>
            <a:gdLst>
              <a:gd name="T0" fmla="*/ 2147483646 w 951"/>
              <a:gd name="T1" fmla="*/ 0 h 284"/>
              <a:gd name="T2" fmla="*/ 0 w 951"/>
              <a:gd name="T3" fmla="*/ 2147483646 h 284"/>
              <a:gd name="T4" fmla="*/ 0 60000 65536"/>
              <a:gd name="T5" fmla="*/ 0 60000 65536"/>
            </a:gdLst>
            <a:ahLst/>
            <a:cxnLst>
              <a:cxn ang="T4">
                <a:pos x="T0" y="T1"/>
              </a:cxn>
              <a:cxn ang="T5">
                <a:pos x="T2" y="T3"/>
              </a:cxn>
            </a:cxnLst>
            <a:rect l="0" t="0" r="r" b="b"/>
            <a:pathLst>
              <a:path w="951" h="284">
                <a:moveTo>
                  <a:pt x="951" y="0"/>
                </a:moveTo>
                <a:lnTo>
                  <a:pt x="0" y="284"/>
                </a:lnTo>
              </a:path>
            </a:pathLst>
          </a:custGeom>
          <a:noFill/>
          <a:ln w="28575" cmpd="sng">
            <a:solidFill>
              <a:schemeClr val="hlink"/>
            </a:solidFill>
            <a:round/>
            <a:headEnd type="none" w="med" len="med"/>
            <a:tailEnd type="triangle" w="med" len="lg"/>
          </a:ln>
          <a:effectLst/>
        </p:spPr>
        <p:txBody>
          <a:bodyPr/>
          <a:p>
            <a:endParaRPr altLang="en-US" b="1" lang="zh-CN"/>
          </a:p>
        </p:txBody>
      </p:sp>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9731" name="Rectangle 2"/>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732" name="Text Box 3"/>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sp>
        <p:nvSpPr>
          <p:cNvPr id="1049733" name="Text Box 4"/>
          <p:cNvSpPr txBox="1">
            <a:spLocks noChangeArrowheads="1"/>
          </p:cNvSpPr>
          <p:nvPr/>
        </p:nvSpPr>
        <p:spPr bwMode="auto">
          <a:xfrm>
            <a:off x="6944520" y="5216525"/>
            <a:ext cx="1620957" cy="52322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2800" lang="zh-CN">
                <a:solidFill>
                  <a:srgbClr val="333399"/>
                </a:solidFill>
                <a:ea typeface="黑体" panose="02010609060101010101" pitchFamily="2" charset="-122"/>
              </a:rPr>
              <a:t>主体结束</a:t>
            </a:r>
            <a:endParaRPr altLang="en-US" b="1" sz="2800" lang="zh-CN">
              <a:solidFill>
                <a:srgbClr val="333399"/>
              </a:solidFill>
            </a:endParaRPr>
          </a:p>
        </p:txBody>
      </p:sp>
      <p:sp>
        <p:nvSpPr>
          <p:cNvPr id="1049734" name="Line 5"/>
          <p:cNvSpPr>
            <a:spLocks noChangeShapeType="1"/>
          </p:cNvSpPr>
          <p:nvPr/>
        </p:nvSpPr>
        <p:spPr bwMode="auto">
          <a:xfrm flipH="1">
            <a:off x="2084388" y="5532438"/>
            <a:ext cx="4868731" cy="25400"/>
          </a:xfrm>
          <a:prstGeom prst="line"/>
          <a:noFill/>
          <a:ln w="28575">
            <a:solidFill>
              <a:schemeClr val="hlink"/>
            </a:solidFill>
            <a:round/>
            <a:tailEnd type="triangle" w="med" len="lg"/>
          </a:ln>
          <a:effectLst/>
        </p:spPr>
        <p:txBody>
          <a:bodyPr/>
          <a:p>
            <a:endParaRPr altLang="en-US" b="1" lang="zh-CN"/>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9738" name="Rectangle 2"/>
          <p:cNvSpPr>
            <a:spLocks noGrp="1" noChangeArrowheads="1"/>
          </p:cNvSpPr>
          <p:nvPr>
            <p:ph type="title"/>
          </p:nvPr>
        </p:nvSpPr>
        <p:spPr/>
        <p:txBody>
          <a:bodyPr/>
          <a:p>
            <a:pPr algn="ctr" eaLnBrk="1" hangingPunct="1"/>
            <a:r>
              <a:rPr altLang="zh-CN" dirty="0" lang="en-US"/>
              <a:t>HTML </a:t>
            </a:r>
            <a:r>
              <a:rPr dirty="0"/>
              <a:t>文档中标签的用法 </a:t>
            </a:r>
            <a:endParaRPr dirty="0"/>
          </a:p>
        </p:txBody>
      </p:sp>
      <p:sp>
        <p:nvSpPr>
          <p:cNvPr id="1049739" name="Text Box 3"/>
          <p:cNvSpPr txBox="1">
            <a:spLocks noChangeArrowheads="1"/>
          </p:cNvSpPr>
          <p:nvPr/>
        </p:nvSpPr>
        <p:spPr bwMode="auto">
          <a:xfrm>
            <a:off x="328481" y="1020764"/>
            <a:ext cx="9149292" cy="5260975"/>
          </a:xfrm>
          <a:prstGeom prst="rect"/>
          <a:noFill/>
          <a:ln>
            <a:noFill/>
          </a:ln>
          <a:effectLst/>
        </p:spPr>
        <p:txBody>
          <a:bodyPr>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                                          </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                                         </a:t>
            </a:r>
            <a:br>
              <a:rPr altLang="zh-CN" b="1" sz="2800" lang="en-US">
                <a:solidFill>
                  <a:srgbClr val="333399"/>
                </a:solidFill>
                <a:latin typeface="Arial" panose="020B0604020202020204" pitchFamily="34" charset="0"/>
                <a:ea typeface="黑体" panose="02010609060101010101" pitchFamily="2" charset="-122"/>
              </a:rPr>
            </a:br>
            <a:r>
              <a:rPr altLang="zh-CN" b="1" sz="2800" lang="en-US">
                <a:solidFill>
                  <a:srgbClr val="333399"/>
                </a:solidFill>
                <a:latin typeface="Arial" panose="020B0604020202020204" pitchFamily="34" charset="0"/>
                <a:ea typeface="黑体" panose="02010609060101010101" pitchFamily="2" charset="-122"/>
              </a:rPr>
              <a:t>      &lt;TITLE&gt;</a:t>
            </a:r>
            <a:r>
              <a:rPr altLang="en-US" b="1" sz="2800" lang="zh-CN">
                <a:solidFill>
                  <a:srgbClr val="333399"/>
                </a:solidFill>
                <a:latin typeface="Arial" panose="020B0604020202020204" pitchFamily="34" charset="0"/>
                <a:ea typeface="黑体" panose="02010609060101010101" pitchFamily="2" charset="-122"/>
              </a:rPr>
              <a:t>一个 </a:t>
            </a:r>
            <a:r>
              <a:rPr altLang="zh-CN" b="1" sz="2800" lang="en-US">
                <a:solidFill>
                  <a:srgbClr val="333399"/>
                </a:solidFill>
                <a:latin typeface="Arial" panose="020B0604020202020204" pitchFamily="34" charset="0"/>
                <a:ea typeface="黑体" panose="02010609060101010101" pitchFamily="2" charset="-122"/>
              </a:rPr>
              <a:t>HTML </a:t>
            </a:r>
            <a:r>
              <a:rPr altLang="en-US" b="1" sz="2800" lang="zh-CN">
                <a:solidFill>
                  <a:srgbClr val="333399"/>
                </a:solidFill>
                <a:latin typeface="Arial" panose="020B0604020202020204" pitchFamily="34" charset="0"/>
                <a:ea typeface="黑体" panose="02010609060101010101" pitchFamily="2" charset="-122"/>
              </a:rPr>
              <a:t>的例子</a:t>
            </a:r>
            <a:r>
              <a:rPr altLang="zh-CN" b="1" sz="2800" lang="en-US">
                <a:solidFill>
                  <a:srgbClr val="333399"/>
                </a:solidFill>
                <a:latin typeface="Arial" panose="020B0604020202020204" pitchFamily="34" charset="0"/>
                <a:ea typeface="黑体" panose="02010609060101010101" pitchFamily="2" charset="-122"/>
              </a:rPr>
              <a:t>&lt;/TITLE&gt;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&lt;/HEAD&gt;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&lt;H1&gt;HTML </a:t>
            </a:r>
            <a:r>
              <a:rPr altLang="en-US" b="1" sz="2800" lang="zh-CN">
                <a:solidFill>
                  <a:srgbClr val="333399"/>
                </a:solidFill>
                <a:latin typeface="Arial" panose="020B0604020202020204" pitchFamily="34" charset="0"/>
                <a:ea typeface="黑体" panose="02010609060101010101" pitchFamily="2" charset="-122"/>
              </a:rPr>
              <a:t>很容易掌握</a:t>
            </a:r>
            <a:r>
              <a:rPr altLang="zh-CN" b="1" sz="2800" lang="en-US">
                <a:solidFill>
                  <a:srgbClr val="333399"/>
                </a:solidFill>
                <a:latin typeface="Arial" panose="020B0604020202020204" pitchFamily="34" charset="0"/>
                <a:ea typeface="黑体" panose="02010609060101010101" pitchFamily="2" charset="-122"/>
              </a:rPr>
              <a:t>&lt;/H1&gt;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这是第一个段落。虽然很</a:t>
            </a:r>
            <a:endParaRPr altLang="en-US" b="1" sz="2800" lang="zh-CN">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en-US" b="1" sz="2800" lang="zh-CN">
                <a:solidFill>
                  <a:srgbClr val="333399"/>
                </a:solidFill>
                <a:latin typeface="Arial" panose="020B0604020202020204" pitchFamily="34" charset="0"/>
                <a:ea typeface="黑体" panose="02010609060101010101" pitchFamily="2" charset="-122"/>
              </a:rPr>
              <a:t>       短，但它仍是一个段落。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      &lt;P&gt;</a:t>
            </a:r>
            <a:r>
              <a:rPr altLang="en-US" b="1" sz="2800" lang="zh-CN">
                <a:solidFill>
                  <a:srgbClr val="333399"/>
                </a:solidFill>
                <a:latin typeface="Arial" panose="020B0604020202020204" pitchFamily="34" charset="0"/>
                <a:ea typeface="黑体" panose="02010609060101010101" pitchFamily="2" charset="-122"/>
              </a:rPr>
              <a:t>这是第二个段落。</a:t>
            </a:r>
            <a:r>
              <a:rPr altLang="zh-CN" b="1" sz="2800" lang="en-US">
                <a:solidFill>
                  <a:srgbClr val="333399"/>
                </a:solidFill>
                <a:latin typeface="Arial" panose="020B0604020202020204" pitchFamily="34" charset="0"/>
                <a:ea typeface="黑体" panose="02010609060101010101" pitchFamily="2" charset="-122"/>
              </a:rPr>
              <a:t>&lt;/P&gt;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&lt;/BODY&gt;</a:t>
            </a:r>
            <a:endParaRPr altLang="zh-CN" b="1" sz="2800" lang="en-US">
              <a:solidFill>
                <a:srgbClr val="333399"/>
              </a:solidFill>
              <a:latin typeface="Arial" panose="020B0604020202020204" pitchFamily="34" charset="0"/>
              <a:ea typeface="黑体" panose="02010609060101010101" pitchFamily="2" charset="-122"/>
            </a:endParaRPr>
          </a:p>
          <a:p>
            <a:pPr eaLnBrk="1" hangingPunct="1">
              <a:lnSpc>
                <a:spcPct val="110000"/>
              </a:lnSpc>
            </a:pPr>
            <a:r>
              <a:rPr altLang="zh-CN" b="1" sz="2800" lang="en-US">
                <a:solidFill>
                  <a:srgbClr val="333399"/>
                </a:solidFill>
                <a:latin typeface="Arial" panose="020B0604020202020204" pitchFamily="34" charset="0"/>
                <a:ea typeface="黑体" panose="02010609060101010101" pitchFamily="2" charset="-122"/>
              </a:rPr>
              <a:t>&lt;/HTML&gt;</a:t>
            </a:r>
            <a:endParaRPr altLang="zh-CN" b="1" sz="2800" lang="en-US">
              <a:solidFill>
                <a:srgbClr val="333399"/>
              </a:solidFill>
              <a:latin typeface="Arial" panose="020B0604020202020204" pitchFamily="34" charset="0"/>
              <a:ea typeface="黑体" panose="02010609060101010101" pitchFamily="2" charset="-122"/>
            </a:endParaRPr>
          </a:p>
        </p:txBody>
      </p:sp>
      <p:sp>
        <p:nvSpPr>
          <p:cNvPr id="1049740" name="Text Box 4"/>
          <p:cNvSpPr txBox="1">
            <a:spLocks noChangeArrowheads="1"/>
          </p:cNvSpPr>
          <p:nvPr/>
        </p:nvSpPr>
        <p:spPr bwMode="auto">
          <a:xfrm>
            <a:off x="6278960" y="5689600"/>
            <a:ext cx="2752677" cy="523220"/>
          </a:xfrm>
          <a:prstGeom prst="rect"/>
          <a:solidFill>
            <a:srgbClr val="FFFF99"/>
          </a:solidFill>
          <a:ln w="28575">
            <a:solidFill>
              <a:schemeClr val="hlink"/>
            </a:solidFill>
            <a:miter lim="800000"/>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2800" lang="en-US">
                <a:solidFill>
                  <a:srgbClr val="333399"/>
                </a:solidFill>
                <a:ea typeface="黑体" panose="02010609060101010101" pitchFamily="2" charset="-122"/>
              </a:rPr>
              <a:t>HTML </a:t>
            </a:r>
            <a:r>
              <a:rPr altLang="en-US" b="1" sz="2800" lang="zh-CN">
                <a:solidFill>
                  <a:srgbClr val="333399"/>
                </a:solidFill>
                <a:ea typeface="黑体" panose="02010609060101010101" pitchFamily="2" charset="-122"/>
              </a:rPr>
              <a:t>文档结束</a:t>
            </a:r>
            <a:endParaRPr altLang="en-US" b="1" sz="2800" lang="zh-CN">
              <a:solidFill>
                <a:srgbClr val="333399"/>
              </a:solidFill>
            </a:endParaRPr>
          </a:p>
        </p:txBody>
      </p:sp>
      <p:sp>
        <p:nvSpPr>
          <p:cNvPr id="1049741" name="Line 5"/>
          <p:cNvSpPr>
            <a:spLocks noChangeShapeType="1"/>
          </p:cNvSpPr>
          <p:nvPr/>
        </p:nvSpPr>
        <p:spPr bwMode="auto">
          <a:xfrm flipH="1">
            <a:off x="2084388" y="6007101"/>
            <a:ext cx="4192852" cy="11113"/>
          </a:xfrm>
          <a:prstGeom prst="line"/>
          <a:noFill/>
          <a:ln w="28575">
            <a:solidFill>
              <a:schemeClr val="hlink"/>
            </a:solidFill>
            <a:round/>
            <a:tailEnd type="triangle" w="med" len="lg"/>
          </a:ln>
          <a:effectLst/>
        </p:spPr>
        <p:txBody>
          <a:bodyPr/>
          <a:p>
            <a:endParaRPr altLang="en-US" b="1" lang="zh-CN"/>
          </a:p>
        </p:txBody>
      </p:sp>
    </p:spTree>
  </p:cSld>
  <p:clrMapOvr>
    <a:masterClrMapping/>
  </p:clrMapOvr>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9745" name="Rectangle 4"/>
          <p:cNvSpPr>
            <a:spLocks noGrp="1" noChangeArrowheads="1"/>
          </p:cNvSpPr>
          <p:nvPr>
            <p:ph type="title"/>
          </p:nvPr>
        </p:nvSpPr>
        <p:spPr>
          <a:xfrm>
            <a:off x="495300" y="188913"/>
            <a:ext cx="9066742" cy="792162"/>
          </a:xfrm>
        </p:spPr>
        <p:txBody>
          <a:bodyPr/>
          <a:p>
            <a:pPr algn="ctr" eaLnBrk="1" hangingPunct="1"/>
            <a:r>
              <a:rPr altLang="en-US" dirty="0" lang="zh-CN" smtClean="0">
                <a:ea typeface="黑体" panose="02010609060101010101" pitchFamily="2" charset="-122"/>
              </a:rPr>
              <a:t>两种不同的链接</a:t>
            </a:r>
            <a:endParaRPr altLang="en-US" dirty="0" lang="zh-CN" smtClean="0">
              <a:ea typeface="黑体" panose="02010609060101010101" pitchFamily="2" charset="-122"/>
            </a:endParaRPr>
          </a:p>
        </p:txBody>
      </p:sp>
      <p:sp>
        <p:nvSpPr>
          <p:cNvPr id="1049746" name="Rectangle 5"/>
          <p:cNvSpPr>
            <a:spLocks noGrp="1" noChangeArrowheads="1"/>
          </p:cNvSpPr>
          <p:nvPr>
            <p:ph idx="1"/>
          </p:nvPr>
        </p:nvSpPr>
        <p:spPr>
          <a:xfrm>
            <a:off x="495300" y="1196975"/>
            <a:ext cx="9066742" cy="4933950"/>
          </a:xfrm>
        </p:spPr>
        <p:txBody>
          <a:bodyPr/>
          <a:p>
            <a:r>
              <a:rPr altLang="zh-CN" dirty="0" lang="en-US"/>
              <a:t>HTML</a:t>
            </a:r>
            <a:r>
              <a:rPr altLang="zh-CN" dirty="0" lang="zh-CN"/>
              <a:t>还规定了链接的设置方法</a:t>
            </a:r>
            <a:r>
              <a:rPr altLang="zh-CN" dirty="0" lang="zh-CN" smtClean="0"/>
              <a:t>。每个</a:t>
            </a:r>
            <a:r>
              <a:rPr altLang="zh-CN" dirty="0" lang="zh-CN"/>
              <a:t>链接都有一个起点和终点。</a:t>
            </a:r>
            <a:endParaRPr altLang="zh-CN" dirty="0" lang="en-US" smtClean="0"/>
          </a:p>
          <a:p>
            <a:pPr eaLnBrk="1" hangingPunct="1"/>
            <a:r>
              <a:rPr altLang="en-US" dirty="0" lang="zh-CN" smtClean="0">
                <a:solidFill>
                  <a:srgbClr val="FF0000"/>
                </a:solidFill>
              </a:rPr>
              <a:t>远程链接：</a:t>
            </a:r>
            <a:r>
              <a:rPr altLang="en-US" dirty="0" lang="zh-CN" smtClean="0"/>
              <a:t>超链的终点是其他网点上的页面。</a:t>
            </a:r>
            <a:endParaRPr altLang="en-US" dirty="0" lang="zh-CN" smtClean="0"/>
          </a:p>
          <a:p>
            <a:pPr eaLnBrk="1" hangingPunct="1"/>
            <a:r>
              <a:rPr altLang="en-US" dirty="0" lang="zh-CN" smtClean="0">
                <a:solidFill>
                  <a:srgbClr val="FF0000"/>
                </a:solidFill>
              </a:rPr>
              <a:t>本地链接：</a:t>
            </a:r>
            <a:r>
              <a:rPr altLang="en-US" dirty="0" lang="zh-CN" smtClean="0"/>
              <a:t>超链指向本计算机中的某个文件。</a:t>
            </a:r>
            <a:endParaRPr altLang="en-US" dirty="0" lang="zh-CN" smtClean="0"/>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27" name="Rectangle 2"/>
          <p:cNvSpPr>
            <a:spLocks noGrp="1" noChangeArrowheads="1"/>
          </p:cNvSpPr>
          <p:nvPr>
            <p:ph type="title"/>
          </p:nvPr>
        </p:nvSpPr>
        <p:spPr>
          <a:xfrm>
            <a:off x="496800" y="188640"/>
            <a:ext cx="8632664" cy="792000"/>
          </a:xfrm>
        </p:spPr>
        <p:txBody>
          <a:bodyPr/>
          <a:p>
            <a:pPr algn="ctr" eaLnBrk="1" hangingPunct="1"/>
            <a:r>
              <a:rPr altLang="en-US" dirty="0" sz="4000" lang="zh-CN"/>
              <a:t>顶级域名 </a:t>
            </a:r>
            <a:r>
              <a:rPr altLang="zh-CN" dirty="0" sz="4000" lang="en-US" smtClean="0"/>
              <a:t>TLD (Top </a:t>
            </a:r>
            <a:r>
              <a:rPr altLang="zh-CN" dirty="0" sz="4000" lang="en-US"/>
              <a:t>Level Domain)</a:t>
            </a:r>
            <a:endParaRPr altLang="zh-CN" dirty="0" sz="4000" lang="en-US"/>
          </a:p>
        </p:txBody>
      </p:sp>
      <p:sp>
        <p:nvSpPr>
          <p:cNvPr id="1048628" name="Rectangle 64"/>
          <p:cNvSpPr>
            <a:spLocks noGrp="1" noChangeArrowheads="1"/>
          </p:cNvSpPr>
          <p:nvPr>
            <p:ph idx="1"/>
          </p:nvPr>
        </p:nvSpPr>
        <p:spPr/>
        <p:txBody>
          <a:bodyPr/>
          <a:p>
            <a:r>
              <a:rPr altLang="zh-CN" dirty="0" lang="en-US" smtClean="0">
                <a:solidFill>
                  <a:srgbClr val="FF0000"/>
                </a:solidFill>
              </a:rPr>
              <a:t>(</a:t>
            </a:r>
            <a:r>
              <a:rPr altLang="zh-CN" dirty="0" lang="en-US">
                <a:solidFill>
                  <a:srgbClr val="FF0000"/>
                </a:solidFill>
              </a:rPr>
              <a:t>2) </a:t>
            </a:r>
            <a:r>
              <a:rPr altLang="en-US" dirty="0" lang="zh-CN">
                <a:solidFill>
                  <a:srgbClr val="FF0000"/>
                </a:solidFill>
              </a:rPr>
              <a:t>通用顶级域名 </a:t>
            </a:r>
            <a:r>
              <a:rPr altLang="zh-CN" dirty="0" lang="en-US" err="1" smtClean="0">
                <a:solidFill>
                  <a:srgbClr val="FF0000"/>
                </a:solidFill>
              </a:rPr>
              <a:t>gTLD</a:t>
            </a:r>
            <a:endParaRPr altLang="zh-CN" dirty="0" lang="en-US" smtClean="0">
              <a:solidFill>
                <a:srgbClr val="FF0000"/>
              </a:solidFill>
            </a:endParaRPr>
          </a:p>
          <a:p>
            <a:pPr indent="0" marL="0">
              <a:lnSpc>
                <a:spcPct val="100000"/>
              </a:lnSpc>
              <a:buNone/>
            </a:pPr>
            <a:r>
              <a:rPr altLang="zh-CN" dirty="0" lang="en-US"/>
              <a:t>	</a:t>
            </a:r>
            <a:r>
              <a:rPr altLang="en-US" dirty="0" lang="zh-CN" smtClean="0"/>
              <a:t>最早</a:t>
            </a:r>
            <a:r>
              <a:rPr altLang="en-US" dirty="0" lang="zh-CN"/>
              <a:t>的顶级域名是</a:t>
            </a:r>
            <a:r>
              <a:rPr altLang="en-US" dirty="0" lang="zh-CN" smtClean="0"/>
              <a:t>：</a:t>
            </a:r>
            <a:endParaRPr altLang="zh-CN" dirty="0" lang="en-US" smtClean="0"/>
          </a:p>
          <a:p>
            <a:pPr indent="0" marL="0">
              <a:lnSpc>
                <a:spcPct val="100000"/>
              </a:lnSpc>
              <a:buNone/>
            </a:pPr>
            <a:r>
              <a:rPr altLang="zh-CN" dirty="0" lang="en-US"/>
              <a:t>	</a:t>
            </a:r>
            <a:r>
              <a:rPr altLang="zh-CN" dirty="0" sz="3600" lang="en-US" smtClean="0"/>
              <a:t>.</a:t>
            </a:r>
            <a:r>
              <a:rPr altLang="zh-CN" dirty="0" sz="2800" lang="en-US" smtClean="0"/>
              <a:t>com	</a:t>
            </a:r>
            <a:r>
              <a:rPr altLang="en-US" dirty="0" sz="2800" lang="zh-CN" smtClean="0"/>
              <a:t>（</a:t>
            </a:r>
            <a:r>
              <a:rPr altLang="en-US" dirty="0" sz="2800" lang="zh-CN"/>
              <a:t>公司和企业</a:t>
            </a:r>
            <a:r>
              <a:rPr altLang="en-US" dirty="0" sz="2800" lang="zh-CN" smtClean="0"/>
              <a:t>）</a:t>
            </a:r>
            <a:endParaRPr altLang="zh-CN" dirty="0" sz="2800" lang="en-US" smtClean="0"/>
          </a:p>
          <a:p>
            <a:pPr indent="0" marL="0">
              <a:lnSpc>
                <a:spcPct val="100000"/>
              </a:lnSpc>
              <a:buNone/>
            </a:pPr>
            <a:r>
              <a:rPr altLang="zh-CN" dirty="0" sz="2800" lang="en-US"/>
              <a:t>	</a:t>
            </a:r>
            <a:r>
              <a:rPr altLang="zh-CN" dirty="0" sz="2800" lang="en-US" err="1" smtClean="0"/>
              <a:t>.net</a:t>
            </a:r>
            <a:r>
              <a:rPr altLang="zh-CN" dirty="0" sz="2800" lang="en-US" smtClean="0"/>
              <a:t>	</a:t>
            </a:r>
            <a:r>
              <a:rPr altLang="en-US" dirty="0" sz="2800" lang="zh-CN" smtClean="0"/>
              <a:t>（</a:t>
            </a:r>
            <a:r>
              <a:rPr altLang="en-US" dirty="0" sz="2800" lang="zh-CN"/>
              <a:t>网络服务</a:t>
            </a:r>
            <a:r>
              <a:rPr altLang="en-US" dirty="0" sz="2800" lang="zh-CN" smtClean="0"/>
              <a:t>机构</a:t>
            </a:r>
            <a:endParaRPr altLang="zh-CN" dirty="0" sz="2800" lang="en-US"/>
          </a:p>
          <a:p>
            <a:pPr indent="0" marL="0">
              <a:lnSpc>
                <a:spcPct val="100000"/>
              </a:lnSpc>
              <a:buNone/>
            </a:pPr>
            <a:r>
              <a:rPr altLang="zh-CN" dirty="0" sz="2800" lang="en-US" smtClean="0"/>
              <a:t>	.org	</a:t>
            </a:r>
            <a:r>
              <a:rPr altLang="en-US" dirty="0" sz="2800" lang="zh-CN" smtClean="0"/>
              <a:t>（</a:t>
            </a:r>
            <a:r>
              <a:rPr altLang="en-US" dirty="0" sz="2800" lang="zh-CN"/>
              <a:t>非赢利性组织</a:t>
            </a:r>
            <a:r>
              <a:rPr altLang="en-US" dirty="0" sz="2800" lang="zh-CN" smtClean="0"/>
              <a:t>）</a:t>
            </a:r>
            <a:endParaRPr altLang="zh-CN" dirty="0" sz="2800" lang="en-US" smtClean="0"/>
          </a:p>
          <a:p>
            <a:pPr indent="0" marL="0">
              <a:lnSpc>
                <a:spcPct val="100000"/>
              </a:lnSpc>
              <a:buNone/>
            </a:pPr>
            <a:r>
              <a:rPr altLang="zh-CN" dirty="0" sz="2800" lang="en-US" smtClean="0"/>
              <a:t>	.</a:t>
            </a:r>
            <a:r>
              <a:rPr altLang="zh-CN" dirty="0" sz="2800" lang="en-US" err="1" smtClean="0"/>
              <a:t>edu</a:t>
            </a:r>
            <a:r>
              <a:rPr altLang="zh-CN" dirty="0" sz="2800" lang="en-US" smtClean="0"/>
              <a:t>	</a:t>
            </a:r>
            <a:r>
              <a:rPr altLang="en-US" dirty="0" sz="2800" lang="zh-CN" smtClean="0"/>
              <a:t>（</a:t>
            </a:r>
            <a:r>
              <a:rPr altLang="en-US" dirty="0" sz="2800" lang="zh-CN"/>
              <a:t>美国专用的教育</a:t>
            </a:r>
            <a:r>
              <a:rPr altLang="en-US" dirty="0" sz="2800" lang="zh-CN" smtClean="0"/>
              <a:t>机构）</a:t>
            </a:r>
            <a:endParaRPr altLang="zh-CN" dirty="0" sz="2800" lang="en-US" smtClean="0"/>
          </a:p>
          <a:p>
            <a:pPr indent="0" marL="0">
              <a:lnSpc>
                <a:spcPct val="100000"/>
              </a:lnSpc>
              <a:buNone/>
            </a:pPr>
            <a:r>
              <a:rPr altLang="zh-CN" dirty="0" sz="2800" lang="en-US"/>
              <a:t>	</a:t>
            </a:r>
            <a:r>
              <a:rPr altLang="zh-CN" dirty="0" sz="2800" lang="en-US" smtClean="0"/>
              <a:t>.</a:t>
            </a:r>
            <a:r>
              <a:rPr altLang="zh-CN" dirty="0" sz="2800" lang="en-US" err="1" smtClean="0"/>
              <a:t>gov</a:t>
            </a:r>
            <a:r>
              <a:rPr altLang="zh-CN" dirty="0" sz="2800" lang="en-US" smtClean="0"/>
              <a:t>	</a:t>
            </a:r>
            <a:r>
              <a:rPr altLang="en-US" dirty="0" sz="2800" lang="zh-CN" smtClean="0"/>
              <a:t>（</a:t>
            </a:r>
            <a:r>
              <a:rPr altLang="en-US" dirty="0" sz="2800" lang="zh-CN"/>
              <a:t>美国专用的政府部门</a:t>
            </a:r>
            <a:r>
              <a:rPr altLang="en-US" dirty="0" sz="2800" lang="zh-CN" smtClean="0"/>
              <a:t>）</a:t>
            </a:r>
            <a:endParaRPr altLang="zh-CN" dirty="0" sz="2800" lang="en-US" smtClean="0"/>
          </a:p>
          <a:p>
            <a:pPr indent="0" marL="0">
              <a:lnSpc>
                <a:spcPct val="100000"/>
              </a:lnSpc>
              <a:buNone/>
            </a:pPr>
            <a:r>
              <a:rPr altLang="zh-CN" dirty="0" sz="2800" lang="en-US"/>
              <a:t>	</a:t>
            </a:r>
            <a:r>
              <a:rPr altLang="zh-CN" dirty="0" sz="2800" lang="en-US" smtClean="0"/>
              <a:t>.mil	</a:t>
            </a:r>
            <a:r>
              <a:rPr altLang="en-US" dirty="0" sz="2800" lang="zh-CN" smtClean="0"/>
              <a:t>（</a:t>
            </a:r>
            <a:r>
              <a:rPr altLang="en-US" dirty="0" sz="2800" lang="zh-CN"/>
              <a:t>美国专用的军事部门</a:t>
            </a:r>
            <a:r>
              <a:rPr altLang="en-US" dirty="0" sz="2800" lang="zh-CN" smtClean="0"/>
              <a:t>）</a:t>
            </a:r>
            <a:endParaRPr altLang="zh-CN" dirty="0" sz="2800" lang="en-US" smtClean="0"/>
          </a:p>
          <a:p>
            <a:pPr indent="0" marL="0">
              <a:lnSpc>
                <a:spcPct val="100000"/>
              </a:lnSpc>
              <a:buNone/>
            </a:pPr>
            <a:r>
              <a:rPr altLang="zh-CN" dirty="0" sz="2800" lang="en-US"/>
              <a:t>	</a:t>
            </a:r>
            <a:r>
              <a:rPr altLang="zh-CN" dirty="0" sz="2800" lang="en-US" smtClean="0"/>
              <a:t>.</a:t>
            </a:r>
            <a:r>
              <a:rPr altLang="zh-CN" dirty="0" sz="2800" lang="en-US" err="1" smtClean="0"/>
              <a:t>int</a:t>
            </a:r>
            <a:r>
              <a:rPr altLang="zh-CN" dirty="0" sz="2800" lang="en-US" smtClean="0"/>
              <a:t>	</a:t>
            </a:r>
            <a:r>
              <a:rPr altLang="en-US" dirty="0" sz="2800" lang="zh-CN" smtClean="0"/>
              <a:t>（</a:t>
            </a:r>
            <a:r>
              <a:rPr altLang="en-US" dirty="0" sz="2800" lang="zh-CN"/>
              <a:t>国际组织）</a:t>
            </a:r>
            <a:endParaRPr altLang="en-US" dirty="0" sz="280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28">
                                            <p:txEl>
                                              <p:pRg st="0" end="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8628">
                                            <p:txEl>
                                              <p:pRg st="1" end="1"/>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628">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0"/>
                                          </p:stCondLst>
                                        </p:cTn>
                                        <p:tgtEl>
                                          <p:spTgt spid="1048628">
                                            <p:txEl>
                                              <p:pRg st="3" end="3"/>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0"/>
                                          </p:stCondLst>
                                        </p:cTn>
                                        <p:tgtEl>
                                          <p:spTgt spid="1048628">
                                            <p:txEl>
                                              <p:pRg st="4" end="4"/>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0"/>
                                          </p:stCondLst>
                                        </p:cTn>
                                        <p:tgtEl>
                                          <p:spTgt spid="1048628">
                                            <p:txEl>
                                              <p:pRg st="5" end="5"/>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0"/>
                                          </p:stCondLst>
                                        </p:cTn>
                                        <p:tgtEl>
                                          <p:spTgt spid="1048628">
                                            <p:txEl>
                                              <p:pRg st="6" end="6"/>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 presetSubtype="0">
                                  <p:stCondLst>
                                    <p:cond delay="0"/>
                                  </p:stCondLst>
                                  <p:childTnLst>
                                    <p:set>
                                      <p:cBhvr>
                                        <p:cTn dur="1" fill="hold" id="34">
                                          <p:stCondLst>
                                            <p:cond delay="0"/>
                                          </p:stCondLst>
                                        </p:cTn>
                                        <p:tgtEl>
                                          <p:spTgt spid="1048628">
                                            <p:txEl>
                                              <p:pRg st="7" end="7"/>
                                            </p:txEl>
                                          </p:spTgt>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1" presetSubtype="0">
                                  <p:stCondLst>
                                    <p:cond delay="0"/>
                                  </p:stCondLst>
                                  <p:childTnLst>
                                    <p:set>
                                      <p:cBhvr>
                                        <p:cTn dur="1" fill="hold" id="38">
                                          <p:stCondLst>
                                            <p:cond delay="0"/>
                                          </p:stCondLst>
                                        </p:cTn>
                                        <p:tgtEl>
                                          <p:spTgt spid="10486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9750" name="标题 1"/>
          <p:cNvSpPr>
            <a:spLocks noGrp="1"/>
          </p:cNvSpPr>
          <p:nvPr>
            <p:ph type="title"/>
          </p:nvPr>
        </p:nvSpPr>
        <p:spPr/>
        <p:txBody>
          <a:bodyPr/>
          <a:p>
            <a:pPr algn="ctr"/>
            <a:r>
              <a:rPr altLang="zh-CN" dirty="0" lang="en-US" smtClean="0"/>
              <a:t>XML</a:t>
            </a:r>
            <a:endParaRPr altLang="en-US" dirty="0" lang="zh-CN"/>
          </a:p>
        </p:txBody>
      </p:sp>
      <p:sp>
        <p:nvSpPr>
          <p:cNvPr id="1049751" name="内容占位符 2"/>
          <p:cNvSpPr>
            <a:spLocks noGrp="1"/>
          </p:cNvSpPr>
          <p:nvPr>
            <p:ph idx="1"/>
          </p:nvPr>
        </p:nvSpPr>
        <p:spPr/>
        <p:txBody>
          <a:bodyPr/>
          <a:p>
            <a:r>
              <a:rPr altLang="zh-CN" dirty="0" lang="en-US"/>
              <a:t>XML (Extensible Markup Language)</a:t>
            </a:r>
            <a:r>
              <a:rPr altLang="zh-CN" dirty="0" lang="zh-CN"/>
              <a:t>是可扩展标记语言，它和</a:t>
            </a:r>
            <a:r>
              <a:rPr altLang="zh-CN" dirty="0" lang="en-US"/>
              <a:t>HTML</a:t>
            </a:r>
            <a:r>
              <a:rPr altLang="zh-CN" dirty="0" lang="zh-CN"/>
              <a:t>很相似</a:t>
            </a:r>
            <a:r>
              <a:rPr altLang="zh-CN" dirty="0" lang="zh-CN" smtClean="0"/>
              <a:t>。</a:t>
            </a:r>
            <a:endParaRPr altLang="zh-CN" dirty="0" lang="en-US" smtClean="0"/>
          </a:p>
          <a:p>
            <a:r>
              <a:rPr altLang="zh-CN" dirty="0" lang="zh-CN" smtClean="0"/>
              <a:t>但</a:t>
            </a:r>
            <a:r>
              <a:rPr altLang="zh-CN" dirty="0" lang="en-US"/>
              <a:t>XML</a:t>
            </a:r>
            <a:r>
              <a:rPr altLang="zh-CN" dirty="0" lang="zh-CN"/>
              <a:t>的设计宗旨是</a:t>
            </a:r>
            <a:r>
              <a:rPr altLang="zh-CN" dirty="0" lang="zh-CN">
                <a:solidFill>
                  <a:srgbClr val="FF0000"/>
                </a:solidFill>
              </a:rPr>
              <a:t>传输数据，</a:t>
            </a:r>
            <a:r>
              <a:rPr altLang="zh-CN" dirty="0" lang="zh-CN"/>
              <a:t>而不是显示数据（</a:t>
            </a:r>
            <a:r>
              <a:rPr altLang="zh-CN" dirty="0" lang="en-US"/>
              <a:t>HTML</a:t>
            </a:r>
            <a:r>
              <a:rPr altLang="zh-CN" dirty="0" lang="zh-CN"/>
              <a:t>是为了在浏览器上显示数据）</a:t>
            </a:r>
            <a:r>
              <a:rPr altLang="zh-CN" dirty="0" lang="zh-CN" smtClean="0"/>
              <a:t>。</a:t>
            </a:r>
            <a:endParaRPr altLang="zh-CN" dirty="0" lang="en-US" smtClean="0"/>
          </a:p>
          <a:p>
            <a:r>
              <a:rPr altLang="zh-CN" dirty="0" lang="en-US"/>
              <a:t>XML </a:t>
            </a:r>
            <a:r>
              <a:rPr altLang="zh-CN" dirty="0" lang="zh-CN"/>
              <a:t>不是要替换</a:t>
            </a:r>
            <a:r>
              <a:rPr altLang="zh-CN" dirty="0" lang="en-US"/>
              <a:t> HTML</a:t>
            </a:r>
            <a:r>
              <a:rPr altLang="zh-CN" dirty="0" lang="zh-CN"/>
              <a:t>，而是对</a:t>
            </a:r>
            <a:r>
              <a:rPr altLang="zh-CN" dirty="0" lang="en-US"/>
              <a:t> HTML </a:t>
            </a:r>
            <a:r>
              <a:rPr altLang="zh-CN" dirty="0" lang="zh-CN"/>
              <a:t>的补充。</a:t>
            </a:r>
            <a:endParaRPr altLang="en-US" dirty="0" lang="zh-CN"/>
          </a:p>
        </p:txBody>
      </p:sp>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sp>
        <p:nvSpPr>
          <p:cNvPr id="1049752" name="标题 1"/>
          <p:cNvSpPr>
            <a:spLocks noGrp="1"/>
          </p:cNvSpPr>
          <p:nvPr>
            <p:ph type="title"/>
          </p:nvPr>
        </p:nvSpPr>
        <p:spPr/>
        <p:txBody>
          <a:bodyPr/>
          <a:p>
            <a:pPr algn="ctr"/>
            <a:r>
              <a:rPr altLang="zh-CN" dirty="0" lang="en-US"/>
              <a:t>XHTML</a:t>
            </a:r>
            <a:endParaRPr altLang="en-US" dirty="0" lang="zh-CN"/>
          </a:p>
        </p:txBody>
      </p:sp>
      <p:sp>
        <p:nvSpPr>
          <p:cNvPr id="1049753" name="内容占位符 2"/>
          <p:cNvSpPr>
            <a:spLocks noGrp="1"/>
          </p:cNvSpPr>
          <p:nvPr>
            <p:ph idx="1"/>
          </p:nvPr>
        </p:nvSpPr>
        <p:spPr/>
        <p:txBody>
          <a:bodyPr/>
          <a:p>
            <a:r>
              <a:rPr altLang="zh-CN" dirty="0" lang="en-US"/>
              <a:t>XHTML (Extensible HTML</a:t>
            </a:r>
            <a:r>
              <a:rPr altLang="zh-CN" dirty="0" lang="en-US" smtClean="0"/>
              <a:t>) </a:t>
            </a:r>
            <a:r>
              <a:rPr altLang="zh-CN" dirty="0" lang="zh-CN" smtClean="0"/>
              <a:t>是</a:t>
            </a:r>
            <a:r>
              <a:rPr altLang="zh-CN" dirty="0" lang="zh-CN"/>
              <a:t>可扩展超文本标记语言，它</a:t>
            </a:r>
            <a:r>
              <a:rPr altLang="zh-CN" dirty="0" lang="zh-CN" smtClean="0"/>
              <a:t>与</a:t>
            </a:r>
            <a:r>
              <a:rPr altLang="zh-CN" dirty="0" lang="en-US" smtClean="0"/>
              <a:t> HTML 4.01 </a:t>
            </a:r>
            <a:r>
              <a:rPr altLang="zh-CN" dirty="0" lang="zh-CN" smtClean="0"/>
              <a:t>几乎</a:t>
            </a:r>
            <a:r>
              <a:rPr altLang="zh-CN" dirty="0" lang="zh-CN"/>
              <a:t>是相同的</a:t>
            </a:r>
            <a:r>
              <a:rPr altLang="zh-CN" dirty="0" lang="zh-CN" smtClean="0"/>
              <a:t>。</a:t>
            </a:r>
            <a:endParaRPr altLang="zh-CN" dirty="0" lang="en-US" smtClean="0"/>
          </a:p>
          <a:p>
            <a:r>
              <a:rPr altLang="zh-CN" dirty="0" lang="zh-CN" smtClean="0"/>
              <a:t>但</a:t>
            </a:r>
            <a:r>
              <a:rPr altLang="zh-CN" dirty="0" lang="en-US" smtClean="0"/>
              <a:t> XHTML </a:t>
            </a:r>
            <a:r>
              <a:rPr altLang="zh-CN" dirty="0" lang="zh-CN" smtClean="0"/>
              <a:t>是</a:t>
            </a:r>
            <a:r>
              <a:rPr altLang="zh-CN" dirty="0" lang="zh-CN"/>
              <a:t>更严格</a:t>
            </a:r>
            <a:r>
              <a:rPr altLang="zh-CN" dirty="0" lang="zh-CN" smtClean="0"/>
              <a:t>的</a:t>
            </a:r>
            <a:r>
              <a:rPr altLang="zh-CN" dirty="0" lang="en-US" smtClean="0"/>
              <a:t> HTML </a:t>
            </a:r>
            <a:r>
              <a:rPr altLang="zh-CN" dirty="0" lang="zh-CN" smtClean="0"/>
              <a:t>版本</a:t>
            </a:r>
            <a:r>
              <a:rPr altLang="zh-CN" dirty="0" lang="zh-CN"/>
              <a:t>，也是一</a:t>
            </a:r>
            <a:r>
              <a:rPr altLang="zh-CN" dirty="0" lang="zh-CN" smtClean="0"/>
              <a:t>个</a:t>
            </a:r>
            <a:r>
              <a:rPr altLang="zh-CN" dirty="0" lang="en-US" smtClean="0"/>
              <a:t> W3C </a:t>
            </a:r>
            <a:r>
              <a:rPr altLang="zh-CN" dirty="0" lang="zh-CN" smtClean="0"/>
              <a:t>标准</a:t>
            </a:r>
            <a:r>
              <a:rPr altLang="zh-CN" dirty="0" lang="zh-CN"/>
              <a:t>（</a:t>
            </a:r>
            <a:r>
              <a:rPr altLang="zh-CN" dirty="0" lang="en-US"/>
              <a:t>2000</a:t>
            </a:r>
            <a:r>
              <a:rPr altLang="zh-CN" dirty="0" lang="zh-CN"/>
              <a:t>年</a:t>
            </a:r>
            <a:r>
              <a:rPr altLang="zh-CN" dirty="0" lang="en-US"/>
              <a:t>1</a:t>
            </a:r>
            <a:r>
              <a:rPr altLang="zh-CN" dirty="0" lang="zh-CN"/>
              <a:t>月），是作为一</a:t>
            </a:r>
            <a:r>
              <a:rPr altLang="zh-CN" dirty="0" lang="zh-CN" smtClean="0"/>
              <a:t>种</a:t>
            </a:r>
            <a:r>
              <a:rPr altLang="zh-CN" dirty="0" lang="en-US" smtClean="0"/>
              <a:t> XML </a:t>
            </a:r>
            <a:r>
              <a:rPr altLang="zh-CN" dirty="0" lang="zh-CN" smtClean="0"/>
              <a:t>应用</a:t>
            </a:r>
            <a:r>
              <a:rPr altLang="zh-CN" dirty="0" lang="zh-CN"/>
              <a:t>被重新定义</a:t>
            </a:r>
            <a:r>
              <a:rPr altLang="zh-CN" dirty="0" lang="zh-CN" smtClean="0"/>
              <a:t>的</a:t>
            </a:r>
            <a:r>
              <a:rPr altLang="zh-CN" dirty="0" lang="en-US" smtClean="0"/>
              <a:t> HTML</a:t>
            </a:r>
            <a:r>
              <a:rPr altLang="zh-CN" dirty="0" lang="zh-CN"/>
              <a:t>，并将逐渐</a:t>
            </a:r>
            <a:r>
              <a:rPr altLang="zh-CN" dirty="0" lang="zh-CN" smtClean="0"/>
              <a:t>取代</a:t>
            </a:r>
            <a:r>
              <a:rPr altLang="zh-CN" dirty="0" lang="en-US" smtClean="0"/>
              <a:t> HTML</a:t>
            </a:r>
            <a:r>
              <a:rPr altLang="zh-CN" dirty="0" lang="zh-CN" smtClean="0"/>
              <a:t>。</a:t>
            </a:r>
            <a:endParaRPr altLang="zh-CN" dirty="0" lang="en-US" smtClean="0"/>
          </a:p>
          <a:p>
            <a:r>
              <a:rPr altLang="zh-CN" dirty="0" lang="zh-CN" smtClean="0"/>
              <a:t>新</a:t>
            </a:r>
            <a:r>
              <a:rPr altLang="zh-CN" dirty="0" lang="zh-CN"/>
              <a:t>的浏览器都</a:t>
            </a:r>
            <a:r>
              <a:rPr altLang="zh-CN" dirty="0" lang="zh-CN" smtClean="0"/>
              <a:t>支持</a:t>
            </a:r>
            <a:r>
              <a:rPr altLang="zh-CN" dirty="0" lang="en-US" smtClean="0"/>
              <a:t> XHTML</a:t>
            </a:r>
            <a:r>
              <a:rPr altLang="zh-CN" dirty="0" lang="zh-CN"/>
              <a:t>。</a:t>
            </a:r>
            <a:endParaRPr altLang="zh-CN" dirty="0" lang="zh-CN"/>
          </a:p>
          <a:p>
            <a:endParaRPr altLang="en-US" dirty="0" lang="zh-CN"/>
          </a:p>
        </p:txBody>
      </p:sp>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49754" name="标题 1"/>
          <p:cNvSpPr>
            <a:spLocks noGrp="1"/>
          </p:cNvSpPr>
          <p:nvPr>
            <p:ph type="title"/>
          </p:nvPr>
        </p:nvSpPr>
        <p:spPr/>
        <p:txBody>
          <a:bodyPr/>
          <a:p>
            <a:pPr algn="ctr"/>
            <a:r>
              <a:rPr altLang="zh-CN" dirty="0" lang="en-US"/>
              <a:t>CSS</a:t>
            </a:r>
            <a:endParaRPr altLang="en-US" dirty="0" lang="zh-CN"/>
          </a:p>
        </p:txBody>
      </p:sp>
      <p:sp>
        <p:nvSpPr>
          <p:cNvPr id="1049755" name="内容占位符 2"/>
          <p:cNvSpPr>
            <a:spLocks noGrp="1"/>
          </p:cNvSpPr>
          <p:nvPr>
            <p:ph idx="1"/>
          </p:nvPr>
        </p:nvSpPr>
        <p:spPr/>
        <p:txBody>
          <a:bodyPr/>
          <a:p>
            <a:r>
              <a:rPr altLang="zh-CN" dirty="0" lang="en-US"/>
              <a:t>CSS (Cascading Style Sheets</a:t>
            </a:r>
            <a:r>
              <a:rPr altLang="zh-CN" dirty="0" lang="en-US" smtClean="0"/>
              <a:t>) </a:t>
            </a:r>
            <a:r>
              <a:rPr altLang="zh-CN" dirty="0" lang="zh-CN" smtClean="0"/>
              <a:t>是</a:t>
            </a:r>
            <a:r>
              <a:rPr altLang="zh-CN" dirty="0" lang="zh-CN"/>
              <a:t>层叠样式表，它是一种样式表语言，用于</a:t>
            </a:r>
            <a:r>
              <a:rPr altLang="zh-CN" dirty="0" lang="zh-CN" smtClean="0"/>
              <a:t>为</a:t>
            </a:r>
            <a:r>
              <a:rPr altLang="zh-CN" dirty="0" lang="en-US" smtClean="0"/>
              <a:t> HTML </a:t>
            </a:r>
            <a:r>
              <a:rPr altLang="zh-CN" dirty="0" lang="zh-CN" smtClean="0"/>
              <a:t>文档</a:t>
            </a:r>
            <a:r>
              <a:rPr altLang="zh-CN" dirty="0" lang="zh-CN"/>
              <a:t>定义布局</a:t>
            </a:r>
            <a:r>
              <a:rPr altLang="zh-CN" dirty="0" lang="zh-CN" smtClean="0"/>
              <a:t>。</a:t>
            </a:r>
            <a:endParaRPr altLang="zh-CN" dirty="0" lang="en-US" smtClean="0"/>
          </a:p>
          <a:p>
            <a:r>
              <a:rPr altLang="zh-CN" dirty="0" lang="en-US" smtClean="0"/>
              <a:t>CSS </a:t>
            </a:r>
            <a:r>
              <a:rPr altLang="zh-CN" dirty="0" lang="zh-CN" smtClean="0"/>
              <a:t>与</a:t>
            </a:r>
            <a:r>
              <a:rPr altLang="zh-CN" dirty="0" lang="en-US" smtClean="0"/>
              <a:t> HTML </a:t>
            </a:r>
            <a:r>
              <a:rPr altLang="zh-CN" dirty="0" lang="zh-CN" smtClean="0"/>
              <a:t>的</a:t>
            </a:r>
            <a:r>
              <a:rPr altLang="zh-CN" dirty="0" lang="zh-CN"/>
              <a:t>区别就是：</a:t>
            </a:r>
            <a:r>
              <a:rPr altLang="zh-CN" dirty="0" lang="en-US" smtClean="0"/>
              <a:t>HTML </a:t>
            </a:r>
            <a:r>
              <a:rPr altLang="zh-CN" dirty="0" lang="zh-CN" smtClean="0"/>
              <a:t>用于</a:t>
            </a:r>
            <a:r>
              <a:rPr altLang="zh-CN" dirty="0" lang="zh-CN"/>
              <a:t>结构化内容，</a:t>
            </a:r>
            <a:r>
              <a:rPr altLang="zh-CN" dirty="0" lang="zh-CN" smtClean="0"/>
              <a:t>而</a:t>
            </a:r>
            <a:r>
              <a:rPr altLang="zh-CN" dirty="0" lang="en-US" smtClean="0"/>
              <a:t> CSS </a:t>
            </a:r>
            <a:r>
              <a:rPr altLang="zh-CN" dirty="0" lang="zh-CN" smtClean="0"/>
              <a:t>则</a:t>
            </a:r>
            <a:r>
              <a:rPr altLang="zh-CN" dirty="0" lang="zh-CN"/>
              <a:t>用于格式化结构化的内容。</a:t>
            </a:r>
            <a:endParaRPr altLang="en-US" dirty="0" lang="zh-CN"/>
          </a:p>
        </p:txBody>
      </p:sp>
    </p:spTree>
  </p:cSld>
  <p:clrMapOvr>
    <a:masterClrMapping/>
  </p:clrMapOvr>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9756" name="Rectangle 2"/>
          <p:cNvSpPr>
            <a:spLocks noGrp="1" noChangeArrowheads="1"/>
          </p:cNvSpPr>
          <p:nvPr>
            <p:ph type="title"/>
          </p:nvPr>
        </p:nvSpPr>
        <p:spPr/>
        <p:txBody>
          <a:bodyPr/>
          <a:p>
            <a:pPr eaLnBrk="1" hangingPunct="1"/>
            <a:r>
              <a:rPr altLang="zh-CN" dirty="0" lang="en-US" smtClean="0">
                <a:ea typeface="黑体" panose="02010609060101010101" pitchFamily="2" charset="-122"/>
              </a:rPr>
              <a:t>2. </a:t>
            </a:r>
            <a:r>
              <a:rPr altLang="en-US" dirty="0" lang="zh-CN" smtClean="0">
                <a:ea typeface="黑体" panose="02010609060101010101" pitchFamily="2" charset="-122"/>
              </a:rPr>
              <a:t>动态万维网文档 </a:t>
            </a:r>
            <a:endParaRPr altLang="en-US" dirty="0" lang="zh-CN" smtClean="0">
              <a:ea typeface="黑体" panose="02010609060101010101" pitchFamily="2" charset="-122"/>
            </a:endParaRPr>
          </a:p>
        </p:txBody>
      </p:sp>
      <p:sp>
        <p:nvSpPr>
          <p:cNvPr id="1049757" name="Rectangle 3"/>
          <p:cNvSpPr>
            <a:spLocks noGrp="1" noChangeArrowheads="1"/>
          </p:cNvSpPr>
          <p:nvPr>
            <p:ph idx="1"/>
          </p:nvPr>
        </p:nvSpPr>
        <p:spPr/>
        <p:txBody>
          <a:bodyPr/>
          <a:p>
            <a:pPr eaLnBrk="1" hangingPunct="1"/>
            <a:r>
              <a:rPr altLang="en-US" dirty="0" lang="zh-CN" smtClean="0">
                <a:solidFill>
                  <a:srgbClr val="FF0000"/>
                </a:solidFill>
              </a:rPr>
              <a:t>静态文档</a:t>
            </a:r>
            <a:r>
              <a:rPr altLang="en-US" dirty="0" lang="zh-CN" smtClean="0"/>
              <a:t>是指该文档创作完毕后就存放在万维网服务器中，在被用户浏览的过程中，内容不会改变。 </a:t>
            </a:r>
            <a:endParaRPr altLang="en-US" dirty="0" lang="zh-CN" smtClean="0"/>
          </a:p>
          <a:p>
            <a:pPr eaLnBrk="1" hangingPunct="1"/>
            <a:r>
              <a:rPr altLang="en-US" dirty="0" lang="zh-CN" smtClean="0">
                <a:solidFill>
                  <a:srgbClr val="FF0000"/>
                </a:solidFill>
              </a:rPr>
              <a:t>动态文档</a:t>
            </a:r>
            <a:r>
              <a:rPr altLang="en-US" dirty="0" lang="zh-CN" smtClean="0"/>
              <a:t>是指文档的内容是在浏览器访问万维网服务器时才由应用程序动态创建。</a:t>
            </a:r>
            <a:endParaRPr altLang="en-US" dirty="0" lang="zh-CN" smtClean="0"/>
          </a:p>
          <a:p>
            <a:pPr eaLnBrk="1" hangingPunct="1"/>
            <a:r>
              <a:rPr altLang="en-US" dirty="0" lang="zh-CN" smtClean="0"/>
              <a:t>动态文档和静态文档之间的主要差别体现在</a:t>
            </a:r>
            <a:r>
              <a:rPr altLang="en-US" dirty="0" lang="zh-CN" smtClean="0">
                <a:solidFill>
                  <a:srgbClr val="FF0000"/>
                </a:solidFill>
              </a:rPr>
              <a:t>服务器</a:t>
            </a:r>
            <a:r>
              <a:rPr altLang="en-US" dirty="0" lang="zh-CN" smtClean="0"/>
              <a:t>一端。这主要是文档内容的生成方法不同。而从浏览器的角度看，这两种文档并没有区别。  </a:t>
            </a:r>
            <a:endParaRPr altLang="en-US" dirty="0" lang="zh-CN" smtClean="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9757">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0"/>
                                          </p:stCondLst>
                                        </p:cTn>
                                        <p:tgtEl>
                                          <p:spTgt spid="10497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9761" name="标题 1"/>
          <p:cNvSpPr>
            <a:spLocks noGrp="1"/>
          </p:cNvSpPr>
          <p:nvPr>
            <p:ph type="title"/>
          </p:nvPr>
        </p:nvSpPr>
        <p:spPr>
          <a:xfrm>
            <a:off x="495300" y="188913"/>
            <a:ext cx="9066742" cy="792162"/>
          </a:xfrm>
        </p:spPr>
        <p:txBody>
          <a:bodyPr/>
          <a:p>
            <a:pPr eaLnBrk="1" hangingPunct="1"/>
            <a:r>
              <a:rPr altLang="zh-CN" lang="en-US" smtClean="0">
                <a:ea typeface="黑体" panose="02010609060101010101" pitchFamily="2" charset="-122"/>
              </a:rPr>
              <a:t>6.5  </a:t>
            </a:r>
            <a:r>
              <a:rPr altLang="en-US" lang="zh-CN" smtClean="0">
                <a:ea typeface="黑体" panose="02010609060101010101" pitchFamily="2" charset="-122"/>
              </a:rPr>
              <a:t>电子邮件</a:t>
            </a:r>
            <a:endParaRPr altLang="en-US" lang="zh-CN" smtClean="0">
              <a:ea typeface="黑体" panose="02010609060101010101" pitchFamily="2" charset="-122"/>
            </a:endParaRPr>
          </a:p>
        </p:txBody>
      </p:sp>
      <p:sp>
        <p:nvSpPr>
          <p:cNvPr id="1049762" name="内容占位符 2"/>
          <p:cNvSpPr>
            <a:spLocks noGrp="1"/>
          </p:cNvSpPr>
          <p:nvPr>
            <p:ph idx="1"/>
          </p:nvPr>
        </p:nvSpPr>
        <p:spPr>
          <a:xfrm>
            <a:off x="495300" y="1196975"/>
            <a:ext cx="9066742" cy="4933950"/>
          </a:xfrm>
        </p:spPr>
        <p:txBody>
          <a:bodyPr/>
          <a:p>
            <a:pPr eaLnBrk="1" hangingPunct="1"/>
            <a:r>
              <a:rPr altLang="zh-CN" dirty="0" sz="3200" lang="en-US"/>
              <a:t>6.5.1  </a:t>
            </a:r>
            <a:r>
              <a:rPr altLang="en-US" dirty="0" sz="3200" lang="zh-CN"/>
              <a:t>电子邮件</a:t>
            </a:r>
            <a:r>
              <a:rPr altLang="en-US" dirty="0" sz="3200" lang="zh-CN" smtClean="0"/>
              <a:t>概述</a:t>
            </a:r>
            <a:endParaRPr altLang="zh-CN" dirty="0" sz="3200" lang="en-US" smtClean="0"/>
          </a:p>
          <a:p>
            <a:pPr eaLnBrk="1" hangingPunct="1"/>
            <a:r>
              <a:rPr altLang="zh-CN" dirty="0" sz="3200" lang="en-US"/>
              <a:t>6.5.2  </a:t>
            </a:r>
            <a:r>
              <a:rPr altLang="en-US" dirty="0" sz="3200" lang="zh-CN"/>
              <a:t>简单邮件传送协议 </a:t>
            </a:r>
            <a:r>
              <a:rPr altLang="zh-CN" dirty="0" sz="3200" lang="en-US" smtClean="0"/>
              <a:t>SMTP</a:t>
            </a:r>
            <a:endParaRPr altLang="zh-CN" dirty="0" sz="3200" lang="en-US" smtClean="0"/>
          </a:p>
          <a:p>
            <a:pPr eaLnBrk="1" hangingPunct="1"/>
            <a:r>
              <a:rPr altLang="zh-CN" dirty="0" sz="3200" lang="en-US"/>
              <a:t>6.5.3  </a:t>
            </a:r>
            <a:r>
              <a:rPr altLang="en-US" dirty="0" sz="3200" lang="zh-CN"/>
              <a:t>电子邮件的信息</a:t>
            </a:r>
            <a:r>
              <a:rPr altLang="en-US" dirty="0" sz="3200" lang="zh-CN" smtClean="0"/>
              <a:t>格式</a:t>
            </a:r>
            <a:endParaRPr altLang="zh-CN" dirty="0" sz="3200" lang="en-US" smtClean="0"/>
          </a:p>
          <a:p>
            <a:pPr eaLnBrk="1" hangingPunct="1"/>
            <a:r>
              <a:rPr altLang="zh-CN" dirty="0" sz="3200" lang="en-US"/>
              <a:t>6.5.4  </a:t>
            </a:r>
            <a:r>
              <a:rPr altLang="en-US" dirty="0" sz="3200" lang="zh-CN"/>
              <a:t>邮件读取协议 </a:t>
            </a:r>
            <a:r>
              <a:rPr altLang="zh-CN" dirty="0" sz="3200" lang="en-US"/>
              <a:t>POP3 </a:t>
            </a:r>
            <a:r>
              <a:rPr altLang="en-US" dirty="0" sz="3200" lang="zh-CN"/>
              <a:t>和 </a:t>
            </a:r>
            <a:r>
              <a:rPr altLang="zh-CN" dirty="0" sz="3200" lang="en-US" smtClean="0"/>
              <a:t>IMAP</a:t>
            </a:r>
            <a:endParaRPr altLang="zh-CN" dirty="0" sz="3200" lang="en-US" smtClean="0"/>
          </a:p>
          <a:p>
            <a:pPr eaLnBrk="1" hangingPunct="1"/>
            <a:r>
              <a:rPr altLang="zh-CN" dirty="0" sz="3200" lang="en-US"/>
              <a:t>6.5.5  </a:t>
            </a:r>
            <a:r>
              <a:rPr altLang="en-US" dirty="0" sz="3200" lang="zh-CN"/>
              <a:t>基于万维网的</a:t>
            </a:r>
            <a:r>
              <a:rPr altLang="en-US" dirty="0" sz="3200" lang="zh-CN" smtClean="0"/>
              <a:t>电子邮件</a:t>
            </a:r>
            <a:endParaRPr altLang="zh-CN" dirty="0" sz="3200" lang="en-US" smtClean="0"/>
          </a:p>
          <a:p>
            <a:pPr eaLnBrk="1" hangingPunct="1"/>
            <a:r>
              <a:rPr altLang="zh-CN" dirty="0" sz="3200" lang="en-US"/>
              <a:t>6.5.6  </a:t>
            </a:r>
            <a:r>
              <a:rPr altLang="en-US" dirty="0" sz="3200" lang="zh-CN" smtClean="0"/>
              <a:t>通用互联网</a:t>
            </a:r>
            <a:r>
              <a:rPr altLang="en-US" dirty="0" sz="3200" lang="zh-CN"/>
              <a:t>邮件扩充 </a:t>
            </a:r>
            <a:r>
              <a:rPr altLang="zh-CN" dirty="0" sz="3200" lang="en-US"/>
              <a:t>MIME</a:t>
            </a:r>
            <a:endParaRPr altLang="en-US" dirty="0" 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sp>
        <p:nvSpPr>
          <p:cNvPr id="1049763" name="Rectangle 2"/>
          <p:cNvSpPr>
            <a:spLocks noGrp="1" noChangeArrowheads="1"/>
          </p:cNvSpPr>
          <p:nvPr>
            <p:ph type="title"/>
          </p:nvPr>
        </p:nvSpPr>
        <p:spPr/>
        <p:txBody>
          <a:bodyPr/>
          <a:p>
            <a:pPr eaLnBrk="1" hangingPunct="1"/>
            <a:br>
              <a:rPr altLang="en-US" dirty="0" lang="zh-CN" smtClean="0">
                <a:ea typeface="黑体" panose="02010609060101010101" pitchFamily="2" charset="-122"/>
              </a:rPr>
            </a:br>
            <a:r>
              <a:rPr altLang="zh-CN" dirty="0" lang="en-US" smtClean="0">
                <a:ea typeface="黑体" panose="02010609060101010101" pitchFamily="2" charset="-122"/>
              </a:rPr>
              <a:t>6.5.1  </a:t>
            </a:r>
            <a:r>
              <a:rPr altLang="en-US" dirty="0" lang="zh-CN" smtClean="0">
                <a:ea typeface="黑体" panose="02010609060101010101" pitchFamily="2" charset="-122"/>
              </a:rPr>
              <a:t>电子邮件概述</a:t>
            </a:r>
            <a:endParaRPr altLang="en-US" dirty="0" lang="zh-CN" smtClean="0">
              <a:ea typeface="黑体" panose="02010609060101010101" pitchFamily="2" charset="-122"/>
            </a:endParaRPr>
          </a:p>
        </p:txBody>
      </p:sp>
      <p:sp>
        <p:nvSpPr>
          <p:cNvPr id="1049764"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dirty="0" lang="zh-CN" smtClean="0">
                <a:solidFill>
                  <a:srgbClr val="FF0000"/>
                </a:solidFill>
              </a:rPr>
              <a:t>电子邮件 </a:t>
            </a:r>
            <a:r>
              <a:rPr altLang="zh-CN" dirty="0" lang="en-US" smtClean="0"/>
              <a:t>(</a:t>
            </a:r>
            <a:r>
              <a:rPr altLang="zh-CN" dirty="0" lang="en-US"/>
              <a:t>e-mail</a:t>
            </a:r>
            <a:r>
              <a:rPr altLang="zh-CN" dirty="0" lang="en-US" smtClean="0"/>
              <a:t>) </a:t>
            </a:r>
            <a:r>
              <a:rPr altLang="en-US" dirty="0" lang="zh-CN" smtClean="0"/>
              <a:t>是</a:t>
            </a:r>
            <a:r>
              <a:rPr altLang="en-US" dirty="0" lang="zh-CN"/>
              <a:t>互联网上使用得最多的和最受用户欢迎的一种应用。</a:t>
            </a:r>
            <a:endParaRPr altLang="en-US" dirty="0" lang="zh-CN"/>
          </a:p>
          <a:p>
            <a:r>
              <a:rPr altLang="en-US" dirty="0" lang="zh-CN"/>
              <a:t>电子邮件把邮件发送到收件人使用的邮件服务器，并放在其中的收件人邮箱中，收件人可随时上网到自己使用的邮件服务器进行读取。</a:t>
            </a:r>
            <a:endParaRPr altLang="en-US" dirty="0" lang="zh-CN"/>
          </a:p>
          <a:p>
            <a:r>
              <a:rPr altLang="en-US" dirty="0" lang="zh-CN"/>
              <a:t>电子邮件不仅使用方便，而且还具有传递迅速和费用低廉的优点。</a:t>
            </a:r>
            <a:endParaRPr altLang="en-US" dirty="0" lang="zh-CN"/>
          </a:p>
          <a:p>
            <a:r>
              <a:rPr altLang="en-US" dirty="0" lang="zh-CN"/>
              <a:t>现在电子邮件不仅可传送文字信息，而且还可附上声音和图像。</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764">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49764">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976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64"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9768" name="Rectangle 2"/>
          <p:cNvSpPr>
            <a:spLocks noGrp="1" noChangeArrowheads="1"/>
          </p:cNvSpPr>
          <p:nvPr>
            <p:ph type="title"/>
          </p:nvPr>
        </p:nvSpPr>
        <p:spPr/>
        <p:txBody>
          <a:bodyPr/>
          <a:p>
            <a:pPr algn="ctr" eaLnBrk="1" hangingPunct="1"/>
            <a:r>
              <a:rPr altLang="en-US" lang="zh-CN" smtClean="0">
                <a:ea typeface="黑体" panose="02010609060101010101" pitchFamily="2" charset="-122"/>
              </a:rPr>
              <a:t>电子邮件的一些标准</a:t>
            </a:r>
            <a:endParaRPr altLang="en-US" lang="zh-CN" smtClean="0">
              <a:ea typeface="黑体" panose="02010609060101010101" pitchFamily="2" charset="-122"/>
            </a:endParaRPr>
          </a:p>
        </p:txBody>
      </p:sp>
      <p:sp>
        <p:nvSpPr>
          <p:cNvPr id="1049769"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dirty="0" lang="zh-CN"/>
              <a:t>发送邮件的协议：</a:t>
            </a:r>
            <a:r>
              <a:rPr altLang="zh-CN" dirty="0" lang="en-US"/>
              <a:t>SMTP</a:t>
            </a:r>
            <a:endParaRPr altLang="zh-CN" dirty="0" lang="en-US"/>
          </a:p>
          <a:p>
            <a:r>
              <a:rPr altLang="en-US" dirty="0" lang="zh-CN"/>
              <a:t>读取邮件的协议：</a:t>
            </a:r>
            <a:r>
              <a:rPr altLang="zh-CN" dirty="0" lang="en-US"/>
              <a:t>POP3 </a:t>
            </a:r>
            <a:r>
              <a:rPr altLang="en-US" dirty="0" lang="zh-CN"/>
              <a:t>和 </a:t>
            </a:r>
            <a:r>
              <a:rPr altLang="zh-CN" dirty="0" lang="en-US"/>
              <a:t>IMAP</a:t>
            </a:r>
            <a:endParaRPr altLang="zh-CN" dirty="0" lang="en-US"/>
          </a:p>
          <a:p>
            <a:r>
              <a:rPr altLang="zh-CN" dirty="0" lang="en-US"/>
              <a:t>MIME </a:t>
            </a:r>
            <a:r>
              <a:rPr altLang="en-US" dirty="0" lang="zh-CN"/>
              <a:t>在其邮件首部中说明了邮件的数据类型</a:t>
            </a:r>
            <a:r>
              <a:rPr altLang="zh-CN" dirty="0" lang="en-US"/>
              <a:t>(</a:t>
            </a:r>
            <a:r>
              <a:rPr altLang="en-US" dirty="0" lang="zh-CN"/>
              <a:t>如文本、声音、图像、视像等</a:t>
            </a:r>
            <a:r>
              <a:rPr altLang="zh-CN" dirty="0" lang="en-US"/>
              <a:t>)</a:t>
            </a:r>
            <a:r>
              <a:rPr altLang="en-US" dirty="0" lang="zh-CN"/>
              <a:t>，使用 </a:t>
            </a:r>
            <a:r>
              <a:rPr altLang="zh-CN" dirty="0" lang="en-US"/>
              <a:t>MIME </a:t>
            </a:r>
            <a:r>
              <a:rPr altLang="en-US" dirty="0" lang="zh-CN"/>
              <a:t>可在邮件中同时传送多种类型的数据。 </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7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69"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438" name=""/>
        <p:cNvGrpSpPr/>
        <p:nvPr/>
      </p:nvGrpSpPr>
      <p:grpSpPr>
        <a:xfrm>
          <a:off x="0" y="0"/>
          <a:ext cx="0" cy="0"/>
          <a:chOff x="0" y="0"/>
          <a:chExt cx="0" cy="0"/>
        </a:xfrm>
      </p:grpSpPr>
      <p:graphicFrame>
        <p:nvGraphicFramePr>
          <p:cNvPr id="4194306" name="Object 383"/>
          <p:cNvGraphicFramePr>
            <a:graphicFrameLocks noChangeAspect="1"/>
          </p:cNvGraphicFramePr>
          <p:nvPr/>
        </p:nvGraphicFramePr>
        <p:xfrm>
          <a:off x="3855060" y="4378326"/>
          <a:ext cx="2729310" cy="1439863"/>
        </p:xfrm>
        <a:graphic>
          <a:graphicData uri="http://schemas.openxmlformats.org/presentationml/2006/ole">
            <mc:AlternateContent xmlns:mc="http://schemas.openxmlformats.org/markup-compatibility/2006">
              <mc:Choice xmlns:v="urn:schemas-microsoft-com:vml" Requires="v">
                <p:oleObj name="VISIO" r:id="rId1" spid="_x0000_s25604" imgH="964565" imgW="1687195" progId="Visio.Drawing.6">
                  <p:embed/>
                </p:oleObj>
              </mc:Choice>
              <mc:Fallback>
                <p:oleObj name="VISIO" r:id="rId1" imgH="964565" imgW="1687195" progId="Visio.Drawing.6">
                  <p:embed/>
                  <p:pic>
                    <p:nvPicPr>
                      <p:cNvPr id="2097177" name="图片 25603"/>
                      <p:cNvPicPr>
                        <a:picLocks noChangeAspect="1" noChangeArrowheads="1"/>
                      </p:cNvPicPr>
                      <p:nvPr/>
                    </p:nvPicPr>
                    <p:blipFill>
                      <a:blip xmlns:r="http://schemas.openxmlformats.org/officeDocument/2006/relationships" r:embed="rId2"/>
                      <a:srcRect/>
                      <a:stretch>
                        <a:fillRect/>
                      </a:stretch>
                    </p:blipFill>
                    <p:spPr bwMode="auto">
                      <a:xfrm>
                        <a:off x="3855060" y="4378326"/>
                        <a:ext cx="2729310" cy="1439863"/>
                      </a:xfrm>
                      <a:prstGeom prst="rect"/>
                      <a:noFill/>
                      <a:ln>
                        <a:noFill/>
                      </a:ln>
                      <a:effectLst>
                        <a:outerShdw algn="ctr" dir="5400000" dist="25400" rotWithShape="0">
                          <a:schemeClr val="bg2"/>
                        </a:outerShdw>
                      </a:effectLst>
                    </p:spPr>
                  </p:pic>
                </p:oleObj>
              </mc:Fallback>
            </mc:AlternateContent>
          </a:graphicData>
        </a:graphic>
      </p:graphicFrame>
      <p:graphicFrame>
        <p:nvGraphicFramePr>
          <p:cNvPr id="4194307" name="Object 383"/>
          <p:cNvGraphicFramePr>
            <a:graphicFrameLocks noChangeAspect="1" noGrp="1"/>
          </p:cNvGraphicFramePr>
          <p:nvPr>
            <p:ph idx="4294967295"/>
          </p:nvPr>
        </p:nvGraphicFramePr>
        <p:xfrm>
          <a:off x="7248606" y="4378325"/>
          <a:ext cx="2728912" cy="1439863"/>
        </p:xfrm>
        <a:graphic>
          <a:graphicData uri="http://schemas.openxmlformats.org/presentationml/2006/ole">
            <mc:AlternateContent xmlns:mc="http://schemas.openxmlformats.org/markup-compatibility/2006">
              <mc:Choice xmlns:v="urn:schemas-microsoft-com:vml" Requires="v">
                <p:oleObj name="VISIO" r:id="rId3" spid="_x0000_s25605" imgH="964565" imgW="1687195" progId="Visio.Drawing.6">
                  <p:embed/>
                </p:oleObj>
              </mc:Choice>
              <mc:Fallback>
                <p:oleObj name="VISIO" r:id="rId3" imgH="964565" imgW="1687195" progId="Visio.Drawing.6">
                  <p:embed/>
                  <p:pic>
                    <p:nvPicPr>
                      <p:cNvPr id="2097178" name="图片 25604"/>
                      <p:cNvPicPr>
                        <a:picLocks noChangeAspect="1" noChangeArrowheads="1"/>
                      </p:cNvPicPr>
                      <p:nvPr/>
                    </p:nvPicPr>
                    <p:blipFill>
                      <a:blip xmlns:r="http://schemas.openxmlformats.org/officeDocument/2006/relationships" r:embed="rId2"/>
                      <a:srcRect/>
                      <a:stretch>
                        <a:fillRect/>
                      </a:stretch>
                    </p:blipFill>
                    <p:spPr bwMode="auto">
                      <a:xfrm>
                        <a:off x="7248606" y="4378325"/>
                        <a:ext cx="2728912" cy="1439863"/>
                      </a:xfrm>
                      <a:prstGeom prst="rect"/>
                      <a:noFill/>
                      <a:ln>
                        <a:noFill/>
                      </a:ln>
                      <a:effectLst>
                        <a:outerShdw algn="ctr" dir="5400000" dist="25400" rotWithShape="0">
                          <a:schemeClr val="bg2"/>
                        </a:outerShdw>
                      </a:effectLst>
                    </p:spPr>
                  </p:pic>
                </p:oleObj>
              </mc:Fallback>
            </mc:AlternateContent>
          </a:graphicData>
        </a:graphic>
      </p:graphicFrame>
      <p:sp>
        <p:nvSpPr>
          <p:cNvPr id="1049773" name="Rectangle 2"/>
          <p:cNvSpPr>
            <a:spLocks noGrp="1" noChangeArrowheads="1"/>
          </p:cNvSpPr>
          <p:nvPr>
            <p:ph type="title" idx="4294967295"/>
          </p:nvPr>
        </p:nvSpPr>
        <p:spPr>
          <a:xfrm>
            <a:off x="863332" y="-3646"/>
            <a:ext cx="7978100" cy="768350"/>
          </a:xfrm>
          <a:noFill/>
        </p:spPr>
        <p:txBody>
          <a:bodyPr/>
          <a:p>
            <a:pPr algn="ctr" eaLnBrk="1" hangingPunct="1"/>
            <a:r>
              <a:rPr dirty="0" smtClean="0"/>
              <a:t>电子邮件的最主要的组成构件 </a:t>
            </a:r>
            <a:endParaRPr dirty="0" smtClean="0"/>
          </a:p>
        </p:txBody>
      </p:sp>
      <p:sp>
        <p:nvSpPr>
          <p:cNvPr id="1049774" name="Line 3"/>
          <p:cNvSpPr>
            <a:spLocks noChangeShapeType="1"/>
          </p:cNvSpPr>
          <p:nvPr/>
        </p:nvSpPr>
        <p:spPr bwMode="auto">
          <a:xfrm flipH="1" flipV="1">
            <a:off x="1261614" y="4886325"/>
            <a:ext cx="825500" cy="76200"/>
          </a:xfrm>
          <a:prstGeom prst="line"/>
          <a:noFill/>
          <a:ln w="38100">
            <a:solidFill>
              <a:srgbClr val="333399"/>
            </a:solidFill>
            <a:round/>
            <a:tailEnd type="none" w="sm" len="lg"/>
          </a:ln>
          <a:effectLst/>
        </p:spPr>
        <p:txBody>
          <a:bodyPr anchor="ctr" wrap="none"/>
          <a:p>
            <a:endParaRPr altLang="en-US" b="1" lang="zh-CN">
              <a:solidFill>
                <a:srgbClr val="000099"/>
              </a:solidFill>
            </a:endParaRPr>
          </a:p>
        </p:txBody>
      </p:sp>
      <p:sp>
        <p:nvSpPr>
          <p:cNvPr id="1049775" name="Freeform 4"/>
          <p:cNvSpPr/>
          <p:nvPr/>
        </p:nvSpPr>
        <p:spPr bwMode="auto">
          <a:xfrm>
            <a:off x="8175176" y="4821239"/>
            <a:ext cx="825500" cy="142875"/>
          </a:xfrm>
          <a:custGeom>
            <a:avLst/>
            <a:gdLst>
              <a:gd name="T0" fmla="*/ 2147483646 w 480"/>
              <a:gd name="T1" fmla="*/ 0 h 90"/>
              <a:gd name="T2" fmla="*/ 0 w 480"/>
              <a:gd name="T3" fmla="*/ 2147483646 h 90"/>
              <a:gd name="T4" fmla="*/ 0 60000 65536"/>
              <a:gd name="T5" fmla="*/ 0 60000 65536"/>
            </a:gdLst>
            <a:ahLst/>
            <a:cxnLst>
              <a:cxn ang="T4">
                <a:pos x="T0" y="T1"/>
              </a:cxn>
              <a:cxn ang="T5">
                <a:pos x="T2" y="T3"/>
              </a:cxn>
            </a:cxnLst>
            <a:rect l="0" t="0" r="r" b="b"/>
            <a:pathLst>
              <a:path w="480" h="90">
                <a:moveTo>
                  <a:pt x="480" y="0"/>
                </a:moveTo>
                <a:lnTo>
                  <a:pt x="0" y="90"/>
                </a:lnTo>
              </a:path>
            </a:pathLst>
          </a:custGeom>
          <a:noFill/>
          <a:ln w="38100" cmpd="sng">
            <a:solidFill>
              <a:srgbClr val="333399"/>
            </a:solidFill>
            <a:round/>
            <a:headEnd type="none" w="med" len="med"/>
            <a:tailEnd type="none" w="sm" len="lg"/>
          </a:ln>
          <a:effectLst/>
        </p:spPr>
        <p:txBody>
          <a:bodyPr anchor="ctr" wrap="none"/>
          <a:p>
            <a:endParaRPr altLang="en-US" b="1" lang="zh-CN">
              <a:solidFill>
                <a:srgbClr val="000099"/>
              </a:solidFill>
            </a:endParaRPr>
          </a:p>
        </p:txBody>
      </p:sp>
      <p:sp>
        <p:nvSpPr>
          <p:cNvPr id="1049776" name="Line 5"/>
          <p:cNvSpPr>
            <a:spLocks noChangeShapeType="1"/>
          </p:cNvSpPr>
          <p:nvPr/>
        </p:nvSpPr>
        <p:spPr bwMode="auto">
          <a:xfrm flipH="1" flipV="1">
            <a:off x="6441626" y="5038725"/>
            <a:ext cx="846138" cy="0"/>
          </a:xfrm>
          <a:prstGeom prst="line"/>
          <a:noFill/>
          <a:ln w="38100">
            <a:solidFill>
              <a:srgbClr val="333399"/>
            </a:solidFill>
            <a:round/>
            <a:tailEnd type="none" w="sm" len="lg"/>
          </a:ln>
          <a:effectLst/>
        </p:spPr>
        <p:txBody>
          <a:bodyPr anchor="ctr" wrap="none"/>
          <a:p>
            <a:endParaRPr altLang="en-US" b="1" lang="zh-CN">
              <a:solidFill>
                <a:srgbClr val="000099"/>
              </a:solidFill>
            </a:endParaRPr>
          </a:p>
        </p:txBody>
      </p:sp>
      <p:sp>
        <p:nvSpPr>
          <p:cNvPr id="1049777" name="Line 6"/>
          <p:cNvSpPr>
            <a:spLocks noChangeShapeType="1"/>
          </p:cNvSpPr>
          <p:nvPr/>
        </p:nvSpPr>
        <p:spPr bwMode="auto">
          <a:xfrm flipH="1" flipV="1">
            <a:off x="3160264" y="5026025"/>
            <a:ext cx="846138" cy="0"/>
          </a:xfrm>
          <a:prstGeom prst="line"/>
          <a:noFill/>
          <a:ln w="38100">
            <a:solidFill>
              <a:srgbClr val="333399"/>
            </a:solidFill>
            <a:round/>
            <a:tailEnd type="none" w="sm" len="lg"/>
          </a:ln>
          <a:effectLst/>
        </p:spPr>
        <p:txBody>
          <a:bodyPr anchor="ctr" wrap="none"/>
          <a:p>
            <a:endParaRPr altLang="en-US" b="1" lang="zh-CN">
              <a:solidFill>
                <a:srgbClr val="000099"/>
              </a:solidFill>
            </a:endParaRPr>
          </a:p>
        </p:txBody>
      </p:sp>
      <p:sp>
        <p:nvSpPr>
          <p:cNvPr id="1049778" name="Text Box 7"/>
          <p:cNvSpPr txBox="1">
            <a:spLocks noChangeArrowheads="1"/>
          </p:cNvSpPr>
          <p:nvPr/>
        </p:nvSpPr>
        <p:spPr bwMode="auto">
          <a:xfrm>
            <a:off x="188464" y="4065588"/>
            <a:ext cx="877163"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800" kumimoji="1" lang="zh-CN">
                <a:solidFill>
                  <a:srgbClr val="000099"/>
                </a:solidFill>
                <a:latin typeface="Arial" panose="020B0604020202020204" pitchFamily="34" charset="0"/>
                <a:ea typeface="黑体" panose="02010609060101010101" pitchFamily="2" charset="-122"/>
              </a:rPr>
              <a:t>发送方</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49779" name="Text Box 8"/>
          <p:cNvSpPr txBox="1">
            <a:spLocks noChangeArrowheads="1"/>
          </p:cNvSpPr>
          <p:nvPr/>
        </p:nvSpPr>
        <p:spPr bwMode="auto">
          <a:xfrm>
            <a:off x="1254735" y="5926138"/>
            <a:ext cx="1107996"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800" kumimoji="1" lang="zh-CN">
                <a:solidFill>
                  <a:srgbClr val="000099"/>
                </a:solidFill>
                <a:latin typeface="Arial" panose="020B0604020202020204" pitchFamily="34" charset="0"/>
                <a:ea typeface="黑体" panose="02010609060101010101" pitchFamily="2" charset="-122"/>
              </a:rPr>
              <a:t>邮件缓存</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49780" name="Text Box 9"/>
          <p:cNvSpPr txBox="1">
            <a:spLocks noChangeArrowheads="1"/>
          </p:cNvSpPr>
          <p:nvPr/>
        </p:nvSpPr>
        <p:spPr bwMode="auto">
          <a:xfrm>
            <a:off x="6049514" y="5956300"/>
            <a:ext cx="1338828" cy="64633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800" kumimoji="1" lang="en-US">
                <a:solidFill>
                  <a:srgbClr val="000099"/>
                </a:solidFill>
                <a:latin typeface="Arial" panose="020B0604020202020204" pitchFamily="34" charset="0"/>
                <a:ea typeface="黑体" panose="02010609060101010101" pitchFamily="2" charset="-122"/>
              </a:rPr>
              <a:t>   </a:t>
            </a:r>
            <a:r>
              <a:rPr altLang="en-US" b="1" sz="1800" kumimoji="1" lang="zh-CN">
                <a:solidFill>
                  <a:srgbClr val="000099"/>
                </a:solidFill>
                <a:latin typeface="Arial" panose="020B0604020202020204" pitchFamily="34" charset="0"/>
                <a:ea typeface="黑体" panose="02010609060101010101" pitchFamily="2" charset="-122"/>
              </a:rPr>
              <a:t>接收方</a:t>
            </a:r>
            <a:endParaRPr altLang="en-US" b="1" sz="1800" kumimoji="1" lang="zh-CN">
              <a:solidFill>
                <a:srgbClr val="000099"/>
              </a:solidFill>
              <a:latin typeface="Arial" panose="020B0604020202020204" pitchFamily="34" charset="0"/>
              <a:ea typeface="黑体" panose="02010609060101010101" pitchFamily="2" charset="-122"/>
            </a:endParaRPr>
          </a:p>
          <a:p>
            <a:pPr eaLnBrk="1" hangingPunct="1"/>
            <a:r>
              <a:rPr altLang="en-US" b="1" sz="1800" kumimoji="1" lang="zh-CN">
                <a:solidFill>
                  <a:srgbClr val="000099"/>
                </a:solidFill>
                <a:latin typeface="Arial" panose="020B0604020202020204" pitchFamily="34" charset="0"/>
                <a:ea typeface="黑体" panose="02010609060101010101" pitchFamily="2" charset="-122"/>
              </a:rPr>
              <a:t>邮件服务器</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49781" name="Oval 10"/>
          <p:cNvSpPr>
            <a:spLocks noChangeArrowheads="1"/>
          </p:cNvSpPr>
          <p:nvPr/>
        </p:nvSpPr>
        <p:spPr bwMode="auto">
          <a:xfrm>
            <a:off x="6957564" y="4351339"/>
            <a:ext cx="1405070" cy="1296987"/>
          </a:xfrm>
          <a:prstGeom prst="ellipse"/>
          <a:solidFill>
            <a:srgbClr val="66FF66"/>
          </a:solidFill>
          <a:ln w="19050">
            <a:solidFill>
              <a:schemeClr val="folHlink"/>
            </a:solidFill>
            <a:round/>
          </a:ln>
          <a:effectLst>
            <a:outerShdw algn="ctr" dir="2700000" dist="35921" rotWithShape="0">
              <a:schemeClr val="bg2"/>
            </a:outerShdw>
          </a:effectLst>
        </p:spPr>
        <p:txBody>
          <a:bodyPr anchor="ctr" wrap="none"/>
          <a:p>
            <a:pPr eaLnBrk="1" hangingPunct="1"/>
            <a:endParaRPr altLang="en-US" b="1" lang="zh-CN">
              <a:solidFill>
                <a:srgbClr val="000099"/>
              </a:solidFill>
            </a:endParaRPr>
          </a:p>
        </p:txBody>
      </p:sp>
      <p:grpSp>
        <p:nvGrpSpPr>
          <p:cNvPr id="439" name="Group 11"/>
          <p:cNvGrpSpPr/>
          <p:nvPr/>
        </p:nvGrpSpPr>
        <p:grpSpPr bwMode="auto">
          <a:xfrm>
            <a:off x="7372034" y="4460875"/>
            <a:ext cx="495300" cy="457200"/>
            <a:chOff x="2351" y="2975"/>
            <a:chExt cx="481" cy="433"/>
          </a:xfrm>
        </p:grpSpPr>
        <p:sp>
          <p:nvSpPr>
            <p:cNvPr id="1049782" name="Rectangle 12"/>
            <p:cNvSpPr>
              <a:spLocks noChangeArrowheads="1"/>
            </p:cNvSpPr>
            <p:nvPr/>
          </p:nvSpPr>
          <p:spPr bwMode="auto">
            <a:xfrm rot="-5400000">
              <a:off x="2376" y="2952"/>
              <a:ext cx="432" cy="480"/>
            </a:xfrm>
            <a:prstGeom prst="rect"/>
            <a:solidFill>
              <a:srgbClr val="CCECFF"/>
            </a:solidFill>
            <a:ln w="19050">
              <a:solidFill>
                <a:schemeClr val="tx1"/>
              </a:solidFill>
              <a:miter lim="800000"/>
            </a:ln>
            <a:effectLst>
              <a:outerShdw algn="ctr" dir="2700000" dist="35921" rotWithShape="0">
                <a:schemeClr val="bg2"/>
              </a:outerShdw>
            </a:effectLst>
          </p:spPr>
          <p:txBody>
            <a:bodyPr anchor="ctr" wrap="none"/>
            <a:p>
              <a:pPr eaLnBrk="1" hangingPunct="1"/>
              <a:endParaRPr altLang="en-US" b="1" lang="zh-CN">
                <a:solidFill>
                  <a:srgbClr val="000099"/>
                </a:solidFill>
              </a:endParaRPr>
            </a:p>
          </p:txBody>
        </p:sp>
        <p:sp>
          <p:nvSpPr>
            <p:cNvPr id="1049783" name="Line 13"/>
            <p:cNvSpPr>
              <a:spLocks noChangeShapeType="1"/>
            </p:cNvSpPr>
            <p:nvPr/>
          </p:nvSpPr>
          <p:spPr bwMode="auto">
            <a:xfrm rot="10800000">
              <a:off x="2351" y="3321"/>
              <a:ext cx="480"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49784" name="Line 14"/>
            <p:cNvSpPr>
              <a:spLocks noChangeShapeType="1"/>
            </p:cNvSpPr>
            <p:nvPr/>
          </p:nvSpPr>
          <p:spPr bwMode="auto">
            <a:xfrm rot="10800000">
              <a:off x="2351" y="3234"/>
              <a:ext cx="480"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49785" name="Line 15"/>
            <p:cNvSpPr>
              <a:spLocks noChangeShapeType="1"/>
            </p:cNvSpPr>
            <p:nvPr/>
          </p:nvSpPr>
          <p:spPr bwMode="auto">
            <a:xfrm rot="10800000">
              <a:off x="2351" y="3148"/>
              <a:ext cx="480"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49786" name="Line 16"/>
            <p:cNvSpPr>
              <a:spLocks noChangeShapeType="1"/>
            </p:cNvSpPr>
            <p:nvPr/>
          </p:nvSpPr>
          <p:spPr bwMode="auto">
            <a:xfrm rot="10800000">
              <a:off x="2351" y="3061"/>
              <a:ext cx="480"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49787" name="Line 17"/>
            <p:cNvSpPr>
              <a:spLocks noChangeShapeType="1"/>
            </p:cNvSpPr>
            <p:nvPr/>
          </p:nvSpPr>
          <p:spPr bwMode="auto">
            <a:xfrm rot="5400000">
              <a:off x="2519" y="3191"/>
              <a:ext cx="432"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49788" name="Line 18"/>
            <p:cNvSpPr>
              <a:spLocks noChangeShapeType="1"/>
            </p:cNvSpPr>
            <p:nvPr/>
          </p:nvSpPr>
          <p:spPr bwMode="auto">
            <a:xfrm rot="5400000">
              <a:off x="2423" y="3191"/>
              <a:ext cx="432"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49789" name="Line 19"/>
            <p:cNvSpPr>
              <a:spLocks noChangeShapeType="1"/>
            </p:cNvSpPr>
            <p:nvPr/>
          </p:nvSpPr>
          <p:spPr bwMode="auto">
            <a:xfrm rot="5400000">
              <a:off x="2327" y="3191"/>
              <a:ext cx="432"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49790" name="Line 20"/>
            <p:cNvSpPr>
              <a:spLocks noChangeShapeType="1"/>
            </p:cNvSpPr>
            <p:nvPr/>
          </p:nvSpPr>
          <p:spPr bwMode="auto">
            <a:xfrm rot="5400000">
              <a:off x="2231" y="3191"/>
              <a:ext cx="432" cy="0"/>
            </a:xfrm>
            <a:prstGeom prst="line"/>
            <a:noFill/>
            <a:ln w="9525">
              <a:solidFill>
                <a:schemeClr val="tx1"/>
              </a:solidFill>
              <a:round/>
            </a:ln>
            <a:effectLst/>
          </p:spPr>
          <p:txBody>
            <a:bodyPr anchor="ctr" wrap="none"/>
            <a:p>
              <a:endParaRPr altLang="en-US" b="1" lang="zh-CN">
                <a:solidFill>
                  <a:srgbClr val="000099"/>
                </a:solidFill>
              </a:endParaRPr>
            </a:p>
          </p:txBody>
        </p:sp>
      </p:grpSp>
      <p:grpSp>
        <p:nvGrpSpPr>
          <p:cNvPr id="440" name="Group 21"/>
          <p:cNvGrpSpPr/>
          <p:nvPr/>
        </p:nvGrpSpPr>
        <p:grpSpPr bwMode="auto">
          <a:xfrm>
            <a:off x="7258528" y="5013325"/>
            <a:ext cx="791104" cy="457200"/>
            <a:chOff x="1296" y="768"/>
            <a:chExt cx="556" cy="336"/>
          </a:xfrm>
        </p:grpSpPr>
        <p:sp>
          <p:nvSpPr>
            <p:cNvPr id="1049791" name="Rectangle 22"/>
            <p:cNvSpPr>
              <a:spLocks noChangeArrowheads="1"/>
            </p:cNvSpPr>
            <p:nvPr/>
          </p:nvSpPr>
          <p:spPr bwMode="auto">
            <a:xfrm>
              <a:off x="1296" y="768"/>
              <a:ext cx="556" cy="336"/>
            </a:xfrm>
            <a:prstGeom prst="rect"/>
            <a:solidFill>
              <a:srgbClr val="FFFF99"/>
            </a:solidFill>
            <a:ln w="12700">
              <a:solidFill>
                <a:schemeClr val="tx1"/>
              </a:solidFill>
              <a:miter lim="800000"/>
            </a:ln>
            <a:effectLst>
              <a:outerShdw algn="ctr" dir="2700000" dist="35921" rotWithShape="0">
                <a:schemeClr val="bg2"/>
              </a:outerShdw>
            </a:effectLst>
          </p:spPr>
          <p:txBody>
            <a:bodyPr anchor="ctr" wrap="none"/>
            <a:p>
              <a:pPr algn="ctr" eaLnBrk="1" hangingPunct="1"/>
              <a:endParaRPr altLang="zh-CN" b="1" sz="1800" kumimoji="1" lang="zh-CN">
                <a:solidFill>
                  <a:srgbClr val="000099"/>
                </a:solidFill>
                <a:latin typeface="Arial" panose="020B0604020202020204" pitchFamily="34" charset="0"/>
                <a:ea typeface="黑体" panose="02010609060101010101" pitchFamily="2" charset="-122"/>
              </a:endParaRPr>
            </a:p>
          </p:txBody>
        </p:sp>
        <p:grpSp>
          <p:nvGrpSpPr>
            <p:cNvPr id="441" name="Group 23"/>
            <p:cNvGrpSpPr/>
            <p:nvPr/>
          </p:nvGrpSpPr>
          <p:grpSpPr bwMode="auto">
            <a:xfrm>
              <a:off x="1367" y="829"/>
              <a:ext cx="393" cy="214"/>
              <a:chOff x="2928" y="3744"/>
              <a:chExt cx="528" cy="336"/>
            </a:xfrm>
          </p:grpSpPr>
          <p:grpSp>
            <p:nvGrpSpPr>
              <p:cNvPr id="442" name="Group 24"/>
              <p:cNvGrpSpPr/>
              <p:nvPr/>
            </p:nvGrpSpPr>
            <p:grpSpPr bwMode="auto">
              <a:xfrm>
                <a:off x="3024" y="3744"/>
                <a:ext cx="432" cy="240"/>
                <a:chOff x="2736" y="3648"/>
                <a:chExt cx="432" cy="240"/>
              </a:xfrm>
            </p:grpSpPr>
            <p:grpSp>
              <p:nvGrpSpPr>
                <p:cNvPr id="443" name="Group 25"/>
                <p:cNvGrpSpPr/>
                <p:nvPr/>
              </p:nvGrpSpPr>
              <p:grpSpPr bwMode="auto">
                <a:xfrm>
                  <a:off x="2736" y="3648"/>
                  <a:ext cx="432" cy="240"/>
                  <a:chOff x="2592" y="3504"/>
                  <a:chExt cx="576" cy="384"/>
                </a:xfrm>
              </p:grpSpPr>
              <p:sp>
                <p:nvSpPr>
                  <p:cNvPr id="1049792" name="Rectangle 26"/>
                  <p:cNvSpPr>
                    <a:spLocks noChangeArrowheads="1"/>
                  </p:cNvSpPr>
                  <p:nvPr/>
                </p:nvSpPr>
                <p:spPr bwMode="auto">
                  <a:xfrm>
                    <a:off x="2592" y="3504"/>
                    <a:ext cx="576" cy="384"/>
                  </a:xfrm>
                  <a:prstGeom prst="rect"/>
                  <a:solidFill>
                    <a:srgbClr val="FFFF99"/>
                  </a:solidFill>
                  <a:ln w="9525">
                    <a:solidFill>
                      <a:schemeClr val="tx1"/>
                    </a:solidFill>
                    <a:miter lim="800000"/>
                  </a:ln>
                  <a:effectLst/>
                </p:spPr>
                <p:txBody>
                  <a:bodyPr anchor="ctr" wrap="none"/>
                  <a:p>
                    <a:pPr eaLnBrk="1" hangingPunct="1"/>
                    <a:endParaRPr altLang="en-US" b="1" lang="zh-CN">
                      <a:solidFill>
                        <a:srgbClr val="000099"/>
                      </a:solidFill>
                    </a:endParaRPr>
                  </a:p>
                </p:txBody>
              </p:sp>
              <p:sp>
                <p:nvSpPr>
                  <p:cNvPr id="1049793" name="Freeform 27"/>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p:spPr>
                <p:txBody>
                  <a:bodyPr anchor="ctr" wrap="none"/>
                  <a:p>
                    <a:endParaRPr altLang="en-US" b="1" lang="zh-CN">
                      <a:solidFill>
                        <a:srgbClr val="000099"/>
                      </a:solidFill>
                    </a:endParaRPr>
                  </a:p>
                </p:txBody>
              </p:sp>
              <p:sp>
                <p:nvSpPr>
                  <p:cNvPr id="1049794" name="Line 28"/>
                  <p:cNvSpPr>
                    <a:spLocks noChangeShapeType="1"/>
                  </p:cNvSpPr>
                  <p:nvPr/>
                </p:nvSpPr>
                <p:spPr bwMode="auto">
                  <a:xfrm flipV="1">
                    <a:off x="2592" y="3704"/>
                    <a:ext cx="232" cy="184"/>
                  </a:xfrm>
                  <a:prstGeom prst="line"/>
                  <a:noFill/>
                  <a:ln w="9525">
                    <a:solidFill>
                      <a:schemeClr val="tx1"/>
                    </a:solidFill>
                    <a:round/>
                  </a:ln>
                  <a:effectLst/>
                </p:spPr>
                <p:txBody>
                  <a:bodyPr anchor="ctr" wrap="none"/>
                  <a:p>
                    <a:endParaRPr altLang="en-US" b="1" lang="zh-CN">
                      <a:solidFill>
                        <a:srgbClr val="000099"/>
                      </a:solidFill>
                    </a:endParaRPr>
                  </a:p>
                </p:txBody>
              </p:sp>
              <p:sp>
                <p:nvSpPr>
                  <p:cNvPr id="1049795" name="Line 29"/>
                  <p:cNvSpPr>
                    <a:spLocks noChangeShapeType="1"/>
                  </p:cNvSpPr>
                  <p:nvPr/>
                </p:nvSpPr>
                <p:spPr bwMode="auto">
                  <a:xfrm flipH="1" flipV="1">
                    <a:off x="2936" y="3704"/>
                    <a:ext cx="232" cy="184"/>
                  </a:xfrm>
                  <a:prstGeom prst="line"/>
                  <a:noFill/>
                  <a:ln w="9525">
                    <a:solidFill>
                      <a:schemeClr val="tx1"/>
                    </a:solidFill>
                    <a:round/>
                  </a:ln>
                  <a:effectLst/>
                </p:spPr>
                <p:txBody>
                  <a:bodyPr anchor="ctr" wrap="none"/>
                  <a:p>
                    <a:endParaRPr altLang="en-US" b="1" lang="zh-CN">
                      <a:solidFill>
                        <a:srgbClr val="000099"/>
                      </a:solidFill>
                    </a:endParaRPr>
                  </a:p>
                </p:txBody>
              </p:sp>
            </p:grpSp>
            <p:sp>
              <p:nvSpPr>
                <p:cNvPr id="1049796" name="Line 30"/>
                <p:cNvSpPr>
                  <a:spLocks noChangeShapeType="1"/>
                </p:cNvSpPr>
                <p:nvPr/>
              </p:nvSpPr>
              <p:spPr bwMode="auto">
                <a:xfrm>
                  <a:off x="2736" y="3648"/>
                  <a:ext cx="424" cy="0"/>
                </a:xfrm>
                <a:prstGeom prst="line"/>
                <a:noFill/>
                <a:ln w="9525">
                  <a:solidFill>
                    <a:schemeClr val="tx1"/>
                  </a:solidFill>
                  <a:round/>
                </a:ln>
                <a:effectLst/>
              </p:spPr>
              <p:txBody>
                <a:bodyPr anchor="ctr" wrap="none"/>
                <a:p>
                  <a:endParaRPr altLang="en-US" b="1" lang="zh-CN">
                    <a:solidFill>
                      <a:srgbClr val="000099"/>
                    </a:solidFill>
                  </a:endParaRPr>
                </a:p>
              </p:txBody>
            </p:sp>
          </p:grpSp>
          <p:grpSp>
            <p:nvGrpSpPr>
              <p:cNvPr id="444" name="Group 31"/>
              <p:cNvGrpSpPr/>
              <p:nvPr/>
            </p:nvGrpSpPr>
            <p:grpSpPr bwMode="auto">
              <a:xfrm>
                <a:off x="2976" y="3792"/>
                <a:ext cx="432" cy="240"/>
                <a:chOff x="2736" y="3648"/>
                <a:chExt cx="432" cy="240"/>
              </a:xfrm>
            </p:grpSpPr>
            <p:grpSp>
              <p:nvGrpSpPr>
                <p:cNvPr id="445" name="Group 32"/>
                <p:cNvGrpSpPr/>
                <p:nvPr/>
              </p:nvGrpSpPr>
              <p:grpSpPr bwMode="auto">
                <a:xfrm>
                  <a:off x="2736" y="3648"/>
                  <a:ext cx="432" cy="240"/>
                  <a:chOff x="2592" y="3504"/>
                  <a:chExt cx="576" cy="384"/>
                </a:xfrm>
              </p:grpSpPr>
              <p:sp>
                <p:nvSpPr>
                  <p:cNvPr id="1049797" name="Rectangle 33"/>
                  <p:cNvSpPr>
                    <a:spLocks noChangeArrowheads="1"/>
                  </p:cNvSpPr>
                  <p:nvPr/>
                </p:nvSpPr>
                <p:spPr bwMode="auto">
                  <a:xfrm>
                    <a:off x="2592" y="3504"/>
                    <a:ext cx="576" cy="384"/>
                  </a:xfrm>
                  <a:prstGeom prst="rect"/>
                  <a:solidFill>
                    <a:srgbClr val="FFFF99"/>
                  </a:solidFill>
                  <a:ln w="9525">
                    <a:solidFill>
                      <a:schemeClr val="tx1"/>
                    </a:solidFill>
                    <a:miter lim="800000"/>
                  </a:ln>
                  <a:effectLst/>
                </p:spPr>
                <p:txBody>
                  <a:bodyPr anchor="ctr" wrap="none"/>
                  <a:p>
                    <a:pPr eaLnBrk="1" hangingPunct="1"/>
                    <a:endParaRPr altLang="en-US" b="1" lang="zh-CN">
                      <a:solidFill>
                        <a:srgbClr val="000099"/>
                      </a:solidFill>
                    </a:endParaRPr>
                  </a:p>
                </p:txBody>
              </p:sp>
              <p:sp>
                <p:nvSpPr>
                  <p:cNvPr id="1049798" name="Freeform 34"/>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p:spPr>
                <p:txBody>
                  <a:bodyPr anchor="ctr" wrap="none"/>
                  <a:p>
                    <a:endParaRPr altLang="en-US" b="1" lang="zh-CN">
                      <a:solidFill>
                        <a:srgbClr val="000099"/>
                      </a:solidFill>
                    </a:endParaRPr>
                  </a:p>
                </p:txBody>
              </p:sp>
              <p:sp>
                <p:nvSpPr>
                  <p:cNvPr id="1049799" name="Line 35"/>
                  <p:cNvSpPr>
                    <a:spLocks noChangeShapeType="1"/>
                  </p:cNvSpPr>
                  <p:nvPr/>
                </p:nvSpPr>
                <p:spPr bwMode="auto">
                  <a:xfrm flipV="1">
                    <a:off x="2592" y="3704"/>
                    <a:ext cx="232" cy="184"/>
                  </a:xfrm>
                  <a:prstGeom prst="line"/>
                  <a:noFill/>
                  <a:ln w="9525">
                    <a:solidFill>
                      <a:schemeClr val="tx1"/>
                    </a:solidFill>
                    <a:round/>
                  </a:ln>
                  <a:effectLst/>
                </p:spPr>
                <p:txBody>
                  <a:bodyPr anchor="ctr" wrap="none"/>
                  <a:p>
                    <a:endParaRPr altLang="en-US" b="1" lang="zh-CN">
                      <a:solidFill>
                        <a:srgbClr val="000099"/>
                      </a:solidFill>
                    </a:endParaRPr>
                  </a:p>
                </p:txBody>
              </p:sp>
              <p:sp>
                <p:nvSpPr>
                  <p:cNvPr id="1049800" name="Line 36"/>
                  <p:cNvSpPr>
                    <a:spLocks noChangeShapeType="1"/>
                  </p:cNvSpPr>
                  <p:nvPr/>
                </p:nvSpPr>
                <p:spPr bwMode="auto">
                  <a:xfrm flipH="1" flipV="1">
                    <a:off x="2936" y="3704"/>
                    <a:ext cx="232" cy="184"/>
                  </a:xfrm>
                  <a:prstGeom prst="line"/>
                  <a:noFill/>
                  <a:ln w="9525">
                    <a:solidFill>
                      <a:schemeClr val="tx1"/>
                    </a:solidFill>
                    <a:round/>
                  </a:ln>
                  <a:effectLst/>
                </p:spPr>
                <p:txBody>
                  <a:bodyPr anchor="ctr" wrap="none"/>
                  <a:p>
                    <a:endParaRPr altLang="en-US" b="1" lang="zh-CN">
                      <a:solidFill>
                        <a:srgbClr val="000099"/>
                      </a:solidFill>
                    </a:endParaRPr>
                  </a:p>
                </p:txBody>
              </p:sp>
            </p:grpSp>
            <p:sp>
              <p:nvSpPr>
                <p:cNvPr id="1049801" name="Line 37"/>
                <p:cNvSpPr>
                  <a:spLocks noChangeShapeType="1"/>
                </p:cNvSpPr>
                <p:nvPr/>
              </p:nvSpPr>
              <p:spPr bwMode="auto">
                <a:xfrm>
                  <a:off x="2736" y="3648"/>
                  <a:ext cx="424" cy="0"/>
                </a:xfrm>
                <a:prstGeom prst="line"/>
                <a:noFill/>
                <a:ln w="9525">
                  <a:solidFill>
                    <a:schemeClr val="tx1"/>
                  </a:solidFill>
                  <a:round/>
                </a:ln>
                <a:effectLst/>
              </p:spPr>
              <p:txBody>
                <a:bodyPr anchor="ctr" wrap="none"/>
                <a:p>
                  <a:endParaRPr altLang="en-US" b="1" lang="zh-CN">
                    <a:solidFill>
                      <a:srgbClr val="000099"/>
                    </a:solidFill>
                  </a:endParaRPr>
                </a:p>
              </p:txBody>
            </p:sp>
          </p:grpSp>
          <p:grpSp>
            <p:nvGrpSpPr>
              <p:cNvPr id="446" name="Group 38"/>
              <p:cNvGrpSpPr/>
              <p:nvPr/>
            </p:nvGrpSpPr>
            <p:grpSpPr bwMode="auto">
              <a:xfrm>
                <a:off x="2928" y="3840"/>
                <a:ext cx="432" cy="240"/>
                <a:chOff x="2736" y="3648"/>
                <a:chExt cx="432" cy="240"/>
              </a:xfrm>
            </p:grpSpPr>
            <p:grpSp>
              <p:nvGrpSpPr>
                <p:cNvPr id="447" name="Group 39"/>
                <p:cNvGrpSpPr/>
                <p:nvPr/>
              </p:nvGrpSpPr>
              <p:grpSpPr bwMode="auto">
                <a:xfrm>
                  <a:off x="2736" y="3648"/>
                  <a:ext cx="432" cy="240"/>
                  <a:chOff x="2592" y="3504"/>
                  <a:chExt cx="576" cy="384"/>
                </a:xfrm>
              </p:grpSpPr>
              <p:sp>
                <p:nvSpPr>
                  <p:cNvPr id="1049802" name="Rectangle 40"/>
                  <p:cNvSpPr>
                    <a:spLocks noChangeArrowheads="1"/>
                  </p:cNvSpPr>
                  <p:nvPr/>
                </p:nvSpPr>
                <p:spPr bwMode="auto">
                  <a:xfrm>
                    <a:off x="2592" y="3504"/>
                    <a:ext cx="576" cy="384"/>
                  </a:xfrm>
                  <a:prstGeom prst="rect"/>
                  <a:solidFill>
                    <a:srgbClr val="FFFF99"/>
                  </a:solidFill>
                  <a:ln w="9525">
                    <a:solidFill>
                      <a:schemeClr val="tx1"/>
                    </a:solidFill>
                    <a:miter lim="800000"/>
                  </a:ln>
                  <a:effectLst/>
                </p:spPr>
                <p:txBody>
                  <a:bodyPr anchor="ctr" wrap="none"/>
                  <a:p>
                    <a:pPr eaLnBrk="1" hangingPunct="1"/>
                    <a:endParaRPr altLang="en-US" b="1" lang="zh-CN">
                      <a:solidFill>
                        <a:srgbClr val="000099"/>
                      </a:solidFill>
                    </a:endParaRPr>
                  </a:p>
                </p:txBody>
              </p:sp>
              <p:sp>
                <p:nvSpPr>
                  <p:cNvPr id="1049803" name="Freeform 41"/>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p:spPr>
                <p:txBody>
                  <a:bodyPr anchor="ctr" wrap="none"/>
                  <a:p>
                    <a:endParaRPr altLang="en-US" b="1" lang="zh-CN">
                      <a:solidFill>
                        <a:srgbClr val="000099"/>
                      </a:solidFill>
                    </a:endParaRPr>
                  </a:p>
                </p:txBody>
              </p:sp>
              <p:sp>
                <p:nvSpPr>
                  <p:cNvPr id="1049804" name="Line 42"/>
                  <p:cNvSpPr>
                    <a:spLocks noChangeShapeType="1"/>
                  </p:cNvSpPr>
                  <p:nvPr/>
                </p:nvSpPr>
                <p:spPr bwMode="auto">
                  <a:xfrm flipV="1">
                    <a:off x="2592" y="3704"/>
                    <a:ext cx="232" cy="184"/>
                  </a:xfrm>
                  <a:prstGeom prst="line"/>
                  <a:noFill/>
                  <a:ln w="9525">
                    <a:solidFill>
                      <a:schemeClr val="tx1"/>
                    </a:solidFill>
                    <a:round/>
                  </a:ln>
                  <a:effectLst/>
                </p:spPr>
                <p:txBody>
                  <a:bodyPr anchor="ctr" wrap="none"/>
                  <a:p>
                    <a:endParaRPr altLang="en-US" b="1" lang="zh-CN">
                      <a:solidFill>
                        <a:srgbClr val="000099"/>
                      </a:solidFill>
                    </a:endParaRPr>
                  </a:p>
                </p:txBody>
              </p:sp>
              <p:sp>
                <p:nvSpPr>
                  <p:cNvPr id="1049805" name="Line 43"/>
                  <p:cNvSpPr>
                    <a:spLocks noChangeShapeType="1"/>
                  </p:cNvSpPr>
                  <p:nvPr/>
                </p:nvSpPr>
                <p:spPr bwMode="auto">
                  <a:xfrm flipH="1" flipV="1">
                    <a:off x="2936" y="3704"/>
                    <a:ext cx="232" cy="184"/>
                  </a:xfrm>
                  <a:prstGeom prst="line"/>
                  <a:noFill/>
                  <a:ln w="9525">
                    <a:solidFill>
                      <a:schemeClr val="tx1"/>
                    </a:solidFill>
                    <a:round/>
                  </a:ln>
                  <a:effectLst/>
                </p:spPr>
                <p:txBody>
                  <a:bodyPr anchor="ctr" wrap="none"/>
                  <a:p>
                    <a:endParaRPr altLang="en-US" b="1" lang="zh-CN">
                      <a:solidFill>
                        <a:srgbClr val="000099"/>
                      </a:solidFill>
                    </a:endParaRPr>
                  </a:p>
                </p:txBody>
              </p:sp>
            </p:grpSp>
            <p:sp>
              <p:nvSpPr>
                <p:cNvPr id="1049806" name="Line 44"/>
                <p:cNvSpPr>
                  <a:spLocks noChangeShapeType="1"/>
                </p:cNvSpPr>
                <p:nvPr/>
              </p:nvSpPr>
              <p:spPr bwMode="auto">
                <a:xfrm>
                  <a:off x="2736" y="3648"/>
                  <a:ext cx="424" cy="0"/>
                </a:xfrm>
                <a:prstGeom prst="line"/>
                <a:noFill/>
                <a:ln w="9525">
                  <a:solidFill>
                    <a:schemeClr val="tx1"/>
                  </a:solidFill>
                  <a:round/>
                </a:ln>
                <a:effectLst/>
              </p:spPr>
              <p:txBody>
                <a:bodyPr anchor="ctr" wrap="none"/>
                <a:p>
                  <a:endParaRPr altLang="en-US" b="1" lang="zh-CN">
                    <a:solidFill>
                      <a:srgbClr val="000099"/>
                    </a:solidFill>
                  </a:endParaRPr>
                </a:p>
              </p:txBody>
            </p:sp>
          </p:grpSp>
        </p:grpSp>
      </p:grpSp>
      <p:grpSp>
        <p:nvGrpSpPr>
          <p:cNvPr id="448" name="Group 45"/>
          <p:cNvGrpSpPr/>
          <p:nvPr/>
        </p:nvGrpSpPr>
        <p:grpSpPr bwMode="auto">
          <a:xfrm>
            <a:off x="528982" y="4567238"/>
            <a:ext cx="957925" cy="1014412"/>
            <a:chOff x="246" y="1767"/>
            <a:chExt cx="557" cy="639"/>
          </a:xfrm>
        </p:grpSpPr>
        <p:grpSp>
          <p:nvGrpSpPr>
            <p:cNvPr id="449" name="Group 46"/>
            <p:cNvGrpSpPr/>
            <p:nvPr/>
          </p:nvGrpSpPr>
          <p:grpSpPr bwMode="auto">
            <a:xfrm>
              <a:off x="246" y="1943"/>
              <a:ext cx="557" cy="463"/>
              <a:chOff x="246" y="1943"/>
              <a:chExt cx="557" cy="463"/>
            </a:xfrm>
          </p:grpSpPr>
          <p:sp>
            <p:nvSpPr>
              <p:cNvPr id="1049807" name="Freeform 47"/>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ln>
            </p:spPr>
            <p:txBody>
              <a:bodyPr/>
              <a:p>
                <a:endParaRPr altLang="en-US" b="1" lang="zh-CN">
                  <a:solidFill>
                    <a:srgbClr val="000099"/>
                  </a:solidFill>
                </a:endParaRPr>
              </a:p>
            </p:txBody>
          </p:sp>
          <p:grpSp>
            <p:nvGrpSpPr>
              <p:cNvPr id="450" name="Group 48"/>
              <p:cNvGrpSpPr/>
              <p:nvPr/>
            </p:nvGrpSpPr>
            <p:grpSpPr bwMode="auto">
              <a:xfrm>
                <a:off x="246" y="1943"/>
                <a:ext cx="551" cy="121"/>
                <a:chOff x="246" y="1943"/>
                <a:chExt cx="551" cy="121"/>
              </a:xfrm>
            </p:grpSpPr>
            <p:sp>
              <p:nvSpPr>
                <p:cNvPr id="1049808" name="Freeform 49"/>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ln>
              </p:spPr>
              <p:txBody>
                <a:bodyPr/>
                <a:p>
                  <a:endParaRPr altLang="en-US" b="1" lang="zh-CN">
                    <a:solidFill>
                      <a:srgbClr val="000099"/>
                    </a:solidFill>
                  </a:endParaRPr>
                </a:p>
              </p:txBody>
            </p:sp>
            <p:sp>
              <p:nvSpPr>
                <p:cNvPr id="1049809" name="Freeform 50"/>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ln>
              </p:spPr>
              <p:txBody>
                <a:bodyPr/>
                <a:p>
                  <a:endParaRPr altLang="en-US" b="1" lang="zh-CN">
                    <a:solidFill>
                      <a:srgbClr val="000099"/>
                    </a:solidFill>
                  </a:endParaRPr>
                </a:p>
              </p:txBody>
            </p:sp>
            <p:sp>
              <p:nvSpPr>
                <p:cNvPr id="1049810" name="Freeform 51"/>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ln>
              </p:spPr>
              <p:txBody>
                <a:bodyPr/>
                <a:p>
                  <a:endParaRPr altLang="en-US" b="1" lang="zh-CN">
                    <a:solidFill>
                      <a:srgbClr val="000099"/>
                    </a:solidFill>
                  </a:endParaRPr>
                </a:p>
              </p:txBody>
            </p:sp>
          </p:grpSp>
          <p:sp>
            <p:nvSpPr>
              <p:cNvPr id="1049811" name="Freeform 52"/>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ln>
            </p:spPr>
            <p:txBody>
              <a:bodyPr/>
              <a:p>
                <a:endParaRPr altLang="en-US" b="1" lang="zh-CN">
                  <a:solidFill>
                    <a:srgbClr val="000099"/>
                  </a:solidFill>
                </a:endParaRPr>
              </a:p>
            </p:txBody>
          </p:sp>
        </p:grpSp>
        <p:grpSp>
          <p:nvGrpSpPr>
            <p:cNvPr id="451" name="Group 53"/>
            <p:cNvGrpSpPr/>
            <p:nvPr/>
          </p:nvGrpSpPr>
          <p:grpSpPr bwMode="auto">
            <a:xfrm>
              <a:off x="325" y="1767"/>
              <a:ext cx="383" cy="268"/>
              <a:chOff x="325" y="1767"/>
              <a:chExt cx="383" cy="268"/>
            </a:xfrm>
          </p:grpSpPr>
          <p:grpSp>
            <p:nvGrpSpPr>
              <p:cNvPr id="452" name="Group 54"/>
              <p:cNvGrpSpPr/>
              <p:nvPr/>
            </p:nvGrpSpPr>
            <p:grpSpPr bwMode="auto">
              <a:xfrm>
                <a:off x="412" y="1767"/>
                <a:ext cx="296" cy="243"/>
                <a:chOff x="412" y="1767"/>
                <a:chExt cx="296" cy="243"/>
              </a:xfrm>
            </p:grpSpPr>
            <p:grpSp>
              <p:nvGrpSpPr>
                <p:cNvPr id="453" name="Group 55"/>
                <p:cNvGrpSpPr/>
                <p:nvPr/>
              </p:nvGrpSpPr>
              <p:grpSpPr bwMode="auto">
                <a:xfrm>
                  <a:off x="412" y="1767"/>
                  <a:ext cx="296" cy="243"/>
                  <a:chOff x="412" y="1767"/>
                  <a:chExt cx="296" cy="243"/>
                </a:xfrm>
              </p:grpSpPr>
              <p:grpSp>
                <p:nvGrpSpPr>
                  <p:cNvPr id="454" name="Group 56"/>
                  <p:cNvGrpSpPr/>
                  <p:nvPr/>
                </p:nvGrpSpPr>
                <p:grpSpPr bwMode="auto">
                  <a:xfrm>
                    <a:off x="412" y="1904"/>
                    <a:ext cx="296" cy="106"/>
                    <a:chOff x="412" y="1904"/>
                    <a:chExt cx="296" cy="106"/>
                  </a:xfrm>
                </p:grpSpPr>
                <p:sp>
                  <p:nvSpPr>
                    <p:cNvPr id="1049812" name="Freeform 57"/>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ln>
                  </p:spPr>
                  <p:txBody>
                    <a:bodyPr/>
                    <a:p>
                      <a:endParaRPr altLang="en-US" b="1" lang="zh-CN">
                        <a:solidFill>
                          <a:srgbClr val="000099"/>
                        </a:solidFill>
                      </a:endParaRPr>
                    </a:p>
                  </p:txBody>
                </p:sp>
                <p:sp>
                  <p:nvSpPr>
                    <p:cNvPr id="1049813" name="Freeform 58"/>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ln>
                  </p:spPr>
                  <p:txBody>
                    <a:bodyPr/>
                    <a:p>
                      <a:endParaRPr altLang="en-US" b="1" lang="zh-CN">
                        <a:solidFill>
                          <a:srgbClr val="000099"/>
                        </a:solidFill>
                      </a:endParaRPr>
                    </a:p>
                  </p:txBody>
                </p:sp>
                <p:sp>
                  <p:nvSpPr>
                    <p:cNvPr id="1049814" name="Freeform 59"/>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ln>
                  </p:spPr>
                  <p:txBody>
                    <a:bodyPr/>
                    <a:p>
                      <a:endParaRPr altLang="en-US" b="1" lang="zh-CN">
                        <a:solidFill>
                          <a:srgbClr val="000099"/>
                        </a:solidFill>
                      </a:endParaRPr>
                    </a:p>
                  </p:txBody>
                </p:sp>
              </p:grpSp>
              <p:sp>
                <p:nvSpPr>
                  <p:cNvPr id="1049815" name="Freeform 60"/>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ln>
                </p:spPr>
                <p:txBody>
                  <a:bodyPr/>
                  <a:p>
                    <a:endParaRPr altLang="en-US" b="1" lang="zh-CN">
                      <a:solidFill>
                        <a:srgbClr val="000099"/>
                      </a:solidFill>
                    </a:endParaRPr>
                  </a:p>
                </p:txBody>
              </p:sp>
              <p:grpSp>
                <p:nvGrpSpPr>
                  <p:cNvPr id="455" name="Group 61"/>
                  <p:cNvGrpSpPr/>
                  <p:nvPr/>
                </p:nvGrpSpPr>
                <p:grpSpPr bwMode="auto">
                  <a:xfrm>
                    <a:off x="446" y="1767"/>
                    <a:ext cx="239" cy="151"/>
                    <a:chOff x="446" y="1767"/>
                    <a:chExt cx="239" cy="151"/>
                  </a:xfrm>
                </p:grpSpPr>
                <p:sp>
                  <p:nvSpPr>
                    <p:cNvPr id="1049816" name="Freeform 62"/>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ln>
                  </p:spPr>
                  <p:txBody>
                    <a:bodyPr/>
                    <a:p>
                      <a:endParaRPr altLang="en-US" b="1" lang="zh-CN">
                        <a:solidFill>
                          <a:srgbClr val="000099"/>
                        </a:solidFill>
                      </a:endParaRPr>
                    </a:p>
                  </p:txBody>
                </p:sp>
                <p:sp>
                  <p:nvSpPr>
                    <p:cNvPr id="1049817" name="Freeform 63"/>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ln>
                  </p:spPr>
                  <p:txBody>
                    <a:bodyPr/>
                    <a:p>
                      <a:endParaRPr altLang="en-US" b="1" lang="zh-CN">
                        <a:solidFill>
                          <a:srgbClr val="000099"/>
                        </a:solidFill>
                      </a:endParaRPr>
                    </a:p>
                  </p:txBody>
                </p:sp>
                <p:sp>
                  <p:nvSpPr>
                    <p:cNvPr id="1049818" name="Freeform 64"/>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ln>
                  </p:spPr>
                  <p:txBody>
                    <a:bodyPr/>
                    <a:p>
                      <a:endParaRPr altLang="en-US" b="1" lang="zh-CN">
                        <a:solidFill>
                          <a:srgbClr val="000099"/>
                        </a:solidFill>
                      </a:endParaRPr>
                    </a:p>
                  </p:txBody>
                </p:sp>
              </p:grpSp>
            </p:grpSp>
            <p:grpSp>
              <p:nvGrpSpPr>
                <p:cNvPr id="456" name="Group 65"/>
                <p:cNvGrpSpPr/>
                <p:nvPr/>
              </p:nvGrpSpPr>
              <p:grpSpPr bwMode="auto">
                <a:xfrm>
                  <a:off x="424" y="1915"/>
                  <a:ext cx="97" cy="69"/>
                  <a:chOff x="424" y="1915"/>
                  <a:chExt cx="97" cy="69"/>
                </a:xfrm>
              </p:grpSpPr>
              <p:sp>
                <p:nvSpPr>
                  <p:cNvPr id="1049819" name="Freeform 66"/>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ln>
                </p:spPr>
                <p:txBody>
                  <a:bodyPr/>
                  <a:p>
                    <a:endParaRPr altLang="en-US" b="1" lang="zh-CN">
                      <a:solidFill>
                        <a:srgbClr val="000099"/>
                      </a:solidFill>
                    </a:endParaRPr>
                  </a:p>
                </p:txBody>
              </p:sp>
              <p:sp>
                <p:nvSpPr>
                  <p:cNvPr id="1049820" name="Line 67"/>
                  <p:cNvSpPr>
                    <a:spLocks noChangeShapeType="1"/>
                  </p:cNvSpPr>
                  <p:nvPr/>
                </p:nvSpPr>
                <p:spPr bwMode="auto">
                  <a:xfrm flipH="1" flipV="1">
                    <a:off x="433" y="1933"/>
                    <a:ext cx="26" cy="6"/>
                  </a:xfrm>
                  <a:prstGeom prst="line"/>
                  <a:noFill/>
                  <a:ln w="6350">
                    <a:solidFill>
                      <a:srgbClr val="000000"/>
                    </a:solidFill>
                    <a:round/>
                  </a:ln>
                </p:spPr>
                <p:txBody>
                  <a:bodyPr/>
                  <a:p>
                    <a:endParaRPr altLang="en-US" b="1" lang="zh-CN">
                      <a:solidFill>
                        <a:srgbClr val="000099"/>
                      </a:solidFill>
                    </a:endParaRPr>
                  </a:p>
                </p:txBody>
              </p:sp>
              <p:sp>
                <p:nvSpPr>
                  <p:cNvPr id="1049821" name="Line 68"/>
                  <p:cNvSpPr>
                    <a:spLocks noChangeShapeType="1"/>
                  </p:cNvSpPr>
                  <p:nvPr/>
                </p:nvSpPr>
                <p:spPr bwMode="auto">
                  <a:xfrm>
                    <a:off x="472" y="1941"/>
                    <a:ext cx="34" cy="7"/>
                  </a:xfrm>
                  <a:prstGeom prst="line"/>
                  <a:noFill/>
                  <a:ln w="6350">
                    <a:solidFill>
                      <a:srgbClr val="000000"/>
                    </a:solidFill>
                    <a:round/>
                  </a:ln>
                </p:spPr>
                <p:txBody>
                  <a:bodyPr/>
                  <a:p>
                    <a:endParaRPr altLang="en-US" b="1" lang="zh-CN">
                      <a:solidFill>
                        <a:srgbClr val="000099"/>
                      </a:solidFill>
                    </a:endParaRPr>
                  </a:p>
                </p:txBody>
              </p:sp>
              <p:sp>
                <p:nvSpPr>
                  <p:cNvPr id="1049822" name="Line 69"/>
                  <p:cNvSpPr>
                    <a:spLocks noChangeShapeType="1"/>
                  </p:cNvSpPr>
                  <p:nvPr/>
                </p:nvSpPr>
                <p:spPr bwMode="auto">
                  <a:xfrm>
                    <a:off x="465" y="1924"/>
                    <a:ext cx="1" cy="45"/>
                  </a:xfrm>
                  <a:prstGeom prst="line"/>
                  <a:noFill/>
                  <a:ln w="3175">
                    <a:solidFill>
                      <a:srgbClr val="000000"/>
                    </a:solidFill>
                    <a:round/>
                  </a:ln>
                </p:spPr>
                <p:txBody>
                  <a:bodyPr/>
                  <a:p>
                    <a:endParaRPr altLang="en-US" b="1" lang="zh-CN">
                      <a:solidFill>
                        <a:srgbClr val="000099"/>
                      </a:solidFill>
                    </a:endParaRPr>
                  </a:p>
                </p:txBody>
              </p:sp>
              <p:sp>
                <p:nvSpPr>
                  <p:cNvPr id="1049823" name="Line 70"/>
                  <p:cNvSpPr>
                    <a:spLocks noChangeShapeType="1"/>
                  </p:cNvSpPr>
                  <p:nvPr/>
                </p:nvSpPr>
                <p:spPr bwMode="auto">
                  <a:xfrm>
                    <a:off x="511" y="1934"/>
                    <a:ext cx="1" cy="49"/>
                  </a:xfrm>
                  <a:prstGeom prst="line"/>
                  <a:noFill/>
                  <a:ln w="3175">
                    <a:solidFill>
                      <a:srgbClr val="000000"/>
                    </a:solidFill>
                    <a:round/>
                  </a:ln>
                </p:spPr>
                <p:txBody>
                  <a:bodyPr/>
                  <a:p>
                    <a:endParaRPr altLang="en-US" b="1" lang="zh-CN">
                      <a:solidFill>
                        <a:srgbClr val="000099"/>
                      </a:solidFill>
                    </a:endParaRPr>
                  </a:p>
                </p:txBody>
              </p:sp>
              <p:sp>
                <p:nvSpPr>
                  <p:cNvPr id="1049824" name="Line 71"/>
                  <p:cNvSpPr>
                    <a:spLocks noChangeShapeType="1"/>
                  </p:cNvSpPr>
                  <p:nvPr/>
                </p:nvSpPr>
                <p:spPr bwMode="auto">
                  <a:xfrm>
                    <a:off x="425" y="1933"/>
                    <a:ext cx="88" cy="22"/>
                  </a:xfrm>
                  <a:prstGeom prst="line"/>
                  <a:noFill/>
                  <a:ln w="3175">
                    <a:solidFill>
                      <a:srgbClr val="000000"/>
                    </a:solidFill>
                    <a:round/>
                  </a:ln>
                </p:spPr>
                <p:txBody>
                  <a:bodyPr/>
                  <a:p>
                    <a:endParaRPr altLang="en-US" b="1" lang="zh-CN">
                      <a:solidFill>
                        <a:srgbClr val="000099"/>
                      </a:solidFill>
                    </a:endParaRPr>
                  </a:p>
                </p:txBody>
              </p:sp>
              <p:sp>
                <p:nvSpPr>
                  <p:cNvPr id="1049825" name="Line 72"/>
                  <p:cNvSpPr>
                    <a:spLocks noChangeShapeType="1"/>
                  </p:cNvSpPr>
                  <p:nvPr/>
                </p:nvSpPr>
                <p:spPr bwMode="auto">
                  <a:xfrm flipH="1" flipV="1">
                    <a:off x="424" y="1926"/>
                    <a:ext cx="89" cy="21"/>
                  </a:xfrm>
                  <a:prstGeom prst="line"/>
                  <a:noFill/>
                  <a:ln w="3175">
                    <a:solidFill>
                      <a:srgbClr val="000000"/>
                    </a:solidFill>
                    <a:round/>
                  </a:ln>
                </p:spPr>
                <p:txBody>
                  <a:bodyPr/>
                  <a:p>
                    <a:endParaRPr altLang="en-US" b="1" lang="zh-CN">
                      <a:solidFill>
                        <a:srgbClr val="000099"/>
                      </a:solidFill>
                    </a:endParaRPr>
                  </a:p>
                </p:txBody>
              </p:sp>
            </p:grpSp>
          </p:grpSp>
          <p:grpSp>
            <p:nvGrpSpPr>
              <p:cNvPr id="457" name="Group 73"/>
              <p:cNvGrpSpPr/>
              <p:nvPr/>
            </p:nvGrpSpPr>
            <p:grpSpPr bwMode="auto">
              <a:xfrm>
                <a:off x="325" y="1917"/>
                <a:ext cx="231" cy="118"/>
                <a:chOff x="325" y="1917"/>
                <a:chExt cx="231" cy="118"/>
              </a:xfrm>
            </p:grpSpPr>
            <p:grpSp>
              <p:nvGrpSpPr>
                <p:cNvPr id="458" name="Group 74"/>
                <p:cNvGrpSpPr/>
                <p:nvPr/>
              </p:nvGrpSpPr>
              <p:grpSpPr bwMode="auto">
                <a:xfrm>
                  <a:off x="504" y="1981"/>
                  <a:ext cx="37" cy="28"/>
                  <a:chOff x="504" y="1981"/>
                  <a:chExt cx="37" cy="28"/>
                </a:xfrm>
              </p:grpSpPr>
              <p:sp>
                <p:nvSpPr>
                  <p:cNvPr id="1049826" name="Freeform 75"/>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ln>
                </p:spPr>
                <p:txBody>
                  <a:bodyPr/>
                  <a:p>
                    <a:endParaRPr altLang="en-US" b="1" lang="zh-CN">
                      <a:solidFill>
                        <a:srgbClr val="000099"/>
                      </a:solidFill>
                    </a:endParaRPr>
                  </a:p>
                </p:txBody>
              </p:sp>
              <p:sp>
                <p:nvSpPr>
                  <p:cNvPr id="1049827" name="Freeform 76"/>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ln>
                </p:spPr>
                <p:txBody>
                  <a:bodyPr/>
                  <a:p>
                    <a:endParaRPr altLang="en-US" b="1" lang="zh-CN">
                      <a:solidFill>
                        <a:srgbClr val="000099"/>
                      </a:solidFill>
                    </a:endParaRPr>
                  </a:p>
                </p:txBody>
              </p:sp>
            </p:grpSp>
            <p:grpSp>
              <p:nvGrpSpPr>
                <p:cNvPr id="459" name="Group 77"/>
                <p:cNvGrpSpPr/>
                <p:nvPr/>
              </p:nvGrpSpPr>
              <p:grpSpPr bwMode="auto">
                <a:xfrm>
                  <a:off x="325" y="1917"/>
                  <a:ext cx="231" cy="118"/>
                  <a:chOff x="325" y="1917"/>
                  <a:chExt cx="231" cy="118"/>
                </a:xfrm>
              </p:grpSpPr>
              <p:sp>
                <p:nvSpPr>
                  <p:cNvPr id="1049828" name="Freeform 78"/>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ln>
                </p:spPr>
                <p:txBody>
                  <a:bodyPr/>
                  <a:p>
                    <a:endParaRPr altLang="en-US" b="1" lang="zh-CN">
                      <a:solidFill>
                        <a:srgbClr val="000099"/>
                      </a:solidFill>
                    </a:endParaRPr>
                  </a:p>
                </p:txBody>
              </p:sp>
              <p:sp>
                <p:nvSpPr>
                  <p:cNvPr id="1049829" name="Freeform 79"/>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ln>
                </p:spPr>
                <p:txBody>
                  <a:bodyPr/>
                  <a:p>
                    <a:endParaRPr altLang="en-US" b="1" lang="zh-CN">
                      <a:solidFill>
                        <a:srgbClr val="000099"/>
                      </a:solidFill>
                    </a:endParaRPr>
                  </a:p>
                </p:txBody>
              </p:sp>
              <p:sp>
                <p:nvSpPr>
                  <p:cNvPr id="1049830" name="Freeform 80"/>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ln>
                </p:spPr>
                <p:txBody>
                  <a:bodyPr/>
                  <a:p>
                    <a:endParaRPr altLang="en-US" b="1" lang="zh-CN">
                      <a:solidFill>
                        <a:srgbClr val="000099"/>
                      </a:solidFill>
                    </a:endParaRPr>
                  </a:p>
                </p:txBody>
              </p:sp>
              <p:sp>
                <p:nvSpPr>
                  <p:cNvPr id="1049831" name="Freeform 81"/>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p:spPr>
                <p:txBody>
                  <a:bodyPr/>
                  <a:p>
                    <a:endParaRPr altLang="en-US" b="1" lang="zh-CN">
                      <a:solidFill>
                        <a:srgbClr val="000099"/>
                      </a:solidFill>
                    </a:endParaRPr>
                  </a:p>
                </p:txBody>
              </p:sp>
              <p:sp>
                <p:nvSpPr>
                  <p:cNvPr id="1049832" name="Freeform 82"/>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p:spPr>
                <p:txBody>
                  <a:bodyPr/>
                  <a:p>
                    <a:endParaRPr altLang="en-US" b="1" lang="zh-CN">
                      <a:solidFill>
                        <a:srgbClr val="000099"/>
                      </a:solidFill>
                    </a:endParaRPr>
                  </a:p>
                </p:txBody>
              </p:sp>
              <p:sp>
                <p:nvSpPr>
                  <p:cNvPr id="1049833" name="Freeform 83"/>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p:spPr>
                <p:txBody>
                  <a:bodyPr/>
                  <a:p>
                    <a:endParaRPr altLang="en-US" b="1" lang="zh-CN">
                      <a:solidFill>
                        <a:srgbClr val="000099"/>
                      </a:solidFill>
                    </a:endParaRPr>
                  </a:p>
                </p:txBody>
              </p:sp>
              <p:sp>
                <p:nvSpPr>
                  <p:cNvPr id="1049834" name="Line 84"/>
                  <p:cNvSpPr>
                    <a:spLocks noChangeShapeType="1"/>
                  </p:cNvSpPr>
                  <p:nvPr/>
                </p:nvSpPr>
                <p:spPr bwMode="auto">
                  <a:xfrm flipH="1" flipV="1">
                    <a:off x="411" y="1923"/>
                    <a:ext cx="128" cy="44"/>
                  </a:xfrm>
                  <a:prstGeom prst="line"/>
                  <a:noFill/>
                  <a:ln w="6350">
                    <a:solidFill>
                      <a:srgbClr val="808080"/>
                    </a:solidFill>
                    <a:round/>
                  </a:ln>
                </p:spPr>
                <p:txBody>
                  <a:bodyPr/>
                  <a:p>
                    <a:endParaRPr altLang="en-US" b="1" lang="zh-CN">
                      <a:solidFill>
                        <a:srgbClr val="000099"/>
                      </a:solidFill>
                    </a:endParaRPr>
                  </a:p>
                </p:txBody>
              </p:sp>
              <p:sp>
                <p:nvSpPr>
                  <p:cNvPr id="1049835" name="Line 85"/>
                  <p:cNvSpPr>
                    <a:spLocks noChangeShapeType="1"/>
                  </p:cNvSpPr>
                  <p:nvPr/>
                </p:nvSpPr>
                <p:spPr bwMode="auto">
                  <a:xfrm flipH="1" flipV="1">
                    <a:off x="404" y="1925"/>
                    <a:ext cx="124" cy="45"/>
                  </a:xfrm>
                  <a:prstGeom prst="line"/>
                  <a:noFill/>
                  <a:ln w="6350">
                    <a:solidFill>
                      <a:srgbClr val="808080"/>
                    </a:solidFill>
                    <a:round/>
                  </a:ln>
                </p:spPr>
                <p:txBody>
                  <a:bodyPr/>
                  <a:p>
                    <a:endParaRPr altLang="en-US" b="1" lang="zh-CN">
                      <a:solidFill>
                        <a:srgbClr val="000099"/>
                      </a:solidFill>
                    </a:endParaRPr>
                  </a:p>
                </p:txBody>
              </p:sp>
              <p:sp>
                <p:nvSpPr>
                  <p:cNvPr id="1049836" name="Line 86"/>
                  <p:cNvSpPr>
                    <a:spLocks noChangeShapeType="1"/>
                  </p:cNvSpPr>
                  <p:nvPr/>
                </p:nvSpPr>
                <p:spPr bwMode="auto">
                  <a:xfrm flipH="1" flipV="1">
                    <a:off x="399" y="1930"/>
                    <a:ext cx="121" cy="46"/>
                  </a:xfrm>
                  <a:prstGeom prst="line"/>
                  <a:noFill/>
                  <a:ln w="6350">
                    <a:solidFill>
                      <a:srgbClr val="808080"/>
                    </a:solidFill>
                    <a:round/>
                  </a:ln>
                </p:spPr>
                <p:txBody>
                  <a:bodyPr/>
                  <a:p>
                    <a:endParaRPr altLang="en-US" b="1" lang="zh-CN">
                      <a:solidFill>
                        <a:srgbClr val="000099"/>
                      </a:solidFill>
                    </a:endParaRPr>
                  </a:p>
                </p:txBody>
              </p:sp>
              <p:sp>
                <p:nvSpPr>
                  <p:cNvPr id="1049837" name="Line 87"/>
                  <p:cNvSpPr>
                    <a:spLocks noChangeShapeType="1"/>
                  </p:cNvSpPr>
                  <p:nvPr/>
                </p:nvSpPr>
                <p:spPr bwMode="auto">
                  <a:xfrm flipH="1" flipV="1">
                    <a:off x="384" y="1937"/>
                    <a:ext cx="119" cy="48"/>
                  </a:xfrm>
                  <a:prstGeom prst="line"/>
                  <a:noFill/>
                  <a:ln w="6350">
                    <a:solidFill>
                      <a:srgbClr val="808080"/>
                    </a:solidFill>
                    <a:round/>
                  </a:ln>
                </p:spPr>
                <p:txBody>
                  <a:bodyPr/>
                  <a:p>
                    <a:endParaRPr altLang="en-US" b="1" lang="zh-CN">
                      <a:solidFill>
                        <a:srgbClr val="000099"/>
                      </a:solidFill>
                    </a:endParaRPr>
                  </a:p>
                </p:txBody>
              </p:sp>
              <p:sp>
                <p:nvSpPr>
                  <p:cNvPr id="1049838" name="Line 88"/>
                  <p:cNvSpPr>
                    <a:spLocks noChangeShapeType="1"/>
                  </p:cNvSpPr>
                  <p:nvPr/>
                </p:nvSpPr>
                <p:spPr bwMode="auto">
                  <a:xfrm flipH="1" flipV="1">
                    <a:off x="375" y="1942"/>
                    <a:ext cx="118" cy="48"/>
                  </a:xfrm>
                  <a:prstGeom prst="line"/>
                  <a:noFill/>
                  <a:ln w="6350">
                    <a:solidFill>
                      <a:srgbClr val="808080"/>
                    </a:solidFill>
                    <a:round/>
                  </a:ln>
                </p:spPr>
                <p:txBody>
                  <a:bodyPr/>
                  <a:p>
                    <a:endParaRPr altLang="en-US" b="1" lang="zh-CN">
                      <a:solidFill>
                        <a:srgbClr val="000099"/>
                      </a:solidFill>
                    </a:endParaRPr>
                  </a:p>
                </p:txBody>
              </p:sp>
              <p:sp>
                <p:nvSpPr>
                  <p:cNvPr id="1049839" name="Line 89"/>
                  <p:cNvSpPr>
                    <a:spLocks noChangeShapeType="1"/>
                  </p:cNvSpPr>
                  <p:nvPr/>
                </p:nvSpPr>
                <p:spPr bwMode="auto">
                  <a:xfrm flipH="1" flipV="1">
                    <a:off x="365" y="1946"/>
                    <a:ext cx="119" cy="51"/>
                  </a:xfrm>
                  <a:prstGeom prst="line"/>
                  <a:noFill/>
                  <a:ln w="6350">
                    <a:solidFill>
                      <a:srgbClr val="808080"/>
                    </a:solidFill>
                    <a:round/>
                  </a:ln>
                </p:spPr>
                <p:txBody>
                  <a:bodyPr/>
                  <a:p>
                    <a:endParaRPr altLang="en-US" b="1" lang="zh-CN">
                      <a:solidFill>
                        <a:srgbClr val="000099"/>
                      </a:solidFill>
                    </a:endParaRPr>
                  </a:p>
                </p:txBody>
              </p:sp>
              <p:sp>
                <p:nvSpPr>
                  <p:cNvPr id="1049840" name="Line 90"/>
                  <p:cNvSpPr>
                    <a:spLocks noChangeShapeType="1"/>
                  </p:cNvSpPr>
                  <p:nvPr/>
                </p:nvSpPr>
                <p:spPr bwMode="auto">
                  <a:xfrm flipH="1" flipV="1">
                    <a:off x="358" y="1951"/>
                    <a:ext cx="114" cy="50"/>
                  </a:xfrm>
                  <a:prstGeom prst="line"/>
                  <a:noFill/>
                  <a:ln w="6350">
                    <a:solidFill>
                      <a:srgbClr val="808080"/>
                    </a:solidFill>
                    <a:round/>
                  </a:ln>
                </p:spPr>
                <p:txBody>
                  <a:bodyPr/>
                  <a:p>
                    <a:endParaRPr altLang="en-US" b="1" lang="zh-CN">
                      <a:solidFill>
                        <a:srgbClr val="000099"/>
                      </a:solidFill>
                    </a:endParaRPr>
                  </a:p>
                </p:txBody>
              </p:sp>
              <p:sp>
                <p:nvSpPr>
                  <p:cNvPr id="1049841" name="Line 91"/>
                  <p:cNvSpPr>
                    <a:spLocks noChangeShapeType="1"/>
                  </p:cNvSpPr>
                  <p:nvPr/>
                </p:nvSpPr>
                <p:spPr bwMode="auto">
                  <a:xfrm flipH="1" flipV="1">
                    <a:off x="347" y="1956"/>
                    <a:ext cx="114" cy="51"/>
                  </a:xfrm>
                  <a:prstGeom prst="line"/>
                  <a:noFill/>
                  <a:ln w="6350">
                    <a:solidFill>
                      <a:srgbClr val="808080"/>
                    </a:solidFill>
                    <a:round/>
                  </a:ln>
                </p:spPr>
                <p:txBody>
                  <a:bodyPr/>
                  <a:p>
                    <a:endParaRPr altLang="en-US" b="1" lang="zh-CN">
                      <a:solidFill>
                        <a:srgbClr val="000099"/>
                      </a:solidFill>
                    </a:endParaRPr>
                  </a:p>
                </p:txBody>
              </p:sp>
              <p:sp>
                <p:nvSpPr>
                  <p:cNvPr id="1049842" name="Line 92"/>
                  <p:cNvSpPr>
                    <a:spLocks noChangeShapeType="1"/>
                  </p:cNvSpPr>
                  <p:nvPr/>
                </p:nvSpPr>
                <p:spPr bwMode="auto">
                  <a:xfrm flipH="1">
                    <a:off x="437" y="1974"/>
                    <a:ext cx="61" cy="34"/>
                  </a:xfrm>
                  <a:prstGeom prst="line"/>
                  <a:noFill/>
                  <a:ln w="6350">
                    <a:solidFill>
                      <a:srgbClr val="808080"/>
                    </a:solidFill>
                    <a:round/>
                  </a:ln>
                </p:spPr>
                <p:txBody>
                  <a:bodyPr/>
                  <a:p>
                    <a:endParaRPr altLang="en-US" b="1" lang="zh-CN">
                      <a:solidFill>
                        <a:srgbClr val="000099"/>
                      </a:solidFill>
                    </a:endParaRPr>
                  </a:p>
                </p:txBody>
              </p:sp>
              <p:sp>
                <p:nvSpPr>
                  <p:cNvPr id="1049843" name="Line 93"/>
                  <p:cNvSpPr>
                    <a:spLocks noChangeShapeType="1"/>
                  </p:cNvSpPr>
                  <p:nvPr/>
                </p:nvSpPr>
                <p:spPr bwMode="auto">
                  <a:xfrm flipH="1">
                    <a:off x="426" y="1970"/>
                    <a:ext cx="58" cy="32"/>
                  </a:xfrm>
                  <a:prstGeom prst="line"/>
                  <a:noFill/>
                  <a:ln w="6350">
                    <a:solidFill>
                      <a:srgbClr val="808080"/>
                    </a:solidFill>
                    <a:round/>
                  </a:ln>
                </p:spPr>
                <p:txBody>
                  <a:bodyPr/>
                  <a:p>
                    <a:endParaRPr altLang="en-US" b="1" lang="zh-CN">
                      <a:solidFill>
                        <a:srgbClr val="000099"/>
                      </a:solidFill>
                    </a:endParaRPr>
                  </a:p>
                </p:txBody>
              </p:sp>
              <p:sp>
                <p:nvSpPr>
                  <p:cNvPr id="1049844" name="Line 94"/>
                  <p:cNvSpPr>
                    <a:spLocks noChangeShapeType="1"/>
                  </p:cNvSpPr>
                  <p:nvPr/>
                </p:nvSpPr>
                <p:spPr bwMode="auto">
                  <a:xfrm flipH="1">
                    <a:off x="401" y="1959"/>
                    <a:ext cx="58" cy="31"/>
                  </a:xfrm>
                  <a:prstGeom prst="line"/>
                  <a:noFill/>
                  <a:ln w="6350">
                    <a:solidFill>
                      <a:srgbClr val="808080"/>
                    </a:solidFill>
                    <a:round/>
                  </a:ln>
                </p:spPr>
                <p:txBody>
                  <a:bodyPr/>
                  <a:p>
                    <a:endParaRPr altLang="en-US" b="1" lang="zh-CN">
                      <a:solidFill>
                        <a:srgbClr val="000099"/>
                      </a:solidFill>
                    </a:endParaRPr>
                  </a:p>
                </p:txBody>
              </p:sp>
              <p:sp>
                <p:nvSpPr>
                  <p:cNvPr id="1049845" name="Line 95"/>
                  <p:cNvSpPr>
                    <a:spLocks noChangeShapeType="1"/>
                  </p:cNvSpPr>
                  <p:nvPr/>
                </p:nvSpPr>
                <p:spPr bwMode="auto">
                  <a:xfrm flipH="1">
                    <a:off x="387" y="1954"/>
                    <a:ext cx="58" cy="31"/>
                  </a:xfrm>
                  <a:prstGeom prst="line"/>
                  <a:noFill/>
                  <a:ln w="6350">
                    <a:solidFill>
                      <a:srgbClr val="808080"/>
                    </a:solidFill>
                    <a:round/>
                  </a:ln>
                </p:spPr>
                <p:txBody>
                  <a:bodyPr/>
                  <a:p>
                    <a:endParaRPr altLang="en-US" b="1" lang="zh-CN">
                      <a:solidFill>
                        <a:srgbClr val="000099"/>
                      </a:solidFill>
                    </a:endParaRPr>
                  </a:p>
                </p:txBody>
              </p:sp>
              <p:sp>
                <p:nvSpPr>
                  <p:cNvPr id="1049846" name="Line 96"/>
                  <p:cNvSpPr>
                    <a:spLocks noChangeShapeType="1"/>
                  </p:cNvSpPr>
                  <p:nvPr/>
                </p:nvSpPr>
                <p:spPr bwMode="auto">
                  <a:xfrm flipH="1">
                    <a:off x="375" y="1949"/>
                    <a:ext cx="56" cy="31"/>
                  </a:xfrm>
                  <a:prstGeom prst="line"/>
                  <a:noFill/>
                  <a:ln w="6350">
                    <a:solidFill>
                      <a:srgbClr val="808080"/>
                    </a:solidFill>
                    <a:round/>
                  </a:ln>
                </p:spPr>
                <p:txBody>
                  <a:bodyPr/>
                  <a:p>
                    <a:endParaRPr altLang="en-US" b="1" lang="zh-CN">
                      <a:solidFill>
                        <a:srgbClr val="000099"/>
                      </a:solidFill>
                    </a:endParaRPr>
                  </a:p>
                </p:txBody>
              </p:sp>
              <p:sp>
                <p:nvSpPr>
                  <p:cNvPr id="1049847" name="Line 97"/>
                  <p:cNvSpPr>
                    <a:spLocks noChangeShapeType="1"/>
                  </p:cNvSpPr>
                  <p:nvPr/>
                </p:nvSpPr>
                <p:spPr bwMode="auto">
                  <a:xfrm flipH="1">
                    <a:off x="364" y="1944"/>
                    <a:ext cx="53" cy="28"/>
                  </a:xfrm>
                  <a:prstGeom prst="line"/>
                  <a:noFill/>
                  <a:ln w="6350">
                    <a:solidFill>
                      <a:srgbClr val="808080"/>
                    </a:solidFill>
                    <a:round/>
                  </a:ln>
                </p:spPr>
                <p:txBody>
                  <a:bodyPr/>
                  <a:p>
                    <a:endParaRPr altLang="en-US" b="1" lang="zh-CN">
                      <a:solidFill>
                        <a:srgbClr val="000099"/>
                      </a:solidFill>
                    </a:endParaRPr>
                  </a:p>
                </p:txBody>
              </p:sp>
              <p:sp>
                <p:nvSpPr>
                  <p:cNvPr id="1049848" name="Line 98"/>
                  <p:cNvSpPr>
                    <a:spLocks noChangeShapeType="1"/>
                  </p:cNvSpPr>
                  <p:nvPr/>
                </p:nvSpPr>
                <p:spPr bwMode="auto">
                  <a:xfrm flipH="1">
                    <a:off x="352" y="1939"/>
                    <a:ext cx="55" cy="28"/>
                  </a:xfrm>
                  <a:prstGeom prst="line"/>
                  <a:noFill/>
                  <a:ln w="6350">
                    <a:solidFill>
                      <a:srgbClr val="808080"/>
                    </a:solidFill>
                    <a:round/>
                  </a:ln>
                </p:spPr>
                <p:txBody>
                  <a:bodyPr/>
                  <a:p>
                    <a:endParaRPr altLang="en-US" b="1" lang="zh-CN">
                      <a:solidFill>
                        <a:srgbClr val="000099"/>
                      </a:solidFill>
                    </a:endParaRPr>
                  </a:p>
                </p:txBody>
              </p:sp>
              <p:sp>
                <p:nvSpPr>
                  <p:cNvPr id="1049849" name="Line 99"/>
                  <p:cNvSpPr>
                    <a:spLocks noChangeShapeType="1"/>
                  </p:cNvSpPr>
                  <p:nvPr/>
                </p:nvSpPr>
                <p:spPr bwMode="auto">
                  <a:xfrm flipH="1">
                    <a:off x="494" y="1955"/>
                    <a:ext cx="28" cy="14"/>
                  </a:xfrm>
                  <a:prstGeom prst="line"/>
                  <a:noFill/>
                  <a:ln w="6350">
                    <a:solidFill>
                      <a:srgbClr val="808080"/>
                    </a:solidFill>
                    <a:round/>
                  </a:ln>
                </p:spPr>
                <p:txBody>
                  <a:bodyPr/>
                  <a:p>
                    <a:endParaRPr altLang="en-US" b="1" lang="zh-CN">
                      <a:solidFill>
                        <a:srgbClr val="000099"/>
                      </a:solidFill>
                    </a:endParaRPr>
                  </a:p>
                </p:txBody>
              </p:sp>
              <p:sp>
                <p:nvSpPr>
                  <p:cNvPr id="1049850" name="Line 100"/>
                  <p:cNvSpPr>
                    <a:spLocks noChangeShapeType="1"/>
                  </p:cNvSpPr>
                  <p:nvPr/>
                </p:nvSpPr>
                <p:spPr bwMode="auto">
                  <a:xfrm flipH="1">
                    <a:off x="477" y="1949"/>
                    <a:ext cx="26" cy="14"/>
                  </a:xfrm>
                  <a:prstGeom prst="line"/>
                  <a:noFill/>
                  <a:ln w="6350">
                    <a:solidFill>
                      <a:srgbClr val="808080"/>
                    </a:solidFill>
                    <a:round/>
                  </a:ln>
                </p:spPr>
                <p:txBody>
                  <a:bodyPr/>
                  <a:p>
                    <a:endParaRPr altLang="en-US" b="1" lang="zh-CN">
                      <a:solidFill>
                        <a:srgbClr val="000099"/>
                      </a:solidFill>
                    </a:endParaRPr>
                  </a:p>
                </p:txBody>
              </p:sp>
              <p:sp>
                <p:nvSpPr>
                  <p:cNvPr id="1049851" name="Line 101"/>
                  <p:cNvSpPr>
                    <a:spLocks noChangeShapeType="1"/>
                  </p:cNvSpPr>
                  <p:nvPr/>
                </p:nvSpPr>
                <p:spPr bwMode="auto">
                  <a:xfrm flipH="1">
                    <a:off x="460" y="1943"/>
                    <a:ext cx="28" cy="14"/>
                  </a:xfrm>
                  <a:prstGeom prst="line"/>
                  <a:noFill/>
                  <a:ln w="6350">
                    <a:solidFill>
                      <a:srgbClr val="808080"/>
                    </a:solidFill>
                    <a:round/>
                  </a:ln>
                </p:spPr>
                <p:txBody>
                  <a:bodyPr/>
                  <a:p>
                    <a:endParaRPr altLang="en-US" b="1" lang="zh-CN">
                      <a:solidFill>
                        <a:srgbClr val="000099"/>
                      </a:solidFill>
                    </a:endParaRPr>
                  </a:p>
                </p:txBody>
              </p:sp>
              <p:sp>
                <p:nvSpPr>
                  <p:cNvPr id="1049852" name="Line 102"/>
                  <p:cNvSpPr>
                    <a:spLocks noChangeShapeType="1"/>
                  </p:cNvSpPr>
                  <p:nvPr/>
                </p:nvSpPr>
                <p:spPr bwMode="auto">
                  <a:xfrm flipH="1">
                    <a:off x="443" y="1937"/>
                    <a:ext cx="27" cy="13"/>
                  </a:xfrm>
                  <a:prstGeom prst="line"/>
                  <a:noFill/>
                  <a:ln w="6350">
                    <a:solidFill>
                      <a:srgbClr val="808080"/>
                    </a:solidFill>
                    <a:round/>
                  </a:ln>
                </p:spPr>
                <p:txBody>
                  <a:bodyPr/>
                  <a:p>
                    <a:endParaRPr altLang="en-US" b="1" lang="zh-CN">
                      <a:solidFill>
                        <a:srgbClr val="000099"/>
                      </a:solidFill>
                    </a:endParaRPr>
                  </a:p>
                </p:txBody>
              </p:sp>
              <p:sp>
                <p:nvSpPr>
                  <p:cNvPr id="1049853" name="Line 103"/>
                  <p:cNvSpPr>
                    <a:spLocks noChangeShapeType="1"/>
                  </p:cNvSpPr>
                  <p:nvPr/>
                </p:nvSpPr>
                <p:spPr bwMode="auto">
                  <a:xfrm flipH="1">
                    <a:off x="427" y="1931"/>
                    <a:ext cx="26" cy="14"/>
                  </a:xfrm>
                  <a:prstGeom prst="line"/>
                  <a:noFill/>
                  <a:ln w="6350">
                    <a:solidFill>
                      <a:srgbClr val="808080"/>
                    </a:solidFill>
                    <a:round/>
                  </a:ln>
                </p:spPr>
                <p:txBody>
                  <a:bodyPr/>
                  <a:p>
                    <a:endParaRPr altLang="en-US" b="1" lang="zh-CN">
                      <a:solidFill>
                        <a:srgbClr val="000099"/>
                      </a:solidFill>
                    </a:endParaRPr>
                  </a:p>
                </p:txBody>
              </p:sp>
              <p:sp>
                <p:nvSpPr>
                  <p:cNvPr id="1049854" name="Line 104"/>
                  <p:cNvSpPr>
                    <a:spLocks noChangeShapeType="1"/>
                  </p:cNvSpPr>
                  <p:nvPr/>
                </p:nvSpPr>
                <p:spPr bwMode="auto">
                  <a:xfrm flipH="1">
                    <a:off x="408" y="1925"/>
                    <a:ext cx="24" cy="13"/>
                  </a:xfrm>
                  <a:prstGeom prst="line"/>
                  <a:noFill/>
                  <a:ln w="6350">
                    <a:solidFill>
                      <a:srgbClr val="808080"/>
                    </a:solidFill>
                    <a:round/>
                  </a:ln>
                </p:spPr>
                <p:txBody>
                  <a:bodyPr/>
                  <a:p>
                    <a:endParaRPr altLang="en-US" b="1" lang="zh-CN">
                      <a:solidFill>
                        <a:srgbClr val="000099"/>
                      </a:solidFill>
                    </a:endParaRPr>
                  </a:p>
                </p:txBody>
              </p:sp>
            </p:grpSp>
          </p:grpSp>
        </p:grpSp>
      </p:grpSp>
      <p:grpSp>
        <p:nvGrpSpPr>
          <p:cNvPr id="460" name="Group 105"/>
          <p:cNvGrpSpPr/>
          <p:nvPr/>
        </p:nvGrpSpPr>
        <p:grpSpPr bwMode="auto">
          <a:xfrm>
            <a:off x="599495" y="4733925"/>
            <a:ext cx="94588" cy="171450"/>
            <a:chOff x="287" y="1872"/>
            <a:chExt cx="55" cy="108"/>
          </a:xfrm>
        </p:grpSpPr>
        <p:sp>
          <p:nvSpPr>
            <p:cNvPr id="1049855" name="Freeform 106"/>
            <p:cNvSpPr/>
            <p:nvPr/>
          </p:nvSpPr>
          <p:spPr bwMode="auto">
            <a:xfrm>
              <a:off x="287" y="1872"/>
              <a:ext cx="55" cy="108"/>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ln>
          </p:spPr>
          <p:txBody>
            <a:bodyPr/>
            <a:p>
              <a:endParaRPr altLang="en-US" b="1" lang="zh-CN">
                <a:solidFill>
                  <a:srgbClr val="000099"/>
                </a:solidFill>
              </a:endParaRPr>
            </a:p>
          </p:txBody>
        </p:sp>
        <p:sp>
          <p:nvSpPr>
            <p:cNvPr id="1049856" name="Freeform 107"/>
            <p:cNvSpPr/>
            <p:nvPr/>
          </p:nvSpPr>
          <p:spPr bwMode="auto">
            <a:xfrm>
              <a:off x="296" y="1880"/>
              <a:ext cx="43" cy="77"/>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p:spPr>
          <p:txBody>
            <a:bodyPr/>
            <a:p>
              <a:endParaRPr altLang="en-US" b="1" lang="zh-CN">
                <a:solidFill>
                  <a:srgbClr val="000099"/>
                </a:solidFill>
              </a:endParaRPr>
            </a:p>
          </p:txBody>
        </p:sp>
      </p:grpSp>
      <p:grpSp>
        <p:nvGrpSpPr>
          <p:cNvPr id="461" name="Group 108"/>
          <p:cNvGrpSpPr/>
          <p:nvPr/>
        </p:nvGrpSpPr>
        <p:grpSpPr bwMode="auto">
          <a:xfrm>
            <a:off x="584017" y="4635500"/>
            <a:ext cx="120385" cy="120650"/>
            <a:chOff x="278" y="1810"/>
            <a:chExt cx="70" cy="76"/>
          </a:xfrm>
        </p:grpSpPr>
        <p:sp>
          <p:nvSpPr>
            <p:cNvPr id="1049857" name="Freeform 109"/>
            <p:cNvSpPr/>
            <p:nvPr/>
          </p:nvSpPr>
          <p:spPr bwMode="auto">
            <a:xfrm>
              <a:off x="297" y="1815"/>
              <a:ext cx="51" cy="71"/>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ln>
          </p:spPr>
          <p:txBody>
            <a:bodyPr/>
            <a:p>
              <a:endParaRPr altLang="en-US" b="1" lang="zh-CN">
                <a:solidFill>
                  <a:srgbClr val="000099"/>
                </a:solidFill>
              </a:endParaRPr>
            </a:p>
          </p:txBody>
        </p:sp>
        <p:sp>
          <p:nvSpPr>
            <p:cNvPr id="1049858" name="Freeform 110"/>
            <p:cNvSpPr/>
            <p:nvPr/>
          </p:nvSpPr>
          <p:spPr bwMode="auto">
            <a:xfrm>
              <a:off x="320" y="1820"/>
              <a:ext cx="26" cy="27"/>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p:spPr>
          <p:txBody>
            <a:bodyPr/>
            <a:p>
              <a:endParaRPr altLang="en-US" b="1" lang="zh-CN">
                <a:solidFill>
                  <a:srgbClr val="000099"/>
                </a:solidFill>
              </a:endParaRPr>
            </a:p>
          </p:txBody>
        </p:sp>
        <p:sp>
          <p:nvSpPr>
            <p:cNvPr id="1049859" name="Freeform 111"/>
            <p:cNvSpPr/>
            <p:nvPr/>
          </p:nvSpPr>
          <p:spPr bwMode="auto">
            <a:xfrm>
              <a:off x="325" y="1834"/>
              <a:ext cx="4" cy="1"/>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5">
                  <a:moveTo>
                    <a:pt x="0" y="5"/>
                  </a:moveTo>
                  <a:lnTo>
                    <a:pt x="6" y="4"/>
                  </a:lnTo>
                  <a:lnTo>
                    <a:pt x="20" y="4"/>
                  </a:lnTo>
                  <a:lnTo>
                    <a:pt x="5" y="0"/>
                  </a:lnTo>
                  <a:lnTo>
                    <a:pt x="0" y="5"/>
                  </a:lnTo>
                  <a:close/>
                </a:path>
              </a:pathLst>
            </a:custGeom>
            <a:solidFill>
              <a:srgbClr val="402000"/>
            </a:solidFill>
            <a:ln>
              <a:noFill/>
            </a:ln>
          </p:spPr>
          <p:txBody>
            <a:bodyPr/>
            <a:p>
              <a:endParaRPr altLang="en-US" b="1" lang="zh-CN">
                <a:solidFill>
                  <a:srgbClr val="000099"/>
                </a:solidFill>
              </a:endParaRPr>
            </a:p>
          </p:txBody>
        </p:sp>
        <p:sp>
          <p:nvSpPr>
            <p:cNvPr id="1049860" name="Freeform 112"/>
            <p:cNvSpPr/>
            <p:nvPr/>
          </p:nvSpPr>
          <p:spPr bwMode="auto">
            <a:xfrm>
              <a:off x="330" y="1838"/>
              <a:ext cx="6" cy="2"/>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p:spPr>
          <p:txBody>
            <a:bodyPr/>
            <a:p>
              <a:endParaRPr altLang="en-US" b="1" lang="zh-CN">
                <a:solidFill>
                  <a:srgbClr val="000099"/>
                </a:solidFill>
              </a:endParaRPr>
            </a:p>
          </p:txBody>
        </p:sp>
        <p:sp>
          <p:nvSpPr>
            <p:cNvPr id="1049861" name="Freeform 113"/>
            <p:cNvSpPr/>
            <p:nvPr/>
          </p:nvSpPr>
          <p:spPr bwMode="auto">
            <a:xfrm>
              <a:off x="340" y="1841"/>
              <a:ext cx="4" cy="1"/>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p:spPr>
          <p:txBody>
            <a:bodyPr/>
            <a:p>
              <a:endParaRPr altLang="en-US" b="1" lang="zh-CN">
                <a:solidFill>
                  <a:srgbClr val="000099"/>
                </a:solidFill>
              </a:endParaRPr>
            </a:p>
          </p:txBody>
        </p:sp>
        <p:sp>
          <p:nvSpPr>
            <p:cNvPr id="1049862" name="Freeform 114"/>
            <p:cNvSpPr/>
            <p:nvPr/>
          </p:nvSpPr>
          <p:spPr bwMode="auto">
            <a:xfrm>
              <a:off x="323" y="1845"/>
              <a:ext cx="6" cy="15"/>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p:spPr>
          <p:txBody>
            <a:bodyPr/>
            <a:p>
              <a:endParaRPr altLang="en-US" b="1" lang="zh-CN">
                <a:solidFill>
                  <a:srgbClr val="000099"/>
                </a:solidFill>
              </a:endParaRPr>
            </a:p>
          </p:txBody>
        </p:sp>
        <p:sp>
          <p:nvSpPr>
            <p:cNvPr id="1049863" name="Freeform 115"/>
            <p:cNvSpPr/>
            <p:nvPr/>
          </p:nvSpPr>
          <p:spPr bwMode="auto">
            <a:xfrm>
              <a:off x="308" y="1839"/>
              <a:ext cx="10" cy="5"/>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p:spPr>
          <p:txBody>
            <a:bodyPr/>
            <a:p>
              <a:endParaRPr altLang="en-US" b="1" lang="zh-CN">
                <a:solidFill>
                  <a:srgbClr val="000099"/>
                </a:solidFill>
              </a:endParaRPr>
            </a:p>
          </p:txBody>
        </p:sp>
        <p:sp>
          <p:nvSpPr>
            <p:cNvPr id="1049864" name="Freeform 116"/>
            <p:cNvSpPr/>
            <p:nvPr/>
          </p:nvSpPr>
          <p:spPr bwMode="auto">
            <a:xfrm>
              <a:off x="321" y="1862"/>
              <a:ext cx="7" cy="7"/>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39" y="0"/>
                  </a:moveTo>
                  <a:lnTo>
                    <a:pt x="20" y="21"/>
                  </a:lnTo>
                  <a:lnTo>
                    <a:pt x="0" y="33"/>
                  </a:lnTo>
                  <a:lnTo>
                    <a:pt x="26" y="25"/>
                  </a:lnTo>
                  <a:lnTo>
                    <a:pt x="39" y="0"/>
                  </a:lnTo>
                  <a:close/>
                </a:path>
              </a:pathLst>
            </a:custGeom>
            <a:solidFill>
              <a:srgbClr val="402000"/>
            </a:solidFill>
            <a:ln>
              <a:noFill/>
            </a:ln>
          </p:spPr>
          <p:txBody>
            <a:bodyPr/>
            <a:p>
              <a:endParaRPr altLang="en-US" b="1" lang="zh-CN">
                <a:solidFill>
                  <a:srgbClr val="000099"/>
                </a:solidFill>
              </a:endParaRPr>
            </a:p>
          </p:txBody>
        </p:sp>
        <p:sp>
          <p:nvSpPr>
            <p:cNvPr id="1049865" name="Freeform 117"/>
            <p:cNvSpPr/>
            <p:nvPr/>
          </p:nvSpPr>
          <p:spPr bwMode="auto">
            <a:xfrm>
              <a:off x="332" y="1858"/>
              <a:ext cx="7" cy="7"/>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p:spPr>
          <p:txBody>
            <a:bodyPr/>
            <a:p>
              <a:endParaRPr altLang="en-US" b="1" lang="zh-CN">
                <a:solidFill>
                  <a:srgbClr val="000099"/>
                </a:solidFill>
              </a:endParaRPr>
            </a:p>
          </p:txBody>
        </p:sp>
        <p:sp>
          <p:nvSpPr>
            <p:cNvPr id="1049866" name="Freeform 118"/>
            <p:cNvSpPr/>
            <p:nvPr/>
          </p:nvSpPr>
          <p:spPr bwMode="auto">
            <a:xfrm>
              <a:off x="278" y="1810"/>
              <a:ext cx="41" cy="31"/>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ln>
          </p:spPr>
          <p:txBody>
            <a:bodyPr/>
            <a:p>
              <a:endParaRPr altLang="en-US" b="1" lang="zh-CN">
                <a:solidFill>
                  <a:srgbClr val="000099"/>
                </a:solidFill>
              </a:endParaRPr>
            </a:p>
          </p:txBody>
        </p:sp>
        <p:sp>
          <p:nvSpPr>
            <p:cNvPr id="1049867" name="Oval 119"/>
            <p:cNvSpPr>
              <a:spLocks noChangeArrowheads="1"/>
            </p:cNvSpPr>
            <p:nvPr/>
          </p:nvSpPr>
          <p:spPr bwMode="auto">
            <a:xfrm>
              <a:off x="304" y="1824"/>
              <a:ext cx="7" cy="9"/>
            </a:xfrm>
            <a:prstGeom prst="ellipse"/>
            <a:solidFill>
              <a:srgbClr val="FFFFFF"/>
            </a:solidFill>
            <a:ln w="3175">
              <a:solidFill>
                <a:srgbClr val="000000"/>
              </a:solidFill>
              <a:round/>
            </a:ln>
          </p:spPr>
          <p:txBody>
            <a:bodyPr/>
            <a:p>
              <a:pPr eaLnBrk="1" hangingPunct="1"/>
              <a:endParaRPr altLang="en-US" b="1" lang="zh-CN">
                <a:solidFill>
                  <a:srgbClr val="000099"/>
                </a:solidFill>
              </a:endParaRPr>
            </a:p>
          </p:txBody>
        </p:sp>
        <p:sp>
          <p:nvSpPr>
            <p:cNvPr id="1049868" name="Freeform 120"/>
            <p:cNvSpPr/>
            <p:nvPr/>
          </p:nvSpPr>
          <p:spPr bwMode="auto">
            <a:xfrm>
              <a:off x="297" y="1826"/>
              <a:ext cx="10" cy="22"/>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ln>
          </p:spPr>
          <p:txBody>
            <a:bodyPr/>
            <a:p>
              <a:endParaRPr altLang="en-US" b="1" lang="zh-CN">
                <a:solidFill>
                  <a:srgbClr val="000099"/>
                </a:solidFill>
              </a:endParaRPr>
            </a:p>
          </p:txBody>
        </p:sp>
        <p:sp>
          <p:nvSpPr>
            <p:cNvPr id="1049869" name="Freeform 121"/>
            <p:cNvSpPr/>
            <p:nvPr/>
          </p:nvSpPr>
          <p:spPr bwMode="auto">
            <a:xfrm>
              <a:off x="301" y="1841"/>
              <a:ext cx="7" cy="7"/>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4" y="0"/>
                  </a:moveTo>
                  <a:lnTo>
                    <a:pt x="35" y="4"/>
                  </a:lnTo>
                  <a:lnTo>
                    <a:pt x="9" y="34"/>
                  </a:lnTo>
                  <a:lnTo>
                    <a:pt x="0" y="26"/>
                  </a:lnTo>
                  <a:lnTo>
                    <a:pt x="24" y="0"/>
                  </a:lnTo>
                  <a:close/>
                </a:path>
              </a:pathLst>
            </a:custGeom>
            <a:solidFill>
              <a:srgbClr val="FFC080"/>
            </a:solidFill>
            <a:ln>
              <a:noFill/>
            </a:ln>
          </p:spPr>
          <p:txBody>
            <a:bodyPr/>
            <a:p>
              <a:endParaRPr altLang="en-US" b="1" lang="zh-CN">
                <a:solidFill>
                  <a:srgbClr val="000099"/>
                </a:solidFill>
              </a:endParaRPr>
            </a:p>
          </p:txBody>
        </p:sp>
        <p:sp>
          <p:nvSpPr>
            <p:cNvPr id="1049870" name="Freeform 122"/>
            <p:cNvSpPr/>
            <p:nvPr/>
          </p:nvSpPr>
          <p:spPr bwMode="auto">
            <a:xfrm>
              <a:off x="312" y="1815"/>
              <a:ext cx="9" cy="20"/>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ln>
          </p:spPr>
          <p:txBody>
            <a:bodyPr/>
            <a:p>
              <a:endParaRPr altLang="en-US" b="1" lang="zh-CN">
                <a:solidFill>
                  <a:srgbClr val="000099"/>
                </a:solidFill>
              </a:endParaRPr>
            </a:p>
          </p:txBody>
        </p:sp>
        <p:sp>
          <p:nvSpPr>
            <p:cNvPr id="1049871" name="Freeform 123"/>
            <p:cNvSpPr/>
            <p:nvPr/>
          </p:nvSpPr>
          <p:spPr bwMode="auto">
            <a:xfrm>
              <a:off x="315" y="1828"/>
              <a:ext cx="5" cy="4"/>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p:spPr>
          <p:txBody>
            <a:bodyPr/>
            <a:p>
              <a:endParaRPr altLang="en-US" b="1" lang="zh-CN">
                <a:solidFill>
                  <a:srgbClr val="000099"/>
                </a:solidFill>
              </a:endParaRPr>
            </a:p>
          </p:txBody>
        </p:sp>
      </p:grpSp>
      <p:grpSp>
        <p:nvGrpSpPr>
          <p:cNvPr id="462" name="Group 124"/>
          <p:cNvGrpSpPr/>
          <p:nvPr/>
        </p:nvGrpSpPr>
        <p:grpSpPr bwMode="auto">
          <a:xfrm>
            <a:off x="750836" y="5437188"/>
            <a:ext cx="239051" cy="112712"/>
            <a:chOff x="375" y="2315"/>
            <a:chExt cx="139" cy="71"/>
          </a:xfrm>
        </p:grpSpPr>
        <p:sp>
          <p:nvSpPr>
            <p:cNvPr id="1049872" name="Freeform 125"/>
            <p:cNvSpPr/>
            <p:nvPr/>
          </p:nvSpPr>
          <p:spPr bwMode="auto">
            <a:xfrm>
              <a:off x="375" y="2315"/>
              <a:ext cx="139" cy="71"/>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ln>
          </p:spPr>
          <p:txBody>
            <a:bodyPr/>
            <a:p>
              <a:endParaRPr altLang="en-US" b="1" lang="zh-CN">
                <a:solidFill>
                  <a:srgbClr val="000099"/>
                </a:solidFill>
              </a:endParaRPr>
            </a:p>
          </p:txBody>
        </p:sp>
        <p:sp>
          <p:nvSpPr>
            <p:cNvPr id="1049873" name="Freeform 126"/>
            <p:cNvSpPr/>
            <p:nvPr/>
          </p:nvSpPr>
          <p:spPr bwMode="auto">
            <a:xfrm>
              <a:off x="421" y="2341"/>
              <a:ext cx="42" cy="22"/>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p:spPr>
          <p:txBody>
            <a:bodyPr/>
            <a:p>
              <a:endParaRPr altLang="en-US" b="1" lang="zh-CN">
                <a:solidFill>
                  <a:srgbClr val="000099"/>
                </a:solidFill>
              </a:endParaRPr>
            </a:p>
          </p:txBody>
        </p:sp>
        <p:sp>
          <p:nvSpPr>
            <p:cNvPr id="1049874" name="Freeform 127"/>
            <p:cNvSpPr/>
            <p:nvPr/>
          </p:nvSpPr>
          <p:spPr bwMode="auto">
            <a:xfrm>
              <a:off x="463" y="2356"/>
              <a:ext cx="46" cy="13"/>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p:spPr>
          <p:txBody>
            <a:bodyPr/>
            <a:p>
              <a:endParaRPr altLang="en-US" b="1" lang="zh-CN">
                <a:solidFill>
                  <a:srgbClr val="000099"/>
                </a:solidFill>
              </a:endParaRPr>
            </a:p>
          </p:txBody>
        </p:sp>
        <p:sp>
          <p:nvSpPr>
            <p:cNvPr id="1049875" name="Freeform 128"/>
            <p:cNvSpPr/>
            <p:nvPr/>
          </p:nvSpPr>
          <p:spPr bwMode="auto">
            <a:xfrm>
              <a:off x="376" y="2341"/>
              <a:ext cx="134" cy="4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p:spPr>
          <p:txBody>
            <a:bodyPr/>
            <a:p>
              <a:endParaRPr altLang="en-US" b="1" lang="zh-CN">
                <a:solidFill>
                  <a:srgbClr val="000099"/>
                </a:solidFill>
              </a:endParaRPr>
            </a:p>
          </p:txBody>
        </p:sp>
        <p:sp>
          <p:nvSpPr>
            <p:cNvPr id="1049876" name="Freeform 129"/>
            <p:cNvSpPr/>
            <p:nvPr/>
          </p:nvSpPr>
          <p:spPr bwMode="auto">
            <a:xfrm>
              <a:off x="386" y="2317"/>
              <a:ext cx="44" cy="34"/>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p:spPr>
          <p:txBody>
            <a:bodyPr/>
            <a:p>
              <a:endParaRPr altLang="en-US" b="1" lang="zh-CN">
                <a:solidFill>
                  <a:srgbClr val="000099"/>
                </a:solidFill>
              </a:endParaRPr>
            </a:p>
          </p:txBody>
        </p:sp>
      </p:grpSp>
      <p:grpSp>
        <p:nvGrpSpPr>
          <p:cNvPr id="463" name="Group 130"/>
          <p:cNvGrpSpPr/>
          <p:nvPr/>
        </p:nvGrpSpPr>
        <p:grpSpPr bwMode="auto">
          <a:xfrm>
            <a:off x="755996" y="5240339"/>
            <a:ext cx="99748" cy="225425"/>
            <a:chOff x="378" y="2191"/>
            <a:chExt cx="58" cy="142"/>
          </a:xfrm>
        </p:grpSpPr>
        <p:sp>
          <p:nvSpPr>
            <p:cNvPr id="1049877" name="Freeform 131"/>
            <p:cNvSpPr/>
            <p:nvPr/>
          </p:nvSpPr>
          <p:spPr bwMode="auto">
            <a:xfrm>
              <a:off x="378" y="2191"/>
              <a:ext cx="58" cy="142"/>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ln>
          </p:spPr>
          <p:txBody>
            <a:bodyPr/>
            <a:p>
              <a:endParaRPr altLang="en-US" b="1" lang="zh-CN">
                <a:solidFill>
                  <a:srgbClr val="000099"/>
                </a:solidFill>
              </a:endParaRPr>
            </a:p>
          </p:txBody>
        </p:sp>
        <p:sp>
          <p:nvSpPr>
            <p:cNvPr id="1049878" name="Freeform 132"/>
            <p:cNvSpPr/>
            <p:nvPr/>
          </p:nvSpPr>
          <p:spPr bwMode="auto">
            <a:xfrm>
              <a:off x="383" y="2193"/>
              <a:ext cx="50" cy="136"/>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p:spPr>
          <p:txBody>
            <a:bodyPr/>
            <a:p>
              <a:endParaRPr altLang="en-US" b="1" lang="zh-CN">
                <a:solidFill>
                  <a:srgbClr val="000099"/>
                </a:solidFill>
              </a:endParaRPr>
            </a:p>
          </p:txBody>
        </p:sp>
      </p:grpSp>
      <p:grpSp>
        <p:nvGrpSpPr>
          <p:cNvPr id="464" name="Group 133"/>
          <p:cNvGrpSpPr/>
          <p:nvPr/>
        </p:nvGrpSpPr>
        <p:grpSpPr bwMode="auto">
          <a:xfrm>
            <a:off x="807589" y="5468938"/>
            <a:ext cx="242491" cy="112712"/>
            <a:chOff x="408" y="2335"/>
            <a:chExt cx="141" cy="71"/>
          </a:xfrm>
        </p:grpSpPr>
        <p:sp>
          <p:nvSpPr>
            <p:cNvPr id="1049879" name="Freeform 134"/>
            <p:cNvSpPr/>
            <p:nvPr/>
          </p:nvSpPr>
          <p:spPr bwMode="auto">
            <a:xfrm>
              <a:off x="408" y="2335"/>
              <a:ext cx="141" cy="71"/>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ln>
          </p:spPr>
          <p:txBody>
            <a:bodyPr/>
            <a:p>
              <a:endParaRPr altLang="en-US" b="1" lang="zh-CN">
                <a:solidFill>
                  <a:srgbClr val="000099"/>
                </a:solidFill>
              </a:endParaRPr>
            </a:p>
          </p:txBody>
        </p:sp>
        <p:sp>
          <p:nvSpPr>
            <p:cNvPr id="1049880" name="Freeform 135"/>
            <p:cNvSpPr/>
            <p:nvPr/>
          </p:nvSpPr>
          <p:spPr bwMode="auto">
            <a:xfrm>
              <a:off x="455" y="2361"/>
              <a:ext cx="42" cy="22"/>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p:spPr>
          <p:txBody>
            <a:bodyPr/>
            <a:p>
              <a:endParaRPr altLang="en-US" b="1" lang="zh-CN">
                <a:solidFill>
                  <a:srgbClr val="000099"/>
                </a:solidFill>
              </a:endParaRPr>
            </a:p>
          </p:txBody>
        </p:sp>
        <p:sp>
          <p:nvSpPr>
            <p:cNvPr id="1049881" name="Freeform 136"/>
            <p:cNvSpPr/>
            <p:nvPr/>
          </p:nvSpPr>
          <p:spPr bwMode="auto">
            <a:xfrm>
              <a:off x="497" y="2377"/>
              <a:ext cx="47" cy="13"/>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p:spPr>
          <p:txBody>
            <a:bodyPr/>
            <a:p>
              <a:endParaRPr altLang="en-US" b="1" lang="zh-CN">
                <a:solidFill>
                  <a:srgbClr val="000099"/>
                </a:solidFill>
              </a:endParaRPr>
            </a:p>
          </p:txBody>
        </p:sp>
        <p:sp>
          <p:nvSpPr>
            <p:cNvPr id="1049882" name="Freeform 137"/>
            <p:cNvSpPr/>
            <p:nvPr/>
          </p:nvSpPr>
          <p:spPr bwMode="auto">
            <a:xfrm>
              <a:off x="410" y="2361"/>
              <a:ext cx="135" cy="42"/>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p:spPr>
          <p:txBody>
            <a:bodyPr/>
            <a:p>
              <a:endParaRPr altLang="en-US" b="1" lang="zh-CN">
                <a:solidFill>
                  <a:srgbClr val="000099"/>
                </a:solidFill>
              </a:endParaRPr>
            </a:p>
          </p:txBody>
        </p:sp>
        <p:sp>
          <p:nvSpPr>
            <p:cNvPr id="1049883" name="Freeform 138"/>
            <p:cNvSpPr/>
            <p:nvPr/>
          </p:nvSpPr>
          <p:spPr bwMode="auto">
            <a:xfrm>
              <a:off x="419" y="2337"/>
              <a:ext cx="45" cy="34"/>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p:spPr>
          <p:txBody>
            <a:bodyPr/>
            <a:p>
              <a:endParaRPr altLang="en-US" b="1" lang="zh-CN">
                <a:solidFill>
                  <a:srgbClr val="000099"/>
                </a:solidFill>
              </a:endParaRPr>
            </a:p>
          </p:txBody>
        </p:sp>
      </p:grpSp>
      <p:sp>
        <p:nvSpPr>
          <p:cNvPr id="1049884" name="Oval 139"/>
          <p:cNvSpPr>
            <a:spLocks noChangeArrowheads="1"/>
          </p:cNvSpPr>
          <p:nvPr/>
        </p:nvSpPr>
        <p:spPr bwMode="auto">
          <a:xfrm>
            <a:off x="446433" y="5470525"/>
            <a:ext cx="287206" cy="103188"/>
          </a:xfrm>
          <a:prstGeom prst="ellipse"/>
          <a:solidFill>
            <a:srgbClr val="606060"/>
          </a:solidFill>
          <a:ln w="3175">
            <a:solidFill>
              <a:srgbClr val="000000"/>
            </a:solidFill>
            <a:round/>
          </a:ln>
        </p:spPr>
        <p:txBody>
          <a:bodyPr/>
          <a:p>
            <a:pPr eaLnBrk="1" hangingPunct="1"/>
            <a:endParaRPr altLang="en-US" b="1" lang="zh-CN">
              <a:solidFill>
                <a:srgbClr val="000099"/>
              </a:solidFill>
            </a:endParaRPr>
          </a:p>
        </p:txBody>
      </p:sp>
      <p:sp>
        <p:nvSpPr>
          <p:cNvPr id="1049885" name="Rectangle 140"/>
          <p:cNvSpPr>
            <a:spLocks noChangeArrowheads="1"/>
          </p:cNvSpPr>
          <p:nvPr/>
        </p:nvSpPr>
        <p:spPr bwMode="auto">
          <a:xfrm>
            <a:off x="551340" y="5265738"/>
            <a:ext cx="75671" cy="234950"/>
          </a:xfrm>
          <a:prstGeom prst="rect"/>
          <a:solidFill>
            <a:srgbClr val="606060"/>
          </a:solidFill>
          <a:ln w="3175">
            <a:solidFill>
              <a:srgbClr val="000000"/>
            </a:solidFill>
            <a:miter lim="800000"/>
          </a:ln>
        </p:spPr>
        <p:txBody>
          <a:bodyPr/>
          <a:p>
            <a:pPr eaLnBrk="1" hangingPunct="1"/>
            <a:endParaRPr altLang="en-US" b="1" lang="zh-CN">
              <a:solidFill>
                <a:srgbClr val="000099"/>
              </a:solidFill>
            </a:endParaRPr>
          </a:p>
        </p:txBody>
      </p:sp>
      <p:grpSp>
        <p:nvGrpSpPr>
          <p:cNvPr id="465" name="Group 141"/>
          <p:cNvGrpSpPr/>
          <p:nvPr/>
        </p:nvGrpSpPr>
        <p:grpSpPr bwMode="auto">
          <a:xfrm>
            <a:off x="418916" y="5176839"/>
            <a:ext cx="380075" cy="122237"/>
            <a:chOff x="182" y="2151"/>
            <a:chExt cx="221" cy="77"/>
          </a:xfrm>
        </p:grpSpPr>
        <p:sp>
          <p:nvSpPr>
            <p:cNvPr id="1049886" name="Freeform 142"/>
            <p:cNvSpPr/>
            <p:nvPr/>
          </p:nvSpPr>
          <p:spPr bwMode="auto">
            <a:xfrm>
              <a:off x="182" y="2151"/>
              <a:ext cx="221" cy="77"/>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ln>
          </p:spPr>
          <p:txBody>
            <a:bodyPr/>
            <a:p>
              <a:endParaRPr altLang="en-US" b="1" lang="zh-CN">
                <a:solidFill>
                  <a:srgbClr val="000099"/>
                </a:solidFill>
              </a:endParaRPr>
            </a:p>
          </p:txBody>
        </p:sp>
        <p:sp>
          <p:nvSpPr>
            <p:cNvPr id="1049887" name="Freeform 143"/>
            <p:cNvSpPr/>
            <p:nvPr/>
          </p:nvSpPr>
          <p:spPr bwMode="auto">
            <a:xfrm>
              <a:off x="187" y="2180"/>
              <a:ext cx="211" cy="45"/>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p:spPr>
          <p:txBody>
            <a:bodyPr/>
            <a:p>
              <a:endParaRPr altLang="en-US" b="1" lang="zh-CN">
                <a:solidFill>
                  <a:srgbClr val="000099"/>
                </a:solidFill>
              </a:endParaRPr>
            </a:p>
          </p:txBody>
        </p:sp>
      </p:grpSp>
      <p:sp>
        <p:nvSpPr>
          <p:cNvPr id="1049888" name="Freeform 144"/>
          <p:cNvSpPr/>
          <p:nvPr/>
        </p:nvSpPr>
        <p:spPr bwMode="auto">
          <a:xfrm>
            <a:off x="406879" y="5048250"/>
            <a:ext cx="519377" cy="444500"/>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ln>
        </p:spPr>
        <p:txBody>
          <a:bodyPr/>
          <a:p>
            <a:endParaRPr altLang="en-US" b="1" lang="zh-CN">
              <a:solidFill>
                <a:srgbClr val="000099"/>
              </a:solidFill>
            </a:endParaRPr>
          </a:p>
        </p:txBody>
      </p:sp>
      <p:sp>
        <p:nvSpPr>
          <p:cNvPr id="1049889" name="Freeform 145"/>
          <p:cNvSpPr/>
          <p:nvPr/>
        </p:nvSpPr>
        <p:spPr bwMode="auto">
          <a:xfrm>
            <a:off x="413757" y="5065714"/>
            <a:ext cx="507338" cy="420687"/>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p:spPr>
        <p:txBody>
          <a:bodyPr/>
          <a:p>
            <a:endParaRPr altLang="en-US" b="1" lang="zh-CN">
              <a:solidFill>
                <a:srgbClr val="000099"/>
              </a:solidFill>
            </a:endParaRPr>
          </a:p>
        </p:txBody>
      </p:sp>
      <p:sp>
        <p:nvSpPr>
          <p:cNvPr id="1049890" name="Freeform 146"/>
          <p:cNvSpPr/>
          <p:nvPr/>
        </p:nvSpPr>
        <p:spPr bwMode="auto">
          <a:xfrm>
            <a:off x="484268" y="5135563"/>
            <a:ext cx="68792" cy="11112"/>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 h="33">
                <a:moveTo>
                  <a:pt x="0" y="0"/>
                </a:moveTo>
                <a:lnTo>
                  <a:pt x="93" y="33"/>
                </a:lnTo>
                <a:lnTo>
                  <a:pt x="199" y="25"/>
                </a:lnTo>
                <a:lnTo>
                  <a:pt x="0" y="0"/>
                </a:lnTo>
                <a:close/>
              </a:path>
            </a:pathLst>
          </a:custGeom>
          <a:solidFill>
            <a:srgbClr val="606060"/>
          </a:solidFill>
          <a:ln>
            <a:noFill/>
          </a:ln>
        </p:spPr>
        <p:txBody>
          <a:bodyPr/>
          <a:p>
            <a:endParaRPr altLang="en-US" b="1" lang="zh-CN">
              <a:solidFill>
                <a:srgbClr val="000099"/>
              </a:solidFill>
            </a:endParaRPr>
          </a:p>
        </p:txBody>
      </p:sp>
      <p:sp>
        <p:nvSpPr>
          <p:cNvPr id="1049891" name="Freeform 147"/>
          <p:cNvSpPr/>
          <p:nvPr/>
        </p:nvSpPr>
        <p:spPr bwMode="auto">
          <a:xfrm>
            <a:off x="415477" y="5118100"/>
            <a:ext cx="42995" cy="12700"/>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0">
                <a:moveTo>
                  <a:pt x="0" y="0"/>
                </a:moveTo>
                <a:lnTo>
                  <a:pt x="32" y="25"/>
                </a:lnTo>
                <a:lnTo>
                  <a:pt x="122" y="38"/>
                </a:lnTo>
                <a:lnTo>
                  <a:pt x="30" y="40"/>
                </a:lnTo>
                <a:lnTo>
                  <a:pt x="0" y="0"/>
                </a:lnTo>
                <a:close/>
              </a:path>
            </a:pathLst>
          </a:custGeom>
          <a:solidFill>
            <a:srgbClr val="606060"/>
          </a:solidFill>
          <a:ln>
            <a:noFill/>
          </a:ln>
        </p:spPr>
        <p:txBody>
          <a:bodyPr/>
          <a:p>
            <a:endParaRPr altLang="en-US" b="1" lang="zh-CN">
              <a:solidFill>
                <a:srgbClr val="000099"/>
              </a:solidFill>
            </a:endParaRPr>
          </a:p>
        </p:txBody>
      </p:sp>
      <p:sp>
        <p:nvSpPr>
          <p:cNvPr id="1049892" name="Freeform 148"/>
          <p:cNvSpPr/>
          <p:nvPr/>
        </p:nvSpPr>
        <p:spPr bwMode="auto">
          <a:xfrm>
            <a:off x="590896" y="5108575"/>
            <a:ext cx="65352" cy="31750"/>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p:spPr>
        <p:txBody>
          <a:bodyPr/>
          <a:p>
            <a:endParaRPr altLang="en-US" b="1" lang="zh-CN">
              <a:solidFill>
                <a:srgbClr val="000099"/>
              </a:solidFill>
            </a:endParaRPr>
          </a:p>
        </p:txBody>
      </p:sp>
      <p:sp>
        <p:nvSpPr>
          <p:cNvPr id="1049893" name="Freeform 149"/>
          <p:cNvSpPr/>
          <p:nvPr/>
        </p:nvSpPr>
        <p:spPr bwMode="auto">
          <a:xfrm>
            <a:off x="656248" y="5181601"/>
            <a:ext cx="209815" cy="47625"/>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p:spPr>
        <p:txBody>
          <a:bodyPr/>
          <a:p>
            <a:endParaRPr altLang="en-US" b="1" lang="zh-CN">
              <a:solidFill>
                <a:srgbClr val="000099"/>
              </a:solidFill>
            </a:endParaRPr>
          </a:p>
        </p:txBody>
      </p:sp>
      <p:sp>
        <p:nvSpPr>
          <p:cNvPr id="1049894" name="Freeform 150"/>
          <p:cNvSpPr/>
          <p:nvPr/>
        </p:nvSpPr>
        <p:spPr bwMode="auto">
          <a:xfrm>
            <a:off x="446433" y="4530725"/>
            <a:ext cx="182298" cy="184150"/>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ln>
        </p:spPr>
        <p:txBody>
          <a:bodyPr/>
          <a:p>
            <a:endParaRPr altLang="en-US" b="1" lang="zh-CN">
              <a:solidFill>
                <a:srgbClr val="000099"/>
              </a:solidFill>
            </a:endParaRPr>
          </a:p>
        </p:txBody>
      </p:sp>
      <p:sp>
        <p:nvSpPr>
          <p:cNvPr id="1049895" name="Freeform 151"/>
          <p:cNvSpPr/>
          <p:nvPr/>
        </p:nvSpPr>
        <p:spPr bwMode="auto">
          <a:xfrm>
            <a:off x="608093" y="4641850"/>
            <a:ext cx="10319" cy="1588"/>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p:spPr>
        <p:txBody>
          <a:bodyPr/>
          <a:p>
            <a:endParaRPr altLang="en-US" b="1" lang="zh-CN">
              <a:solidFill>
                <a:srgbClr val="000099"/>
              </a:solidFill>
            </a:endParaRPr>
          </a:p>
        </p:txBody>
      </p:sp>
      <p:sp>
        <p:nvSpPr>
          <p:cNvPr id="1049896" name="Freeform 152"/>
          <p:cNvSpPr/>
          <p:nvPr/>
        </p:nvSpPr>
        <p:spPr bwMode="auto">
          <a:xfrm>
            <a:off x="604654" y="4635500"/>
            <a:ext cx="3440" cy="6350"/>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p:spPr>
        <p:txBody>
          <a:bodyPr/>
          <a:p>
            <a:endParaRPr altLang="en-US" b="1" lang="zh-CN">
              <a:solidFill>
                <a:srgbClr val="000099"/>
              </a:solidFill>
            </a:endParaRPr>
          </a:p>
        </p:txBody>
      </p:sp>
      <p:sp>
        <p:nvSpPr>
          <p:cNvPr id="1049897" name="Freeform 153"/>
          <p:cNvSpPr/>
          <p:nvPr/>
        </p:nvSpPr>
        <p:spPr bwMode="auto">
          <a:xfrm>
            <a:off x="596055" y="4613275"/>
            <a:ext cx="5159" cy="12700"/>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2">
                <a:moveTo>
                  <a:pt x="0" y="0"/>
                </a:moveTo>
                <a:lnTo>
                  <a:pt x="9" y="24"/>
                </a:lnTo>
                <a:lnTo>
                  <a:pt x="13" y="42"/>
                </a:lnTo>
                <a:lnTo>
                  <a:pt x="6" y="30"/>
                </a:lnTo>
                <a:lnTo>
                  <a:pt x="0" y="0"/>
                </a:lnTo>
                <a:close/>
              </a:path>
            </a:pathLst>
          </a:custGeom>
          <a:solidFill>
            <a:srgbClr val="402000"/>
          </a:solidFill>
          <a:ln>
            <a:noFill/>
          </a:ln>
        </p:spPr>
        <p:txBody>
          <a:bodyPr/>
          <a:p>
            <a:endParaRPr altLang="en-US" b="1" lang="zh-CN">
              <a:solidFill>
                <a:srgbClr val="000099"/>
              </a:solidFill>
            </a:endParaRPr>
          </a:p>
        </p:txBody>
      </p:sp>
      <p:sp>
        <p:nvSpPr>
          <p:cNvPr id="1049898" name="Freeform 154"/>
          <p:cNvSpPr/>
          <p:nvPr/>
        </p:nvSpPr>
        <p:spPr bwMode="auto">
          <a:xfrm>
            <a:off x="577137" y="4598988"/>
            <a:ext cx="20638" cy="11112"/>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p:spPr>
        <p:txBody>
          <a:bodyPr/>
          <a:p>
            <a:endParaRPr altLang="en-US" b="1" lang="zh-CN">
              <a:solidFill>
                <a:srgbClr val="000099"/>
              </a:solidFill>
            </a:endParaRPr>
          </a:p>
        </p:txBody>
      </p:sp>
      <p:sp>
        <p:nvSpPr>
          <p:cNvPr id="1049899" name="Freeform 155"/>
          <p:cNvSpPr/>
          <p:nvPr/>
        </p:nvSpPr>
        <p:spPr bwMode="auto">
          <a:xfrm>
            <a:off x="568538" y="4581526"/>
            <a:ext cx="34396" cy="11113"/>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p:spPr>
        <p:txBody>
          <a:bodyPr/>
          <a:p>
            <a:endParaRPr altLang="en-US" b="1" lang="zh-CN">
              <a:solidFill>
                <a:srgbClr val="000099"/>
              </a:solidFill>
            </a:endParaRPr>
          </a:p>
        </p:txBody>
      </p:sp>
      <p:sp>
        <p:nvSpPr>
          <p:cNvPr id="1049900" name="Freeform 156"/>
          <p:cNvSpPr/>
          <p:nvPr/>
        </p:nvSpPr>
        <p:spPr bwMode="auto">
          <a:xfrm>
            <a:off x="508346" y="4597401"/>
            <a:ext cx="18918" cy="34925"/>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p:spPr>
        <p:txBody>
          <a:bodyPr/>
          <a:p>
            <a:endParaRPr altLang="en-US" b="1" lang="zh-CN">
              <a:solidFill>
                <a:srgbClr val="000099"/>
              </a:solidFill>
            </a:endParaRPr>
          </a:p>
        </p:txBody>
      </p:sp>
      <p:sp>
        <p:nvSpPr>
          <p:cNvPr id="1049901" name="Freeform 157"/>
          <p:cNvSpPr/>
          <p:nvPr/>
        </p:nvSpPr>
        <p:spPr bwMode="auto">
          <a:xfrm>
            <a:off x="501467" y="4591051"/>
            <a:ext cx="30956" cy="49213"/>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p:spPr>
        <p:txBody>
          <a:bodyPr/>
          <a:p>
            <a:endParaRPr altLang="en-US" b="1" lang="zh-CN">
              <a:solidFill>
                <a:srgbClr val="000099"/>
              </a:solidFill>
            </a:endParaRPr>
          </a:p>
        </p:txBody>
      </p:sp>
      <p:sp>
        <p:nvSpPr>
          <p:cNvPr id="1049902" name="Freeform 158"/>
          <p:cNvSpPr/>
          <p:nvPr/>
        </p:nvSpPr>
        <p:spPr bwMode="auto">
          <a:xfrm>
            <a:off x="520385" y="4643439"/>
            <a:ext cx="29236" cy="41275"/>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p:spPr>
        <p:txBody>
          <a:bodyPr/>
          <a:p>
            <a:endParaRPr altLang="en-US" b="1" lang="zh-CN">
              <a:solidFill>
                <a:srgbClr val="000099"/>
              </a:solidFill>
            </a:endParaRPr>
          </a:p>
        </p:txBody>
      </p:sp>
      <p:sp>
        <p:nvSpPr>
          <p:cNvPr id="1049903" name="Freeform 159"/>
          <p:cNvSpPr/>
          <p:nvPr/>
        </p:nvSpPr>
        <p:spPr bwMode="auto">
          <a:xfrm>
            <a:off x="432675" y="4505325"/>
            <a:ext cx="163381" cy="152400"/>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p:spPr>
        <p:txBody>
          <a:bodyPr/>
          <a:p>
            <a:endParaRPr altLang="en-US" b="1" lang="zh-CN">
              <a:solidFill>
                <a:srgbClr val="000099"/>
              </a:solidFill>
            </a:endParaRPr>
          </a:p>
        </p:txBody>
      </p:sp>
      <p:sp>
        <p:nvSpPr>
          <p:cNvPr id="1049904" name="Freeform 160"/>
          <p:cNvSpPr/>
          <p:nvPr/>
        </p:nvSpPr>
        <p:spPr bwMode="auto">
          <a:xfrm>
            <a:off x="436114" y="4506913"/>
            <a:ext cx="156502" cy="146050"/>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a:noFill/>
          </a:ln>
        </p:spPr>
        <p:txBody>
          <a:bodyPr/>
          <a:p>
            <a:endParaRPr altLang="en-US" b="1" lang="zh-CN">
              <a:solidFill>
                <a:srgbClr val="000099"/>
              </a:solidFill>
            </a:endParaRPr>
          </a:p>
        </p:txBody>
      </p:sp>
      <p:grpSp>
        <p:nvGrpSpPr>
          <p:cNvPr id="466" name="Group 161"/>
          <p:cNvGrpSpPr/>
          <p:nvPr/>
        </p:nvGrpSpPr>
        <p:grpSpPr bwMode="auto">
          <a:xfrm>
            <a:off x="754276" y="4876800"/>
            <a:ext cx="170259" cy="96838"/>
            <a:chOff x="377" y="1962"/>
            <a:chExt cx="99" cy="61"/>
          </a:xfrm>
        </p:grpSpPr>
        <p:sp>
          <p:nvSpPr>
            <p:cNvPr id="1049905" name="Freeform 162"/>
            <p:cNvSpPr/>
            <p:nvPr/>
          </p:nvSpPr>
          <p:spPr bwMode="auto">
            <a:xfrm>
              <a:off x="377" y="1962"/>
              <a:ext cx="99" cy="61"/>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ln>
          </p:spPr>
          <p:txBody>
            <a:bodyPr/>
            <a:p>
              <a:endParaRPr altLang="en-US" b="1" lang="zh-CN">
                <a:solidFill>
                  <a:srgbClr val="000099"/>
                </a:solidFill>
              </a:endParaRPr>
            </a:p>
          </p:txBody>
        </p:sp>
        <p:sp>
          <p:nvSpPr>
            <p:cNvPr id="1049906" name="Freeform 163"/>
            <p:cNvSpPr/>
            <p:nvPr/>
          </p:nvSpPr>
          <p:spPr bwMode="auto">
            <a:xfrm>
              <a:off x="439" y="1973"/>
              <a:ext cx="32" cy="7"/>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p:spPr>
          <p:txBody>
            <a:bodyPr/>
            <a:p>
              <a:endParaRPr altLang="en-US" b="1" lang="zh-CN">
                <a:solidFill>
                  <a:srgbClr val="000099"/>
                </a:solidFill>
              </a:endParaRPr>
            </a:p>
          </p:txBody>
        </p:sp>
        <p:sp>
          <p:nvSpPr>
            <p:cNvPr id="1049907" name="Freeform 164"/>
            <p:cNvSpPr/>
            <p:nvPr/>
          </p:nvSpPr>
          <p:spPr bwMode="auto">
            <a:xfrm>
              <a:off x="427" y="1965"/>
              <a:ext cx="27" cy="5"/>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p:spPr>
          <p:txBody>
            <a:bodyPr/>
            <a:p>
              <a:endParaRPr altLang="en-US" b="1" lang="zh-CN">
                <a:solidFill>
                  <a:srgbClr val="000099"/>
                </a:solidFill>
              </a:endParaRPr>
            </a:p>
          </p:txBody>
        </p:sp>
        <p:sp>
          <p:nvSpPr>
            <p:cNvPr id="1049908" name="Freeform 165"/>
            <p:cNvSpPr/>
            <p:nvPr/>
          </p:nvSpPr>
          <p:spPr bwMode="auto">
            <a:xfrm>
              <a:off x="438" y="1984"/>
              <a:ext cx="11" cy="2"/>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p:spPr>
          <p:txBody>
            <a:bodyPr/>
            <a:p>
              <a:endParaRPr altLang="en-US" b="1" lang="zh-CN">
                <a:solidFill>
                  <a:srgbClr val="000099"/>
                </a:solidFill>
              </a:endParaRPr>
            </a:p>
          </p:txBody>
        </p:sp>
        <p:sp>
          <p:nvSpPr>
            <p:cNvPr id="1049909" name="Freeform 166"/>
            <p:cNvSpPr/>
            <p:nvPr/>
          </p:nvSpPr>
          <p:spPr bwMode="auto">
            <a:xfrm>
              <a:off x="469" y="1982"/>
              <a:ext cx="3" cy="4"/>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3">
                  <a:moveTo>
                    <a:pt x="0" y="0"/>
                  </a:moveTo>
                  <a:lnTo>
                    <a:pt x="0" y="6"/>
                  </a:lnTo>
                  <a:lnTo>
                    <a:pt x="2" y="18"/>
                  </a:lnTo>
                  <a:lnTo>
                    <a:pt x="11" y="23"/>
                  </a:lnTo>
                  <a:lnTo>
                    <a:pt x="0" y="0"/>
                  </a:lnTo>
                  <a:close/>
                </a:path>
              </a:pathLst>
            </a:custGeom>
            <a:solidFill>
              <a:srgbClr val="402000"/>
            </a:solidFill>
            <a:ln>
              <a:noFill/>
            </a:ln>
          </p:spPr>
          <p:txBody>
            <a:bodyPr/>
            <a:p>
              <a:endParaRPr altLang="en-US" b="1" lang="zh-CN">
                <a:solidFill>
                  <a:srgbClr val="000099"/>
                </a:solidFill>
              </a:endParaRPr>
            </a:p>
          </p:txBody>
        </p:sp>
        <p:sp>
          <p:nvSpPr>
            <p:cNvPr id="1049910" name="Freeform 167"/>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3">
                  <a:moveTo>
                    <a:pt x="0" y="0"/>
                  </a:moveTo>
                  <a:lnTo>
                    <a:pt x="3" y="7"/>
                  </a:lnTo>
                  <a:lnTo>
                    <a:pt x="11" y="13"/>
                  </a:lnTo>
                  <a:lnTo>
                    <a:pt x="0" y="0"/>
                  </a:lnTo>
                  <a:close/>
                </a:path>
              </a:pathLst>
            </a:custGeom>
            <a:solidFill>
              <a:srgbClr val="402000"/>
            </a:solidFill>
            <a:ln>
              <a:noFill/>
            </a:ln>
          </p:spPr>
          <p:txBody>
            <a:bodyPr/>
            <a:p>
              <a:endParaRPr altLang="en-US" b="1" lang="zh-CN">
                <a:solidFill>
                  <a:srgbClr val="000099"/>
                </a:solidFill>
              </a:endParaRPr>
            </a:p>
          </p:txBody>
        </p:sp>
        <p:sp>
          <p:nvSpPr>
            <p:cNvPr id="1049911" name="Freeform 168"/>
            <p:cNvSpPr/>
            <p:nvPr/>
          </p:nvSpPr>
          <p:spPr bwMode="auto">
            <a:xfrm>
              <a:off x="423" y="1977"/>
              <a:ext cx="5" cy="6"/>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5" y="0"/>
                  </a:moveTo>
                  <a:lnTo>
                    <a:pt x="21" y="9"/>
                  </a:lnTo>
                  <a:lnTo>
                    <a:pt x="21" y="17"/>
                  </a:lnTo>
                  <a:lnTo>
                    <a:pt x="0" y="29"/>
                  </a:lnTo>
                  <a:lnTo>
                    <a:pt x="25" y="0"/>
                  </a:lnTo>
                  <a:close/>
                </a:path>
              </a:pathLst>
            </a:custGeom>
            <a:solidFill>
              <a:srgbClr val="402000"/>
            </a:solidFill>
            <a:ln>
              <a:noFill/>
            </a:ln>
          </p:spPr>
          <p:txBody>
            <a:bodyPr/>
            <a:p>
              <a:endParaRPr altLang="en-US" b="1" lang="zh-CN">
                <a:solidFill>
                  <a:srgbClr val="000099"/>
                </a:solidFill>
              </a:endParaRPr>
            </a:p>
          </p:txBody>
        </p:sp>
        <p:sp>
          <p:nvSpPr>
            <p:cNvPr id="1049912" name="Freeform 169"/>
            <p:cNvSpPr/>
            <p:nvPr/>
          </p:nvSpPr>
          <p:spPr bwMode="auto">
            <a:xfrm>
              <a:off x="403" y="1977"/>
              <a:ext cx="16" cy="1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p:spPr>
          <p:txBody>
            <a:bodyPr/>
            <a:p>
              <a:endParaRPr altLang="en-US" b="1" lang="zh-CN">
                <a:solidFill>
                  <a:srgbClr val="000099"/>
                </a:solidFill>
              </a:endParaRPr>
            </a:p>
          </p:txBody>
        </p:sp>
        <p:sp>
          <p:nvSpPr>
            <p:cNvPr id="1049913" name="Freeform 170"/>
            <p:cNvSpPr/>
            <p:nvPr/>
          </p:nvSpPr>
          <p:spPr bwMode="auto">
            <a:xfrm>
              <a:off x="395" y="2000"/>
              <a:ext cx="4" cy="12"/>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p:spPr>
          <p:txBody>
            <a:bodyPr/>
            <a:p>
              <a:endParaRPr altLang="en-US" b="1" lang="zh-CN">
                <a:solidFill>
                  <a:srgbClr val="000099"/>
                </a:solidFill>
              </a:endParaRPr>
            </a:p>
          </p:txBody>
        </p:sp>
        <p:sp>
          <p:nvSpPr>
            <p:cNvPr id="1049914" name="Freeform 171"/>
            <p:cNvSpPr/>
            <p:nvPr/>
          </p:nvSpPr>
          <p:spPr bwMode="auto">
            <a:xfrm>
              <a:off x="432" y="1988"/>
              <a:ext cx="2" cy="4"/>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1">
                  <a:moveTo>
                    <a:pt x="2" y="0"/>
                  </a:moveTo>
                  <a:lnTo>
                    <a:pt x="0" y="9"/>
                  </a:lnTo>
                  <a:lnTo>
                    <a:pt x="9" y="21"/>
                  </a:lnTo>
                  <a:lnTo>
                    <a:pt x="2" y="0"/>
                  </a:lnTo>
                  <a:close/>
                </a:path>
              </a:pathLst>
            </a:custGeom>
            <a:solidFill>
              <a:srgbClr val="402000"/>
            </a:solidFill>
            <a:ln>
              <a:noFill/>
            </a:ln>
          </p:spPr>
          <p:txBody>
            <a:bodyPr/>
            <a:p>
              <a:endParaRPr altLang="en-US" b="1" lang="zh-CN">
                <a:solidFill>
                  <a:srgbClr val="000099"/>
                </a:solidFill>
              </a:endParaRPr>
            </a:p>
          </p:txBody>
        </p:sp>
      </p:grpSp>
      <p:grpSp>
        <p:nvGrpSpPr>
          <p:cNvPr id="467" name="Group 172"/>
          <p:cNvGrpSpPr/>
          <p:nvPr/>
        </p:nvGrpSpPr>
        <p:grpSpPr bwMode="auto">
          <a:xfrm>
            <a:off x="384520" y="4664076"/>
            <a:ext cx="393833" cy="415925"/>
            <a:chOff x="162" y="1828"/>
            <a:chExt cx="229" cy="262"/>
          </a:xfrm>
        </p:grpSpPr>
        <p:sp>
          <p:nvSpPr>
            <p:cNvPr id="1049915" name="Freeform 173"/>
            <p:cNvSpPr/>
            <p:nvPr/>
          </p:nvSpPr>
          <p:spPr bwMode="auto">
            <a:xfrm>
              <a:off x="286" y="1828"/>
              <a:ext cx="7" cy="5"/>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p:spPr>
          <p:txBody>
            <a:bodyPr/>
            <a:p>
              <a:endParaRPr altLang="en-US" b="1" lang="zh-CN">
                <a:solidFill>
                  <a:srgbClr val="000099"/>
                </a:solidFill>
              </a:endParaRPr>
            </a:p>
          </p:txBody>
        </p:sp>
        <p:sp>
          <p:nvSpPr>
            <p:cNvPr id="1049916" name="Freeform 174"/>
            <p:cNvSpPr/>
            <p:nvPr/>
          </p:nvSpPr>
          <p:spPr bwMode="auto">
            <a:xfrm>
              <a:off x="289" y="1837"/>
              <a:ext cx="2" cy="3"/>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6">
                  <a:moveTo>
                    <a:pt x="9" y="0"/>
                  </a:moveTo>
                  <a:lnTo>
                    <a:pt x="0" y="0"/>
                  </a:lnTo>
                  <a:lnTo>
                    <a:pt x="0" y="16"/>
                  </a:lnTo>
                  <a:lnTo>
                    <a:pt x="9" y="0"/>
                  </a:lnTo>
                  <a:close/>
                </a:path>
              </a:pathLst>
            </a:custGeom>
            <a:solidFill>
              <a:srgbClr val="402000"/>
            </a:solidFill>
            <a:ln>
              <a:noFill/>
            </a:ln>
          </p:spPr>
          <p:txBody>
            <a:bodyPr/>
            <a:p>
              <a:endParaRPr altLang="en-US" b="1" lang="zh-CN">
                <a:solidFill>
                  <a:srgbClr val="000099"/>
                </a:solidFill>
              </a:endParaRPr>
            </a:p>
          </p:txBody>
        </p:sp>
        <p:sp>
          <p:nvSpPr>
            <p:cNvPr id="1049917" name="Freeform 175"/>
            <p:cNvSpPr/>
            <p:nvPr/>
          </p:nvSpPr>
          <p:spPr bwMode="auto">
            <a:xfrm>
              <a:off x="260" y="1863"/>
              <a:ext cx="62" cy="154"/>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ln>
          </p:spPr>
          <p:txBody>
            <a:bodyPr/>
            <a:p>
              <a:endParaRPr altLang="en-US" b="1" lang="zh-CN">
                <a:solidFill>
                  <a:srgbClr val="000099"/>
                </a:solidFill>
              </a:endParaRPr>
            </a:p>
          </p:txBody>
        </p:sp>
        <p:sp>
          <p:nvSpPr>
            <p:cNvPr id="1049918" name="Freeform 176"/>
            <p:cNvSpPr/>
            <p:nvPr/>
          </p:nvSpPr>
          <p:spPr bwMode="auto">
            <a:xfrm>
              <a:off x="162" y="1833"/>
              <a:ext cx="229" cy="257"/>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ln>
          </p:spPr>
          <p:txBody>
            <a:bodyPr/>
            <a:p>
              <a:endParaRPr altLang="en-US" b="1" lang="zh-CN">
                <a:solidFill>
                  <a:srgbClr val="000099"/>
                </a:solidFill>
              </a:endParaRPr>
            </a:p>
          </p:txBody>
        </p:sp>
        <p:sp>
          <p:nvSpPr>
            <p:cNvPr id="1049919" name="Freeform 177"/>
            <p:cNvSpPr/>
            <p:nvPr/>
          </p:nvSpPr>
          <p:spPr bwMode="auto">
            <a:xfrm>
              <a:off x="166" y="1848"/>
              <a:ext cx="145" cy="240"/>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p:spPr>
          <p:txBody>
            <a:bodyPr/>
            <a:p>
              <a:endParaRPr altLang="en-US" b="1" lang="zh-CN">
                <a:solidFill>
                  <a:srgbClr val="000099"/>
                </a:solidFill>
              </a:endParaRPr>
            </a:p>
          </p:txBody>
        </p:sp>
        <p:sp>
          <p:nvSpPr>
            <p:cNvPr id="1049920" name="Freeform 178"/>
            <p:cNvSpPr/>
            <p:nvPr/>
          </p:nvSpPr>
          <p:spPr bwMode="auto">
            <a:xfrm>
              <a:off x="176" y="1968"/>
              <a:ext cx="43" cy="110"/>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p:spPr>
          <p:txBody>
            <a:bodyPr/>
            <a:p>
              <a:endParaRPr altLang="en-US" b="1" lang="zh-CN">
                <a:solidFill>
                  <a:srgbClr val="000099"/>
                </a:solidFill>
              </a:endParaRPr>
            </a:p>
          </p:txBody>
        </p:sp>
        <p:sp>
          <p:nvSpPr>
            <p:cNvPr id="1049921" name="Freeform 179"/>
            <p:cNvSpPr/>
            <p:nvPr/>
          </p:nvSpPr>
          <p:spPr bwMode="auto">
            <a:xfrm>
              <a:off x="220" y="1878"/>
              <a:ext cx="167" cy="167"/>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p:spPr>
          <p:txBody>
            <a:bodyPr/>
            <a:p>
              <a:endParaRPr altLang="en-US" b="1" lang="zh-CN">
                <a:solidFill>
                  <a:srgbClr val="000099"/>
                </a:solidFill>
              </a:endParaRPr>
            </a:p>
          </p:txBody>
        </p:sp>
        <p:sp>
          <p:nvSpPr>
            <p:cNvPr id="1049922" name="Freeform 180"/>
            <p:cNvSpPr/>
            <p:nvPr/>
          </p:nvSpPr>
          <p:spPr bwMode="auto">
            <a:xfrm>
              <a:off x="231" y="1940"/>
              <a:ext cx="42" cy="38"/>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p:spPr>
          <p:txBody>
            <a:bodyPr/>
            <a:p>
              <a:endParaRPr altLang="en-US" b="1" lang="zh-CN">
                <a:solidFill>
                  <a:srgbClr val="000099"/>
                </a:solidFill>
              </a:endParaRPr>
            </a:p>
          </p:txBody>
        </p:sp>
        <p:sp>
          <p:nvSpPr>
            <p:cNvPr id="1049923" name="Freeform 181"/>
            <p:cNvSpPr/>
            <p:nvPr/>
          </p:nvSpPr>
          <p:spPr bwMode="auto">
            <a:xfrm>
              <a:off x="232" y="1909"/>
              <a:ext cx="39" cy="49"/>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p:spPr>
          <p:txBody>
            <a:bodyPr/>
            <a:p>
              <a:endParaRPr altLang="en-US" b="1" lang="zh-CN">
                <a:solidFill>
                  <a:srgbClr val="000099"/>
                </a:solidFill>
              </a:endParaRPr>
            </a:p>
          </p:txBody>
        </p:sp>
        <p:sp>
          <p:nvSpPr>
            <p:cNvPr id="1049924" name="Freeform 182"/>
            <p:cNvSpPr/>
            <p:nvPr/>
          </p:nvSpPr>
          <p:spPr bwMode="auto">
            <a:xfrm>
              <a:off x="237" y="1860"/>
              <a:ext cx="41" cy="29"/>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p:spPr>
          <p:txBody>
            <a:bodyPr/>
            <a:p>
              <a:endParaRPr altLang="en-US" b="1" lang="zh-CN">
                <a:solidFill>
                  <a:srgbClr val="000099"/>
                </a:solidFill>
              </a:endParaRPr>
            </a:p>
          </p:txBody>
        </p:sp>
        <p:sp>
          <p:nvSpPr>
            <p:cNvPr id="1049925" name="Freeform 183"/>
            <p:cNvSpPr/>
            <p:nvPr/>
          </p:nvSpPr>
          <p:spPr bwMode="auto">
            <a:xfrm>
              <a:off x="286" y="1913"/>
              <a:ext cx="23" cy="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p:spPr>
          <p:txBody>
            <a:bodyPr/>
            <a:p>
              <a:endParaRPr altLang="en-US" b="1" lang="zh-CN">
                <a:solidFill>
                  <a:srgbClr val="000099"/>
                </a:solidFill>
              </a:endParaRPr>
            </a:p>
          </p:txBody>
        </p:sp>
        <p:sp>
          <p:nvSpPr>
            <p:cNvPr id="1049926" name="Freeform 184"/>
            <p:cNvSpPr/>
            <p:nvPr/>
          </p:nvSpPr>
          <p:spPr bwMode="auto">
            <a:xfrm>
              <a:off x="233" y="1992"/>
              <a:ext cx="41" cy="14"/>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p:spPr>
          <p:txBody>
            <a:bodyPr/>
            <a:p>
              <a:endParaRPr altLang="en-US" b="1" lang="zh-CN">
                <a:solidFill>
                  <a:srgbClr val="000099"/>
                </a:solidFill>
              </a:endParaRPr>
            </a:p>
          </p:txBody>
        </p:sp>
        <p:sp>
          <p:nvSpPr>
            <p:cNvPr id="1049927" name="Freeform 185"/>
            <p:cNvSpPr/>
            <p:nvPr/>
          </p:nvSpPr>
          <p:spPr bwMode="auto">
            <a:xfrm>
              <a:off x="284" y="1999"/>
              <a:ext cx="25" cy="31"/>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p:spPr>
          <p:txBody>
            <a:bodyPr/>
            <a:p>
              <a:endParaRPr altLang="en-US" b="1" lang="zh-CN">
                <a:solidFill>
                  <a:srgbClr val="000099"/>
                </a:solidFill>
              </a:endParaRPr>
            </a:p>
          </p:txBody>
        </p:sp>
        <p:sp>
          <p:nvSpPr>
            <p:cNvPr id="1049928" name="Freeform 186"/>
            <p:cNvSpPr/>
            <p:nvPr/>
          </p:nvSpPr>
          <p:spPr bwMode="auto">
            <a:xfrm>
              <a:off x="208" y="1836"/>
              <a:ext cx="60" cy="37"/>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p:spPr>
          <p:txBody>
            <a:bodyPr/>
            <a:p>
              <a:endParaRPr altLang="en-US" b="1" lang="zh-CN">
                <a:solidFill>
                  <a:srgbClr val="000099"/>
                </a:solidFill>
              </a:endParaRPr>
            </a:p>
          </p:txBody>
        </p:sp>
      </p:grpSp>
      <p:grpSp>
        <p:nvGrpSpPr>
          <p:cNvPr id="468" name="Group 187"/>
          <p:cNvGrpSpPr/>
          <p:nvPr/>
        </p:nvGrpSpPr>
        <p:grpSpPr bwMode="auto">
          <a:xfrm>
            <a:off x="348405" y="4953001"/>
            <a:ext cx="211534" cy="265113"/>
            <a:chOff x="141" y="2010"/>
            <a:chExt cx="123" cy="167"/>
          </a:xfrm>
        </p:grpSpPr>
        <p:sp>
          <p:nvSpPr>
            <p:cNvPr id="1049929" name="Freeform 188"/>
            <p:cNvSpPr/>
            <p:nvPr/>
          </p:nvSpPr>
          <p:spPr bwMode="auto">
            <a:xfrm>
              <a:off x="141" y="2010"/>
              <a:ext cx="123" cy="167"/>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ln>
          </p:spPr>
          <p:txBody>
            <a:bodyPr/>
            <a:p>
              <a:endParaRPr altLang="en-US" b="1" lang="zh-CN">
                <a:solidFill>
                  <a:srgbClr val="000099"/>
                </a:solidFill>
              </a:endParaRPr>
            </a:p>
          </p:txBody>
        </p:sp>
        <p:sp>
          <p:nvSpPr>
            <p:cNvPr id="1049930" name="Freeform 189"/>
            <p:cNvSpPr/>
            <p:nvPr/>
          </p:nvSpPr>
          <p:spPr bwMode="auto">
            <a:xfrm>
              <a:off x="143" y="2019"/>
              <a:ext cx="106" cy="153"/>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p:spPr>
          <p:txBody>
            <a:bodyPr/>
            <a:p>
              <a:endParaRPr altLang="en-US" b="1" lang="zh-CN">
                <a:solidFill>
                  <a:srgbClr val="000099"/>
                </a:solidFill>
              </a:endParaRPr>
            </a:p>
          </p:txBody>
        </p:sp>
      </p:grpSp>
      <p:sp>
        <p:nvSpPr>
          <p:cNvPr id="1049931" name="Freeform 190"/>
          <p:cNvSpPr/>
          <p:nvPr/>
        </p:nvSpPr>
        <p:spPr bwMode="auto">
          <a:xfrm>
            <a:off x="867782" y="5254625"/>
            <a:ext cx="15478" cy="223838"/>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p:spPr>
        <p:txBody>
          <a:bodyPr/>
          <a:p>
            <a:endParaRPr altLang="en-US" b="1" lang="zh-CN">
              <a:solidFill>
                <a:srgbClr val="000099"/>
              </a:solidFill>
            </a:endParaRPr>
          </a:p>
        </p:txBody>
      </p:sp>
      <p:sp>
        <p:nvSpPr>
          <p:cNvPr id="1049932" name="Freeform 191"/>
          <p:cNvSpPr/>
          <p:nvPr/>
        </p:nvSpPr>
        <p:spPr bwMode="auto">
          <a:xfrm>
            <a:off x="805870" y="5257801"/>
            <a:ext cx="37835" cy="11113"/>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p:spPr>
        <p:txBody>
          <a:bodyPr/>
          <a:p>
            <a:endParaRPr altLang="en-US" b="1" lang="zh-CN">
              <a:solidFill>
                <a:srgbClr val="000099"/>
              </a:solidFill>
            </a:endParaRPr>
          </a:p>
        </p:txBody>
      </p:sp>
      <p:sp>
        <p:nvSpPr>
          <p:cNvPr id="1049933" name="Freeform 192"/>
          <p:cNvSpPr/>
          <p:nvPr/>
        </p:nvSpPr>
        <p:spPr bwMode="auto">
          <a:xfrm>
            <a:off x="645929" y="4676775"/>
            <a:ext cx="51594" cy="128588"/>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ln>
        </p:spPr>
        <p:txBody>
          <a:bodyPr/>
          <a:p>
            <a:endParaRPr altLang="en-US" b="1" lang="zh-CN">
              <a:solidFill>
                <a:srgbClr val="000099"/>
              </a:solidFill>
            </a:endParaRPr>
          </a:p>
        </p:txBody>
      </p:sp>
      <p:sp>
        <p:nvSpPr>
          <p:cNvPr id="1049934" name="Text Box 193"/>
          <p:cNvSpPr txBox="1">
            <a:spLocks noChangeArrowheads="1"/>
          </p:cNvSpPr>
          <p:nvPr/>
        </p:nvSpPr>
        <p:spPr bwMode="auto">
          <a:xfrm>
            <a:off x="8526014" y="5392738"/>
            <a:ext cx="1107996"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800" kumimoji="1" lang="zh-CN">
                <a:solidFill>
                  <a:srgbClr val="000099"/>
                </a:solidFill>
                <a:latin typeface="Arial" panose="020B0604020202020204" pitchFamily="34" charset="0"/>
                <a:ea typeface="黑体" panose="02010609060101010101" pitchFamily="2" charset="-122"/>
              </a:rPr>
              <a:t>用户代理</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49935" name="Oval 194"/>
          <p:cNvSpPr>
            <a:spLocks noChangeArrowheads="1"/>
          </p:cNvSpPr>
          <p:nvPr/>
        </p:nvSpPr>
        <p:spPr bwMode="auto">
          <a:xfrm>
            <a:off x="931414" y="4783139"/>
            <a:ext cx="323321" cy="161925"/>
          </a:xfrm>
          <a:prstGeom prst="ellipse"/>
          <a:solidFill>
            <a:schemeClr val="bg1"/>
          </a:solidFill>
          <a:ln w="9525">
            <a:solidFill>
              <a:schemeClr val="tx1"/>
            </a:solidFill>
            <a:round/>
          </a:ln>
          <a:effectLst/>
        </p:spPr>
        <p:txBody>
          <a:bodyPr anchor="ctr" wrap="none"/>
          <a:p>
            <a:pPr eaLnBrk="1" hangingPunct="1"/>
            <a:endParaRPr altLang="en-US" b="1" lang="zh-CN">
              <a:solidFill>
                <a:srgbClr val="000099"/>
              </a:solidFill>
            </a:endParaRPr>
          </a:p>
        </p:txBody>
      </p:sp>
      <p:grpSp>
        <p:nvGrpSpPr>
          <p:cNvPr id="469" name="Group 195"/>
          <p:cNvGrpSpPr/>
          <p:nvPr/>
        </p:nvGrpSpPr>
        <p:grpSpPr bwMode="auto">
          <a:xfrm>
            <a:off x="8692834" y="4419600"/>
            <a:ext cx="768746" cy="495300"/>
            <a:chOff x="4993" y="1674"/>
            <a:chExt cx="447" cy="312"/>
          </a:xfrm>
        </p:grpSpPr>
        <p:grpSp>
          <p:nvGrpSpPr>
            <p:cNvPr id="470" name="Group 196"/>
            <p:cNvGrpSpPr/>
            <p:nvPr/>
          </p:nvGrpSpPr>
          <p:grpSpPr bwMode="auto">
            <a:xfrm>
              <a:off x="4993" y="1674"/>
              <a:ext cx="345" cy="282"/>
              <a:chOff x="4993" y="1674"/>
              <a:chExt cx="345" cy="282"/>
            </a:xfrm>
          </p:grpSpPr>
          <p:grpSp>
            <p:nvGrpSpPr>
              <p:cNvPr id="471" name="Group 197"/>
              <p:cNvGrpSpPr/>
              <p:nvPr/>
            </p:nvGrpSpPr>
            <p:grpSpPr bwMode="auto">
              <a:xfrm>
                <a:off x="4993" y="1674"/>
                <a:ext cx="345" cy="282"/>
                <a:chOff x="4993" y="1674"/>
                <a:chExt cx="345" cy="282"/>
              </a:xfrm>
            </p:grpSpPr>
            <p:grpSp>
              <p:nvGrpSpPr>
                <p:cNvPr id="472" name="Group 198"/>
                <p:cNvGrpSpPr/>
                <p:nvPr/>
              </p:nvGrpSpPr>
              <p:grpSpPr bwMode="auto">
                <a:xfrm>
                  <a:off x="4993" y="1833"/>
                  <a:ext cx="345" cy="123"/>
                  <a:chOff x="4993" y="1833"/>
                  <a:chExt cx="345" cy="123"/>
                </a:xfrm>
              </p:grpSpPr>
              <p:sp>
                <p:nvSpPr>
                  <p:cNvPr id="1049936" name="Freeform 199"/>
                  <p:cNvSpPr/>
                  <p:nvPr/>
                </p:nvSpPr>
                <p:spPr bwMode="auto">
                  <a:xfrm>
                    <a:off x="5140" y="1833"/>
                    <a:ext cx="198" cy="123"/>
                  </a:xfrm>
                  <a:custGeom>
                    <a:avLst/>
                    <a:gdLst>
                      <a:gd name="T0" fmla="*/ 0 w 1188"/>
                      <a:gd name="T1" fmla="*/ 0 h 738"/>
                      <a:gd name="T2" fmla="*/ 0 w 1188"/>
                      <a:gd name="T3" fmla="*/ 0 h 738"/>
                      <a:gd name="T4" fmla="*/ 0 w 1188"/>
                      <a:gd name="T5" fmla="*/ 0 h 738"/>
                      <a:gd name="T6" fmla="*/ 0 w 1188"/>
                      <a:gd name="T7" fmla="*/ 0 h 738"/>
                      <a:gd name="T8" fmla="*/ 0 w 1188"/>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ln>
                </p:spPr>
                <p:txBody>
                  <a:bodyPr/>
                  <a:p>
                    <a:endParaRPr altLang="en-US" b="1" lang="zh-CN">
                      <a:solidFill>
                        <a:srgbClr val="000099"/>
                      </a:solidFill>
                    </a:endParaRPr>
                  </a:p>
                </p:txBody>
              </p:sp>
              <p:sp>
                <p:nvSpPr>
                  <p:cNvPr id="1049937" name="Freeform 200"/>
                  <p:cNvSpPr/>
                  <p:nvPr/>
                </p:nvSpPr>
                <p:spPr bwMode="auto">
                  <a:xfrm>
                    <a:off x="4993" y="1862"/>
                    <a:ext cx="147" cy="94"/>
                  </a:xfrm>
                  <a:custGeom>
                    <a:avLst/>
                    <a:gdLst>
                      <a:gd name="T0" fmla="*/ 0 w 882"/>
                      <a:gd name="T1" fmla="*/ 0 h 563"/>
                      <a:gd name="T2" fmla="*/ 0 w 882"/>
                      <a:gd name="T3" fmla="*/ 0 h 563"/>
                      <a:gd name="T4" fmla="*/ 0 w 882"/>
                      <a:gd name="T5" fmla="*/ 0 h 563"/>
                      <a:gd name="T6" fmla="*/ 0 w 882"/>
                      <a:gd name="T7" fmla="*/ 0 h 563"/>
                      <a:gd name="T8" fmla="*/ 0 w 882"/>
                      <a:gd name="T9" fmla="*/ 0 h 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ln>
                </p:spPr>
                <p:txBody>
                  <a:bodyPr/>
                  <a:p>
                    <a:endParaRPr altLang="en-US" b="1" lang="zh-CN">
                      <a:solidFill>
                        <a:srgbClr val="000099"/>
                      </a:solidFill>
                    </a:endParaRPr>
                  </a:p>
                </p:txBody>
              </p:sp>
              <p:sp>
                <p:nvSpPr>
                  <p:cNvPr id="1049938" name="Freeform 201"/>
                  <p:cNvSpPr/>
                  <p:nvPr/>
                </p:nvSpPr>
                <p:spPr bwMode="auto">
                  <a:xfrm>
                    <a:off x="4993" y="1833"/>
                    <a:ext cx="345" cy="38"/>
                  </a:xfrm>
                  <a:custGeom>
                    <a:avLst/>
                    <a:gdLst>
                      <a:gd name="T0" fmla="*/ 0 w 2070"/>
                      <a:gd name="T1" fmla="*/ 0 h 225"/>
                      <a:gd name="T2" fmla="*/ 0 w 2070"/>
                      <a:gd name="T3" fmla="*/ 0 h 225"/>
                      <a:gd name="T4" fmla="*/ 0 w 2070"/>
                      <a:gd name="T5" fmla="*/ 0 h 225"/>
                      <a:gd name="T6" fmla="*/ 0 w 2070"/>
                      <a:gd name="T7" fmla="*/ 0 h 225"/>
                      <a:gd name="T8" fmla="*/ 0 w 2070"/>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ln>
                </p:spPr>
                <p:txBody>
                  <a:bodyPr/>
                  <a:p>
                    <a:endParaRPr altLang="en-US" b="1" lang="zh-CN">
                      <a:solidFill>
                        <a:srgbClr val="000099"/>
                      </a:solidFill>
                    </a:endParaRPr>
                  </a:p>
                </p:txBody>
              </p:sp>
            </p:grpSp>
            <p:sp>
              <p:nvSpPr>
                <p:cNvPr id="1049939" name="Freeform 202"/>
                <p:cNvSpPr/>
                <p:nvPr/>
              </p:nvSpPr>
              <p:spPr bwMode="auto">
                <a:xfrm>
                  <a:off x="5105" y="1823"/>
                  <a:ext cx="126" cy="35"/>
                </a:xfrm>
                <a:custGeom>
                  <a:avLst/>
                  <a:gdLst>
                    <a:gd name="T0" fmla="*/ 0 w 751"/>
                    <a:gd name="T1" fmla="*/ 0 h 210"/>
                    <a:gd name="T2" fmla="*/ 0 w 751"/>
                    <a:gd name="T3" fmla="*/ 0 h 210"/>
                    <a:gd name="T4" fmla="*/ 0 w 751"/>
                    <a:gd name="T5" fmla="*/ 0 h 210"/>
                    <a:gd name="T6" fmla="*/ 0 w 751"/>
                    <a:gd name="T7" fmla="*/ 0 h 210"/>
                    <a:gd name="T8" fmla="*/ 0 w 751"/>
                    <a:gd name="T9" fmla="*/ 0 h 210"/>
                    <a:gd name="T10" fmla="*/ 0 w 751"/>
                    <a:gd name="T11" fmla="*/ 0 h 2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ln>
              </p:spPr>
              <p:txBody>
                <a:bodyPr/>
                <a:p>
                  <a:endParaRPr altLang="en-US" b="1" lang="zh-CN">
                    <a:solidFill>
                      <a:srgbClr val="000099"/>
                    </a:solidFill>
                  </a:endParaRPr>
                </a:p>
              </p:txBody>
            </p:sp>
            <p:grpSp>
              <p:nvGrpSpPr>
                <p:cNvPr id="473" name="Group 203"/>
                <p:cNvGrpSpPr/>
                <p:nvPr/>
              </p:nvGrpSpPr>
              <p:grpSpPr bwMode="auto">
                <a:xfrm>
                  <a:off x="5020" y="1674"/>
                  <a:ext cx="279" cy="176"/>
                  <a:chOff x="5020" y="1674"/>
                  <a:chExt cx="279" cy="176"/>
                </a:xfrm>
              </p:grpSpPr>
              <p:sp>
                <p:nvSpPr>
                  <p:cNvPr id="1049940" name="Freeform 204"/>
                  <p:cNvSpPr/>
                  <p:nvPr/>
                </p:nvSpPr>
                <p:spPr bwMode="auto">
                  <a:xfrm>
                    <a:off x="5139" y="1674"/>
                    <a:ext cx="160" cy="172"/>
                  </a:xfrm>
                  <a:custGeom>
                    <a:avLst/>
                    <a:gdLst>
                      <a:gd name="T0" fmla="*/ 0 w 960"/>
                      <a:gd name="T1" fmla="*/ 0 h 1031"/>
                      <a:gd name="T2" fmla="*/ 0 w 960"/>
                      <a:gd name="T3" fmla="*/ 0 h 1031"/>
                      <a:gd name="T4" fmla="*/ 0 w 960"/>
                      <a:gd name="T5" fmla="*/ 0 h 1031"/>
                      <a:gd name="T6" fmla="*/ 0 w 960"/>
                      <a:gd name="T7" fmla="*/ 0 h 1031"/>
                      <a:gd name="T8" fmla="*/ 0 w 960"/>
                      <a:gd name="T9" fmla="*/ 0 h 10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ln>
                </p:spPr>
                <p:txBody>
                  <a:bodyPr/>
                  <a:p>
                    <a:endParaRPr altLang="en-US" b="1" lang="zh-CN">
                      <a:solidFill>
                        <a:srgbClr val="000099"/>
                      </a:solidFill>
                    </a:endParaRPr>
                  </a:p>
                </p:txBody>
              </p:sp>
              <p:sp>
                <p:nvSpPr>
                  <p:cNvPr id="1049941" name="Freeform 205"/>
                  <p:cNvSpPr/>
                  <p:nvPr/>
                </p:nvSpPr>
                <p:spPr bwMode="auto">
                  <a:xfrm>
                    <a:off x="5020" y="1679"/>
                    <a:ext cx="141" cy="171"/>
                  </a:xfrm>
                  <a:custGeom>
                    <a:avLst/>
                    <a:gdLst>
                      <a:gd name="T0" fmla="*/ 0 w 850"/>
                      <a:gd name="T1" fmla="*/ 0 h 1026"/>
                      <a:gd name="T2" fmla="*/ 0 w 850"/>
                      <a:gd name="T3" fmla="*/ 0 h 1026"/>
                      <a:gd name="T4" fmla="*/ 0 w 850"/>
                      <a:gd name="T5" fmla="*/ 0 h 1026"/>
                      <a:gd name="T6" fmla="*/ 0 w 850"/>
                      <a:gd name="T7" fmla="*/ 0 h 1026"/>
                      <a:gd name="T8" fmla="*/ 0 w 850"/>
                      <a:gd name="T9" fmla="*/ 0 h 10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ln>
                </p:spPr>
                <p:txBody>
                  <a:bodyPr/>
                  <a:p>
                    <a:endParaRPr altLang="en-US" b="1" lang="zh-CN">
                      <a:solidFill>
                        <a:srgbClr val="000099"/>
                      </a:solidFill>
                    </a:endParaRPr>
                  </a:p>
                </p:txBody>
              </p:sp>
              <p:sp>
                <p:nvSpPr>
                  <p:cNvPr id="1049942" name="Freeform 206"/>
                  <p:cNvSpPr/>
                  <p:nvPr/>
                </p:nvSpPr>
                <p:spPr bwMode="auto">
                  <a:xfrm>
                    <a:off x="5166" y="1691"/>
                    <a:ext cx="115" cy="129"/>
                  </a:xfrm>
                  <a:custGeom>
                    <a:avLst/>
                    <a:gdLst>
                      <a:gd name="T0" fmla="*/ 0 w 689"/>
                      <a:gd name="T1" fmla="*/ 0 h 778"/>
                      <a:gd name="T2" fmla="*/ 0 w 689"/>
                      <a:gd name="T3" fmla="*/ 0 h 778"/>
                      <a:gd name="T4" fmla="*/ 0 w 689"/>
                      <a:gd name="T5" fmla="*/ 0 h 778"/>
                      <a:gd name="T6" fmla="*/ 0 w 689"/>
                      <a:gd name="T7" fmla="*/ 0 h 778"/>
                      <a:gd name="T8" fmla="*/ 0 w 689"/>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ln>
                </p:spPr>
                <p:txBody>
                  <a:bodyPr/>
                  <a:p>
                    <a:endParaRPr altLang="en-US" b="1" lang="zh-CN">
                      <a:solidFill>
                        <a:srgbClr val="000099"/>
                      </a:solidFill>
                    </a:endParaRPr>
                  </a:p>
                </p:txBody>
              </p:sp>
            </p:grpSp>
          </p:grpSp>
          <p:grpSp>
            <p:nvGrpSpPr>
              <p:cNvPr id="474" name="Group 207"/>
              <p:cNvGrpSpPr/>
              <p:nvPr/>
            </p:nvGrpSpPr>
            <p:grpSpPr bwMode="auto">
              <a:xfrm>
                <a:off x="5212" y="1846"/>
                <a:ext cx="113" cy="80"/>
                <a:chOff x="5212" y="1846"/>
                <a:chExt cx="113" cy="80"/>
              </a:xfrm>
            </p:grpSpPr>
            <p:sp>
              <p:nvSpPr>
                <p:cNvPr id="1049943" name="Freeform 208"/>
                <p:cNvSpPr/>
                <p:nvPr/>
              </p:nvSpPr>
              <p:spPr bwMode="auto">
                <a:xfrm>
                  <a:off x="5212" y="1846"/>
                  <a:ext cx="112" cy="80"/>
                </a:xfrm>
                <a:custGeom>
                  <a:avLst/>
                  <a:gdLst>
                    <a:gd name="T0" fmla="*/ 0 w 674"/>
                    <a:gd name="T1" fmla="*/ 0 h 482"/>
                    <a:gd name="T2" fmla="*/ 0 w 674"/>
                    <a:gd name="T3" fmla="*/ 0 h 482"/>
                    <a:gd name="T4" fmla="*/ 0 w 674"/>
                    <a:gd name="T5" fmla="*/ 0 h 482"/>
                    <a:gd name="T6" fmla="*/ 0 w 674"/>
                    <a:gd name="T7" fmla="*/ 0 h 482"/>
                    <a:gd name="T8" fmla="*/ 0 w 674"/>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ln>
              </p:spPr>
              <p:txBody>
                <a:bodyPr/>
                <a:p>
                  <a:endParaRPr altLang="en-US" b="1" lang="zh-CN">
                    <a:solidFill>
                      <a:srgbClr val="000099"/>
                    </a:solidFill>
                  </a:endParaRPr>
                </a:p>
              </p:txBody>
            </p:sp>
            <p:sp>
              <p:nvSpPr>
                <p:cNvPr id="1049944" name="Line 209"/>
                <p:cNvSpPr>
                  <a:spLocks noChangeShapeType="1"/>
                </p:cNvSpPr>
                <p:nvPr/>
              </p:nvSpPr>
              <p:spPr bwMode="auto">
                <a:xfrm flipV="1">
                  <a:off x="5286" y="1866"/>
                  <a:ext cx="30" cy="7"/>
                </a:xfrm>
                <a:prstGeom prst="line"/>
                <a:noFill/>
                <a:ln w="9525">
                  <a:solidFill>
                    <a:srgbClr val="000000"/>
                  </a:solidFill>
                  <a:round/>
                </a:ln>
              </p:spPr>
              <p:txBody>
                <a:bodyPr/>
                <a:p>
                  <a:endParaRPr altLang="en-US" b="1" lang="zh-CN">
                    <a:solidFill>
                      <a:srgbClr val="000099"/>
                    </a:solidFill>
                  </a:endParaRPr>
                </a:p>
              </p:txBody>
            </p:sp>
            <p:sp>
              <p:nvSpPr>
                <p:cNvPr id="1049945" name="Line 210"/>
                <p:cNvSpPr>
                  <a:spLocks noChangeShapeType="1"/>
                </p:cNvSpPr>
                <p:nvPr/>
              </p:nvSpPr>
              <p:spPr bwMode="auto">
                <a:xfrm flipH="1">
                  <a:off x="5231" y="1876"/>
                  <a:ext cx="39" cy="9"/>
                </a:xfrm>
                <a:prstGeom prst="line"/>
                <a:noFill/>
                <a:ln w="9525">
                  <a:solidFill>
                    <a:srgbClr val="000000"/>
                  </a:solidFill>
                  <a:round/>
                </a:ln>
              </p:spPr>
              <p:txBody>
                <a:bodyPr/>
                <a:p>
                  <a:endParaRPr altLang="en-US" b="1" lang="zh-CN">
                    <a:solidFill>
                      <a:srgbClr val="000099"/>
                    </a:solidFill>
                  </a:endParaRPr>
                </a:p>
              </p:txBody>
            </p:sp>
            <p:sp>
              <p:nvSpPr>
                <p:cNvPr id="1049946" name="Line 211"/>
                <p:cNvSpPr>
                  <a:spLocks noChangeShapeType="1"/>
                </p:cNvSpPr>
                <p:nvPr/>
              </p:nvSpPr>
              <p:spPr bwMode="auto">
                <a:xfrm>
                  <a:off x="5277" y="1856"/>
                  <a:ext cx="1" cy="52"/>
                </a:xfrm>
                <a:prstGeom prst="line"/>
                <a:noFill/>
                <a:ln w="1588">
                  <a:solidFill>
                    <a:srgbClr val="000000"/>
                  </a:solidFill>
                  <a:round/>
                </a:ln>
              </p:spPr>
              <p:txBody>
                <a:bodyPr/>
                <a:p>
                  <a:endParaRPr altLang="en-US" b="1" lang="zh-CN">
                    <a:solidFill>
                      <a:srgbClr val="000099"/>
                    </a:solidFill>
                  </a:endParaRPr>
                </a:p>
              </p:txBody>
            </p:sp>
            <p:sp>
              <p:nvSpPr>
                <p:cNvPr id="1049947" name="Line 212"/>
                <p:cNvSpPr>
                  <a:spLocks noChangeShapeType="1"/>
                </p:cNvSpPr>
                <p:nvPr/>
              </p:nvSpPr>
              <p:spPr bwMode="auto">
                <a:xfrm>
                  <a:off x="5223" y="1868"/>
                  <a:ext cx="1" cy="57"/>
                </a:xfrm>
                <a:prstGeom prst="line"/>
                <a:noFill/>
                <a:ln w="1588">
                  <a:solidFill>
                    <a:srgbClr val="000000"/>
                  </a:solidFill>
                  <a:round/>
                </a:ln>
              </p:spPr>
              <p:txBody>
                <a:bodyPr/>
                <a:p>
                  <a:endParaRPr altLang="en-US" b="1" lang="zh-CN">
                    <a:solidFill>
                      <a:srgbClr val="000099"/>
                    </a:solidFill>
                  </a:endParaRPr>
                </a:p>
              </p:txBody>
            </p:sp>
            <p:sp>
              <p:nvSpPr>
                <p:cNvPr id="1049948" name="Line 213"/>
                <p:cNvSpPr>
                  <a:spLocks noChangeShapeType="1"/>
                </p:cNvSpPr>
                <p:nvPr/>
              </p:nvSpPr>
              <p:spPr bwMode="auto">
                <a:xfrm flipH="1">
                  <a:off x="5223" y="1867"/>
                  <a:ext cx="102" cy="26"/>
                </a:xfrm>
                <a:prstGeom prst="line"/>
                <a:noFill/>
                <a:ln w="1588">
                  <a:solidFill>
                    <a:srgbClr val="000000"/>
                  </a:solidFill>
                  <a:round/>
                </a:ln>
              </p:spPr>
              <p:txBody>
                <a:bodyPr/>
                <a:p>
                  <a:endParaRPr altLang="en-US" b="1" lang="zh-CN">
                    <a:solidFill>
                      <a:srgbClr val="000099"/>
                    </a:solidFill>
                  </a:endParaRPr>
                </a:p>
              </p:txBody>
            </p:sp>
            <p:sp>
              <p:nvSpPr>
                <p:cNvPr id="1049949" name="Line 214"/>
                <p:cNvSpPr>
                  <a:spLocks noChangeShapeType="1"/>
                </p:cNvSpPr>
                <p:nvPr/>
              </p:nvSpPr>
              <p:spPr bwMode="auto">
                <a:xfrm flipV="1">
                  <a:off x="5223" y="1860"/>
                  <a:ext cx="102" cy="23"/>
                </a:xfrm>
                <a:prstGeom prst="line"/>
                <a:noFill/>
                <a:ln w="1588">
                  <a:solidFill>
                    <a:srgbClr val="000000"/>
                  </a:solidFill>
                  <a:round/>
                </a:ln>
              </p:spPr>
              <p:txBody>
                <a:bodyPr/>
                <a:p>
                  <a:endParaRPr altLang="en-US" b="1" lang="zh-CN">
                    <a:solidFill>
                      <a:srgbClr val="000099"/>
                    </a:solidFill>
                  </a:endParaRPr>
                </a:p>
              </p:txBody>
            </p:sp>
          </p:grpSp>
        </p:grpSp>
        <p:grpSp>
          <p:nvGrpSpPr>
            <p:cNvPr id="475" name="Group 215"/>
            <p:cNvGrpSpPr/>
            <p:nvPr/>
          </p:nvGrpSpPr>
          <p:grpSpPr bwMode="auto">
            <a:xfrm>
              <a:off x="5170" y="1848"/>
              <a:ext cx="270" cy="138"/>
              <a:chOff x="5170" y="1848"/>
              <a:chExt cx="270" cy="138"/>
            </a:xfrm>
          </p:grpSpPr>
          <p:grpSp>
            <p:nvGrpSpPr>
              <p:cNvPr id="476" name="Group 216"/>
              <p:cNvGrpSpPr/>
              <p:nvPr/>
            </p:nvGrpSpPr>
            <p:grpSpPr bwMode="auto">
              <a:xfrm>
                <a:off x="5188" y="1923"/>
                <a:ext cx="43" cy="32"/>
                <a:chOff x="5188" y="1923"/>
                <a:chExt cx="43" cy="32"/>
              </a:xfrm>
            </p:grpSpPr>
            <p:sp>
              <p:nvSpPr>
                <p:cNvPr id="1049950" name="Freeform 217"/>
                <p:cNvSpPr/>
                <p:nvPr/>
              </p:nvSpPr>
              <p:spPr bwMode="auto">
                <a:xfrm>
                  <a:off x="5188" y="1923"/>
                  <a:ext cx="12" cy="32"/>
                </a:xfrm>
                <a:custGeom>
                  <a:avLst/>
                  <a:gdLst>
                    <a:gd name="T0" fmla="*/ 0 w 75"/>
                    <a:gd name="T1" fmla="*/ 0 h 194"/>
                    <a:gd name="T2" fmla="*/ 0 w 75"/>
                    <a:gd name="T3" fmla="*/ 0 h 194"/>
                    <a:gd name="T4" fmla="*/ 0 w 75"/>
                    <a:gd name="T5" fmla="*/ 0 h 194"/>
                    <a:gd name="T6" fmla="*/ 0 w 75"/>
                    <a:gd name="T7" fmla="*/ 0 h 194"/>
                    <a:gd name="T8" fmla="*/ 0 w 75"/>
                    <a:gd name="T9" fmla="*/ 0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ln>
              </p:spPr>
              <p:txBody>
                <a:bodyPr/>
                <a:p>
                  <a:endParaRPr altLang="en-US" b="1" lang="zh-CN">
                    <a:solidFill>
                      <a:srgbClr val="000099"/>
                    </a:solidFill>
                  </a:endParaRPr>
                </a:p>
              </p:txBody>
            </p:sp>
            <p:sp>
              <p:nvSpPr>
                <p:cNvPr id="1049951" name="Freeform 218"/>
                <p:cNvSpPr/>
                <p:nvPr/>
              </p:nvSpPr>
              <p:spPr bwMode="auto">
                <a:xfrm>
                  <a:off x="5197" y="1927"/>
                  <a:ext cx="34" cy="28"/>
                </a:xfrm>
                <a:custGeom>
                  <a:avLst/>
                  <a:gdLst>
                    <a:gd name="T0" fmla="*/ 0 w 206"/>
                    <a:gd name="T1" fmla="*/ 0 h 168"/>
                    <a:gd name="T2" fmla="*/ 0 w 206"/>
                    <a:gd name="T3" fmla="*/ 0 h 168"/>
                    <a:gd name="T4" fmla="*/ 0 w 206"/>
                    <a:gd name="T5" fmla="*/ 0 h 168"/>
                    <a:gd name="T6" fmla="*/ 0 w 206"/>
                    <a:gd name="T7" fmla="*/ 0 h 168"/>
                    <a:gd name="T8" fmla="*/ 0 w 206"/>
                    <a:gd name="T9" fmla="*/ 0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ln>
              </p:spPr>
              <p:txBody>
                <a:bodyPr/>
                <a:p>
                  <a:endParaRPr altLang="en-US" b="1" lang="zh-CN">
                    <a:solidFill>
                      <a:srgbClr val="000099"/>
                    </a:solidFill>
                  </a:endParaRPr>
                </a:p>
              </p:txBody>
            </p:sp>
          </p:grpSp>
          <p:grpSp>
            <p:nvGrpSpPr>
              <p:cNvPr id="477" name="Group 219"/>
              <p:cNvGrpSpPr/>
              <p:nvPr/>
            </p:nvGrpSpPr>
            <p:grpSpPr bwMode="auto">
              <a:xfrm>
                <a:off x="5170" y="1848"/>
                <a:ext cx="270" cy="138"/>
                <a:chOff x="5170" y="1848"/>
                <a:chExt cx="270" cy="138"/>
              </a:xfrm>
            </p:grpSpPr>
            <p:sp>
              <p:nvSpPr>
                <p:cNvPr id="1049952" name="Freeform 220"/>
                <p:cNvSpPr/>
                <p:nvPr/>
              </p:nvSpPr>
              <p:spPr bwMode="auto">
                <a:xfrm>
                  <a:off x="5175" y="1848"/>
                  <a:ext cx="264" cy="122"/>
                </a:xfrm>
                <a:custGeom>
                  <a:avLst/>
                  <a:gdLst>
                    <a:gd name="T0" fmla="*/ 0 w 1583"/>
                    <a:gd name="T1" fmla="*/ 0 h 729"/>
                    <a:gd name="T2" fmla="*/ 0 w 1583"/>
                    <a:gd name="T3" fmla="*/ 0 h 729"/>
                    <a:gd name="T4" fmla="*/ 0 w 1583"/>
                    <a:gd name="T5" fmla="*/ 0 h 729"/>
                    <a:gd name="T6" fmla="*/ 0 w 1583"/>
                    <a:gd name="T7" fmla="*/ 0 h 729"/>
                    <a:gd name="T8" fmla="*/ 0 w 1583"/>
                    <a:gd name="T9" fmla="*/ 0 h 7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ln>
              </p:spPr>
              <p:txBody>
                <a:bodyPr/>
                <a:p>
                  <a:endParaRPr altLang="en-US" b="1" lang="zh-CN">
                    <a:solidFill>
                      <a:srgbClr val="000099"/>
                    </a:solidFill>
                  </a:endParaRPr>
                </a:p>
              </p:txBody>
            </p:sp>
            <p:sp>
              <p:nvSpPr>
                <p:cNvPr id="1049953" name="Freeform 221"/>
                <p:cNvSpPr/>
                <p:nvPr/>
              </p:nvSpPr>
              <p:spPr bwMode="auto">
                <a:xfrm>
                  <a:off x="5170" y="1899"/>
                  <a:ext cx="133" cy="86"/>
                </a:xfrm>
                <a:custGeom>
                  <a:avLst/>
                  <a:gdLst>
                    <a:gd name="T0" fmla="*/ 0 w 792"/>
                    <a:gd name="T1" fmla="*/ 0 h 516"/>
                    <a:gd name="T2" fmla="*/ 0 w 792"/>
                    <a:gd name="T3" fmla="*/ 0 h 516"/>
                    <a:gd name="T4" fmla="*/ 0 w 792"/>
                    <a:gd name="T5" fmla="*/ 0 h 516"/>
                    <a:gd name="T6" fmla="*/ 0 w 792"/>
                    <a:gd name="T7" fmla="*/ 0 h 516"/>
                    <a:gd name="T8" fmla="*/ 0 w 792"/>
                    <a:gd name="T9" fmla="*/ 0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ln>
              </p:spPr>
              <p:txBody>
                <a:bodyPr/>
                <a:p>
                  <a:endParaRPr altLang="en-US" b="1" lang="zh-CN">
                    <a:solidFill>
                      <a:srgbClr val="000099"/>
                    </a:solidFill>
                  </a:endParaRPr>
                </a:p>
              </p:txBody>
            </p:sp>
            <p:sp>
              <p:nvSpPr>
                <p:cNvPr id="1049954" name="Freeform 222"/>
                <p:cNvSpPr/>
                <p:nvPr/>
              </p:nvSpPr>
              <p:spPr bwMode="auto">
                <a:xfrm>
                  <a:off x="5299" y="1901"/>
                  <a:ext cx="141" cy="85"/>
                </a:xfrm>
                <a:custGeom>
                  <a:avLst/>
                  <a:gdLst>
                    <a:gd name="T0" fmla="*/ 0 w 846"/>
                    <a:gd name="T1" fmla="*/ 0 h 507"/>
                    <a:gd name="T2" fmla="*/ 0 w 846"/>
                    <a:gd name="T3" fmla="*/ 0 h 507"/>
                    <a:gd name="T4" fmla="*/ 0 w 846"/>
                    <a:gd name="T5" fmla="*/ 0 h 507"/>
                    <a:gd name="T6" fmla="*/ 0 w 846"/>
                    <a:gd name="T7" fmla="*/ 0 h 507"/>
                    <a:gd name="T8" fmla="*/ 0 w 846"/>
                    <a:gd name="T9" fmla="*/ 0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ln>
              </p:spPr>
              <p:txBody>
                <a:bodyPr/>
                <a:p>
                  <a:endParaRPr altLang="en-US" b="1" lang="zh-CN">
                    <a:solidFill>
                      <a:srgbClr val="000099"/>
                    </a:solidFill>
                  </a:endParaRPr>
                </a:p>
              </p:txBody>
            </p:sp>
            <p:sp>
              <p:nvSpPr>
                <p:cNvPr id="1049955" name="Freeform 223"/>
                <p:cNvSpPr/>
                <p:nvPr/>
              </p:nvSpPr>
              <p:spPr bwMode="auto">
                <a:xfrm>
                  <a:off x="5227" y="1905"/>
                  <a:ext cx="106" cy="54"/>
                </a:xfrm>
                <a:custGeom>
                  <a:avLst/>
                  <a:gdLst>
                    <a:gd name="T0" fmla="*/ 0 w 637"/>
                    <a:gd name="T1" fmla="*/ 0 h 321"/>
                    <a:gd name="T2" fmla="*/ 0 w 637"/>
                    <a:gd name="T3" fmla="*/ 0 h 321"/>
                    <a:gd name="T4" fmla="*/ 0 w 637"/>
                    <a:gd name="T5" fmla="*/ 0 h 321"/>
                    <a:gd name="T6" fmla="*/ 0 w 637"/>
                    <a:gd name="T7" fmla="*/ 0 h 321"/>
                    <a:gd name="T8" fmla="*/ 0 w 637"/>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321">
                      <a:moveTo>
                        <a:pt x="0" y="83"/>
                      </a:moveTo>
                      <a:lnTo>
                        <a:pt x="220" y="0"/>
                      </a:lnTo>
                      <a:lnTo>
                        <a:pt x="637" y="224"/>
                      </a:lnTo>
                      <a:lnTo>
                        <a:pt x="425" y="321"/>
                      </a:lnTo>
                      <a:lnTo>
                        <a:pt x="0" y="83"/>
                      </a:lnTo>
                      <a:close/>
                    </a:path>
                  </a:pathLst>
                </a:custGeom>
                <a:solidFill>
                  <a:srgbClr val="A0A0A0"/>
                </a:solidFill>
                <a:ln>
                  <a:noFill/>
                </a:ln>
              </p:spPr>
              <p:txBody>
                <a:bodyPr/>
                <a:p>
                  <a:endParaRPr altLang="en-US" b="1" lang="zh-CN">
                    <a:solidFill>
                      <a:srgbClr val="000099"/>
                    </a:solidFill>
                  </a:endParaRPr>
                </a:p>
              </p:txBody>
            </p:sp>
            <p:sp>
              <p:nvSpPr>
                <p:cNvPr id="1049956" name="Freeform 224"/>
                <p:cNvSpPr/>
                <p:nvPr/>
              </p:nvSpPr>
              <p:spPr bwMode="auto">
                <a:xfrm>
                  <a:off x="5270" y="1868"/>
                  <a:ext cx="156" cy="72"/>
                </a:xfrm>
                <a:custGeom>
                  <a:avLst/>
                  <a:gdLst>
                    <a:gd name="T0" fmla="*/ 0 w 938"/>
                    <a:gd name="T1" fmla="*/ 0 h 434"/>
                    <a:gd name="T2" fmla="*/ 0 w 938"/>
                    <a:gd name="T3" fmla="*/ 0 h 434"/>
                    <a:gd name="T4" fmla="*/ 0 w 938"/>
                    <a:gd name="T5" fmla="*/ 0 h 434"/>
                    <a:gd name="T6" fmla="*/ 0 w 938"/>
                    <a:gd name="T7" fmla="*/ 0 h 434"/>
                    <a:gd name="T8" fmla="*/ 0 w 938"/>
                    <a:gd name="T9" fmla="*/ 0 h 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8" h="434">
                      <a:moveTo>
                        <a:pt x="0" y="210"/>
                      </a:moveTo>
                      <a:lnTo>
                        <a:pt x="410" y="434"/>
                      </a:lnTo>
                      <a:lnTo>
                        <a:pt x="938" y="186"/>
                      </a:lnTo>
                      <a:lnTo>
                        <a:pt x="554" y="0"/>
                      </a:lnTo>
                      <a:lnTo>
                        <a:pt x="0" y="210"/>
                      </a:lnTo>
                      <a:close/>
                    </a:path>
                  </a:pathLst>
                </a:custGeom>
                <a:solidFill>
                  <a:srgbClr val="A0A0A0"/>
                </a:solidFill>
                <a:ln>
                  <a:noFill/>
                </a:ln>
              </p:spPr>
              <p:txBody>
                <a:bodyPr/>
                <a:p>
                  <a:endParaRPr altLang="en-US" b="1" lang="zh-CN">
                    <a:solidFill>
                      <a:srgbClr val="000099"/>
                    </a:solidFill>
                  </a:endParaRPr>
                </a:p>
              </p:txBody>
            </p:sp>
            <p:sp>
              <p:nvSpPr>
                <p:cNvPr id="1049957" name="Freeform 225"/>
                <p:cNvSpPr/>
                <p:nvPr/>
              </p:nvSpPr>
              <p:spPr bwMode="auto">
                <a:xfrm>
                  <a:off x="5188" y="1852"/>
                  <a:ext cx="172" cy="66"/>
                </a:xfrm>
                <a:custGeom>
                  <a:avLst/>
                  <a:gdLst>
                    <a:gd name="T0" fmla="*/ 0 w 1034"/>
                    <a:gd name="T1" fmla="*/ 0 h 395"/>
                    <a:gd name="T2" fmla="*/ 0 w 1034"/>
                    <a:gd name="T3" fmla="*/ 0 h 395"/>
                    <a:gd name="T4" fmla="*/ 0 w 1034"/>
                    <a:gd name="T5" fmla="*/ 0 h 395"/>
                    <a:gd name="T6" fmla="*/ 0 w 1034"/>
                    <a:gd name="T7" fmla="*/ 0 h 395"/>
                    <a:gd name="T8" fmla="*/ 0 w 1034"/>
                    <a:gd name="T9" fmla="*/ 0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4" h="395">
                      <a:moveTo>
                        <a:pt x="216" y="395"/>
                      </a:moveTo>
                      <a:lnTo>
                        <a:pt x="0" y="285"/>
                      </a:lnTo>
                      <a:lnTo>
                        <a:pt x="867" y="0"/>
                      </a:lnTo>
                      <a:lnTo>
                        <a:pt x="1034" y="82"/>
                      </a:lnTo>
                      <a:lnTo>
                        <a:pt x="216" y="395"/>
                      </a:lnTo>
                      <a:close/>
                    </a:path>
                  </a:pathLst>
                </a:custGeom>
                <a:solidFill>
                  <a:srgbClr val="A0A0A0"/>
                </a:solidFill>
                <a:ln>
                  <a:noFill/>
                </a:ln>
              </p:spPr>
              <p:txBody>
                <a:bodyPr/>
                <a:p>
                  <a:endParaRPr altLang="en-US" b="1" lang="zh-CN">
                    <a:solidFill>
                      <a:srgbClr val="000099"/>
                    </a:solidFill>
                  </a:endParaRPr>
                </a:p>
              </p:txBody>
            </p:sp>
            <p:sp>
              <p:nvSpPr>
                <p:cNvPr id="1049958" name="Line 226"/>
                <p:cNvSpPr>
                  <a:spLocks noChangeShapeType="1"/>
                </p:cNvSpPr>
                <p:nvPr/>
              </p:nvSpPr>
              <p:spPr bwMode="auto">
                <a:xfrm flipV="1">
                  <a:off x="5193" y="1855"/>
                  <a:ext cx="148" cy="51"/>
                </a:xfrm>
                <a:prstGeom prst="line"/>
                <a:noFill/>
                <a:ln w="4763">
                  <a:solidFill>
                    <a:srgbClr val="808080"/>
                  </a:solidFill>
                  <a:round/>
                </a:ln>
              </p:spPr>
              <p:txBody>
                <a:bodyPr/>
                <a:p>
                  <a:endParaRPr altLang="en-US" b="1" lang="zh-CN">
                    <a:solidFill>
                      <a:srgbClr val="000099"/>
                    </a:solidFill>
                  </a:endParaRPr>
                </a:p>
              </p:txBody>
            </p:sp>
            <p:sp>
              <p:nvSpPr>
                <p:cNvPr id="1049959" name="Line 227"/>
                <p:cNvSpPr>
                  <a:spLocks noChangeShapeType="1"/>
                </p:cNvSpPr>
                <p:nvPr/>
              </p:nvSpPr>
              <p:spPr bwMode="auto">
                <a:xfrm flipV="1">
                  <a:off x="5205" y="1858"/>
                  <a:ext cx="144" cy="52"/>
                </a:xfrm>
                <a:prstGeom prst="line"/>
                <a:noFill/>
                <a:ln w="4763">
                  <a:solidFill>
                    <a:srgbClr val="808080"/>
                  </a:solidFill>
                  <a:round/>
                </a:ln>
              </p:spPr>
              <p:txBody>
                <a:bodyPr/>
                <a:p>
                  <a:endParaRPr altLang="en-US" b="1" lang="zh-CN">
                    <a:solidFill>
                      <a:srgbClr val="000099"/>
                    </a:solidFill>
                  </a:endParaRPr>
                </a:p>
              </p:txBody>
            </p:sp>
            <p:sp>
              <p:nvSpPr>
                <p:cNvPr id="1049960" name="Line 228"/>
                <p:cNvSpPr>
                  <a:spLocks noChangeShapeType="1"/>
                </p:cNvSpPr>
                <p:nvPr/>
              </p:nvSpPr>
              <p:spPr bwMode="auto">
                <a:xfrm flipV="1">
                  <a:off x="5214" y="1862"/>
                  <a:ext cx="141" cy="54"/>
                </a:xfrm>
                <a:prstGeom prst="line"/>
                <a:noFill/>
                <a:ln w="4763">
                  <a:solidFill>
                    <a:srgbClr val="808080"/>
                  </a:solidFill>
                  <a:round/>
                </a:ln>
              </p:spPr>
              <p:txBody>
                <a:bodyPr/>
                <a:p>
                  <a:endParaRPr altLang="en-US" b="1" lang="zh-CN">
                    <a:solidFill>
                      <a:srgbClr val="000099"/>
                    </a:solidFill>
                  </a:endParaRPr>
                </a:p>
              </p:txBody>
            </p:sp>
            <p:sp>
              <p:nvSpPr>
                <p:cNvPr id="1049961" name="Line 229"/>
                <p:cNvSpPr>
                  <a:spLocks noChangeShapeType="1"/>
                </p:cNvSpPr>
                <p:nvPr/>
              </p:nvSpPr>
              <p:spPr bwMode="auto">
                <a:xfrm flipV="1">
                  <a:off x="5235" y="1871"/>
                  <a:ext cx="138" cy="55"/>
                </a:xfrm>
                <a:prstGeom prst="line"/>
                <a:noFill/>
                <a:ln w="4763">
                  <a:solidFill>
                    <a:srgbClr val="808080"/>
                  </a:solidFill>
                  <a:round/>
                </a:ln>
              </p:spPr>
              <p:txBody>
                <a:bodyPr/>
                <a:p>
                  <a:endParaRPr altLang="en-US" b="1" lang="zh-CN">
                    <a:solidFill>
                      <a:srgbClr val="000099"/>
                    </a:solidFill>
                  </a:endParaRPr>
                </a:p>
              </p:txBody>
            </p:sp>
            <p:sp>
              <p:nvSpPr>
                <p:cNvPr id="1049962" name="Line 230"/>
                <p:cNvSpPr>
                  <a:spLocks noChangeShapeType="1"/>
                </p:cNvSpPr>
                <p:nvPr/>
              </p:nvSpPr>
              <p:spPr bwMode="auto">
                <a:xfrm flipV="1">
                  <a:off x="5246" y="1877"/>
                  <a:ext cx="137" cy="56"/>
                </a:xfrm>
                <a:prstGeom prst="line"/>
                <a:noFill/>
                <a:ln w="4763">
                  <a:solidFill>
                    <a:srgbClr val="808080"/>
                  </a:solidFill>
                  <a:round/>
                </a:ln>
              </p:spPr>
              <p:txBody>
                <a:bodyPr/>
                <a:p>
                  <a:endParaRPr altLang="en-US" b="1" lang="zh-CN">
                    <a:solidFill>
                      <a:srgbClr val="000099"/>
                    </a:solidFill>
                  </a:endParaRPr>
                </a:p>
              </p:txBody>
            </p:sp>
            <p:sp>
              <p:nvSpPr>
                <p:cNvPr id="1049963" name="Line 231"/>
                <p:cNvSpPr>
                  <a:spLocks noChangeShapeType="1"/>
                </p:cNvSpPr>
                <p:nvPr/>
              </p:nvSpPr>
              <p:spPr bwMode="auto">
                <a:xfrm flipV="1">
                  <a:off x="5261" y="1885"/>
                  <a:ext cx="124" cy="53"/>
                </a:xfrm>
                <a:prstGeom prst="line"/>
                <a:noFill/>
                <a:ln w="4763">
                  <a:solidFill>
                    <a:srgbClr val="808080"/>
                  </a:solidFill>
                  <a:round/>
                </a:ln>
              </p:spPr>
              <p:txBody>
                <a:bodyPr/>
                <a:p>
                  <a:endParaRPr altLang="en-US" b="1" lang="zh-CN">
                    <a:solidFill>
                      <a:srgbClr val="000099"/>
                    </a:solidFill>
                  </a:endParaRPr>
                </a:p>
              </p:txBody>
            </p:sp>
            <p:sp>
              <p:nvSpPr>
                <p:cNvPr id="1049964" name="Line 232"/>
                <p:cNvSpPr>
                  <a:spLocks noChangeShapeType="1"/>
                </p:cNvSpPr>
                <p:nvPr/>
              </p:nvSpPr>
              <p:spPr bwMode="auto">
                <a:xfrm flipV="1">
                  <a:off x="5274" y="1890"/>
                  <a:ext cx="119" cy="53"/>
                </a:xfrm>
                <a:prstGeom prst="line"/>
                <a:noFill/>
                <a:ln w="4763">
                  <a:solidFill>
                    <a:srgbClr val="808080"/>
                  </a:solidFill>
                  <a:round/>
                </a:ln>
              </p:spPr>
              <p:txBody>
                <a:bodyPr/>
                <a:p>
                  <a:endParaRPr altLang="en-US" b="1" lang="zh-CN">
                    <a:solidFill>
                      <a:srgbClr val="000099"/>
                    </a:solidFill>
                  </a:endParaRPr>
                </a:p>
              </p:txBody>
            </p:sp>
            <p:sp>
              <p:nvSpPr>
                <p:cNvPr id="1049965" name="Line 233"/>
                <p:cNvSpPr>
                  <a:spLocks noChangeShapeType="1"/>
                </p:cNvSpPr>
                <p:nvPr/>
              </p:nvSpPr>
              <p:spPr bwMode="auto">
                <a:xfrm flipV="1">
                  <a:off x="5291" y="1897"/>
                  <a:ext cx="114" cy="52"/>
                </a:xfrm>
                <a:prstGeom prst="line"/>
                <a:noFill/>
                <a:ln w="4763">
                  <a:solidFill>
                    <a:srgbClr val="808080"/>
                  </a:solidFill>
                  <a:round/>
                </a:ln>
              </p:spPr>
              <p:txBody>
                <a:bodyPr/>
                <a:p>
                  <a:endParaRPr altLang="en-US" b="1" lang="zh-CN">
                    <a:solidFill>
                      <a:srgbClr val="000099"/>
                    </a:solidFill>
                  </a:endParaRPr>
                </a:p>
              </p:txBody>
            </p:sp>
            <p:sp>
              <p:nvSpPr>
                <p:cNvPr id="1049966" name="Line 234"/>
                <p:cNvSpPr>
                  <a:spLocks noChangeShapeType="1"/>
                </p:cNvSpPr>
                <p:nvPr/>
              </p:nvSpPr>
              <p:spPr bwMode="auto">
                <a:xfrm>
                  <a:off x="5239" y="1915"/>
                  <a:ext cx="71" cy="40"/>
                </a:xfrm>
                <a:prstGeom prst="line"/>
                <a:noFill/>
                <a:ln w="4763">
                  <a:solidFill>
                    <a:srgbClr val="808080"/>
                  </a:solidFill>
                  <a:round/>
                </a:ln>
              </p:spPr>
              <p:txBody>
                <a:bodyPr/>
                <a:p>
                  <a:endParaRPr altLang="en-US" b="1" lang="zh-CN">
                    <a:solidFill>
                      <a:srgbClr val="000099"/>
                    </a:solidFill>
                  </a:endParaRPr>
                </a:p>
              </p:txBody>
            </p:sp>
            <p:sp>
              <p:nvSpPr>
                <p:cNvPr id="1049967" name="Line 235"/>
                <p:cNvSpPr>
                  <a:spLocks noChangeShapeType="1"/>
                </p:cNvSpPr>
                <p:nvPr/>
              </p:nvSpPr>
              <p:spPr bwMode="auto">
                <a:xfrm>
                  <a:off x="5255" y="1910"/>
                  <a:ext cx="69" cy="38"/>
                </a:xfrm>
                <a:prstGeom prst="line"/>
                <a:noFill/>
                <a:ln w="4763">
                  <a:solidFill>
                    <a:srgbClr val="808080"/>
                  </a:solidFill>
                  <a:round/>
                </a:ln>
              </p:spPr>
              <p:txBody>
                <a:bodyPr/>
                <a:p>
                  <a:endParaRPr altLang="en-US" b="1" lang="zh-CN">
                    <a:solidFill>
                      <a:srgbClr val="000099"/>
                    </a:solidFill>
                  </a:endParaRPr>
                </a:p>
              </p:txBody>
            </p:sp>
            <p:sp>
              <p:nvSpPr>
                <p:cNvPr id="1049968" name="Line 236"/>
                <p:cNvSpPr>
                  <a:spLocks noChangeShapeType="1"/>
                </p:cNvSpPr>
                <p:nvPr/>
              </p:nvSpPr>
              <p:spPr bwMode="auto">
                <a:xfrm>
                  <a:off x="5285" y="1897"/>
                  <a:ext cx="68" cy="37"/>
                </a:xfrm>
                <a:prstGeom prst="line"/>
                <a:noFill/>
                <a:ln w="4763">
                  <a:solidFill>
                    <a:srgbClr val="808080"/>
                  </a:solidFill>
                  <a:round/>
                </a:ln>
              </p:spPr>
              <p:txBody>
                <a:bodyPr/>
                <a:p>
                  <a:endParaRPr altLang="en-US" b="1" lang="zh-CN">
                    <a:solidFill>
                      <a:srgbClr val="000099"/>
                    </a:solidFill>
                  </a:endParaRPr>
                </a:p>
              </p:txBody>
            </p:sp>
            <p:sp>
              <p:nvSpPr>
                <p:cNvPr id="1049969" name="Line 237"/>
                <p:cNvSpPr>
                  <a:spLocks noChangeShapeType="1"/>
                </p:cNvSpPr>
                <p:nvPr/>
              </p:nvSpPr>
              <p:spPr bwMode="auto">
                <a:xfrm>
                  <a:off x="5301" y="1891"/>
                  <a:ext cx="67" cy="36"/>
                </a:xfrm>
                <a:prstGeom prst="line"/>
                <a:noFill/>
                <a:ln w="4763">
                  <a:solidFill>
                    <a:srgbClr val="808080"/>
                  </a:solidFill>
                  <a:round/>
                </a:ln>
              </p:spPr>
              <p:txBody>
                <a:bodyPr/>
                <a:p>
                  <a:endParaRPr altLang="en-US" b="1" lang="zh-CN">
                    <a:solidFill>
                      <a:srgbClr val="000099"/>
                    </a:solidFill>
                  </a:endParaRPr>
                </a:p>
              </p:txBody>
            </p:sp>
            <p:sp>
              <p:nvSpPr>
                <p:cNvPr id="1049970" name="Line 238"/>
                <p:cNvSpPr>
                  <a:spLocks noChangeShapeType="1"/>
                </p:cNvSpPr>
                <p:nvPr/>
              </p:nvSpPr>
              <p:spPr bwMode="auto">
                <a:xfrm>
                  <a:off x="5318" y="1886"/>
                  <a:ext cx="65" cy="36"/>
                </a:xfrm>
                <a:prstGeom prst="line"/>
                <a:noFill/>
                <a:ln w="4763">
                  <a:solidFill>
                    <a:srgbClr val="808080"/>
                  </a:solidFill>
                  <a:round/>
                </a:ln>
              </p:spPr>
              <p:txBody>
                <a:bodyPr/>
                <a:p>
                  <a:endParaRPr altLang="en-US" b="1" lang="zh-CN">
                    <a:solidFill>
                      <a:srgbClr val="000099"/>
                    </a:solidFill>
                  </a:endParaRPr>
                </a:p>
              </p:txBody>
            </p:sp>
            <p:sp>
              <p:nvSpPr>
                <p:cNvPr id="1049971" name="Line 239"/>
                <p:cNvSpPr>
                  <a:spLocks noChangeShapeType="1"/>
                </p:cNvSpPr>
                <p:nvPr/>
              </p:nvSpPr>
              <p:spPr bwMode="auto">
                <a:xfrm>
                  <a:off x="5332" y="1880"/>
                  <a:ext cx="64" cy="34"/>
                </a:xfrm>
                <a:prstGeom prst="line"/>
                <a:noFill/>
                <a:ln w="4763">
                  <a:solidFill>
                    <a:srgbClr val="808080"/>
                  </a:solidFill>
                  <a:round/>
                </a:ln>
              </p:spPr>
              <p:txBody>
                <a:bodyPr/>
                <a:p>
                  <a:endParaRPr altLang="en-US" b="1" lang="zh-CN">
                    <a:solidFill>
                      <a:srgbClr val="000099"/>
                    </a:solidFill>
                  </a:endParaRPr>
                </a:p>
              </p:txBody>
            </p:sp>
            <p:sp>
              <p:nvSpPr>
                <p:cNvPr id="1049972" name="Line 240"/>
                <p:cNvSpPr>
                  <a:spLocks noChangeShapeType="1"/>
                </p:cNvSpPr>
                <p:nvPr/>
              </p:nvSpPr>
              <p:spPr bwMode="auto">
                <a:xfrm>
                  <a:off x="5346" y="1874"/>
                  <a:ext cx="64" cy="33"/>
                </a:xfrm>
                <a:prstGeom prst="line"/>
                <a:noFill/>
                <a:ln w="4763">
                  <a:solidFill>
                    <a:srgbClr val="808080"/>
                  </a:solidFill>
                  <a:round/>
                </a:ln>
              </p:spPr>
              <p:txBody>
                <a:bodyPr/>
                <a:p>
                  <a:endParaRPr altLang="en-US" b="1" lang="zh-CN">
                    <a:solidFill>
                      <a:srgbClr val="000099"/>
                    </a:solidFill>
                  </a:endParaRPr>
                </a:p>
              </p:txBody>
            </p:sp>
            <p:sp>
              <p:nvSpPr>
                <p:cNvPr id="1049973" name="Line 241"/>
                <p:cNvSpPr>
                  <a:spLocks noChangeShapeType="1"/>
                </p:cNvSpPr>
                <p:nvPr/>
              </p:nvSpPr>
              <p:spPr bwMode="auto">
                <a:xfrm>
                  <a:off x="5209" y="1892"/>
                  <a:ext cx="35" cy="18"/>
                </a:xfrm>
                <a:prstGeom prst="line"/>
                <a:noFill/>
                <a:ln w="4763">
                  <a:solidFill>
                    <a:srgbClr val="808080"/>
                  </a:solidFill>
                  <a:round/>
                </a:ln>
              </p:spPr>
              <p:txBody>
                <a:bodyPr/>
                <a:p>
                  <a:endParaRPr altLang="en-US" b="1" lang="zh-CN">
                    <a:solidFill>
                      <a:srgbClr val="000099"/>
                    </a:solidFill>
                  </a:endParaRPr>
                </a:p>
              </p:txBody>
            </p:sp>
            <p:sp>
              <p:nvSpPr>
                <p:cNvPr id="1049974" name="Line 242"/>
                <p:cNvSpPr>
                  <a:spLocks noChangeShapeType="1"/>
                </p:cNvSpPr>
                <p:nvPr/>
              </p:nvSpPr>
              <p:spPr bwMode="auto">
                <a:xfrm>
                  <a:off x="5232" y="1885"/>
                  <a:ext cx="32" cy="17"/>
                </a:xfrm>
                <a:prstGeom prst="line"/>
                <a:noFill/>
                <a:ln w="4763">
                  <a:solidFill>
                    <a:srgbClr val="808080"/>
                  </a:solidFill>
                  <a:round/>
                </a:ln>
              </p:spPr>
              <p:txBody>
                <a:bodyPr/>
                <a:p>
                  <a:endParaRPr altLang="en-US" b="1" lang="zh-CN">
                    <a:solidFill>
                      <a:srgbClr val="000099"/>
                    </a:solidFill>
                  </a:endParaRPr>
                </a:p>
              </p:txBody>
            </p:sp>
            <p:sp>
              <p:nvSpPr>
                <p:cNvPr id="1049975" name="Line 243"/>
                <p:cNvSpPr>
                  <a:spLocks noChangeShapeType="1"/>
                </p:cNvSpPr>
                <p:nvPr/>
              </p:nvSpPr>
              <p:spPr bwMode="auto">
                <a:xfrm>
                  <a:off x="5252" y="1879"/>
                  <a:ext cx="33" cy="17"/>
                </a:xfrm>
                <a:prstGeom prst="line"/>
                <a:noFill/>
                <a:ln w="4763">
                  <a:solidFill>
                    <a:srgbClr val="808080"/>
                  </a:solidFill>
                  <a:round/>
                </a:ln>
              </p:spPr>
              <p:txBody>
                <a:bodyPr/>
                <a:p>
                  <a:endParaRPr altLang="en-US" b="1" lang="zh-CN">
                    <a:solidFill>
                      <a:srgbClr val="000099"/>
                    </a:solidFill>
                  </a:endParaRPr>
                </a:p>
              </p:txBody>
            </p:sp>
            <p:sp>
              <p:nvSpPr>
                <p:cNvPr id="1049976" name="Line 244"/>
                <p:cNvSpPr>
                  <a:spLocks noChangeShapeType="1"/>
                </p:cNvSpPr>
                <p:nvPr/>
              </p:nvSpPr>
              <p:spPr bwMode="auto">
                <a:xfrm>
                  <a:off x="5272" y="1872"/>
                  <a:ext cx="32" cy="15"/>
                </a:xfrm>
                <a:prstGeom prst="line"/>
                <a:noFill/>
                <a:ln w="4763">
                  <a:solidFill>
                    <a:srgbClr val="808080"/>
                  </a:solidFill>
                  <a:round/>
                </a:ln>
              </p:spPr>
              <p:txBody>
                <a:bodyPr/>
                <a:p>
                  <a:endParaRPr altLang="en-US" b="1" lang="zh-CN">
                    <a:solidFill>
                      <a:srgbClr val="000099"/>
                    </a:solidFill>
                  </a:endParaRPr>
                </a:p>
              </p:txBody>
            </p:sp>
            <p:sp>
              <p:nvSpPr>
                <p:cNvPr id="1049977" name="Line 245"/>
                <p:cNvSpPr>
                  <a:spLocks noChangeShapeType="1"/>
                </p:cNvSpPr>
                <p:nvPr/>
              </p:nvSpPr>
              <p:spPr bwMode="auto">
                <a:xfrm>
                  <a:off x="5292" y="1865"/>
                  <a:ext cx="31" cy="16"/>
                </a:xfrm>
                <a:prstGeom prst="line"/>
                <a:noFill/>
                <a:ln w="4763">
                  <a:solidFill>
                    <a:srgbClr val="808080"/>
                  </a:solidFill>
                  <a:round/>
                </a:ln>
              </p:spPr>
              <p:txBody>
                <a:bodyPr/>
                <a:p>
                  <a:endParaRPr altLang="en-US" b="1" lang="zh-CN">
                    <a:solidFill>
                      <a:srgbClr val="000099"/>
                    </a:solidFill>
                  </a:endParaRPr>
                </a:p>
              </p:txBody>
            </p:sp>
            <p:sp>
              <p:nvSpPr>
                <p:cNvPr id="1049978" name="Line 246"/>
                <p:cNvSpPr>
                  <a:spLocks noChangeShapeType="1"/>
                </p:cNvSpPr>
                <p:nvPr/>
              </p:nvSpPr>
              <p:spPr bwMode="auto">
                <a:xfrm>
                  <a:off x="5315" y="1858"/>
                  <a:ext cx="29" cy="15"/>
                </a:xfrm>
                <a:prstGeom prst="line"/>
                <a:noFill/>
                <a:ln w="4763">
                  <a:solidFill>
                    <a:srgbClr val="808080"/>
                  </a:solidFill>
                  <a:round/>
                </a:ln>
              </p:spPr>
              <p:txBody>
                <a:bodyPr/>
                <a:p>
                  <a:endParaRPr altLang="en-US" b="1" lang="zh-CN">
                    <a:solidFill>
                      <a:srgbClr val="000099"/>
                    </a:solidFill>
                  </a:endParaRPr>
                </a:p>
              </p:txBody>
            </p:sp>
          </p:grpSp>
        </p:grpSp>
      </p:grpSp>
      <p:grpSp>
        <p:nvGrpSpPr>
          <p:cNvPr id="478" name="Group 247"/>
          <p:cNvGrpSpPr/>
          <p:nvPr/>
        </p:nvGrpSpPr>
        <p:grpSpPr bwMode="auto">
          <a:xfrm>
            <a:off x="9162337" y="4983163"/>
            <a:ext cx="598488" cy="246062"/>
            <a:chOff x="5266" y="2029"/>
            <a:chExt cx="348" cy="155"/>
          </a:xfrm>
        </p:grpSpPr>
        <p:sp>
          <p:nvSpPr>
            <p:cNvPr id="1049979" name="Freeform 248"/>
            <p:cNvSpPr/>
            <p:nvPr/>
          </p:nvSpPr>
          <p:spPr bwMode="auto">
            <a:xfrm>
              <a:off x="5266" y="2029"/>
              <a:ext cx="348" cy="155"/>
            </a:xfrm>
            <a:custGeom>
              <a:avLst/>
              <a:gdLst>
                <a:gd name="T0" fmla="*/ 0 w 2091"/>
                <a:gd name="T1" fmla="*/ 0 h 931"/>
                <a:gd name="T2" fmla="*/ 0 w 2091"/>
                <a:gd name="T3" fmla="*/ 0 h 931"/>
                <a:gd name="T4" fmla="*/ 0 w 2091"/>
                <a:gd name="T5" fmla="*/ 0 h 931"/>
                <a:gd name="T6" fmla="*/ 0 w 2091"/>
                <a:gd name="T7" fmla="*/ 0 h 931"/>
                <a:gd name="T8" fmla="*/ 0 w 2091"/>
                <a:gd name="T9" fmla="*/ 0 h 931"/>
                <a:gd name="T10" fmla="*/ 0 w 2091"/>
                <a:gd name="T11" fmla="*/ 0 h 931"/>
                <a:gd name="T12" fmla="*/ 0 w 2091"/>
                <a:gd name="T13" fmla="*/ 0 h 931"/>
                <a:gd name="T14" fmla="*/ 0 w 2091"/>
                <a:gd name="T15" fmla="*/ 0 h 931"/>
                <a:gd name="T16" fmla="*/ 0 w 2091"/>
                <a:gd name="T17" fmla="*/ 0 h 931"/>
                <a:gd name="T18" fmla="*/ 0 w 2091"/>
                <a:gd name="T19" fmla="*/ 0 h 931"/>
                <a:gd name="T20" fmla="*/ 0 w 2091"/>
                <a:gd name="T21" fmla="*/ 0 h 931"/>
                <a:gd name="T22" fmla="*/ 0 w 2091"/>
                <a:gd name="T23" fmla="*/ 0 h 931"/>
                <a:gd name="T24" fmla="*/ 0 w 2091"/>
                <a:gd name="T25" fmla="*/ 0 h 931"/>
                <a:gd name="T26" fmla="*/ 0 w 2091"/>
                <a:gd name="T27" fmla="*/ 0 h 931"/>
                <a:gd name="T28" fmla="*/ 0 w 2091"/>
                <a:gd name="T29" fmla="*/ 0 h 931"/>
                <a:gd name="T30" fmla="*/ 0 w 2091"/>
                <a:gd name="T31" fmla="*/ 0 h 931"/>
                <a:gd name="T32" fmla="*/ 0 w 2091"/>
                <a:gd name="T33" fmla="*/ 0 h 931"/>
                <a:gd name="T34" fmla="*/ 0 w 2091"/>
                <a:gd name="T35" fmla="*/ 0 h 931"/>
                <a:gd name="T36" fmla="*/ 0 w 2091"/>
                <a:gd name="T37" fmla="*/ 0 h 931"/>
                <a:gd name="T38" fmla="*/ 0 w 2091"/>
                <a:gd name="T39" fmla="*/ 0 h 931"/>
                <a:gd name="T40" fmla="*/ 0 w 2091"/>
                <a:gd name="T41" fmla="*/ 0 h 931"/>
                <a:gd name="T42" fmla="*/ 0 w 2091"/>
                <a:gd name="T43" fmla="*/ 0 h 931"/>
                <a:gd name="T44" fmla="*/ 0 w 2091"/>
                <a:gd name="T45" fmla="*/ 0 h 931"/>
                <a:gd name="T46" fmla="*/ 0 w 2091"/>
                <a:gd name="T47" fmla="*/ 0 h 931"/>
                <a:gd name="T48" fmla="*/ 0 w 2091"/>
                <a:gd name="T49" fmla="*/ 0 h 931"/>
                <a:gd name="T50" fmla="*/ 0 w 2091"/>
                <a:gd name="T51" fmla="*/ 0 h 931"/>
                <a:gd name="T52" fmla="*/ 0 w 2091"/>
                <a:gd name="T53" fmla="*/ 0 h 931"/>
                <a:gd name="T54" fmla="*/ 0 w 2091"/>
                <a:gd name="T55" fmla="*/ 0 h 931"/>
                <a:gd name="T56" fmla="*/ 0 w 2091"/>
                <a:gd name="T57" fmla="*/ 0 h 931"/>
                <a:gd name="T58" fmla="*/ 0 w 2091"/>
                <a:gd name="T59" fmla="*/ 0 h 931"/>
                <a:gd name="T60" fmla="*/ 0 w 2091"/>
                <a:gd name="T61" fmla="*/ 0 h 931"/>
                <a:gd name="T62" fmla="*/ 0 w 2091"/>
                <a:gd name="T63" fmla="*/ 0 h 931"/>
                <a:gd name="T64" fmla="*/ 0 w 2091"/>
                <a:gd name="T65" fmla="*/ 0 h 931"/>
                <a:gd name="T66" fmla="*/ 0 w 2091"/>
                <a:gd name="T67" fmla="*/ 0 h 931"/>
                <a:gd name="T68" fmla="*/ 0 w 2091"/>
                <a:gd name="T69" fmla="*/ 0 h 931"/>
                <a:gd name="T70" fmla="*/ 0 w 2091"/>
                <a:gd name="T71" fmla="*/ 0 h 931"/>
                <a:gd name="T72" fmla="*/ 0 w 2091"/>
                <a:gd name="T73" fmla="*/ 0 h 931"/>
                <a:gd name="T74" fmla="*/ 0 w 2091"/>
                <a:gd name="T75" fmla="*/ 0 h 931"/>
                <a:gd name="T76" fmla="*/ 0 w 2091"/>
                <a:gd name="T77" fmla="*/ 0 h 931"/>
                <a:gd name="T78" fmla="*/ 0 w 2091"/>
                <a:gd name="T79" fmla="*/ 0 h 931"/>
                <a:gd name="T80" fmla="*/ 0 w 2091"/>
                <a:gd name="T81" fmla="*/ 0 h 931"/>
                <a:gd name="T82" fmla="*/ 0 w 2091"/>
                <a:gd name="T83" fmla="*/ 0 h 931"/>
                <a:gd name="T84" fmla="*/ 0 w 2091"/>
                <a:gd name="T85" fmla="*/ 0 h 931"/>
                <a:gd name="T86" fmla="*/ 0 w 2091"/>
                <a:gd name="T87" fmla="*/ 0 h 931"/>
                <a:gd name="T88" fmla="*/ 0 w 2091"/>
                <a:gd name="T89" fmla="*/ 0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ln>
          </p:spPr>
          <p:txBody>
            <a:bodyPr/>
            <a:p>
              <a:endParaRPr altLang="en-US" b="1" lang="zh-CN">
                <a:solidFill>
                  <a:srgbClr val="000099"/>
                </a:solidFill>
              </a:endParaRPr>
            </a:p>
          </p:txBody>
        </p:sp>
        <p:sp>
          <p:nvSpPr>
            <p:cNvPr id="1049980" name="Freeform 249"/>
            <p:cNvSpPr/>
            <p:nvPr/>
          </p:nvSpPr>
          <p:spPr bwMode="auto">
            <a:xfrm>
              <a:off x="5268" y="2043"/>
              <a:ext cx="342" cy="138"/>
            </a:xfrm>
            <a:custGeom>
              <a:avLst/>
              <a:gdLst>
                <a:gd name="T0" fmla="*/ 0 w 2049"/>
                <a:gd name="T1" fmla="*/ 0 h 829"/>
                <a:gd name="T2" fmla="*/ 0 w 2049"/>
                <a:gd name="T3" fmla="*/ 0 h 829"/>
                <a:gd name="T4" fmla="*/ 0 w 2049"/>
                <a:gd name="T5" fmla="*/ 0 h 829"/>
                <a:gd name="T6" fmla="*/ 0 w 2049"/>
                <a:gd name="T7" fmla="*/ 0 h 829"/>
                <a:gd name="T8" fmla="*/ 0 w 2049"/>
                <a:gd name="T9" fmla="*/ 0 h 829"/>
                <a:gd name="T10" fmla="*/ 0 w 2049"/>
                <a:gd name="T11" fmla="*/ 0 h 829"/>
                <a:gd name="T12" fmla="*/ 0 w 2049"/>
                <a:gd name="T13" fmla="*/ 0 h 829"/>
                <a:gd name="T14" fmla="*/ 0 w 2049"/>
                <a:gd name="T15" fmla="*/ 0 h 829"/>
                <a:gd name="T16" fmla="*/ 0 w 2049"/>
                <a:gd name="T17" fmla="*/ 0 h 829"/>
                <a:gd name="T18" fmla="*/ 0 w 2049"/>
                <a:gd name="T19" fmla="*/ 0 h 829"/>
                <a:gd name="T20" fmla="*/ 0 w 2049"/>
                <a:gd name="T21" fmla="*/ 0 h 829"/>
                <a:gd name="T22" fmla="*/ 0 w 2049"/>
                <a:gd name="T23" fmla="*/ 0 h 829"/>
                <a:gd name="T24" fmla="*/ 0 w 2049"/>
                <a:gd name="T25" fmla="*/ 0 h 829"/>
                <a:gd name="T26" fmla="*/ 0 w 2049"/>
                <a:gd name="T27" fmla="*/ 0 h 829"/>
                <a:gd name="T28" fmla="*/ 0 w 2049"/>
                <a:gd name="T29" fmla="*/ 0 h 829"/>
                <a:gd name="T30" fmla="*/ 0 w 2049"/>
                <a:gd name="T31" fmla="*/ 0 h 829"/>
                <a:gd name="T32" fmla="*/ 0 w 2049"/>
                <a:gd name="T33" fmla="*/ 0 h 829"/>
                <a:gd name="T34" fmla="*/ 0 w 2049"/>
                <a:gd name="T35" fmla="*/ 0 h 829"/>
                <a:gd name="T36" fmla="*/ 0 w 2049"/>
                <a:gd name="T37" fmla="*/ 0 h 829"/>
                <a:gd name="T38" fmla="*/ 0 w 2049"/>
                <a:gd name="T39" fmla="*/ 0 h 829"/>
                <a:gd name="T40" fmla="*/ 0 w 2049"/>
                <a:gd name="T41" fmla="*/ 0 h 829"/>
                <a:gd name="T42" fmla="*/ 0 w 2049"/>
                <a:gd name="T43" fmla="*/ 0 h 829"/>
                <a:gd name="T44" fmla="*/ 0 w 2049"/>
                <a:gd name="T45" fmla="*/ 0 h 829"/>
                <a:gd name="T46" fmla="*/ 0 w 2049"/>
                <a:gd name="T47" fmla="*/ 0 h 829"/>
                <a:gd name="T48" fmla="*/ 0 w 2049"/>
                <a:gd name="T49" fmla="*/ 0 h 829"/>
                <a:gd name="T50" fmla="*/ 0 w 2049"/>
                <a:gd name="T51" fmla="*/ 0 h 829"/>
                <a:gd name="T52" fmla="*/ 0 w 2049"/>
                <a:gd name="T53" fmla="*/ 0 h 829"/>
                <a:gd name="T54" fmla="*/ 0 w 2049"/>
                <a:gd name="T55" fmla="*/ 0 h 829"/>
                <a:gd name="T56" fmla="*/ 0 w 2049"/>
                <a:gd name="T57" fmla="*/ 0 h 829"/>
                <a:gd name="T58" fmla="*/ 0 w 2049"/>
                <a:gd name="T59" fmla="*/ 0 h 829"/>
                <a:gd name="T60" fmla="*/ 0 w 2049"/>
                <a:gd name="T61" fmla="*/ 0 h 829"/>
                <a:gd name="T62" fmla="*/ 0 w 2049"/>
                <a:gd name="T63" fmla="*/ 0 h 829"/>
                <a:gd name="T64" fmla="*/ 0 w 2049"/>
                <a:gd name="T65" fmla="*/ 0 h 829"/>
                <a:gd name="T66" fmla="*/ 0 w 2049"/>
                <a:gd name="T67" fmla="*/ 0 h 829"/>
                <a:gd name="T68" fmla="*/ 0 w 2049"/>
                <a:gd name="T69" fmla="*/ 0 h 829"/>
                <a:gd name="T70" fmla="*/ 0 w 2049"/>
                <a:gd name="T71" fmla="*/ 0 h 829"/>
                <a:gd name="T72" fmla="*/ 0 w 2049"/>
                <a:gd name="T73" fmla="*/ 0 h 829"/>
                <a:gd name="T74" fmla="*/ 0 w 2049"/>
                <a:gd name="T75" fmla="*/ 0 h 829"/>
                <a:gd name="T76" fmla="*/ 0 w 2049"/>
                <a:gd name="T77" fmla="*/ 0 h 829"/>
                <a:gd name="T78" fmla="*/ 0 w 2049"/>
                <a:gd name="T79" fmla="*/ 0 h 829"/>
                <a:gd name="T80" fmla="*/ 0 w 2049"/>
                <a:gd name="T81" fmla="*/ 0 h 829"/>
                <a:gd name="T82" fmla="*/ 0 w 2049"/>
                <a:gd name="T83" fmla="*/ 0 h 829"/>
                <a:gd name="T84" fmla="*/ 0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p:spPr>
          <p:txBody>
            <a:bodyPr/>
            <a:p>
              <a:endParaRPr altLang="en-US" b="1" lang="zh-CN">
                <a:solidFill>
                  <a:srgbClr val="000099"/>
                </a:solidFill>
              </a:endParaRPr>
            </a:p>
          </p:txBody>
        </p:sp>
        <p:sp>
          <p:nvSpPr>
            <p:cNvPr id="1049981" name="Freeform 250"/>
            <p:cNvSpPr/>
            <p:nvPr/>
          </p:nvSpPr>
          <p:spPr bwMode="auto">
            <a:xfrm>
              <a:off x="5515" y="2093"/>
              <a:ext cx="47" cy="8"/>
            </a:xfrm>
            <a:custGeom>
              <a:avLst/>
              <a:gdLst>
                <a:gd name="T0" fmla="*/ 0 w 280"/>
                <a:gd name="T1" fmla="*/ 0 h 48"/>
                <a:gd name="T2" fmla="*/ 0 w 280"/>
                <a:gd name="T3" fmla="*/ 0 h 48"/>
                <a:gd name="T4" fmla="*/ 0 w 280"/>
                <a:gd name="T5" fmla="*/ 0 h 48"/>
                <a:gd name="T6" fmla="*/ 0 w 280"/>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0" h="48">
                  <a:moveTo>
                    <a:pt x="280" y="0"/>
                  </a:moveTo>
                  <a:lnTo>
                    <a:pt x="149" y="48"/>
                  </a:lnTo>
                  <a:lnTo>
                    <a:pt x="0" y="35"/>
                  </a:lnTo>
                  <a:lnTo>
                    <a:pt x="280" y="0"/>
                  </a:lnTo>
                  <a:close/>
                </a:path>
              </a:pathLst>
            </a:custGeom>
            <a:solidFill>
              <a:srgbClr val="606060"/>
            </a:solidFill>
            <a:ln>
              <a:noFill/>
            </a:ln>
          </p:spPr>
          <p:txBody>
            <a:bodyPr/>
            <a:p>
              <a:endParaRPr altLang="en-US" b="1" lang="zh-CN">
                <a:solidFill>
                  <a:srgbClr val="000099"/>
                </a:solidFill>
              </a:endParaRPr>
            </a:p>
          </p:txBody>
        </p:sp>
        <p:sp>
          <p:nvSpPr>
            <p:cNvPr id="1049982" name="Freeform 251"/>
            <p:cNvSpPr/>
            <p:nvPr/>
          </p:nvSpPr>
          <p:spPr bwMode="auto">
            <a:xfrm>
              <a:off x="5580" y="2080"/>
              <a:ext cx="28" cy="10"/>
            </a:xfrm>
            <a:custGeom>
              <a:avLst/>
              <a:gdLst>
                <a:gd name="T0" fmla="*/ 0 w 170"/>
                <a:gd name="T1" fmla="*/ 0 h 57"/>
                <a:gd name="T2" fmla="*/ 0 w 170"/>
                <a:gd name="T3" fmla="*/ 0 h 57"/>
                <a:gd name="T4" fmla="*/ 0 w 170"/>
                <a:gd name="T5" fmla="*/ 0 h 57"/>
                <a:gd name="T6" fmla="*/ 0 w 170"/>
                <a:gd name="T7" fmla="*/ 0 h 57"/>
                <a:gd name="T8" fmla="*/ 0 w 170"/>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57">
                  <a:moveTo>
                    <a:pt x="170" y="0"/>
                  </a:moveTo>
                  <a:lnTo>
                    <a:pt x="125" y="35"/>
                  </a:lnTo>
                  <a:lnTo>
                    <a:pt x="0" y="53"/>
                  </a:lnTo>
                  <a:lnTo>
                    <a:pt x="130" y="57"/>
                  </a:lnTo>
                  <a:lnTo>
                    <a:pt x="170" y="0"/>
                  </a:lnTo>
                  <a:close/>
                </a:path>
              </a:pathLst>
            </a:custGeom>
            <a:solidFill>
              <a:srgbClr val="606060"/>
            </a:solidFill>
            <a:ln>
              <a:noFill/>
            </a:ln>
          </p:spPr>
          <p:txBody>
            <a:bodyPr/>
            <a:p>
              <a:endParaRPr altLang="en-US" b="1" lang="zh-CN">
                <a:solidFill>
                  <a:srgbClr val="000099"/>
                </a:solidFill>
              </a:endParaRPr>
            </a:p>
          </p:txBody>
        </p:sp>
        <p:sp>
          <p:nvSpPr>
            <p:cNvPr id="1049983" name="Freeform 252"/>
            <p:cNvSpPr/>
            <p:nvPr/>
          </p:nvSpPr>
          <p:spPr bwMode="auto">
            <a:xfrm>
              <a:off x="5445" y="2073"/>
              <a:ext cx="44" cy="24"/>
            </a:xfrm>
            <a:custGeom>
              <a:avLst/>
              <a:gdLst>
                <a:gd name="T0" fmla="*/ 0 w 263"/>
                <a:gd name="T1" fmla="*/ 0 h 143"/>
                <a:gd name="T2" fmla="*/ 0 w 263"/>
                <a:gd name="T3" fmla="*/ 0 h 143"/>
                <a:gd name="T4" fmla="*/ 0 w 263"/>
                <a:gd name="T5" fmla="*/ 0 h 143"/>
                <a:gd name="T6" fmla="*/ 0 w 263"/>
                <a:gd name="T7" fmla="*/ 0 h 143"/>
                <a:gd name="T8" fmla="*/ 0 w 263"/>
                <a:gd name="T9" fmla="*/ 0 h 143"/>
                <a:gd name="T10" fmla="*/ 0 w 263"/>
                <a:gd name="T11" fmla="*/ 0 h 143"/>
                <a:gd name="T12" fmla="*/ 0 w 263"/>
                <a:gd name="T13" fmla="*/ 0 h 143"/>
                <a:gd name="T14" fmla="*/ 0 w 263"/>
                <a:gd name="T15" fmla="*/ 0 h 143"/>
                <a:gd name="T16" fmla="*/ 0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p:spPr>
          <p:txBody>
            <a:bodyPr/>
            <a:p>
              <a:endParaRPr altLang="en-US" b="1" lang="zh-CN">
                <a:solidFill>
                  <a:srgbClr val="000099"/>
                </a:solidFill>
              </a:endParaRPr>
            </a:p>
          </p:txBody>
        </p:sp>
        <p:sp>
          <p:nvSpPr>
            <p:cNvPr id="1049984" name="Freeform 253"/>
            <p:cNvSpPr/>
            <p:nvPr/>
          </p:nvSpPr>
          <p:spPr bwMode="auto">
            <a:xfrm>
              <a:off x="5303" y="2127"/>
              <a:ext cx="142" cy="35"/>
            </a:xfrm>
            <a:custGeom>
              <a:avLst/>
              <a:gdLst>
                <a:gd name="T0" fmla="*/ 0 w 853"/>
                <a:gd name="T1" fmla="*/ 0 h 212"/>
                <a:gd name="T2" fmla="*/ 0 w 853"/>
                <a:gd name="T3" fmla="*/ 0 h 212"/>
                <a:gd name="T4" fmla="*/ 0 w 853"/>
                <a:gd name="T5" fmla="*/ 0 h 212"/>
                <a:gd name="T6" fmla="*/ 0 w 853"/>
                <a:gd name="T7" fmla="*/ 0 h 212"/>
                <a:gd name="T8" fmla="*/ 0 w 853"/>
                <a:gd name="T9" fmla="*/ 0 h 212"/>
                <a:gd name="T10" fmla="*/ 0 w 853"/>
                <a:gd name="T11" fmla="*/ 0 h 212"/>
                <a:gd name="T12" fmla="*/ 0 w 853"/>
                <a:gd name="T13" fmla="*/ 0 h 212"/>
                <a:gd name="T14" fmla="*/ 0 w 853"/>
                <a:gd name="T15" fmla="*/ 0 h 212"/>
                <a:gd name="T16" fmla="*/ 0 w 853"/>
                <a:gd name="T17" fmla="*/ 0 h 212"/>
                <a:gd name="T18" fmla="*/ 0 w 853"/>
                <a:gd name="T19" fmla="*/ 0 h 212"/>
                <a:gd name="T20" fmla="*/ 0 w 853"/>
                <a:gd name="T21" fmla="*/ 0 h 212"/>
                <a:gd name="T22" fmla="*/ 0 w 853"/>
                <a:gd name="T23" fmla="*/ 0 h 212"/>
                <a:gd name="T24" fmla="*/ 0 w 853"/>
                <a:gd name="T25" fmla="*/ 0 h 212"/>
                <a:gd name="T26" fmla="*/ 0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p:spPr>
          <p:txBody>
            <a:bodyPr/>
            <a:p>
              <a:endParaRPr altLang="en-US" b="1" lang="zh-CN">
                <a:solidFill>
                  <a:srgbClr val="000099"/>
                </a:solidFill>
              </a:endParaRPr>
            </a:p>
          </p:txBody>
        </p:sp>
      </p:grpSp>
      <p:grpSp>
        <p:nvGrpSpPr>
          <p:cNvPr id="479" name="Group 254"/>
          <p:cNvGrpSpPr/>
          <p:nvPr/>
        </p:nvGrpSpPr>
        <p:grpSpPr bwMode="auto">
          <a:xfrm>
            <a:off x="9263805" y="4714876"/>
            <a:ext cx="247650" cy="125413"/>
            <a:chOff x="5325" y="1860"/>
            <a:chExt cx="144" cy="79"/>
          </a:xfrm>
        </p:grpSpPr>
        <p:grpSp>
          <p:nvGrpSpPr>
            <p:cNvPr id="480" name="Group 255"/>
            <p:cNvGrpSpPr/>
            <p:nvPr/>
          </p:nvGrpSpPr>
          <p:grpSpPr bwMode="auto">
            <a:xfrm>
              <a:off x="5325" y="1860"/>
              <a:ext cx="125" cy="63"/>
              <a:chOff x="5325" y="1860"/>
              <a:chExt cx="125" cy="63"/>
            </a:xfrm>
          </p:grpSpPr>
          <p:sp>
            <p:nvSpPr>
              <p:cNvPr id="1049985" name="Freeform 256"/>
              <p:cNvSpPr/>
              <p:nvPr/>
            </p:nvSpPr>
            <p:spPr bwMode="auto">
              <a:xfrm>
                <a:off x="5325" y="1860"/>
                <a:ext cx="125" cy="63"/>
              </a:xfrm>
              <a:custGeom>
                <a:avLst/>
                <a:gdLst>
                  <a:gd name="T0" fmla="*/ 0 w 751"/>
                  <a:gd name="T1" fmla="*/ 0 h 379"/>
                  <a:gd name="T2" fmla="*/ 0 w 751"/>
                  <a:gd name="T3" fmla="*/ 0 h 379"/>
                  <a:gd name="T4" fmla="*/ 0 w 751"/>
                  <a:gd name="T5" fmla="*/ 0 h 379"/>
                  <a:gd name="T6" fmla="*/ 0 w 751"/>
                  <a:gd name="T7" fmla="*/ 0 h 379"/>
                  <a:gd name="T8" fmla="*/ 0 w 751"/>
                  <a:gd name="T9" fmla="*/ 0 h 379"/>
                  <a:gd name="T10" fmla="*/ 0 w 751"/>
                  <a:gd name="T11" fmla="*/ 0 h 379"/>
                  <a:gd name="T12" fmla="*/ 0 w 751"/>
                  <a:gd name="T13" fmla="*/ 0 h 379"/>
                  <a:gd name="T14" fmla="*/ 0 w 751"/>
                  <a:gd name="T15" fmla="*/ 0 h 379"/>
                  <a:gd name="T16" fmla="*/ 0 w 751"/>
                  <a:gd name="T17" fmla="*/ 0 h 379"/>
                  <a:gd name="T18" fmla="*/ 0 w 751"/>
                  <a:gd name="T19" fmla="*/ 0 h 379"/>
                  <a:gd name="T20" fmla="*/ 0 w 751"/>
                  <a:gd name="T21" fmla="*/ 0 h 379"/>
                  <a:gd name="T22" fmla="*/ 0 w 751"/>
                  <a:gd name="T23" fmla="*/ 0 h 379"/>
                  <a:gd name="T24" fmla="*/ 0 w 751"/>
                  <a:gd name="T25" fmla="*/ 0 h 379"/>
                  <a:gd name="T26" fmla="*/ 0 w 751"/>
                  <a:gd name="T27" fmla="*/ 0 h 379"/>
                  <a:gd name="T28" fmla="*/ 0 w 751"/>
                  <a:gd name="T29" fmla="*/ 0 h 379"/>
                  <a:gd name="T30" fmla="*/ 0 w 751"/>
                  <a:gd name="T31" fmla="*/ 0 h 379"/>
                  <a:gd name="T32" fmla="*/ 0 w 751"/>
                  <a:gd name="T33" fmla="*/ 0 h 379"/>
                  <a:gd name="T34" fmla="*/ 0 w 751"/>
                  <a:gd name="T35" fmla="*/ 0 h 379"/>
                  <a:gd name="T36" fmla="*/ 0 w 751"/>
                  <a:gd name="T37" fmla="*/ 0 h 379"/>
                  <a:gd name="T38" fmla="*/ 0 w 751"/>
                  <a:gd name="T39" fmla="*/ 0 h 379"/>
                  <a:gd name="T40" fmla="*/ 0 w 751"/>
                  <a:gd name="T41" fmla="*/ 0 h 379"/>
                  <a:gd name="T42" fmla="*/ 0 w 751"/>
                  <a:gd name="T43" fmla="*/ 0 h 379"/>
                  <a:gd name="T44" fmla="*/ 0 w 751"/>
                  <a:gd name="T45" fmla="*/ 0 h 379"/>
                  <a:gd name="T46" fmla="*/ 0 w 751"/>
                  <a:gd name="T47" fmla="*/ 0 h 379"/>
                  <a:gd name="T48" fmla="*/ 0 w 751"/>
                  <a:gd name="T49" fmla="*/ 0 h 379"/>
                  <a:gd name="T50" fmla="*/ 0 w 751"/>
                  <a:gd name="T51" fmla="*/ 0 h 379"/>
                  <a:gd name="T52" fmla="*/ 0 w 751"/>
                  <a:gd name="T53" fmla="*/ 0 h 379"/>
                  <a:gd name="T54" fmla="*/ 0 w 751"/>
                  <a:gd name="T55" fmla="*/ 0 h 379"/>
                  <a:gd name="T56" fmla="*/ 0 w 751"/>
                  <a:gd name="T57" fmla="*/ 0 h 379"/>
                  <a:gd name="T58" fmla="*/ 0 w 751"/>
                  <a:gd name="T59" fmla="*/ 0 h 379"/>
                  <a:gd name="T60" fmla="*/ 0 w 751"/>
                  <a:gd name="T61" fmla="*/ 0 h 379"/>
                  <a:gd name="T62" fmla="*/ 0 w 751"/>
                  <a:gd name="T63" fmla="*/ 0 h 379"/>
                  <a:gd name="T64" fmla="*/ 0 w 751"/>
                  <a:gd name="T65" fmla="*/ 0 h 379"/>
                  <a:gd name="T66" fmla="*/ 0 w 751"/>
                  <a:gd name="T67" fmla="*/ 0 h 379"/>
                  <a:gd name="T68" fmla="*/ 0 w 751"/>
                  <a:gd name="T69" fmla="*/ 0 h 379"/>
                  <a:gd name="T70" fmla="*/ 0 w 751"/>
                  <a:gd name="T71" fmla="*/ 0 h 379"/>
                  <a:gd name="T72" fmla="*/ 0 w 751"/>
                  <a:gd name="T73" fmla="*/ 0 h 379"/>
                  <a:gd name="T74" fmla="*/ 0 w 751"/>
                  <a:gd name="T75" fmla="*/ 0 h 379"/>
                  <a:gd name="T76" fmla="*/ 0 w 751"/>
                  <a:gd name="T77" fmla="*/ 0 h 379"/>
                  <a:gd name="T78" fmla="*/ 0 w 751"/>
                  <a:gd name="T79" fmla="*/ 0 h 379"/>
                  <a:gd name="T80" fmla="*/ 0 w 751"/>
                  <a:gd name="T81" fmla="*/ 0 h 379"/>
                  <a:gd name="T82" fmla="*/ 0 w 751"/>
                  <a:gd name="T83" fmla="*/ 0 h 379"/>
                  <a:gd name="T84" fmla="*/ 0 w 751"/>
                  <a:gd name="T85" fmla="*/ 0 h 379"/>
                  <a:gd name="T86" fmla="*/ 0 w 751"/>
                  <a:gd name="T87" fmla="*/ 0 h 379"/>
                  <a:gd name="T88" fmla="*/ 0 w 751"/>
                  <a:gd name="T89" fmla="*/ 0 h 379"/>
                  <a:gd name="T90" fmla="*/ 0 w 751"/>
                  <a:gd name="T91" fmla="*/ 0 h 379"/>
                  <a:gd name="T92" fmla="*/ 0 w 751"/>
                  <a:gd name="T93" fmla="*/ 0 h 379"/>
                  <a:gd name="T94" fmla="*/ 0 w 751"/>
                  <a:gd name="T95" fmla="*/ 0 h 379"/>
                  <a:gd name="T96" fmla="*/ 0 w 751"/>
                  <a:gd name="T97" fmla="*/ 0 h 379"/>
                  <a:gd name="T98" fmla="*/ 0 w 751"/>
                  <a:gd name="T99" fmla="*/ 0 h 379"/>
                  <a:gd name="T100" fmla="*/ 0 w 751"/>
                  <a:gd name="T101" fmla="*/ 0 h 379"/>
                  <a:gd name="T102" fmla="*/ 0 w 751"/>
                  <a:gd name="T103" fmla="*/ 0 h 379"/>
                  <a:gd name="T104" fmla="*/ 0 w 751"/>
                  <a:gd name="T105" fmla="*/ 0 h 379"/>
                  <a:gd name="T106" fmla="*/ 0 w 751"/>
                  <a:gd name="T107" fmla="*/ 0 h 379"/>
                  <a:gd name="T108" fmla="*/ 0 w 751"/>
                  <a:gd name="T109" fmla="*/ 0 h 379"/>
                  <a:gd name="T110" fmla="*/ 0 w 751"/>
                  <a:gd name="T111" fmla="*/ 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ln>
            </p:spPr>
            <p:txBody>
              <a:bodyPr/>
              <a:p>
                <a:endParaRPr altLang="en-US" b="1" lang="zh-CN">
                  <a:solidFill>
                    <a:srgbClr val="000099"/>
                  </a:solidFill>
                </a:endParaRPr>
              </a:p>
            </p:txBody>
          </p:sp>
          <p:sp>
            <p:nvSpPr>
              <p:cNvPr id="1049986" name="Freeform 257"/>
              <p:cNvSpPr/>
              <p:nvPr/>
            </p:nvSpPr>
            <p:spPr bwMode="auto">
              <a:xfrm>
                <a:off x="5374" y="1888"/>
                <a:ext cx="29" cy="7"/>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p:spPr>
            <p:txBody>
              <a:bodyPr/>
              <a:p>
                <a:endParaRPr altLang="en-US" b="1" lang="zh-CN">
                  <a:solidFill>
                    <a:srgbClr val="000099"/>
                  </a:solidFill>
                </a:endParaRPr>
              </a:p>
            </p:txBody>
          </p:sp>
          <p:sp>
            <p:nvSpPr>
              <p:cNvPr id="1049987" name="Freeform 258"/>
              <p:cNvSpPr/>
              <p:nvPr/>
            </p:nvSpPr>
            <p:spPr bwMode="auto">
              <a:xfrm>
                <a:off x="5362" y="1894"/>
                <a:ext cx="4" cy="4"/>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a:noFill/>
              </a:ln>
            </p:spPr>
            <p:txBody>
              <a:bodyPr/>
              <a:p>
                <a:endParaRPr altLang="en-US" b="1" lang="zh-CN">
                  <a:solidFill>
                    <a:srgbClr val="000099"/>
                  </a:solidFill>
                </a:endParaRPr>
              </a:p>
            </p:txBody>
          </p:sp>
          <p:sp>
            <p:nvSpPr>
              <p:cNvPr id="1049988" name="Freeform 259"/>
              <p:cNvSpPr/>
              <p:nvPr/>
            </p:nvSpPr>
            <p:spPr bwMode="auto">
              <a:xfrm>
                <a:off x="5331" y="1869"/>
                <a:ext cx="17"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p:spPr>
            <p:txBody>
              <a:bodyPr/>
              <a:p>
                <a:endParaRPr altLang="en-US" b="1" lang="zh-CN">
                  <a:solidFill>
                    <a:srgbClr val="000099"/>
                  </a:solidFill>
                </a:endParaRPr>
              </a:p>
            </p:txBody>
          </p:sp>
          <p:sp>
            <p:nvSpPr>
              <p:cNvPr id="1049989" name="Freeform 260"/>
              <p:cNvSpPr/>
              <p:nvPr/>
            </p:nvSpPr>
            <p:spPr bwMode="auto">
              <a:xfrm>
                <a:off x="5357" y="1866"/>
                <a:ext cx="27" cy="7"/>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p:spPr>
            <p:txBody>
              <a:bodyPr/>
              <a:p>
                <a:endParaRPr altLang="en-US" b="1" lang="zh-CN">
                  <a:solidFill>
                    <a:srgbClr val="000099"/>
                  </a:solidFill>
                </a:endParaRPr>
              </a:p>
            </p:txBody>
          </p:sp>
          <p:sp>
            <p:nvSpPr>
              <p:cNvPr id="1049990" name="Freeform 261"/>
              <p:cNvSpPr/>
              <p:nvPr/>
            </p:nvSpPr>
            <p:spPr bwMode="auto">
              <a:xfrm>
                <a:off x="5335" y="1874"/>
                <a:ext cx="6"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30">
                    <a:moveTo>
                      <a:pt x="25" y="0"/>
                    </a:moveTo>
                    <a:lnTo>
                      <a:pt x="33" y="11"/>
                    </a:lnTo>
                    <a:lnTo>
                      <a:pt x="23" y="24"/>
                    </a:lnTo>
                    <a:lnTo>
                      <a:pt x="0" y="30"/>
                    </a:lnTo>
                    <a:lnTo>
                      <a:pt x="25" y="15"/>
                    </a:lnTo>
                    <a:lnTo>
                      <a:pt x="25" y="0"/>
                    </a:lnTo>
                    <a:close/>
                  </a:path>
                </a:pathLst>
              </a:custGeom>
              <a:solidFill>
                <a:srgbClr val="402000"/>
              </a:solidFill>
              <a:ln>
                <a:noFill/>
              </a:ln>
            </p:spPr>
            <p:txBody>
              <a:bodyPr/>
              <a:p>
                <a:endParaRPr altLang="en-US" b="1" lang="zh-CN">
                  <a:solidFill>
                    <a:srgbClr val="000099"/>
                  </a:solidFill>
                </a:endParaRPr>
              </a:p>
            </p:txBody>
          </p:sp>
          <p:sp>
            <p:nvSpPr>
              <p:cNvPr id="1049991" name="Freeform 262"/>
              <p:cNvSpPr/>
              <p:nvPr/>
            </p:nvSpPr>
            <p:spPr bwMode="auto">
              <a:xfrm>
                <a:off x="5329" y="1870"/>
                <a:ext cx="6" cy="4"/>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28">
                    <a:moveTo>
                      <a:pt x="33" y="16"/>
                    </a:moveTo>
                    <a:lnTo>
                      <a:pt x="25" y="0"/>
                    </a:lnTo>
                    <a:lnTo>
                      <a:pt x="24" y="13"/>
                    </a:lnTo>
                    <a:lnTo>
                      <a:pt x="0" y="26"/>
                    </a:lnTo>
                    <a:lnTo>
                      <a:pt x="3" y="28"/>
                    </a:lnTo>
                    <a:lnTo>
                      <a:pt x="33" y="16"/>
                    </a:lnTo>
                    <a:close/>
                  </a:path>
                </a:pathLst>
              </a:custGeom>
              <a:solidFill>
                <a:srgbClr val="402000"/>
              </a:solidFill>
              <a:ln>
                <a:noFill/>
              </a:ln>
            </p:spPr>
            <p:txBody>
              <a:bodyPr/>
              <a:p>
                <a:endParaRPr altLang="en-US" b="1" lang="zh-CN">
                  <a:solidFill>
                    <a:srgbClr val="000099"/>
                  </a:solidFill>
                </a:endParaRPr>
              </a:p>
            </p:txBody>
          </p:sp>
          <p:sp>
            <p:nvSpPr>
              <p:cNvPr id="1049992" name="Freeform 263"/>
              <p:cNvSpPr/>
              <p:nvPr/>
            </p:nvSpPr>
            <p:spPr bwMode="auto">
              <a:xfrm>
                <a:off x="5399" y="1876"/>
                <a:ext cx="6" cy="7"/>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42">
                    <a:moveTo>
                      <a:pt x="0" y="0"/>
                    </a:moveTo>
                    <a:lnTo>
                      <a:pt x="8" y="21"/>
                    </a:lnTo>
                    <a:lnTo>
                      <a:pt x="23" y="39"/>
                    </a:lnTo>
                    <a:lnTo>
                      <a:pt x="37" y="42"/>
                    </a:lnTo>
                    <a:lnTo>
                      <a:pt x="0" y="0"/>
                    </a:lnTo>
                    <a:close/>
                  </a:path>
                </a:pathLst>
              </a:custGeom>
              <a:solidFill>
                <a:srgbClr val="402000"/>
              </a:solidFill>
              <a:ln>
                <a:noFill/>
              </a:ln>
            </p:spPr>
            <p:txBody>
              <a:bodyPr/>
              <a:p>
                <a:endParaRPr altLang="en-US" b="1" lang="zh-CN">
                  <a:solidFill>
                    <a:srgbClr val="000099"/>
                  </a:solidFill>
                </a:endParaRPr>
              </a:p>
            </p:txBody>
          </p:sp>
          <p:sp>
            <p:nvSpPr>
              <p:cNvPr id="1049993" name="Freeform 264"/>
              <p:cNvSpPr/>
              <p:nvPr/>
            </p:nvSpPr>
            <p:spPr bwMode="auto">
              <a:xfrm>
                <a:off x="5420" y="1907"/>
                <a:ext cx="9"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39">
                    <a:moveTo>
                      <a:pt x="50" y="0"/>
                    </a:moveTo>
                    <a:lnTo>
                      <a:pt x="17" y="14"/>
                    </a:lnTo>
                    <a:lnTo>
                      <a:pt x="0" y="39"/>
                    </a:lnTo>
                    <a:lnTo>
                      <a:pt x="50" y="0"/>
                    </a:lnTo>
                    <a:close/>
                  </a:path>
                </a:pathLst>
              </a:custGeom>
              <a:solidFill>
                <a:srgbClr val="402000"/>
              </a:solidFill>
              <a:ln>
                <a:noFill/>
              </a:ln>
            </p:spPr>
            <p:txBody>
              <a:bodyPr/>
              <a:p>
                <a:endParaRPr altLang="en-US" b="1" lang="zh-CN">
                  <a:solidFill>
                    <a:srgbClr val="000099"/>
                  </a:solidFill>
                </a:endParaRPr>
              </a:p>
            </p:txBody>
          </p:sp>
        </p:grpSp>
        <p:grpSp>
          <p:nvGrpSpPr>
            <p:cNvPr id="481" name="Group 265"/>
            <p:cNvGrpSpPr/>
            <p:nvPr/>
          </p:nvGrpSpPr>
          <p:grpSpPr bwMode="auto">
            <a:xfrm>
              <a:off x="5432" y="1894"/>
              <a:ext cx="37" cy="45"/>
              <a:chOff x="5432" y="1894"/>
              <a:chExt cx="37" cy="45"/>
            </a:xfrm>
          </p:grpSpPr>
          <p:sp>
            <p:nvSpPr>
              <p:cNvPr id="1049994" name="Freeform 266"/>
              <p:cNvSpPr/>
              <p:nvPr/>
            </p:nvSpPr>
            <p:spPr bwMode="auto">
              <a:xfrm>
                <a:off x="5432" y="1894"/>
                <a:ext cx="37" cy="45"/>
              </a:xfrm>
              <a:custGeom>
                <a:avLst/>
                <a:gdLst>
                  <a:gd name="T0" fmla="*/ 0 w 219"/>
                  <a:gd name="T1" fmla="*/ 0 h 267"/>
                  <a:gd name="T2" fmla="*/ 0 w 219"/>
                  <a:gd name="T3" fmla="*/ 0 h 267"/>
                  <a:gd name="T4" fmla="*/ 0 w 219"/>
                  <a:gd name="T5" fmla="*/ 0 h 267"/>
                  <a:gd name="T6" fmla="*/ 0 w 219"/>
                  <a:gd name="T7" fmla="*/ 0 h 267"/>
                  <a:gd name="T8" fmla="*/ 0 w 219"/>
                  <a:gd name="T9" fmla="*/ 0 h 267"/>
                  <a:gd name="T10" fmla="*/ 0 w 219"/>
                  <a:gd name="T11" fmla="*/ 0 h 267"/>
                  <a:gd name="T12" fmla="*/ 0 w 219"/>
                  <a:gd name="T13" fmla="*/ 0 h 267"/>
                  <a:gd name="T14" fmla="*/ 0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ln>
            </p:spPr>
            <p:txBody>
              <a:bodyPr/>
              <a:p>
                <a:endParaRPr altLang="en-US" b="1" lang="zh-CN">
                  <a:solidFill>
                    <a:srgbClr val="000099"/>
                  </a:solidFill>
                </a:endParaRPr>
              </a:p>
            </p:txBody>
          </p:sp>
          <p:sp>
            <p:nvSpPr>
              <p:cNvPr id="1049995" name="Freeform 267"/>
              <p:cNvSpPr/>
              <p:nvPr/>
            </p:nvSpPr>
            <p:spPr bwMode="auto">
              <a:xfrm>
                <a:off x="5436" y="1898"/>
                <a:ext cx="29" cy="37"/>
              </a:xfrm>
              <a:custGeom>
                <a:avLst/>
                <a:gdLst>
                  <a:gd name="T0" fmla="*/ 0 w 175"/>
                  <a:gd name="T1" fmla="*/ 0 h 220"/>
                  <a:gd name="T2" fmla="*/ 0 w 175"/>
                  <a:gd name="T3" fmla="*/ 0 h 220"/>
                  <a:gd name="T4" fmla="*/ 0 w 175"/>
                  <a:gd name="T5" fmla="*/ 0 h 220"/>
                  <a:gd name="T6" fmla="*/ 0 w 175"/>
                  <a:gd name="T7" fmla="*/ 0 h 220"/>
                  <a:gd name="T8" fmla="*/ 0 w 175"/>
                  <a:gd name="T9" fmla="*/ 0 h 220"/>
                  <a:gd name="T10" fmla="*/ 0 w 175"/>
                  <a:gd name="T11" fmla="*/ 0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p:spPr>
            <p:txBody>
              <a:bodyPr/>
              <a:p>
                <a:endParaRPr altLang="en-US" b="1" lang="zh-CN">
                  <a:solidFill>
                    <a:srgbClr val="000099"/>
                  </a:solidFill>
                </a:endParaRPr>
              </a:p>
            </p:txBody>
          </p:sp>
        </p:grpSp>
      </p:grpSp>
      <p:sp>
        <p:nvSpPr>
          <p:cNvPr id="1049996" name="Freeform 268"/>
          <p:cNvSpPr/>
          <p:nvPr/>
        </p:nvSpPr>
        <p:spPr bwMode="auto">
          <a:xfrm>
            <a:off x="9504576" y="4383089"/>
            <a:ext cx="211534" cy="212725"/>
          </a:xfrm>
          <a:custGeom>
            <a:avLst/>
            <a:gdLst>
              <a:gd name="T0" fmla="*/ 2147483646 w 741"/>
              <a:gd name="T1" fmla="*/ 2147483646 h 807"/>
              <a:gd name="T2" fmla="*/ 2147483646 w 741"/>
              <a:gd name="T3" fmla="*/ 2147483646 h 807"/>
              <a:gd name="T4" fmla="*/ 2147483646 w 741"/>
              <a:gd name="T5" fmla="*/ 2147483646 h 807"/>
              <a:gd name="T6" fmla="*/ 2147483646 w 741"/>
              <a:gd name="T7" fmla="*/ 2147483646 h 807"/>
              <a:gd name="T8" fmla="*/ 2147483646 w 741"/>
              <a:gd name="T9" fmla="*/ 2147483646 h 807"/>
              <a:gd name="T10" fmla="*/ 2147483646 w 741"/>
              <a:gd name="T11" fmla="*/ 2147483646 h 807"/>
              <a:gd name="T12" fmla="*/ 2147483646 w 741"/>
              <a:gd name="T13" fmla="*/ 2147483646 h 807"/>
              <a:gd name="T14" fmla="*/ 2147483646 w 741"/>
              <a:gd name="T15" fmla="*/ 2147483646 h 807"/>
              <a:gd name="T16" fmla="*/ 2147483646 w 741"/>
              <a:gd name="T17" fmla="*/ 2147483646 h 807"/>
              <a:gd name="T18" fmla="*/ 0 w 741"/>
              <a:gd name="T19" fmla="*/ 2147483646 h 807"/>
              <a:gd name="T20" fmla="*/ 0 w 741"/>
              <a:gd name="T21" fmla="*/ 2147483646 h 807"/>
              <a:gd name="T22" fmla="*/ 2147483646 w 741"/>
              <a:gd name="T23" fmla="*/ 2147483646 h 807"/>
              <a:gd name="T24" fmla="*/ 2147483646 w 741"/>
              <a:gd name="T25" fmla="*/ 2147483646 h 807"/>
              <a:gd name="T26" fmla="*/ 2147483646 w 741"/>
              <a:gd name="T27" fmla="*/ 2147483646 h 807"/>
              <a:gd name="T28" fmla="*/ 2147483646 w 741"/>
              <a:gd name="T29" fmla="*/ 2147483646 h 807"/>
              <a:gd name="T30" fmla="*/ 2147483646 w 741"/>
              <a:gd name="T31" fmla="*/ 2147483646 h 807"/>
              <a:gd name="T32" fmla="*/ 2147483646 w 741"/>
              <a:gd name="T33" fmla="*/ 2147483646 h 807"/>
              <a:gd name="T34" fmla="*/ 2147483646 w 741"/>
              <a:gd name="T35" fmla="*/ 2147483646 h 807"/>
              <a:gd name="T36" fmla="*/ 2147483646 w 741"/>
              <a:gd name="T37" fmla="*/ 2147483646 h 807"/>
              <a:gd name="T38" fmla="*/ 2147483646 w 741"/>
              <a:gd name="T39" fmla="*/ 2147483646 h 807"/>
              <a:gd name="T40" fmla="*/ 2147483646 w 741"/>
              <a:gd name="T41" fmla="*/ 2147483646 h 807"/>
              <a:gd name="T42" fmla="*/ 2147483646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2147483646 h 807"/>
              <a:gd name="T64" fmla="*/ 2147483646 w 741"/>
              <a:gd name="T65" fmla="*/ 2147483646 h 807"/>
              <a:gd name="T66" fmla="*/ 2147483646 w 741"/>
              <a:gd name="T67" fmla="*/ 0 h 807"/>
              <a:gd name="T68" fmla="*/ 2147483646 w 741"/>
              <a:gd name="T69" fmla="*/ 2147483646 h 807"/>
              <a:gd name="T70" fmla="*/ 2147483646 w 741"/>
              <a:gd name="T71" fmla="*/ 2147483646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ln>
        </p:spPr>
        <p:txBody>
          <a:bodyPr/>
          <a:p>
            <a:endParaRPr altLang="en-US" b="1" lang="zh-CN">
              <a:solidFill>
                <a:srgbClr val="000099"/>
              </a:solidFill>
            </a:endParaRPr>
          </a:p>
        </p:txBody>
      </p:sp>
      <p:sp>
        <p:nvSpPr>
          <p:cNvPr id="1049997" name="Freeform 269"/>
          <p:cNvSpPr/>
          <p:nvPr/>
        </p:nvSpPr>
        <p:spPr bwMode="auto">
          <a:xfrm>
            <a:off x="9514895" y="4511676"/>
            <a:ext cx="12038" cy="3175"/>
          </a:xfrm>
          <a:custGeom>
            <a:avLst/>
            <a:gdLst>
              <a:gd name="T0" fmla="*/ 0 w 42"/>
              <a:gd name="T1" fmla="*/ 2147483646 h 9"/>
              <a:gd name="T2" fmla="*/ 2147483646 w 42"/>
              <a:gd name="T3" fmla="*/ 2147483646 h 9"/>
              <a:gd name="T4" fmla="*/ 2147483646 w 42"/>
              <a:gd name="T5" fmla="*/ 2147483646 h 9"/>
              <a:gd name="T6" fmla="*/ 2147483646 w 42"/>
              <a:gd name="T7" fmla="*/ 2147483646 h 9"/>
              <a:gd name="T8" fmla="*/ 2147483646 w 42"/>
              <a:gd name="T9" fmla="*/ 2147483646 h 9"/>
              <a:gd name="T10" fmla="*/ 2147483646 w 42"/>
              <a:gd name="T11" fmla="*/ 0 h 9"/>
              <a:gd name="T12" fmla="*/ 0 w 42"/>
              <a:gd name="T13" fmla="*/ 2147483646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a:noFill/>
          </a:ln>
        </p:spPr>
        <p:txBody>
          <a:bodyPr/>
          <a:p>
            <a:endParaRPr altLang="en-US" b="1" lang="zh-CN">
              <a:solidFill>
                <a:srgbClr val="000099"/>
              </a:solidFill>
            </a:endParaRPr>
          </a:p>
        </p:txBody>
      </p:sp>
      <p:sp>
        <p:nvSpPr>
          <p:cNvPr id="1049998" name="Freeform 270"/>
          <p:cNvSpPr/>
          <p:nvPr/>
        </p:nvSpPr>
        <p:spPr bwMode="auto">
          <a:xfrm>
            <a:off x="9526933" y="4503739"/>
            <a:ext cx="5160" cy="7937"/>
          </a:xfrm>
          <a:custGeom>
            <a:avLst/>
            <a:gdLst>
              <a:gd name="T0" fmla="*/ 0 w 17"/>
              <a:gd name="T1" fmla="*/ 0 h 31"/>
              <a:gd name="T2" fmla="*/ 2147483646 w 17"/>
              <a:gd name="T3" fmla="*/ 2147483646 h 31"/>
              <a:gd name="T4" fmla="*/ 2147483646 w 17"/>
              <a:gd name="T5" fmla="*/ 2147483646 h 31"/>
              <a:gd name="T6" fmla="*/ 2147483646 w 17"/>
              <a:gd name="T7" fmla="*/ 2147483646 h 31"/>
              <a:gd name="T8" fmla="*/ 2147483646 w 17"/>
              <a:gd name="T9" fmla="*/ 2147483646 h 31"/>
              <a:gd name="T10" fmla="*/ 2147483646 w 17"/>
              <a:gd name="T11" fmla="*/ 2147483646 h 31"/>
              <a:gd name="T12" fmla="*/ 0 w 17"/>
              <a:gd name="T13" fmla="*/ 0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a:noFill/>
          </a:ln>
        </p:spPr>
        <p:txBody>
          <a:bodyPr/>
          <a:p>
            <a:endParaRPr altLang="en-US" b="1" lang="zh-CN">
              <a:solidFill>
                <a:srgbClr val="000099"/>
              </a:solidFill>
            </a:endParaRPr>
          </a:p>
        </p:txBody>
      </p:sp>
      <p:sp>
        <p:nvSpPr>
          <p:cNvPr id="1049999" name="Freeform 271"/>
          <p:cNvSpPr/>
          <p:nvPr/>
        </p:nvSpPr>
        <p:spPr bwMode="auto">
          <a:xfrm>
            <a:off x="9535532" y="4476751"/>
            <a:ext cx="5159" cy="15875"/>
          </a:xfrm>
          <a:custGeom>
            <a:avLst/>
            <a:gdLst>
              <a:gd name="T0" fmla="*/ 2147483646 w 19"/>
              <a:gd name="T1" fmla="*/ 0 h 60"/>
              <a:gd name="T2" fmla="*/ 2147483646 w 19"/>
              <a:gd name="T3" fmla="*/ 2147483646 h 60"/>
              <a:gd name="T4" fmla="*/ 0 w 19"/>
              <a:gd name="T5" fmla="*/ 2147483646 h 60"/>
              <a:gd name="T6" fmla="*/ 2147483646 w 19"/>
              <a:gd name="T7" fmla="*/ 2147483646 h 60"/>
              <a:gd name="T8" fmla="*/ 2147483646 w 19"/>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0">
                <a:moveTo>
                  <a:pt x="19" y="0"/>
                </a:moveTo>
                <a:lnTo>
                  <a:pt x="5" y="34"/>
                </a:lnTo>
                <a:lnTo>
                  <a:pt x="0" y="60"/>
                </a:lnTo>
                <a:lnTo>
                  <a:pt x="9" y="43"/>
                </a:lnTo>
                <a:lnTo>
                  <a:pt x="19" y="0"/>
                </a:lnTo>
                <a:close/>
              </a:path>
            </a:pathLst>
          </a:custGeom>
          <a:solidFill>
            <a:srgbClr val="402000"/>
          </a:solidFill>
          <a:ln>
            <a:noFill/>
          </a:ln>
        </p:spPr>
        <p:txBody>
          <a:bodyPr/>
          <a:p>
            <a:endParaRPr altLang="en-US" b="1" lang="zh-CN">
              <a:solidFill>
                <a:srgbClr val="000099"/>
              </a:solidFill>
            </a:endParaRPr>
          </a:p>
        </p:txBody>
      </p:sp>
      <p:sp>
        <p:nvSpPr>
          <p:cNvPr id="1050000" name="Freeform 272"/>
          <p:cNvSpPr/>
          <p:nvPr/>
        </p:nvSpPr>
        <p:spPr bwMode="auto">
          <a:xfrm>
            <a:off x="9538972" y="4460875"/>
            <a:ext cx="22357" cy="14288"/>
          </a:xfrm>
          <a:custGeom>
            <a:avLst/>
            <a:gdLst>
              <a:gd name="T0" fmla="*/ 0 w 80"/>
              <a:gd name="T1" fmla="*/ 0 h 51"/>
              <a:gd name="T2" fmla="*/ 2147483646 w 80"/>
              <a:gd name="T3" fmla="*/ 2147483646 h 51"/>
              <a:gd name="T4" fmla="*/ 2147483646 w 80"/>
              <a:gd name="T5" fmla="*/ 2147483646 h 51"/>
              <a:gd name="T6" fmla="*/ 2147483646 w 80"/>
              <a:gd name="T7" fmla="*/ 2147483646 h 51"/>
              <a:gd name="T8" fmla="*/ 2147483646 w 80"/>
              <a:gd name="T9" fmla="*/ 2147483646 h 51"/>
              <a:gd name="T10" fmla="*/ 2147483646 w 80"/>
              <a:gd name="T11" fmla="*/ 2147483646 h 51"/>
              <a:gd name="T12" fmla="*/ 2147483646 w 80"/>
              <a:gd name="T13" fmla="*/ 2147483646 h 51"/>
              <a:gd name="T14" fmla="*/ 2147483646 w 80"/>
              <a:gd name="T15" fmla="*/ 2147483646 h 51"/>
              <a:gd name="T16" fmla="*/ 2147483646 w 80"/>
              <a:gd name="T17" fmla="*/ 2147483646 h 51"/>
              <a:gd name="T18" fmla="*/ 2147483646 w 80"/>
              <a:gd name="T19" fmla="*/ 2147483646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p:spPr>
        <p:txBody>
          <a:bodyPr/>
          <a:p>
            <a:endParaRPr altLang="en-US" b="1" lang="zh-CN">
              <a:solidFill>
                <a:srgbClr val="000099"/>
              </a:solidFill>
            </a:endParaRPr>
          </a:p>
        </p:txBody>
      </p:sp>
      <p:sp>
        <p:nvSpPr>
          <p:cNvPr id="1050001" name="Freeform 273"/>
          <p:cNvSpPr/>
          <p:nvPr/>
        </p:nvSpPr>
        <p:spPr bwMode="auto">
          <a:xfrm>
            <a:off x="9533813" y="4441825"/>
            <a:ext cx="37835" cy="12700"/>
          </a:xfrm>
          <a:custGeom>
            <a:avLst/>
            <a:gdLst>
              <a:gd name="T0" fmla="*/ 0 w 135"/>
              <a:gd name="T1" fmla="*/ 2147483646 h 48"/>
              <a:gd name="T2" fmla="*/ 2147483646 w 135"/>
              <a:gd name="T3" fmla="*/ 2147483646 h 48"/>
              <a:gd name="T4" fmla="*/ 2147483646 w 135"/>
              <a:gd name="T5" fmla="*/ 2147483646 h 48"/>
              <a:gd name="T6" fmla="*/ 2147483646 w 135"/>
              <a:gd name="T7" fmla="*/ 2147483646 h 48"/>
              <a:gd name="T8" fmla="*/ 2147483646 w 135"/>
              <a:gd name="T9" fmla="*/ 2147483646 h 48"/>
              <a:gd name="T10" fmla="*/ 2147483646 w 135"/>
              <a:gd name="T11" fmla="*/ 2147483646 h 48"/>
              <a:gd name="T12" fmla="*/ 2147483646 w 135"/>
              <a:gd name="T13" fmla="*/ 2147483646 h 48"/>
              <a:gd name="T14" fmla="*/ 2147483646 w 135"/>
              <a:gd name="T15" fmla="*/ 2147483646 h 48"/>
              <a:gd name="T16" fmla="*/ 2147483646 w 135"/>
              <a:gd name="T17" fmla="*/ 2147483646 h 48"/>
              <a:gd name="T18" fmla="*/ 2147483646 w 135"/>
              <a:gd name="T19" fmla="*/ 0 h 48"/>
              <a:gd name="T20" fmla="*/ 2147483646 w 135"/>
              <a:gd name="T21" fmla="*/ 2147483646 h 48"/>
              <a:gd name="T22" fmla="*/ 2147483646 w 135"/>
              <a:gd name="T23" fmla="*/ 2147483646 h 48"/>
              <a:gd name="T24" fmla="*/ 2147483646 w 135"/>
              <a:gd name="T25" fmla="*/ 2147483646 h 48"/>
              <a:gd name="T26" fmla="*/ 2147483646 w 135"/>
              <a:gd name="T27" fmla="*/ 2147483646 h 48"/>
              <a:gd name="T28" fmla="*/ 0 w 135"/>
              <a:gd name="T29" fmla="*/ 214748364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p:spPr>
        <p:txBody>
          <a:bodyPr/>
          <a:p>
            <a:endParaRPr altLang="en-US" b="1" lang="zh-CN">
              <a:solidFill>
                <a:srgbClr val="000099"/>
              </a:solidFill>
            </a:endParaRPr>
          </a:p>
        </p:txBody>
      </p:sp>
      <p:sp>
        <p:nvSpPr>
          <p:cNvPr id="1050002" name="Freeform 274"/>
          <p:cNvSpPr/>
          <p:nvPr/>
        </p:nvSpPr>
        <p:spPr bwMode="auto">
          <a:xfrm>
            <a:off x="9619801" y="4459289"/>
            <a:ext cx="22358" cy="41275"/>
          </a:xfrm>
          <a:custGeom>
            <a:avLst/>
            <a:gdLst>
              <a:gd name="T0" fmla="*/ 0 w 78"/>
              <a:gd name="T1" fmla="*/ 2147483646 h 159"/>
              <a:gd name="T2" fmla="*/ 2147483646 w 78"/>
              <a:gd name="T3" fmla="*/ 2147483646 h 159"/>
              <a:gd name="T4" fmla="*/ 2147483646 w 78"/>
              <a:gd name="T5" fmla="*/ 2147483646 h 159"/>
              <a:gd name="T6" fmla="*/ 2147483646 w 78"/>
              <a:gd name="T7" fmla="*/ 2147483646 h 159"/>
              <a:gd name="T8" fmla="*/ 2147483646 w 78"/>
              <a:gd name="T9" fmla="*/ 2147483646 h 159"/>
              <a:gd name="T10" fmla="*/ 2147483646 w 78"/>
              <a:gd name="T11" fmla="*/ 2147483646 h 159"/>
              <a:gd name="T12" fmla="*/ 2147483646 w 78"/>
              <a:gd name="T13" fmla="*/ 2147483646 h 159"/>
              <a:gd name="T14" fmla="*/ 2147483646 w 78"/>
              <a:gd name="T15" fmla="*/ 2147483646 h 159"/>
              <a:gd name="T16" fmla="*/ 2147483646 w 78"/>
              <a:gd name="T17" fmla="*/ 2147483646 h 159"/>
              <a:gd name="T18" fmla="*/ 2147483646 w 78"/>
              <a:gd name="T19" fmla="*/ 2147483646 h 159"/>
              <a:gd name="T20" fmla="*/ 2147483646 w 78"/>
              <a:gd name="T21" fmla="*/ 2147483646 h 159"/>
              <a:gd name="T22" fmla="*/ 2147483646 w 78"/>
              <a:gd name="T23" fmla="*/ 2147483646 h 159"/>
              <a:gd name="T24" fmla="*/ 2147483646 w 78"/>
              <a:gd name="T25" fmla="*/ 2147483646 h 159"/>
              <a:gd name="T26" fmla="*/ 2147483646 w 78"/>
              <a:gd name="T27" fmla="*/ 2147483646 h 159"/>
              <a:gd name="T28" fmla="*/ 2147483646 w 78"/>
              <a:gd name="T29" fmla="*/ 2147483646 h 159"/>
              <a:gd name="T30" fmla="*/ 2147483646 w 78"/>
              <a:gd name="T31" fmla="*/ 2147483646 h 159"/>
              <a:gd name="T32" fmla="*/ 2147483646 w 78"/>
              <a:gd name="T33" fmla="*/ 2147483646 h 159"/>
              <a:gd name="T34" fmla="*/ 2147483646 w 78"/>
              <a:gd name="T35" fmla="*/ 2147483646 h 159"/>
              <a:gd name="T36" fmla="*/ 2147483646 w 78"/>
              <a:gd name="T37" fmla="*/ 2147483646 h 159"/>
              <a:gd name="T38" fmla="*/ 2147483646 w 78"/>
              <a:gd name="T39" fmla="*/ 2147483646 h 159"/>
              <a:gd name="T40" fmla="*/ 2147483646 w 78"/>
              <a:gd name="T41" fmla="*/ 0 h 159"/>
              <a:gd name="T42" fmla="*/ 2147483646 w 78"/>
              <a:gd name="T43" fmla="*/ 2147483646 h 159"/>
              <a:gd name="T44" fmla="*/ 0 w 78"/>
              <a:gd name="T45" fmla="*/ 214748364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p:spPr>
        <p:txBody>
          <a:bodyPr/>
          <a:p>
            <a:endParaRPr altLang="en-US" b="1" lang="zh-CN">
              <a:solidFill>
                <a:srgbClr val="000099"/>
              </a:solidFill>
            </a:endParaRPr>
          </a:p>
        </p:txBody>
      </p:sp>
      <p:sp>
        <p:nvSpPr>
          <p:cNvPr id="1050003" name="Freeform 275"/>
          <p:cNvSpPr/>
          <p:nvPr/>
        </p:nvSpPr>
        <p:spPr bwMode="auto">
          <a:xfrm>
            <a:off x="9614643" y="4452938"/>
            <a:ext cx="36115" cy="55562"/>
          </a:xfrm>
          <a:custGeom>
            <a:avLst/>
            <a:gdLst>
              <a:gd name="T0" fmla="*/ 0 w 129"/>
              <a:gd name="T1" fmla="*/ 2147483646 h 215"/>
              <a:gd name="T2" fmla="*/ 2147483646 w 129"/>
              <a:gd name="T3" fmla="*/ 2147483646 h 215"/>
              <a:gd name="T4" fmla="*/ 2147483646 w 129"/>
              <a:gd name="T5" fmla="*/ 2147483646 h 215"/>
              <a:gd name="T6" fmla="*/ 2147483646 w 129"/>
              <a:gd name="T7" fmla="*/ 2147483646 h 215"/>
              <a:gd name="T8" fmla="*/ 2147483646 w 129"/>
              <a:gd name="T9" fmla="*/ 2147483646 h 215"/>
              <a:gd name="T10" fmla="*/ 2147483646 w 129"/>
              <a:gd name="T11" fmla="*/ 2147483646 h 215"/>
              <a:gd name="T12" fmla="*/ 2147483646 w 129"/>
              <a:gd name="T13" fmla="*/ 2147483646 h 215"/>
              <a:gd name="T14" fmla="*/ 2147483646 w 129"/>
              <a:gd name="T15" fmla="*/ 2147483646 h 215"/>
              <a:gd name="T16" fmla="*/ 2147483646 w 129"/>
              <a:gd name="T17" fmla="*/ 2147483646 h 215"/>
              <a:gd name="T18" fmla="*/ 2147483646 w 129"/>
              <a:gd name="T19" fmla="*/ 2147483646 h 215"/>
              <a:gd name="T20" fmla="*/ 2147483646 w 129"/>
              <a:gd name="T21" fmla="*/ 2147483646 h 215"/>
              <a:gd name="T22" fmla="*/ 2147483646 w 129"/>
              <a:gd name="T23" fmla="*/ 2147483646 h 215"/>
              <a:gd name="T24" fmla="*/ 2147483646 w 129"/>
              <a:gd name="T25" fmla="*/ 2147483646 h 215"/>
              <a:gd name="T26" fmla="*/ 2147483646 w 129"/>
              <a:gd name="T27" fmla="*/ 2147483646 h 215"/>
              <a:gd name="T28" fmla="*/ 2147483646 w 129"/>
              <a:gd name="T29" fmla="*/ 2147483646 h 215"/>
              <a:gd name="T30" fmla="*/ 2147483646 w 129"/>
              <a:gd name="T31" fmla="*/ 2147483646 h 215"/>
              <a:gd name="T32" fmla="*/ 2147483646 w 129"/>
              <a:gd name="T33" fmla="*/ 2147483646 h 215"/>
              <a:gd name="T34" fmla="*/ 2147483646 w 129"/>
              <a:gd name="T35" fmla="*/ 2147483646 h 215"/>
              <a:gd name="T36" fmla="*/ 2147483646 w 129"/>
              <a:gd name="T37" fmla="*/ 2147483646 h 215"/>
              <a:gd name="T38" fmla="*/ 2147483646 w 129"/>
              <a:gd name="T39" fmla="*/ 2147483646 h 215"/>
              <a:gd name="T40" fmla="*/ 2147483646 w 129"/>
              <a:gd name="T41" fmla="*/ 2147483646 h 215"/>
              <a:gd name="T42" fmla="*/ 2147483646 w 129"/>
              <a:gd name="T43" fmla="*/ 2147483646 h 215"/>
              <a:gd name="T44" fmla="*/ 2147483646 w 129"/>
              <a:gd name="T45" fmla="*/ 2147483646 h 215"/>
              <a:gd name="T46" fmla="*/ 2147483646 w 129"/>
              <a:gd name="T47" fmla="*/ 0 h 215"/>
              <a:gd name="T48" fmla="*/ 2147483646 w 129"/>
              <a:gd name="T49" fmla="*/ 2147483646 h 215"/>
              <a:gd name="T50" fmla="*/ 2147483646 w 129"/>
              <a:gd name="T51" fmla="*/ 2147483646 h 215"/>
              <a:gd name="T52" fmla="*/ 0 w 129"/>
              <a:gd name="T53" fmla="*/ 2147483646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p:spPr>
        <p:txBody>
          <a:bodyPr/>
          <a:p>
            <a:endParaRPr altLang="en-US" b="1" lang="zh-CN">
              <a:solidFill>
                <a:srgbClr val="000099"/>
              </a:solidFill>
            </a:endParaRPr>
          </a:p>
        </p:txBody>
      </p:sp>
      <p:sp>
        <p:nvSpPr>
          <p:cNvPr id="1050004" name="Freeform 276"/>
          <p:cNvSpPr/>
          <p:nvPr/>
        </p:nvSpPr>
        <p:spPr bwMode="auto">
          <a:xfrm>
            <a:off x="9595725" y="4513264"/>
            <a:ext cx="32677" cy="47625"/>
          </a:xfrm>
          <a:custGeom>
            <a:avLst/>
            <a:gdLst>
              <a:gd name="T0" fmla="*/ 2147483646 w 118"/>
              <a:gd name="T1" fmla="*/ 0 h 179"/>
              <a:gd name="T2" fmla="*/ 2147483646 w 118"/>
              <a:gd name="T3" fmla="*/ 2147483646 h 179"/>
              <a:gd name="T4" fmla="*/ 2147483646 w 118"/>
              <a:gd name="T5" fmla="*/ 2147483646 h 179"/>
              <a:gd name="T6" fmla="*/ 2147483646 w 118"/>
              <a:gd name="T7" fmla="*/ 2147483646 h 179"/>
              <a:gd name="T8" fmla="*/ 2147483646 w 118"/>
              <a:gd name="T9" fmla="*/ 2147483646 h 179"/>
              <a:gd name="T10" fmla="*/ 0 w 118"/>
              <a:gd name="T11" fmla="*/ 2147483646 h 179"/>
              <a:gd name="T12" fmla="*/ 2147483646 w 118"/>
              <a:gd name="T13" fmla="*/ 2147483646 h 179"/>
              <a:gd name="T14" fmla="*/ 2147483646 w 118"/>
              <a:gd name="T15" fmla="*/ 2147483646 h 179"/>
              <a:gd name="T16" fmla="*/ 2147483646 w 118"/>
              <a:gd name="T17" fmla="*/ 2147483646 h 179"/>
              <a:gd name="T18" fmla="*/ 214748364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p:spPr>
        <p:txBody>
          <a:bodyPr/>
          <a:p>
            <a:endParaRPr altLang="en-US" b="1" lang="zh-CN">
              <a:solidFill>
                <a:srgbClr val="000099"/>
              </a:solidFill>
            </a:endParaRPr>
          </a:p>
        </p:txBody>
      </p:sp>
      <p:sp>
        <p:nvSpPr>
          <p:cNvPr id="1050005" name="Freeform 277"/>
          <p:cNvSpPr/>
          <p:nvPr/>
        </p:nvSpPr>
        <p:spPr bwMode="auto">
          <a:xfrm>
            <a:off x="9538972" y="4352926"/>
            <a:ext cx="192617" cy="176213"/>
          </a:xfrm>
          <a:custGeom>
            <a:avLst/>
            <a:gdLst>
              <a:gd name="T0" fmla="*/ 2147483646 w 671"/>
              <a:gd name="T1" fmla="*/ 2147483646 h 670"/>
              <a:gd name="T2" fmla="*/ 2147483646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2147483646 h 670"/>
              <a:gd name="T56" fmla="*/ 2147483646 w 671"/>
              <a:gd name="T57" fmla="*/ 2147483646 h 670"/>
              <a:gd name="T58" fmla="*/ 2147483646 w 671"/>
              <a:gd name="T59" fmla="*/ 2147483646 h 670"/>
              <a:gd name="T60" fmla="*/ 2147483646 w 671"/>
              <a:gd name="T61" fmla="*/ 0 h 670"/>
              <a:gd name="T62" fmla="*/ 2147483646 w 671"/>
              <a:gd name="T63" fmla="*/ 2147483646 h 670"/>
              <a:gd name="T64" fmla="*/ 2147483646 w 671"/>
              <a:gd name="T65" fmla="*/ 2147483646 h 670"/>
              <a:gd name="T66" fmla="*/ 2147483646 w 671"/>
              <a:gd name="T67" fmla="*/ 2147483646 h 670"/>
              <a:gd name="T68" fmla="*/ 2147483646 w 671"/>
              <a:gd name="T69" fmla="*/ 2147483646 h 670"/>
              <a:gd name="T70" fmla="*/ 0 w 671"/>
              <a:gd name="T71" fmla="*/ 2147483646 h 670"/>
              <a:gd name="T72" fmla="*/ 2147483646 w 671"/>
              <a:gd name="T73" fmla="*/ 2147483646 h 670"/>
              <a:gd name="T74" fmla="*/ 2147483646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p:spPr>
        <p:txBody>
          <a:bodyPr/>
          <a:p>
            <a:endParaRPr altLang="en-US" b="1" lang="zh-CN">
              <a:solidFill>
                <a:srgbClr val="000099"/>
              </a:solidFill>
            </a:endParaRPr>
          </a:p>
        </p:txBody>
      </p:sp>
      <p:sp>
        <p:nvSpPr>
          <p:cNvPr id="1050006" name="Freeform 278"/>
          <p:cNvSpPr/>
          <p:nvPr/>
        </p:nvSpPr>
        <p:spPr bwMode="auto">
          <a:xfrm>
            <a:off x="9544131" y="4354513"/>
            <a:ext cx="184018" cy="169862"/>
          </a:xfrm>
          <a:custGeom>
            <a:avLst/>
            <a:gdLst>
              <a:gd name="T0" fmla="*/ 2147483646 w 636"/>
              <a:gd name="T1" fmla="*/ 2147483646 h 643"/>
              <a:gd name="T2" fmla="*/ 2147483646 w 636"/>
              <a:gd name="T3" fmla="*/ 2147483646 h 643"/>
              <a:gd name="T4" fmla="*/ 2147483646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2147483646 h 643"/>
              <a:gd name="T74" fmla="*/ 2147483646 w 636"/>
              <a:gd name="T75" fmla="*/ 2147483646 h 643"/>
              <a:gd name="T76" fmla="*/ 2147483646 w 636"/>
              <a:gd name="T77" fmla="*/ 2147483646 h 643"/>
              <a:gd name="T78" fmla="*/ 2147483646 w 636"/>
              <a:gd name="T79" fmla="*/ 2147483646 h 643"/>
              <a:gd name="T80" fmla="*/ 2147483646 w 636"/>
              <a:gd name="T81" fmla="*/ 2147483646 h 643"/>
              <a:gd name="T82" fmla="*/ 2147483646 w 636"/>
              <a:gd name="T83" fmla="*/ 2147483646 h 643"/>
              <a:gd name="T84" fmla="*/ 2147483646 w 636"/>
              <a:gd name="T85" fmla="*/ 2147483646 h 643"/>
              <a:gd name="T86" fmla="*/ 2147483646 w 636"/>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a:noFill/>
          </a:ln>
        </p:spPr>
        <p:txBody>
          <a:bodyPr/>
          <a:p>
            <a:endParaRPr altLang="en-US" b="1" lang="zh-CN">
              <a:solidFill>
                <a:srgbClr val="000099"/>
              </a:solidFill>
            </a:endParaRPr>
          </a:p>
        </p:txBody>
      </p:sp>
      <p:grpSp>
        <p:nvGrpSpPr>
          <p:cNvPr id="482" name="Group 279"/>
          <p:cNvGrpSpPr/>
          <p:nvPr/>
        </p:nvGrpSpPr>
        <p:grpSpPr bwMode="auto">
          <a:xfrm>
            <a:off x="9158897" y="4784726"/>
            <a:ext cx="199496" cy="112713"/>
            <a:chOff x="5264" y="1904"/>
            <a:chExt cx="116" cy="71"/>
          </a:xfrm>
        </p:grpSpPr>
        <p:sp>
          <p:nvSpPr>
            <p:cNvPr id="1050007" name="Freeform 280"/>
            <p:cNvSpPr/>
            <p:nvPr/>
          </p:nvSpPr>
          <p:spPr bwMode="auto">
            <a:xfrm>
              <a:off x="5264" y="1904"/>
              <a:ext cx="116" cy="71"/>
            </a:xfrm>
            <a:custGeom>
              <a:avLst/>
              <a:gdLst>
                <a:gd name="T0" fmla="*/ 0 w 698"/>
                <a:gd name="T1" fmla="*/ 0 h 425"/>
                <a:gd name="T2" fmla="*/ 0 w 698"/>
                <a:gd name="T3" fmla="*/ 0 h 425"/>
                <a:gd name="T4" fmla="*/ 0 w 698"/>
                <a:gd name="T5" fmla="*/ 0 h 425"/>
                <a:gd name="T6" fmla="*/ 0 w 698"/>
                <a:gd name="T7" fmla="*/ 0 h 425"/>
                <a:gd name="T8" fmla="*/ 0 w 698"/>
                <a:gd name="T9" fmla="*/ 0 h 425"/>
                <a:gd name="T10" fmla="*/ 0 w 698"/>
                <a:gd name="T11" fmla="*/ 0 h 425"/>
                <a:gd name="T12" fmla="*/ 0 w 698"/>
                <a:gd name="T13" fmla="*/ 0 h 425"/>
                <a:gd name="T14" fmla="*/ 0 w 698"/>
                <a:gd name="T15" fmla="*/ 0 h 425"/>
                <a:gd name="T16" fmla="*/ 0 w 698"/>
                <a:gd name="T17" fmla="*/ 0 h 425"/>
                <a:gd name="T18" fmla="*/ 0 w 698"/>
                <a:gd name="T19" fmla="*/ 0 h 425"/>
                <a:gd name="T20" fmla="*/ 0 w 698"/>
                <a:gd name="T21" fmla="*/ 0 h 425"/>
                <a:gd name="T22" fmla="*/ 0 w 698"/>
                <a:gd name="T23" fmla="*/ 0 h 425"/>
                <a:gd name="T24" fmla="*/ 0 w 698"/>
                <a:gd name="T25" fmla="*/ 0 h 425"/>
                <a:gd name="T26" fmla="*/ 0 w 698"/>
                <a:gd name="T27" fmla="*/ 0 h 425"/>
                <a:gd name="T28" fmla="*/ 0 w 698"/>
                <a:gd name="T29" fmla="*/ 0 h 425"/>
                <a:gd name="T30" fmla="*/ 0 w 698"/>
                <a:gd name="T31" fmla="*/ 0 h 425"/>
                <a:gd name="T32" fmla="*/ 0 w 698"/>
                <a:gd name="T33" fmla="*/ 0 h 425"/>
                <a:gd name="T34" fmla="*/ 0 w 698"/>
                <a:gd name="T35" fmla="*/ 0 h 425"/>
                <a:gd name="T36" fmla="*/ 0 w 698"/>
                <a:gd name="T37" fmla="*/ 0 h 425"/>
                <a:gd name="T38" fmla="*/ 0 w 698"/>
                <a:gd name="T39" fmla="*/ 0 h 425"/>
                <a:gd name="T40" fmla="*/ 0 w 698"/>
                <a:gd name="T41" fmla="*/ 0 h 425"/>
                <a:gd name="T42" fmla="*/ 0 w 698"/>
                <a:gd name="T43" fmla="*/ 0 h 425"/>
                <a:gd name="T44" fmla="*/ 0 w 698"/>
                <a:gd name="T45" fmla="*/ 0 h 425"/>
                <a:gd name="T46" fmla="*/ 0 w 698"/>
                <a:gd name="T47" fmla="*/ 0 h 425"/>
                <a:gd name="T48" fmla="*/ 0 w 698"/>
                <a:gd name="T49" fmla="*/ 0 h 425"/>
                <a:gd name="T50" fmla="*/ 0 w 698"/>
                <a:gd name="T51" fmla="*/ 0 h 425"/>
                <a:gd name="T52" fmla="*/ 0 w 698"/>
                <a:gd name="T53" fmla="*/ 0 h 425"/>
                <a:gd name="T54" fmla="*/ 0 w 698"/>
                <a:gd name="T55" fmla="*/ 0 h 425"/>
                <a:gd name="T56" fmla="*/ 0 w 698"/>
                <a:gd name="T57" fmla="*/ 0 h 425"/>
                <a:gd name="T58" fmla="*/ 0 w 698"/>
                <a:gd name="T59" fmla="*/ 0 h 425"/>
                <a:gd name="T60" fmla="*/ 0 w 698"/>
                <a:gd name="T61" fmla="*/ 0 h 425"/>
                <a:gd name="T62" fmla="*/ 0 w 698"/>
                <a:gd name="T63" fmla="*/ 0 h 425"/>
                <a:gd name="T64" fmla="*/ 0 w 698"/>
                <a:gd name="T65" fmla="*/ 0 h 425"/>
                <a:gd name="T66" fmla="*/ 0 w 698"/>
                <a:gd name="T67" fmla="*/ 0 h 425"/>
                <a:gd name="T68" fmla="*/ 0 w 698"/>
                <a:gd name="T69" fmla="*/ 0 h 425"/>
                <a:gd name="T70" fmla="*/ 0 w 698"/>
                <a:gd name="T71" fmla="*/ 0 h 425"/>
                <a:gd name="T72" fmla="*/ 0 w 698"/>
                <a:gd name="T73" fmla="*/ 0 h 425"/>
                <a:gd name="T74" fmla="*/ 0 w 698"/>
                <a:gd name="T75" fmla="*/ 0 h 425"/>
                <a:gd name="T76" fmla="*/ 0 w 698"/>
                <a:gd name="T77" fmla="*/ 0 h 425"/>
                <a:gd name="T78" fmla="*/ 0 w 698"/>
                <a:gd name="T79" fmla="*/ 0 h 425"/>
                <a:gd name="T80" fmla="*/ 0 w 698"/>
                <a:gd name="T81" fmla="*/ 0 h 425"/>
                <a:gd name="T82" fmla="*/ 0 w 698"/>
                <a:gd name="T83" fmla="*/ 0 h 425"/>
                <a:gd name="T84" fmla="*/ 0 w 698"/>
                <a:gd name="T85" fmla="*/ 0 h 425"/>
                <a:gd name="T86" fmla="*/ 0 w 698"/>
                <a:gd name="T87" fmla="*/ 0 h 425"/>
                <a:gd name="T88" fmla="*/ 0 w 698"/>
                <a:gd name="T89" fmla="*/ 0 h 425"/>
                <a:gd name="T90" fmla="*/ 0 w 698"/>
                <a:gd name="T91" fmla="*/ 0 h 425"/>
                <a:gd name="T92" fmla="*/ 0 w 698"/>
                <a:gd name="T93" fmla="*/ 0 h 425"/>
                <a:gd name="T94" fmla="*/ 0 w 698"/>
                <a:gd name="T95" fmla="*/ 0 h 425"/>
                <a:gd name="T96" fmla="*/ 0 w 698"/>
                <a:gd name="T97" fmla="*/ 0 h 425"/>
                <a:gd name="T98" fmla="*/ 0 w 698"/>
                <a:gd name="T99" fmla="*/ 0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ln>
          </p:spPr>
          <p:txBody>
            <a:bodyPr/>
            <a:p>
              <a:endParaRPr altLang="en-US" b="1" lang="zh-CN">
                <a:solidFill>
                  <a:srgbClr val="000099"/>
                </a:solidFill>
              </a:endParaRPr>
            </a:p>
          </p:txBody>
        </p:sp>
        <p:sp>
          <p:nvSpPr>
            <p:cNvPr id="1050008" name="Freeform 281"/>
            <p:cNvSpPr/>
            <p:nvPr/>
          </p:nvSpPr>
          <p:spPr bwMode="auto">
            <a:xfrm>
              <a:off x="5269" y="1916"/>
              <a:ext cx="37" cy="9"/>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0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p:spPr>
          <p:txBody>
            <a:bodyPr/>
            <a:p>
              <a:endParaRPr altLang="en-US" b="1" lang="zh-CN">
                <a:solidFill>
                  <a:srgbClr val="000099"/>
                </a:solidFill>
              </a:endParaRPr>
            </a:p>
          </p:txBody>
        </p:sp>
        <p:sp>
          <p:nvSpPr>
            <p:cNvPr id="1050009" name="Freeform 282"/>
            <p:cNvSpPr/>
            <p:nvPr/>
          </p:nvSpPr>
          <p:spPr bwMode="auto">
            <a:xfrm>
              <a:off x="5289" y="1907"/>
              <a:ext cx="31" cy="6"/>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p:spPr>
          <p:txBody>
            <a:bodyPr/>
            <a:p>
              <a:endParaRPr altLang="en-US" b="1" lang="zh-CN">
                <a:solidFill>
                  <a:srgbClr val="000099"/>
                </a:solidFill>
              </a:endParaRPr>
            </a:p>
          </p:txBody>
        </p:sp>
        <p:sp>
          <p:nvSpPr>
            <p:cNvPr id="1050010" name="Freeform 283"/>
            <p:cNvSpPr/>
            <p:nvPr/>
          </p:nvSpPr>
          <p:spPr bwMode="auto">
            <a:xfrm>
              <a:off x="5295" y="1929"/>
              <a:ext cx="13" cy="3"/>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a:noFill/>
            </a:ln>
          </p:spPr>
          <p:txBody>
            <a:bodyPr/>
            <a:p>
              <a:endParaRPr altLang="en-US" b="1" lang="zh-CN">
                <a:solidFill>
                  <a:srgbClr val="000099"/>
                </a:solidFill>
              </a:endParaRPr>
            </a:p>
          </p:txBody>
        </p:sp>
        <p:sp>
          <p:nvSpPr>
            <p:cNvPr id="1050011" name="Freeform 284"/>
            <p:cNvSpPr/>
            <p:nvPr/>
          </p:nvSpPr>
          <p:spPr bwMode="auto">
            <a:xfrm>
              <a:off x="5268" y="1926"/>
              <a:ext cx="3" cy="6"/>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2">
                  <a:moveTo>
                    <a:pt x="19" y="0"/>
                  </a:moveTo>
                  <a:lnTo>
                    <a:pt x="19" y="9"/>
                  </a:lnTo>
                  <a:lnTo>
                    <a:pt x="14" y="24"/>
                  </a:lnTo>
                  <a:lnTo>
                    <a:pt x="0" y="32"/>
                  </a:lnTo>
                  <a:lnTo>
                    <a:pt x="19" y="0"/>
                  </a:lnTo>
                  <a:close/>
                </a:path>
              </a:pathLst>
            </a:custGeom>
            <a:solidFill>
              <a:srgbClr val="402000"/>
            </a:solidFill>
            <a:ln>
              <a:noFill/>
            </a:ln>
          </p:spPr>
          <p:txBody>
            <a:bodyPr/>
            <a:p>
              <a:endParaRPr altLang="en-US" b="1" lang="zh-CN">
                <a:solidFill>
                  <a:srgbClr val="000099"/>
                </a:solidFill>
              </a:endParaRPr>
            </a:p>
          </p:txBody>
        </p:sp>
        <p:sp>
          <p:nvSpPr>
            <p:cNvPr id="1050012" name="Freeform 285"/>
            <p:cNvSpPr/>
            <p:nvPr/>
          </p:nvSpPr>
          <p:spPr bwMode="auto">
            <a:xfrm>
              <a:off x="5277" y="1940"/>
              <a:ext cx="3" cy="3"/>
            </a:xfrm>
            <a:custGeom>
              <a:avLst/>
              <a:gdLst>
                <a:gd name="T0" fmla="*/ 0 w 14"/>
                <a:gd name="T1" fmla="*/ 0 h 18"/>
                <a:gd name="T2" fmla="*/ 0 w 14"/>
                <a:gd name="T3" fmla="*/ 0 h 18"/>
                <a:gd name="T4" fmla="*/ 0 w 14"/>
                <a:gd name="T5" fmla="*/ 0 h 18"/>
                <a:gd name="T6" fmla="*/ 0 w 14"/>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18">
                  <a:moveTo>
                    <a:pt x="14" y="0"/>
                  </a:moveTo>
                  <a:lnTo>
                    <a:pt x="11" y="9"/>
                  </a:lnTo>
                  <a:lnTo>
                    <a:pt x="0" y="18"/>
                  </a:lnTo>
                  <a:lnTo>
                    <a:pt x="14" y="0"/>
                  </a:lnTo>
                  <a:close/>
                </a:path>
              </a:pathLst>
            </a:custGeom>
            <a:solidFill>
              <a:srgbClr val="402000"/>
            </a:solidFill>
            <a:ln>
              <a:noFill/>
            </a:ln>
          </p:spPr>
          <p:txBody>
            <a:bodyPr/>
            <a:p>
              <a:endParaRPr altLang="en-US" b="1" lang="zh-CN">
                <a:solidFill>
                  <a:srgbClr val="000099"/>
                </a:solidFill>
              </a:endParaRPr>
            </a:p>
          </p:txBody>
        </p:sp>
        <p:sp>
          <p:nvSpPr>
            <p:cNvPr id="1050013" name="Freeform 286"/>
            <p:cNvSpPr/>
            <p:nvPr/>
          </p:nvSpPr>
          <p:spPr bwMode="auto">
            <a:xfrm>
              <a:off x="5319" y="1921"/>
              <a:ext cx="6" cy="7"/>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3">
                  <a:moveTo>
                    <a:pt x="0" y="0"/>
                  </a:moveTo>
                  <a:lnTo>
                    <a:pt x="7" y="14"/>
                  </a:lnTo>
                  <a:lnTo>
                    <a:pt x="7" y="24"/>
                  </a:lnTo>
                  <a:lnTo>
                    <a:pt x="35" y="43"/>
                  </a:lnTo>
                  <a:lnTo>
                    <a:pt x="0" y="0"/>
                  </a:lnTo>
                  <a:close/>
                </a:path>
              </a:pathLst>
            </a:custGeom>
            <a:solidFill>
              <a:srgbClr val="402000"/>
            </a:solidFill>
            <a:ln>
              <a:noFill/>
            </a:ln>
          </p:spPr>
          <p:txBody>
            <a:bodyPr/>
            <a:p>
              <a:endParaRPr altLang="en-US" b="1" lang="zh-CN">
                <a:solidFill>
                  <a:srgbClr val="000099"/>
                </a:solidFill>
              </a:endParaRPr>
            </a:p>
          </p:txBody>
        </p:sp>
        <p:sp>
          <p:nvSpPr>
            <p:cNvPr id="1050014" name="Freeform 287"/>
            <p:cNvSpPr/>
            <p:nvPr/>
          </p:nvSpPr>
          <p:spPr bwMode="auto">
            <a:xfrm>
              <a:off x="5330" y="1921"/>
              <a:ext cx="19" cy="19"/>
            </a:xfrm>
            <a:custGeom>
              <a:avLst/>
              <a:gdLst>
                <a:gd name="T0" fmla="*/ 0 w 114"/>
                <a:gd name="T1" fmla="*/ 0 h 114"/>
                <a:gd name="T2" fmla="*/ 0 w 114"/>
                <a:gd name="T3" fmla="*/ 0 h 114"/>
                <a:gd name="T4" fmla="*/ 0 w 114"/>
                <a:gd name="T5" fmla="*/ 0 h 114"/>
                <a:gd name="T6" fmla="*/ 0 w 114"/>
                <a:gd name="T7" fmla="*/ 0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a:noFill/>
            </a:ln>
          </p:spPr>
          <p:txBody>
            <a:bodyPr/>
            <a:p>
              <a:endParaRPr altLang="en-US" b="1" lang="zh-CN">
                <a:solidFill>
                  <a:srgbClr val="000099"/>
                </a:solidFill>
              </a:endParaRPr>
            </a:p>
          </p:txBody>
        </p:sp>
        <p:sp>
          <p:nvSpPr>
            <p:cNvPr id="1050015" name="Freeform 288"/>
            <p:cNvSpPr/>
            <p:nvPr/>
          </p:nvSpPr>
          <p:spPr bwMode="auto">
            <a:xfrm>
              <a:off x="5354" y="1948"/>
              <a:ext cx="4" cy="13"/>
            </a:xfrm>
            <a:custGeom>
              <a:avLst/>
              <a:gdLst>
                <a:gd name="T0" fmla="*/ 0 w 27"/>
                <a:gd name="T1" fmla="*/ 0 h 82"/>
                <a:gd name="T2" fmla="*/ 0 w 27"/>
                <a:gd name="T3" fmla="*/ 0 h 82"/>
                <a:gd name="T4" fmla="*/ 0 w 27"/>
                <a:gd name="T5" fmla="*/ 0 h 82"/>
                <a:gd name="T6" fmla="*/ 0 w 27"/>
                <a:gd name="T7" fmla="*/ 0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a:noFill/>
            </a:ln>
          </p:spPr>
          <p:txBody>
            <a:bodyPr/>
            <a:p>
              <a:endParaRPr altLang="en-US" b="1" lang="zh-CN">
                <a:solidFill>
                  <a:srgbClr val="000099"/>
                </a:solidFill>
              </a:endParaRPr>
            </a:p>
          </p:txBody>
        </p:sp>
        <p:sp>
          <p:nvSpPr>
            <p:cNvPr id="1050016" name="Freeform 289"/>
            <p:cNvSpPr/>
            <p:nvPr/>
          </p:nvSpPr>
          <p:spPr bwMode="auto">
            <a:xfrm>
              <a:off x="5312" y="1934"/>
              <a:ext cx="2" cy="5"/>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30">
                  <a:moveTo>
                    <a:pt x="11" y="0"/>
                  </a:moveTo>
                  <a:lnTo>
                    <a:pt x="15" y="12"/>
                  </a:lnTo>
                  <a:lnTo>
                    <a:pt x="0" y="30"/>
                  </a:lnTo>
                  <a:lnTo>
                    <a:pt x="11" y="0"/>
                  </a:lnTo>
                  <a:close/>
                </a:path>
              </a:pathLst>
            </a:custGeom>
            <a:solidFill>
              <a:srgbClr val="402000"/>
            </a:solidFill>
            <a:ln>
              <a:noFill/>
            </a:ln>
          </p:spPr>
          <p:txBody>
            <a:bodyPr/>
            <a:p>
              <a:endParaRPr altLang="en-US" b="1" lang="zh-CN">
                <a:solidFill>
                  <a:srgbClr val="000099"/>
                </a:solidFill>
              </a:endParaRPr>
            </a:p>
          </p:txBody>
        </p:sp>
      </p:grpSp>
      <p:grpSp>
        <p:nvGrpSpPr>
          <p:cNvPr id="483" name="Group 290"/>
          <p:cNvGrpSpPr/>
          <p:nvPr/>
        </p:nvGrpSpPr>
        <p:grpSpPr bwMode="auto">
          <a:xfrm>
            <a:off x="9327437" y="4537075"/>
            <a:ext cx="460904" cy="484188"/>
            <a:chOff x="5362" y="1748"/>
            <a:chExt cx="268" cy="305"/>
          </a:xfrm>
        </p:grpSpPr>
        <p:sp>
          <p:nvSpPr>
            <p:cNvPr id="1050017" name="Freeform 291"/>
            <p:cNvSpPr/>
            <p:nvPr/>
          </p:nvSpPr>
          <p:spPr bwMode="auto">
            <a:xfrm>
              <a:off x="5477" y="1748"/>
              <a:ext cx="8" cy="6"/>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p:spPr>
          <p:txBody>
            <a:bodyPr/>
            <a:p>
              <a:endParaRPr altLang="en-US" b="1" lang="zh-CN">
                <a:solidFill>
                  <a:srgbClr val="000099"/>
                </a:solidFill>
              </a:endParaRPr>
            </a:p>
          </p:txBody>
        </p:sp>
        <p:sp>
          <p:nvSpPr>
            <p:cNvPr id="1050018" name="Freeform 292"/>
            <p:cNvSpPr/>
            <p:nvPr/>
          </p:nvSpPr>
          <p:spPr bwMode="auto">
            <a:xfrm>
              <a:off x="5479" y="1758"/>
              <a:ext cx="2" cy="4"/>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4">
                  <a:moveTo>
                    <a:pt x="0" y="0"/>
                  </a:moveTo>
                  <a:lnTo>
                    <a:pt x="14" y="0"/>
                  </a:lnTo>
                  <a:lnTo>
                    <a:pt x="14" y="24"/>
                  </a:lnTo>
                  <a:lnTo>
                    <a:pt x="0" y="0"/>
                  </a:lnTo>
                  <a:close/>
                </a:path>
              </a:pathLst>
            </a:custGeom>
            <a:solidFill>
              <a:srgbClr val="402000"/>
            </a:solidFill>
            <a:ln>
              <a:noFill/>
            </a:ln>
          </p:spPr>
          <p:txBody>
            <a:bodyPr/>
            <a:p>
              <a:endParaRPr altLang="en-US" b="1" lang="zh-CN">
                <a:solidFill>
                  <a:srgbClr val="000099"/>
                </a:solidFill>
              </a:endParaRPr>
            </a:p>
          </p:txBody>
        </p:sp>
        <p:sp>
          <p:nvSpPr>
            <p:cNvPr id="1050019" name="Freeform 293"/>
            <p:cNvSpPr/>
            <p:nvPr/>
          </p:nvSpPr>
          <p:spPr bwMode="auto">
            <a:xfrm>
              <a:off x="5444" y="1788"/>
              <a:ext cx="71" cy="180"/>
            </a:xfrm>
            <a:custGeom>
              <a:avLst/>
              <a:gdLst>
                <a:gd name="T0" fmla="*/ 0 w 431"/>
                <a:gd name="T1" fmla="*/ 0 h 1076"/>
                <a:gd name="T2" fmla="*/ 0 w 431"/>
                <a:gd name="T3" fmla="*/ 0 h 1076"/>
                <a:gd name="T4" fmla="*/ 0 w 431"/>
                <a:gd name="T5" fmla="*/ 0 h 1076"/>
                <a:gd name="T6" fmla="*/ 0 w 431"/>
                <a:gd name="T7" fmla="*/ 0 h 1076"/>
                <a:gd name="T8" fmla="*/ 0 w 431"/>
                <a:gd name="T9" fmla="*/ 0 h 1076"/>
                <a:gd name="T10" fmla="*/ 0 w 431"/>
                <a:gd name="T11" fmla="*/ 0 h 1076"/>
                <a:gd name="T12" fmla="*/ 0 w 431"/>
                <a:gd name="T13" fmla="*/ 0 h 1076"/>
                <a:gd name="T14" fmla="*/ 0 w 431"/>
                <a:gd name="T15" fmla="*/ 0 h 1076"/>
                <a:gd name="T16" fmla="*/ 0 w 431"/>
                <a:gd name="T17" fmla="*/ 0 h 1076"/>
                <a:gd name="T18" fmla="*/ 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ln>
          </p:spPr>
          <p:txBody>
            <a:bodyPr/>
            <a:p>
              <a:endParaRPr altLang="en-US" b="1" lang="zh-CN">
                <a:solidFill>
                  <a:srgbClr val="000099"/>
                </a:solidFill>
              </a:endParaRPr>
            </a:p>
          </p:txBody>
        </p:sp>
        <p:sp>
          <p:nvSpPr>
            <p:cNvPr id="1050020" name="Freeform 294"/>
            <p:cNvSpPr/>
            <p:nvPr/>
          </p:nvSpPr>
          <p:spPr bwMode="auto">
            <a:xfrm>
              <a:off x="5362" y="1754"/>
              <a:ext cx="268" cy="299"/>
            </a:xfrm>
            <a:custGeom>
              <a:avLst/>
              <a:gdLst>
                <a:gd name="T0" fmla="*/ 0 w 1606"/>
                <a:gd name="T1" fmla="*/ 0 h 1792"/>
                <a:gd name="T2" fmla="*/ 0 w 1606"/>
                <a:gd name="T3" fmla="*/ 0 h 1792"/>
                <a:gd name="T4" fmla="*/ 0 w 1606"/>
                <a:gd name="T5" fmla="*/ 0 h 1792"/>
                <a:gd name="T6" fmla="*/ 0 w 1606"/>
                <a:gd name="T7" fmla="*/ 0 h 1792"/>
                <a:gd name="T8" fmla="*/ 0 w 1606"/>
                <a:gd name="T9" fmla="*/ 0 h 1792"/>
                <a:gd name="T10" fmla="*/ 0 w 1606"/>
                <a:gd name="T11" fmla="*/ 0 h 1792"/>
                <a:gd name="T12" fmla="*/ 0 w 1606"/>
                <a:gd name="T13" fmla="*/ 0 h 1792"/>
                <a:gd name="T14" fmla="*/ 0 w 1606"/>
                <a:gd name="T15" fmla="*/ 0 h 1792"/>
                <a:gd name="T16" fmla="*/ 0 w 1606"/>
                <a:gd name="T17" fmla="*/ 0 h 1792"/>
                <a:gd name="T18" fmla="*/ 0 w 1606"/>
                <a:gd name="T19" fmla="*/ 0 h 1792"/>
                <a:gd name="T20" fmla="*/ 0 w 1606"/>
                <a:gd name="T21" fmla="*/ 0 h 1792"/>
                <a:gd name="T22" fmla="*/ 0 w 1606"/>
                <a:gd name="T23" fmla="*/ 0 h 1792"/>
                <a:gd name="T24" fmla="*/ 0 w 1606"/>
                <a:gd name="T25" fmla="*/ 0 h 1792"/>
                <a:gd name="T26" fmla="*/ 0 w 1606"/>
                <a:gd name="T27" fmla="*/ 0 h 1792"/>
                <a:gd name="T28" fmla="*/ 0 w 1606"/>
                <a:gd name="T29" fmla="*/ 0 h 1792"/>
                <a:gd name="T30" fmla="*/ 0 w 1606"/>
                <a:gd name="T31" fmla="*/ 0 h 1792"/>
                <a:gd name="T32" fmla="*/ 0 w 1606"/>
                <a:gd name="T33" fmla="*/ 0 h 1792"/>
                <a:gd name="T34" fmla="*/ 0 w 1606"/>
                <a:gd name="T35" fmla="*/ 0 h 1792"/>
                <a:gd name="T36" fmla="*/ 0 w 1606"/>
                <a:gd name="T37" fmla="*/ 0 h 1792"/>
                <a:gd name="T38" fmla="*/ 0 w 1606"/>
                <a:gd name="T39" fmla="*/ 0 h 1792"/>
                <a:gd name="T40" fmla="*/ 0 w 1606"/>
                <a:gd name="T41" fmla="*/ 0 h 1792"/>
                <a:gd name="T42" fmla="*/ 0 w 1606"/>
                <a:gd name="T43" fmla="*/ 0 h 1792"/>
                <a:gd name="T44" fmla="*/ 0 w 1606"/>
                <a:gd name="T45" fmla="*/ 0 h 1792"/>
                <a:gd name="T46" fmla="*/ 0 w 1606"/>
                <a:gd name="T47" fmla="*/ 0 h 1792"/>
                <a:gd name="T48" fmla="*/ 0 w 1606"/>
                <a:gd name="T49" fmla="*/ 0 h 1792"/>
                <a:gd name="T50" fmla="*/ 0 w 1606"/>
                <a:gd name="T51" fmla="*/ 0 h 1792"/>
                <a:gd name="T52" fmla="*/ 0 w 1606"/>
                <a:gd name="T53" fmla="*/ 0 h 1792"/>
                <a:gd name="T54" fmla="*/ 0 w 1606"/>
                <a:gd name="T55" fmla="*/ 0 h 1792"/>
                <a:gd name="T56" fmla="*/ 0 w 1606"/>
                <a:gd name="T57" fmla="*/ 0 h 1792"/>
                <a:gd name="T58" fmla="*/ 0 w 1606"/>
                <a:gd name="T59" fmla="*/ 0 h 1792"/>
                <a:gd name="T60" fmla="*/ 0 w 1606"/>
                <a:gd name="T61" fmla="*/ 0 h 1792"/>
                <a:gd name="T62" fmla="*/ 0 w 1606"/>
                <a:gd name="T63" fmla="*/ 0 h 1792"/>
                <a:gd name="T64" fmla="*/ 0 w 1606"/>
                <a:gd name="T65" fmla="*/ 0 h 1792"/>
                <a:gd name="T66" fmla="*/ 0 w 1606"/>
                <a:gd name="T67" fmla="*/ 0 h 1792"/>
                <a:gd name="T68" fmla="*/ 0 w 1606"/>
                <a:gd name="T69" fmla="*/ 0 h 1792"/>
                <a:gd name="T70" fmla="*/ 0 w 1606"/>
                <a:gd name="T71" fmla="*/ 0 h 1792"/>
                <a:gd name="T72" fmla="*/ 0 w 1606"/>
                <a:gd name="T73" fmla="*/ 0 h 1792"/>
                <a:gd name="T74" fmla="*/ 0 w 1606"/>
                <a:gd name="T75" fmla="*/ 0 h 1792"/>
                <a:gd name="T76" fmla="*/ 0 w 1606"/>
                <a:gd name="T77" fmla="*/ 0 h 1792"/>
                <a:gd name="T78" fmla="*/ 0 w 1606"/>
                <a:gd name="T79" fmla="*/ 0 h 1792"/>
                <a:gd name="T80" fmla="*/ 0 w 1606"/>
                <a:gd name="T81" fmla="*/ 0 h 1792"/>
                <a:gd name="T82" fmla="*/ 0 w 1606"/>
                <a:gd name="T83" fmla="*/ 0 h 1792"/>
                <a:gd name="T84" fmla="*/ 0 w 1606"/>
                <a:gd name="T85" fmla="*/ 0 h 1792"/>
                <a:gd name="T86" fmla="*/ 0 w 1606"/>
                <a:gd name="T87" fmla="*/ 0 h 1792"/>
                <a:gd name="T88" fmla="*/ 0 w 1606"/>
                <a:gd name="T89" fmla="*/ 0 h 1792"/>
                <a:gd name="T90" fmla="*/ 0 w 1606"/>
                <a:gd name="T91" fmla="*/ 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ln>
          </p:spPr>
          <p:txBody>
            <a:bodyPr/>
            <a:p>
              <a:endParaRPr altLang="en-US" b="1" lang="zh-CN">
                <a:solidFill>
                  <a:srgbClr val="000099"/>
                </a:solidFill>
              </a:endParaRPr>
            </a:p>
          </p:txBody>
        </p:sp>
        <p:sp>
          <p:nvSpPr>
            <p:cNvPr id="1050021" name="Freeform 295"/>
            <p:cNvSpPr/>
            <p:nvPr/>
          </p:nvSpPr>
          <p:spPr bwMode="auto">
            <a:xfrm>
              <a:off x="5456" y="1772"/>
              <a:ext cx="169" cy="278"/>
            </a:xfrm>
            <a:custGeom>
              <a:avLst/>
              <a:gdLst>
                <a:gd name="T0" fmla="*/ 0 w 1014"/>
                <a:gd name="T1" fmla="*/ 0 h 1671"/>
                <a:gd name="T2" fmla="*/ 0 w 1014"/>
                <a:gd name="T3" fmla="*/ 0 h 1671"/>
                <a:gd name="T4" fmla="*/ 0 w 1014"/>
                <a:gd name="T5" fmla="*/ 0 h 1671"/>
                <a:gd name="T6" fmla="*/ 0 w 1014"/>
                <a:gd name="T7" fmla="*/ 0 h 1671"/>
                <a:gd name="T8" fmla="*/ 0 w 1014"/>
                <a:gd name="T9" fmla="*/ 0 h 1671"/>
                <a:gd name="T10" fmla="*/ 0 w 1014"/>
                <a:gd name="T11" fmla="*/ 0 h 1671"/>
                <a:gd name="T12" fmla="*/ 0 w 1014"/>
                <a:gd name="T13" fmla="*/ 0 h 1671"/>
                <a:gd name="T14" fmla="*/ 0 w 1014"/>
                <a:gd name="T15" fmla="*/ 0 h 1671"/>
                <a:gd name="T16" fmla="*/ 0 w 1014"/>
                <a:gd name="T17" fmla="*/ 0 h 1671"/>
                <a:gd name="T18" fmla="*/ 0 w 1014"/>
                <a:gd name="T19" fmla="*/ 0 h 1671"/>
                <a:gd name="T20" fmla="*/ 0 w 1014"/>
                <a:gd name="T21" fmla="*/ 0 h 1671"/>
                <a:gd name="T22" fmla="*/ 0 w 1014"/>
                <a:gd name="T23" fmla="*/ 0 h 1671"/>
                <a:gd name="T24" fmla="*/ 0 w 1014"/>
                <a:gd name="T25" fmla="*/ 0 h 1671"/>
                <a:gd name="T26" fmla="*/ 0 w 1014"/>
                <a:gd name="T27" fmla="*/ 0 h 1671"/>
                <a:gd name="T28" fmla="*/ 0 w 1014"/>
                <a:gd name="T29" fmla="*/ 0 h 1671"/>
                <a:gd name="T30" fmla="*/ 0 w 1014"/>
                <a:gd name="T31" fmla="*/ 0 h 1671"/>
                <a:gd name="T32" fmla="*/ 0 w 1014"/>
                <a:gd name="T33" fmla="*/ 0 h 1671"/>
                <a:gd name="T34" fmla="*/ 0 w 1014"/>
                <a:gd name="T35" fmla="*/ 0 h 1671"/>
                <a:gd name="T36" fmla="*/ 0 w 1014"/>
                <a:gd name="T37" fmla="*/ 0 h 1671"/>
                <a:gd name="T38" fmla="*/ 0 w 1014"/>
                <a:gd name="T39" fmla="*/ 0 h 1671"/>
                <a:gd name="T40" fmla="*/ 0 w 1014"/>
                <a:gd name="T41" fmla="*/ 0 h 1671"/>
                <a:gd name="T42" fmla="*/ 0 w 1014"/>
                <a:gd name="T43" fmla="*/ 0 h 1671"/>
                <a:gd name="T44" fmla="*/ 0 w 1014"/>
                <a:gd name="T45" fmla="*/ 0 h 1671"/>
                <a:gd name="T46" fmla="*/ 0 w 1014"/>
                <a:gd name="T47" fmla="*/ 0 h 1671"/>
                <a:gd name="T48" fmla="*/ 0 w 1014"/>
                <a:gd name="T49" fmla="*/ 0 h 1671"/>
                <a:gd name="T50" fmla="*/ 0 w 1014"/>
                <a:gd name="T51" fmla="*/ 0 h 1671"/>
                <a:gd name="T52" fmla="*/ 0 w 1014"/>
                <a:gd name="T53" fmla="*/ 0 h 1671"/>
                <a:gd name="T54" fmla="*/ 0 w 1014"/>
                <a:gd name="T55" fmla="*/ 0 h 1671"/>
                <a:gd name="T56" fmla="*/ 0 w 1014"/>
                <a:gd name="T57" fmla="*/ 0 h 1671"/>
                <a:gd name="T58" fmla="*/ 0 w 1014"/>
                <a:gd name="T59" fmla="*/ 0 h 1671"/>
                <a:gd name="T60" fmla="*/ 0 w 1014"/>
                <a:gd name="T61" fmla="*/ 0 h 1671"/>
                <a:gd name="T62" fmla="*/ 0 w 1014"/>
                <a:gd name="T63" fmla="*/ 0 h 1671"/>
                <a:gd name="T64" fmla="*/ 0 w 1014"/>
                <a:gd name="T65" fmla="*/ 0 h 1671"/>
                <a:gd name="T66" fmla="*/ 0 w 1014"/>
                <a:gd name="T67" fmla="*/ 0 h 1671"/>
                <a:gd name="T68" fmla="*/ 0 w 1014"/>
                <a:gd name="T69" fmla="*/ 0 h 1671"/>
                <a:gd name="T70" fmla="*/ 0 w 1014"/>
                <a:gd name="T71" fmla="*/ 0 h 1671"/>
                <a:gd name="T72" fmla="*/ 0 w 1014"/>
                <a:gd name="T73" fmla="*/ 0 h 1671"/>
                <a:gd name="T74" fmla="*/ 0 w 1014"/>
                <a:gd name="T75" fmla="*/ 0 h 1671"/>
                <a:gd name="T76" fmla="*/ 0 w 1014"/>
                <a:gd name="T77" fmla="*/ 0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p:spPr>
          <p:txBody>
            <a:bodyPr/>
            <a:p>
              <a:endParaRPr altLang="en-US" b="1" lang="zh-CN">
                <a:solidFill>
                  <a:srgbClr val="000099"/>
                </a:solidFill>
              </a:endParaRPr>
            </a:p>
          </p:txBody>
        </p:sp>
        <p:sp>
          <p:nvSpPr>
            <p:cNvPr id="1050022" name="Freeform 296"/>
            <p:cNvSpPr/>
            <p:nvPr/>
          </p:nvSpPr>
          <p:spPr bwMode="auto">
            <a:xfrm>
              <a:off x="5563" y="1910"/>
              <a:ext cx="50" cy="129"/>
            </a:xfrm>
            <a:custGeom>
              <a:avLst/>
              <a:gdLst>
                <a:gd name="T0" fmla="*/ 0 w 295"/>
                <a:gd name="T1" fmla="*/ 0 h 774"/>
                <a:gd name="T2" fmla="*/ 0 w 295"/>
                <a:gd name="T3" fmla="*/ 0 h 774"/>
                <a:gd name="T4" fmla="*/ 0 w 295"/>
                <a:gd name="T5" fmla="*/ 0 h 774"/>
                <a:gd name="T6" fmla="*/ 0 w 295"/>
                <a:gd name="T7" fmla="*/ 0 h 774"/>
                <a:gd name="T8" fmla="*/ 0 w 295"/>
                <a:gd name="T9" fmla="*/ 0 h 774"/>
                <a:gd name="T10" fmla="*/ 0 w 295"/>
                <a:gd name="T11" fmla="*/ 0 h 774"/>
                <a:gd name="T12" fmla="*/ 0 w 295"/>
                <a:gd name="T13" fmla="*/ 0 h 774"/>
                <a:gd name="T14" fmla="*/ 0 w 295"/>
                <a:gd name="T15" fmla="*/ 0 h 774"/>
                <a:gd name="T16" fmla="*/ 0 w 295"/>
                <a:gd name="T17" fmla="*/ 0 h 774"/>
                <a:gd name="T18" fmla="*/ 0 w 295"/>
                <a:gd name="T19" fmla="*/ 0 h 774"/>
                <a:gd name="T20" fmla="*/ 0 w 295"/>
                <a:gd name="T21" fmla="*/ 0 h 774"/>
                <a:gd name="T22" fmla="*/ 0 w 295"/>
                <a:gd name="T23" fmla="*/ 0 h 774"/>
                <a:gd name="T24" fmla="*/ 0 w 295"/>
                <a:gd name="T25" fmla="*/ 0 h 774"/>
                <a:gd name="T26" fmla="*/ 0 w 295"/>
                <a:gd name="T27" fmla="*/ 0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p:spPr>
          <p:txBody>
            <a:bodyPr/>
            <a:p>
              <a:endParaRPr altLang="en-US" b="1" lang="zh-CN">
                <a:solidFill>
                  <a:srgbClr val="000099"/>
                </a:solidFill>
              </a:endParaRPr>
            </a:p>
          </p:txBody>
        </p:sp>
        <p:sp>
          <p:nvSpPr>
            <p:cNvPr id="1050023" name="Freeform 297"/>
            <p:cNvSpPr/>
            <p:nvPr/>
          </p:nvSpPr>
          <p:spPr bwMode="auto">
            <a:xfrm>
              <a:off x="5367" y="1806"/>
              <a:ext cx="195" cy="194"/>
            </a:xfrm>
            <a:custGeom>
              <a:avLst/>
              <a:gdLst>
                <a:gd name="T0" fmla="*/ 0 w 1172"/>
                <a:gd name="T1" fmla="*/ 0 h 1162"/>
                <a:gd name="T2" fmla="*/ 0 w 1172"/>
                <a:gd name="T3" fmla="*/ 0 h 1162"/>
                <a:gd name="T4" fmla="*/ 0 w 1172"/>
                <a:gd name="T5" fmla="*/ 0 h 1162"/>
                <a:gd name="T6" fmla="*/ 0 w 1172"/>
                <a:gd name="T7" fmla="*/ 0 h 1162"/>
                <a:gd name="T8" fmla="*/ 0 w 1172"/>
                <a:gd name="T9" fmla="*/ 0 h 1162"/>
                <a:gd name="T10" fmla="*/ 0 w 1172"/>
                <a:gd name="T11" fmla="*/ 0 h 1162"/>
                <a:gd name="T12" fmla="*/ 0 w 1172"/>
                <a:gd name="T13" fmla="*/ 0 h 1162"/>
                <a:gd name="T14" fmla="*/ 0 w 1172"/>
                <a:gd name="T15" fmla="*/ 0 h 1162"/>
                <a:gd name="T16" fmla="*/ 0 w 1172"/>
                <a:gd name="T17" fmla="*/ 0 h 1162"/>
                <a:gd name="T18" fmla="*/ 0 w 1172"/>
                <a:gd name="T19" fmla="*/ 0 h 1162"/>
                <a:gd name="T20" fmla="*/ 0 w 1172"/>
                <a:gd name="T21" fmla="*/ 0 h 1162"/>
                <a:gd name="T22" fmla="*/ 0 w 1172"/>
                <a:gd name="T23" fmla="*/ 0 h 1162"/>
                <a:gd name="T24" fmla="*/ 0 w 1172"/>
                <a:gd name="T25" fmla="*/ 0 h 1162"/>
                <a:gd name="T26" fmla="*/ 0 w 1172"/>
                <a:gd name="T27" fmla="*/ 0 h 1162"/>
                <a:gd name="T28" fmla="*/ 0 w 1172"/>
                <a:gd name="T29" fmla="*/ 0 h 1162"/>
                <a:gd name="T30" fmla="*/ 0 w 1172"/>
                <a:gd name="T31" fmla="*/ 0 h 1162"/>
                <a:gd name="T32" fmla="*/ 0 w 1172"/>
                <a:gd name="T33" fmla="*/ 0 h 1162"/>
                <a:gd name="T34" fmla="*/ 0 w 1172"/>
                <a:gd name="T35" fmla="*/ 0 h 1162"/>
                <a:gd name="T36" fmla="*/ 0 w 1172"/>
                <a:gd name="T37" fmla="*/ 0 h 1162"/>
                <a:gd name="T38" fmla="*/ 0 w 1172"/>
                <a:gd name="T39" fmla="*/ 0 h 1162"/>
                <a:gd name="T40" fmla="*/ 0 w 1172"/>
                <a:gd name="T41" fmla="*/ 0 h 1162"/>
                <a:gd name="T42" fmla="*/ 0 w 1172"/>
                <a:gd name="T43" fmla="*/ 0 h 1162"/>
                <a:gd name="T44" fmla="*/ 0 w 1172"/>
                <a:gd name="T45" fmla="*/ 0 h 1162"/>
                <a:gd name="T46" fmla="*/ 0 w 1172"/>
                <a:gd name="T47" fmla="*/ 0 h 1162"/>
                <a:gd name="T48" fmla="*/ 0 w 1172"/>
                <a:gd name="T49" fmla="*/ 0 h 1162"/>
                <a:gd name="T50" fmla="*/ 0 w 1172"/>
                <a:gd name="T51" fmla="*/ 0 h 1162"/>
                <a:gd name="T52" fmla="*/ 0 w 1172"/>
                <a:gd name="T53" fmla="*/ 0 h 1162"/>
                <a:gd name="T54" fmla="*/ 0 w 1172"/>
                <a:gd name="T55" fmla="*/ 0 h 1162"/>
                <a:gd name="T56" fmla="*/ 0 w 1172"/>
                <a:gd name="T57" fmla="*/ 0 h 1162"/>
                <a:gd name="T58" fmla="*/ 0 w 1172"/>
                <a:gd name="T59" fmla="*/ 0 h 1162"/>
                <a:gd name="T60" fmla="*/ 0 w 1172"/>
                <a:gd name="T61" fmla="*/ 0 h 1162"/>
                <a:gd name="T62" fmla="*/ 0 w 1172"/>
                <a:gd name="T63" fmla="*/ 0 h 1162"/>
                <a:gd name="T64" fmla="*/ 0 w 1172"/>
                <a:gd name="T65" fmla="*/ 0 h 1162"/>
                <a:gd name="T66" fmla="*/ 0 w 1172"/>
                <a:gd name="T67" fmla="*/ 0 h 1162"/>
                <a:gd name="T68" fmla="*/ 0 w 1172"/>
                <a:gd name="T69" fmla="*/ 0 h 1162"/>
                <a:gd name="T70" fmla="*/ 0 w 1172"/>
                <a:gd name="T71" fmla="*/ 0 h 1162"/>
                <a:gd name="T72" fmla="*/ 0 w 1172"/>
                <a:gd name="T73" fmla="*/ 0 h 1162"/>
                <a:gd name="T74" fmla="*/ 0 w 1172"/>
                <a:gd name="T75" fmla="*/ 0 h 1162"/>
                <a:gd name="T76" fmla="*/ 0 w 1172"/>
                <a:gd name="T77" fmla="*/ 0 h 1162"/>
                <a:gd name="T78" fmla="*/ 0 w 1172"/>
                <a:gd name="T79" fmla="*/ 0 h 1162"/>
                <a:gd name="T80" fmla="*/ 0 w 1172"/>
                <a:gd name="T81" fmla="*/ 0 h 1162"/>
                <a:gd name="T82" fmla="*/ 0 w 1172"/>
                <a:gd name="T83" fmla="*/ 0 h 1162"/>
                <a:gd name="T84" fmla="*/ 0 w 1172"/>
                <a:gd name="T85" fmla="*/ 0 h 1162"/>
                <a:gd name="T86" fmla="*/ 0 w 1172"/>
                <a:gd name="T87" fmla="*/ 0 h 1162"/>
                <a:gd name="T88" fmla="*/ 0 w 1172"/>
                <a:gd name="T89" fmla="*/ 0 h 1162"/>
                <a:gd name="T90" fmla="*/ 0 w 1172"/>
                <a:gd name="T91" fmla="*/ 0 h 1162"/>
                <a:gd name="T92" fmla="*/ 0 w 1172"/>
                <a:gd name="T93" fmla="*/ 0 h 1162"/>
                <a:gd name="T94" fmla="*/ 0 w 1172"/>
                <a:gd name="T95" fmla="*/ 0 h 1162"/>
                <a:gd name="T96" fmla="*/ 0 w 1172"/>
                <a:gd name="T97" fmla="*/ 0 h 1162"/>
                <a:gd name="T98" fmla="*/ 0 w 1172"/>
                <a:gd name="T99" fmla="*/ 0 h 1162"/>
                <a:gd name="T100" fmla="*/ 0 w 1172"/>
                <a:gd name="T101" fmla="*/ 0 h 1162"/>
                <a:gd name="T102" fmla="*/ 0 w 1172"/>
                <a:gd name="T103" fmla="*/ 0 h 1162"/>
                <a:gd name="T104" fmla="*/ 0 w 1172"/>
                <a:gd name="T105" fmla="*/ 0 h 1162"/>
                <a:gd name="T106" fmla="*/ 0 w 1172"/>
                <a:gd name="T107" fmla="*/ 0 h 1162"/>
                <a:gd name="T108" fmla="*/ 0 w 1172"/>
                <a:gd name="T109" fmla="*/ 0 h 1162"/>
                <a:gd name="T110" fmla="*/ 0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p:spPr>
          <p:txBody>
            <a:bodyPr/>
            <a:p>
              <a:endParaRPr altLang="en-US" b="1" lang="zh-CN">
                <a:solidFill>
                  <a:srgbClr val="000099"/>
                </a:solidFill>
              </a:endParaRPr>
            </a:p>
          </p:txBody>
        </p:sp>
        <p:sp>
          <p:nvSpPr>
            <p:cNvPr id="1050024" name="Freeform 298"/>
            <p:cNvSpPr/>
            <p:nvPr/>
          </p:nvSpPr>
          <p:spPr bwMode="auto">
            <a:xfrm>
              <a:off x="5500" y="1878"/>
              <a:ext cx="49" cy="44"/>
            </a:xfrm>
            <a:custGeom>
              <a:avLst/>
              <a:gdLst>
                <a:gd name="T0" fmla="*/ 0 w 295"/>
                <a:gd name="T1" fmla="*/ 0 h 263"/>
                <a:gd name="T2" fmla="*/ 0 w 295"/>
                <a:gd name="T3" fmla="*/ 0 h 263"/>
                <a:gd name="T4" fmla="*/ 0 w 295"/>
                <a:gd name="T5" fmla="*/ 0 h 263"/>
                <a:gd name="T6" fmla="*/ 0 w 295"/>
                <a:gd name="T7" fmla="*/ 0 h 263"/>
                <a:gd name="T8" fmla="*/ 0 w 295"/>
                <a:gd name="T9" fmla="*/ 0 h 263"/>
                <a:gd name="T10" fmla="*/ 0 w 295"/>
                <a:gd name="T11" fmla="*/ 0 h 263"/>
                <a:gd name="T12" fmla="*/ 0 w 295"/>
                <a:gd name="T13" fmla="*/ 0 h 263"/>
                <a:gd name="T14" fmla="*/ 0 w 295"/>
                <a:gd name="T15" fmla="*/ 0 h 263"/>
                <a:gd name="T16" fmla="*/ 0 w 295"/>
                <a:gd name="T17" fmla="*/ 0 h 263"/>
                <a:gd name="T18" fmla="*/ 0 w 295"/>
                <a:gd name="T19" fmla="*/ 0 h 263"/>
                <a:gd name="T20" fmla="*/ 0 w 295"/>
                <a:gd name="T21" fmla="*/ 0 h 263"/>
                <a:gd name="T22" fmla="*/ 0 w 295"/>
                <a:gd name="T23" fmla="*/ 0 h 263"/>
                <a:gd name="T24" fmla="*/ 0 w 295"/>
                <a:gd name="T25" fmla="*/ 0 h 263"/>
                <a:gd name="T26" fmla="*/ 0 w 295"/>
                <a:gd name="T27" fmla="*/ 0 h 263"/>
                <a:gd name="T28" fmla="*/ 0 w 295"/>
                <a:gd name="T29" fmla="*/ 0 h 263"/>
                <a:gd name="T30" fmla="*/ 0 w 295"/>
                <a:gd name="T31" fmla="*/ 0 h 263"/>
                <a:gd name="T32" fmla="*/ 0 w 295"/>
                <a:gd name="T33" fmla="*/ 0 h 263"/>
                <a:gd name="T34" fmla="*/ 0 w 295"/>
                <a:gd name="T35" fmla="*/ 0 h 263"/>
                <a:gd name="T36" fmla="*/ 0 w 295"/>
                <a:gd name="T37" fmla="*/ 0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p:spPr>
          <p:txBody>
            <a:bodyPr/>
            <a:p>
              <a:endParaRPr altLang="en-US" b="1" lang="zh-CN">
                <a:solidFill>
                  <a:srgbClr val="000099"/>
                </a:solidFill>
              </a:endParaRPr>
            </a:p>
          </p:txBody>
        </p:sp>
        <p:sp>
          <p:nvSpPr>
            <p:cNvPr id="1050025" name="Freeform 299"/>
            <p:cNvSpPr/>
            <p:nvPr/>
          </p:nvSpPr>
          <p:spPr bwMode="auto">
            <a:xfrm>
              <a:off x="5503" y="1842"/>
              <a:ext cx="44" cy="57"/>
            </a:xfrm>
            <a:custGeom>
              <a:avLst/>
              <a:gdLst>
                <a:gd name="T0" fmla="*/ 0 w 270"/>
                <a:gd name="T1" fmla="*/ 0 h 345"/>
                <a:gd name="T2" fmla="*/ 0 w 270"/>
                <a:gd name="T3" fmla="*/ 0 h 345"/>
                <a:gd name="T4" fmla="*/ 0 w 270"/>
                <a:gd name="T5" fmla="*/ 0 h 345"/>
                <a:gd name="T6" fmla="*/ 0 w 270"/>
                <a:gd name="T7" fmla="*/ 0 h 345"/>
                <a:gd name="T8" fmla="*/ 0 w 270"/>
                <a:gd name="T9" fmla="*/ 0 h 345"/>
                <a:gd name="T10" fmla="*/ 0 w 270"/>
                <a:gd name="T11" fmla="*/ 0 h 345"/>
                <a:gd name="T12" fmla="*/ 0 w 270"/>
                <a:gd name="T13" fmla="*/ 0 h 345"/>
                <a:gd name="T14" fmla="*/ 0 w 270"/>
                <a:gd name="T15" fmla="*/ 0 h 345"/>
                <a:gd name="T16" fmla="*/ 0 w 270"/>
                <a:gd name="T17" fmla="*/ 0 h 345"/>
                <a:gd name="T18" fmla="*/ 0 w 270"/>
                <a:gd name="T19" fmla="*/ 0 h 345"/>
                <a:gd name="T20" fmla="*/ 0 w 270"/>
                <a:gd name="T21" fmla="*/ 0 h 345"/>
                <a:gd name="T22" fmla="*/ 0 w 270"/>
                <a:gd name="T23" fmla="*/ 0 h 345"/>
                <a:gd name="T24" fmla="*/ 0 w 270"/>
                <a:gd name="T25" fmla="*/ 0 h 345"/>
                <a:gd name="T26" fmla="*/ 0 w 270"/>
                <a:gd name="T27" fmla="*/ 0 h 345"/>
                <a:gd name="T28" fmla="*/ 0 w 270"/>
                <a:gd name="T29" fmla="*/ 0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p:spPr>
          <p:txBody>
            <a:bodyPr/>
            <a:p>
              <a:endParaRPr altLang="en-US" b="1" lang="zh-CN">
                <a:solidFill>
                  <a:srgbClr val="000099"/>
                </a:solidFill>
              </a:endParaRPr>
            </a:p>
          </p:txBody>
        </p:sp>
        <p:sp>
          <p:nvSpPr>
            <p:cNvPr id="1050026" name="Freeform 300"/>
            <p:cNvSpPr/>
            <p:nvPr/>
          </p:nvSpPr>
          <p:spPr bwMode="auto">
            <a:xfrm>
              <a:off x="5494" y="1785"/>
              <a:ext cx="48" cy="34"/>
            </a:xfrm>
            <a:custGeom>
              <a:avLst/>
              <a:gdLst>
                <a:gd name="T0" fmla="*/ 0 w 287"/>
                <a:gd name="T1" fmla="*/ 0 h 199"/>
                <a:gd name="T2" fmla="*/ 0 w 287"/>
                <a:gd name="T3" fmla="*/ 0 h 199"/>
                <a:gd name="T4" fmla="*/ 0 w 287"/>
                <a:gd name="T5" fmla="*/ 0 h 199"/>
                <a:gd name="T6" fmla="*/ 0 w 287"/>
                <a:gd name="T7" fmla="*/ 0 h 199"/>
                <a:gd name="T8" fmla="*/ 0 w 287"/>
                <a:gd name="T9" fmla="*/ 0 h 199"/>
                <a:gd name="T10" fmla="*/ 0 w 287"/>
                <a:gd name="T11" fmla="*/ 0 h 199"/>
                <a:gd name="T12" fmla="*/ 0 w 287"/>
                <a:gd name="T13" fmla="*/ 0 h 199"/>
                <a:gd name="T14" fmla="*/ 0 w 287"/>
                <a:gd name="T15" fmla="*/ 0 h 199"/>
                <a:gd name="T16" fmla="*/ 0 w 287"/>
                <a:gd name="T17" fmla="*/ 0 h 199"/>
                <a:gd name="T18" fmla="*/ 0 w 287"/>
                <a:gd name="T19" fmla="*/ 0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p:spPr>
          <p:txBody>
            <a:bodyPr/>
            <a:p>
              <a:endParaRPr altLang="en-US" b="1" lang="zh-CN">
                <a:solidFill>
                  <a:srgbClr val="000099"/>
                </a:solidFill>
              </a:endParaRPr>
            </a:p>
          </p:txBody>
        </p:sp>
        <p:sp>
          <p:nvSpPr>
            <p:cNvPr id="1050027" name="Freeform 301"/>
            <p:cNvSpPr/>
            <p:nvPr/>
          </p:nvSpPr>
          <p:spPr bwMode="auto">
            <a:xfrm>
              <a:off x="5458" y="1846"/>
              <a:ext cx="27" cy="86"/>
            </a:xfrm>
            <a:custGeom>
              <a:avLst/>
              <a:gdLst>
                <a:gd name="T0" fmla="*/ 0 w 162"/>
                <a:gd name="T1" fmla="*/ 0 h 514"/>
                <a:gd name="T2" fmla="*/ 0 w 162"/>
                <a:gd name="T3" fmla="*/ 0 h 514"/>
                <a:gd name="T4" fmla="*/ 0 w 162"/>
                <a:gd name="T5" fmla="*/ 0 h 514"/>
                <a:gd name="T6" fmla="*/ 0 w 162"/>
                <a:gd name="T7" fmla="*/ 0 h 514"/>
                <a:gd name="T8" fmla="*/ 0 w 162"/>
                <a:gd name="T9" fmla="*/ 0 h 514"/>
                <a:gd name="T10" fmla="*/ 0 w 162"/>
                <a:gd name="T11" fmla="*/ 0 h 514"/>
                <a:gd name="T12" fmla="*/ 0 w 162"/>
                <a:gd name="T13" fmla="*/ 0 h 514"/>
                <a:gd name="T14" fmla="*/ 0 w 162"/>
                <a:gd name="T15" fmla="*/ 0 h 514"/>
                <a:gd name="T16" fmla="*/ 0 w 162"/>
                <a:gd name="T17" fmla="*/ 0 h 514"/>
                <a:gd name="T18" fmla="*/ 0 w 162"/>
                <a:gd name="T19" fmla="*/ 0 h 514"/>
                <a:gd name="T20" fmla="*/ 0 w 162"/>
                <a:gd name="T21" fmla="*/ 0 h 514"/>
                <a:gd name="T22" fmla="*/ 0 w 162"/>
                <a:gd name="T23" fmla="*/ 0 h 514"/>
                <a:gd name="T24" fmla="*/ 0 w 162"/>
                <a:gd name="T25" fmla="*/ 0 h 514"/>
                <a:gd name="T26" fmla="*/ 0 w 162"/>
                <a:gd name="T27" fmla="*/ 0 h 514"/>
                <a:gd name="T28" fmla="*/ 0 w 162"/>
                <a:gd name="T29" fmla="*/ 0 h 514"/>
                <a:gd name="T30" fmla="*/ 0 w 162"/>
                <a:gd name="T31" fmla="*/ 0 h 514"/>
                <a:gd name="T32" fmla="*/ 0 w 162"/>
                <a:gd name="T33" fmla="*/ 0 h 514"/>
                <a:gd name="T34" fmla="*/ 0 w 162"/>
                <a:gd name="T35" fmla="*/ 0 h 514"/>
                <a:gd name="T36" fmla="*/ 0 w 162"/>
                <a:gd name="T37" fmla="*/ 0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p:spPr>
          <p:txBody>
            <a:bodyPr/>
            <a:p>
              <a:endParaRPr altLang="en-US" b="1" lang="zh-CN">
                <a:solidFill>
                  <a:srgbClr val="000099"/>
                </a:solidFill>
              </a:endParaRPr>
            </a:p>
          </p:txBody>
        </p:sp>
        <p:sp>
          <p:nvSpPr>
            <p:cNvPr id="1050028" name="Freeform 302"/>
            <p:cNvSpPr/>
            <p:nvPr/>
          </p:nvSpPr>
          <p:spPr bwMode="auto">
            <a:xfrm>
              <a:off x="5498" y="1939"/>
              <a:ext cx="48" cy="16"/>
            </a:xfrm>
            <a:custGeom>
              <a:avLst/>
              <a:gdLst>
                <a:gd name="T0" fmla="*/ 0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0 h 97"/>
                <a:gd name="T16" fmla="*/ 0 w 289"/>
                <a:gd name="T17" fmla="*/ 0 h 97"/>
                <a:gd name="T18" fmla="*/ 0 w 289"/>
                <a:gd name="T19" fmla="*/ 0 h 97"/>
                <a:gd name="T20" fmla="*/ 0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p:spPr>
          <p:txBody>
            <a:bodyPr/>
            <a:p>
              <a:endParaRPr altLang="en-US" b="1" lang="zh-CN">
                <a:solidFill>
                  <a:srgbClr val="000099"/>
                </a:solidFill>
              </a:endParaRPr>
            </a:p>
          </p:txBody>
        </p:sp>
        <p:sp>
          <p:nvSpPr>
            <p:cNvPr id="1050029" name="Freeform 303"/>
            <p:cNvSpPr/>
            <p:nvPr/>
          </p:nvSpPr>
          <p:spPr bwMode="auto">
            <a:xfrm>
              <a:off x="5458" y="1947"/>
              <a:ext cx="30" cy="36"/>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0 h 216"/>
                <a:gd name="T12" fmla="*/ 0 w 176"/>
                <a:gd name="T13" fmla="*/ 0 h 216"/>
                <a:gd name="T14" fmla="*/ 0 w 176"/>
                <a:gd name="T15" fmla="*/ 0 h 216"/>
                <a:gd name="T16" fmla="*/ 0 w 176"/>
                <a:gd name="T17" fmla="*/ 0 h 216"/>
                <a:gd name="T18" fmla="*/ 0 w 176"/>
                <a:gd name="T19" fmla="*/ 0 h 216"/>
                <a:gd name="T20" fmla="*/ 0 w 176"/>
                <a:gd name="T21" fmla="*/ 0 h 216"/>
                <a:gd name="T22" fmla="*/ 0 w 176"/>
                <a:gd name="T23" fmla="*/ 0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p:spPr>
          <p:txBody>
            <a:bodyPr/>
            <a:p>
              <a:endParaRPr altLang="en-US" b="1" lang="zh-CN">
                <a:solidFill>
                  <a:srgbClr val="000099"/>
                </a:solidFill>
              </a:endParaRPr>
            </a:p>
          </p:txBody>
        </p:sp>
        <p:sp>
          <p:nvSpPr>
            <p:cNvPr id="1050030" name="Freeform 304"/>
            <p:cNvSpPr/>
            <p:nvPr/>
          </p:nvSpPr>
          <p:spPr bwMode="auto">
            <a:xfrm>
              <a:off x="5506" y="1757"/>
              <a:ext cx="70" cy="44"/>
            </a:xfrm>
            <a:custGeom>
              <a:avLst/>
              <a:gdLst>
                <a:gd name="T0" fmla="*/ 0 w 418"/>
                <a:gd name="T1" fmla="*/ 0 h 260"/>
                <a:gd name="T2" fmla="*/ 0 w 418"/>
                <a:gd name="T3" fmla="*/ 0 h 260"/>
                <a:gd name="T4" fmla="*/ 0 w 418"/>
                <a:gd name="T5" fmla="*/ 0 h 260"/>
                <a:gd name="T6" fmla="*/ 0 w 418"/>
                <a:gd name="T7" fmla="*/ 0 h 260"/>
                <a:gd name="T8" fmla="*/ 0 w 418"/>
                <a:gd name="T9" fmla="*/ 0 h 260"/>
                <a:gd name="T10" fmla="*/ 0 w 418"/>
                <a:gd name="T11" fmla="*/ 0 h 260"/>
                <a:gd name="T12" fmla="*/ 0 w 418"/>
                <a:gd name="T13" fmla="*/ 0 h 260"/>
                <a:gd name="T14" fmla="*/ 0 w 418"/>
                <a:gd name="T15" fmla="*/ 0 h 260"/>
                <a:gd name="T16" fmla="*/ 0 w 418"/>
                <a:gd name="T17" fmla="*/ 0 h 260"/>
                <a:gd name="T18" fmla="*/ 0 w 418"/>
                <a:gd name="T19" fmla="*/ 0 h 260"/>
                <a:gd name="T20" fmla="*/ 0 w 418"/>
                <a:gd name="T21" fmla="*/ 0 h 260"/>
                <a:gd name="T22" fmla="*/ 0 w 418"/>
                <a:gd name="T23" fmla="*/ 0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p:spPr>
          <p:txBody>
            <a:bodyPr/>
            <a:p>
              <a:endParaRPr altLang="en-US" b="1" lang="zh-CN">
                <a:solidFill>
                  <a:srgbClr val="000099"/>
                </a:solidFill>
              </a:endParaRPr>
            </a:p>
          </p:txBody>
        </p:sp>
      </p:grpSp>
      <p:grpSp>
        <p:nvGrpSpPr>
          <p:cNvPr id="484" name="Group 305"/>
          <p:cNvGrpSpPr/>
          <p:nvPr/>
        </p:nvGrpSpPr>
        <p:grpSpPr bwMode="auto">
          <a:xfrm>
            <a:off x="9583686" y="4873626"/>
            <a:ext cx="247650" cy="307975"/>
            <a:chOff x="5511" y="1960"/>
            <a:chExt cx="144" cy="194"/>
          </a:xfrm>
        </p:grpSpPr>
        <p:sp>
          <p:nvSpPr>
            <p:cNvPr id="1050031" name="Freeform 306"/>
            <p:cNvSpPr/>
            <p:nvPr/>
          </p:nvSpPr>
          <p:spPr bwMode="auto">
            <a:xfrm>
              <a:off x="5511" y="1960"/>
              <a:ext cx="144" cy="194"/>
            </a:xfrm>
            <a:custGeom>
              <a:avLst/>
              <a:gdLst>
                <a:gd name="T0" fmla="*/ 0 w 863"/>
                <a:gd name="T1" fmla="*/ 0 h 1164"/>
                <a:gd name="T2" fmla="*/ 0 w 863"/>
                <a:gd name="T3" fmla="*/ 0 h 1164"/>
                <a:gd name="T4" fmla="*/ 0 w 863"/>
                <a:gd name="T5" fmla="*/ 0 h 1164"/>
                <a:gd name="T6" fmla="*/ 0 w 863"/>
                <a:gd name="T7" fmla="*/ 0 h 1164"/>
                <a:gd name="T8" fmla="*/ 0 w 863"/>
                <a:gd name="T9" fmla="*/ 0 h 1164"/>
                <a:gd name="T10" fmla="*/ 0 w 863"/>
                <a:gd name="T11" fmla="*/ 0 h 1164"/>
                <a:gd name="T12" fmla="*/ 0 w 863"/>
                <a:gd name="T13" fmla="*/ 0 h 1164"/>
                <a:gd name="T14" fmla="*/ 0 w 863"/>
                <a:gd name="T15" fmla="*/ 0 h 1164"/>
                <a:gd name="T16" fmla="*/ 0 w 863"/>
                <a:gd name="T17" fmla="*/ 0 h 1164"/>
                <a:gd name="T18" fmla="*/ 0 w 863"/>
                <a:gd name="T19" fmla="*/ 0 h 1164"/>
                <a:gd name="T20" fmla="*/ 0 w 863"/>
                <a:gd name="T21" fmla="*/ 0 h 1164"/>
                <a:gd name="T22" fmla="*/ 0 w 863"/>
                <a:gd name="T23" fmla="*/ 0 h 1164"/>
                <a:gd name="T24" fmla="*/ 0 w 863"/>
                <a:gd name="T25" fmla="*/ 0 h 1164"/>
                <a:gd name="T26" fmla="*/ 0 w 863"/>
                <a:gd name="T27" fmla="*/ 0 h 1164"/>
                <a:gd name="T28" fmla="*/ 0 w 863"/>
                <a:gd name="T29" fmla="*/ 0 h 1164"/>
                <a:gd name="T30" fmla="*/ 0 w 863"/>
                <a:gd name="T31" fmla="*/ 0 h 1164"/>
                <a:gd name="T32" fmla="*/ 0 w 863"/>
                <a:gd name="T33" fmla="*/ 0 h 1164"/>
                <a:gd name="T34" fmla="*/ 0 w 863"/>
                <a:gd name="T35" fmla="*/ 0 h 1164"/>
                <a:gd name="T36" fmla="*/ 0 w 863"/>
                <a:gd name="T37" fmla="*/ 0 h 1164"/>
                <a:gd name="T38" fmla="*/ 0 w 863"/>
                <a:gd name="T39" fmla="*/ 0 h 1164"/>
                <a:gd name="T40" fmla="*/ 0 w 863"/>
                <a:gd name="T41" fmla="*/ 0 h 1164"/>
                <a:gd name="T42" fmla="*/ 0 w 863"/>
                <a:gd name="T43" fmla="*/ 0 h 1164"/>
                <a:gd name="T44" fmla="*/ 0 w 863"/>
                <a:gd name="T45" fmla="*/ 0 h 1164"/>
                <a:gd name="T46" fmla="*/ 0 w 863"/>
                <a:gd name="T47" fmla="*/ 0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ln>
          </p:spPr>
          <p:txBody>
            <a:bodyPr/>
            <a:p>
              <a:endParaRPr altLang="en-US" b="1" lang="zh-CN">
                <a:solidFill>
                  <a:srgbClr val="000099"/>
                </a:solidFill>
              </a:endParaRPr>
            </a:p>
          </p:txBody>
        </p:sp>
        <p:sp>
          <p:nvSpPr>
            <p:cNvPr id="1050032" name="Freeform 307"/>
            <p:cNvSpPr/>
            <p:nvPr/>
          </p:nvSpPr>
          <p:spPr bwMode="auto">
            <a:xfrm>
              <a:off x="5528" y="1970"/>
              <a:ext cx="124" cy="177"/>
            </a:xfrm>
            <a:custGeom>
              <a:avLst/>
              <a:gdLst>
                <a:gd name="T0" fmla="*/ 0 w 743"/>
                <a:gd name="T1" fmla="*/ 0 h 1068"/>
                <a:gd name="T2" fmla="*/ 0 w 743"/>
                <a:gd name="T3" fmla="*/ 0 h 1068"/>
                <a:gd name="T4" fmla="*/ 0 w 743"/>
                <a:gd name="T5" fmla="*/ 0 h 1068"/>
                <a:gd name="T6" fmla="*/ 0 w 743"/>
                <a:gd name="T7" fmla="*/ 0 h 1068"/>
                <a:gd name="T8" fmla="*/ 0 w 743"/>
                <a:gd name="T9" fmla="*/ 0 h 1068"/>
                <a:gd name="T10" fmla="*/ 0 w 743"/>
                <a:gd name="T11" fmla="*/ 0 h 1068"/>
                <a:gd name="T12" fmla="*/ 0 w 743"/>
                <a:gd name="T13" fmla="*/ 0 h 1068"/>
                <a:gd name="T14" fmla="*/ 0 w 743"/>
                <a:gd name="T15" fmla="*/ 0 h 1068"/>
                <a:gd name="T16" fmla="*/ 0 w 743"/>
                <a:gd name="T17" fmla="*/ 0 h 1068"/>
                <a:gd name="T18" fmla="*/ 0 w 743"/>
                <a:gd name="T19" fmla="*/ 0 h 1068"/>
                <a:gd name="T20" fmla="*/ 0 w 743"/>
                <a:gd name="T21" fmla="*/ 0 h 1068"/>
                <a:gd name="T22" fmla="*/ 0 w 743"/>
                <a:gd name="T23" fmla="*/ 0 h 1068"/>
                <a:gd name="T24" fmla="*/ 0 w 743"/>
                <a:gd name="T25" fmla="*/ 0 h 1068"/>
                <a:gd name="T26" fmla="*/ 0 w 743"/>
                <a:gd name="T27" fmla="*/ 0 h 1068"/>
                <a:gd name="T28" fmla="*/ 0 w 743"/>
                <a:gd name="T29" fmla="*/ 0 h 1068"/>
                <a:gd name="T30" fmla="*/ 0 w 743"/>
                <a:gd name="T31" fmla="*/ 0 h 1068"/>
                <a:gd name="T32" fmla="*/ 0 w 743"/>
                <a:gd name="T33" fmla="*/ 0 h 1068"/>
                <a:gd name="T34" fmla="*/ 0 w 743"/>
                <a:gd name="T35" fmla="*/ 0 h 1068"/>
                <a:gd name="T36" fmla="*/ 0 w 743"/>
                <a:gd name="T37" fmla="*/ 0 h 1068"/>
                <a:gd name="T38" fmla="*/ 0 w 743"/>
                <a:gd name="T39" fmla="*/ 0 h 1068"/>
                <a:gd name="T40" fmla="*/ 0 w 743"/>
                <a:gd name="T41" fmla="*/ 0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p:spPr>
          <p:txBody>
            <a:bodyPr/>
            <a:p>
              <a:endParaRPr altLang="en-US" b="1" lang="zh-CN">
                <a:solidFill>
                  <a:srgbClr val="000099"/>
                </a:solidFill>
              </a:endParaRPr>
            </a:p>
          </p:txBody>
        </p:sp>
      </p:grpSp>
      <p:sp>
        <p:nvSpPr>
          <p:cNvPr id="1050033" name="Oval 308"/>
          <p:cNvSpPr>
            <a:spLocks noChangeArrowheads="1"/>
          </p:cNvSpPr>
          <p:nvPr/>
        </p:nvSpPr>
        <p:spPr bwMode="auto">
          <a:xfrm>
            <a:off x="8780543" y="4624389"/>
            <a:ext cx="323321" cy="161925"/>
          </a:xfrm>
          <a:prstGeom prst="ellipse"/>
          <a:solidFill>
            <a:schemeClr val="bg1"/>
          </a:solidFill>
          <a:ln w="9525">
            <a:solidFill>
              <a:schemeClr val="tx1"/>
            </a:solidFill>
            <a:round/>
          </a:ln>
          <a:effectLst/>
        </p:spPr>
        <p:txBody>
          <a:bodyPr anchor="ctr" wrap="none"/>
          <a:p>
            <a:pPr eaLnBrk="1" hangingPunct="1"/>
            <a:endParaRPr altLang="en-US" b="1" lang="zh-CN">
              <a:solidFill>
                <a:srgbClr val="000099"/>
              </a:solidFill>
            </a:endParaRPr>
          </a:p>
        </p:txBody>
      </p:sp>
      <p:sp>
        <p:nvSpPr>
          <p:cNvPr id="1050034" name="Oval 309"/>
          <p:cNvSpPr>
            <a:spLocks noChangeArrowheads="1"/>
          </p:cNvSpPr>
          <p:nvPr/>
        </p:nvSpPr>
        <p:spPr bwMode="auto">
          <a:xfrm>
            <a:off x="2004564" y="4352925"/>
            <a:ext cx="1405070" cy="1296988"/>
          </a:xfrm>
          <a:prstGeom prst="ellipse"/>
          <a:solidFill>
            <a:srgbClr val="66FF66"/>
          </a:solidFill>
          <a:ln w="19050">
            <a:solidFill>
              <a:schemeClr val="folHlink"/>
            </a:solidFill>
            <a:round/>
          </a:ln>
          <a:effectLst>
            <a:outerShdw algn="ctr" dir="2700000" dist="35921" rotWithShape="0">
              <a:schemeClr val="bg2"/>
            </a:outerShdw>
          </a:effectLst>
        </p:spPr>
        <p:txBody>
          <a:bodyPr anchor="ctr" wrap="none"/>
          <a:p>
            <a:pPr eaLnBrk="1" hangingPunct="1"/>
            <a:endParaRPr altLang="en-US" b="1" lang="zh-CN">
              <a:solidFill>
                <a:srgbClr val="000099"/>
              </a:solidFill>
            </a:endParaRPr>
          </a:p>
        </p:txBody>
      </p:sp>
      <p:grpSp>
        <p:nvGrpSpPr>
          <p:cNvPr id="485" name="Group 310"/>
          <p:cNvGrpSpPr/>
          <p:nvPr/>
        </p:nvGrpSpPr>
        <p:grpSpPr bwMode="auto">
          <a:xfrm>
            <a:off x="2419034" y="4462463"/>
            <a:ext cx="495300" cy="457200"/>
            <a:chOff x="2351" y="2975"/>
            <a:chExt cx="481" cy="433"/>
          </a:xfrm>
        </p:grpSpPr>
        <p:sp>
          <p:nvSpPr>
            <p:cNvPr id="1050035" name="Rectangle 311"/>
            <p:cNvSpPr>
              <a:spLocks noChangeArrowheads="1"/>
            </p:cNvSpPr>
            <p:nvPr/>
          </p:nvSpPr>
          <p:spPr bwMode="auto">
            <a:xfrm rot="-5400000">
              <a:off x="2376" y="2952"/>
              <a:ext cx="432" cy="480"/>
            </a:xfrm>
            <a:prstGeom prst="rect"/>
            <a:solidFill>
              <a:srgbClr val="CCECFF"/>
            </a:solidFill>
            <a:ln w="19050">
              <a:solidFill>
                <a:schemeClr val="tx1"/>
              </a:solidFill>
              <a:miter lim="800000"/>
            </a:ln>
            <a:effectLst>
              <a:outerShdw algn="ctr" dir="2700000" dist="35921" rotWithShape="0">
                <a:schemeClr val="bg2"/>
              </a:outerShdw>
            </a:effectLst>
          </p:spPr>
          <p:txBody>
            <a:bodyPr anchor="ctr" wrap="none"/>
            <a:p>
              <a:pPr eaLnBrk="1" hangingPunct="1"/>
              <a:endParaRPr altLang="en-US" b="1" lang="zh-CN">
                <a:solidFill>
                  <a:srgbClr val="000099"/>
                </a:solidFill>
              </a:endParaRPr>
            </a:p>
          </p:txBody>
        </p:sp>
        <p:sp>
          <p:nvSpPr>
            <p:cNvPr id="1050036" name="Line 312"/>
            <p:cNvSpPr>
              <a:spLocks noChangeShapeType="1"/>
            </p:cNvSpPr>
            <p:nvPr/>
          </p:nvSpPr>
          <p:spPr bwMode="auto">
            <a:xfrm rot="10800000">
              <a:off x="2351" y="3321"/>
              <a:ext cx="480"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37" name="Line 313"/>
            <p:cNvSpPr>
              <a:spLocks noChangeShapeType="1"/>
            </p:cNvSpPr>
            <p:nvPr/>
          </p:nvSpPr>
          <p:spPr bwMode="auto">
            <a:xfrm rot="10800000">
              <a:off x="2351" y="3234"/>
              <a:ext cx="480"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38" name="Line 314"/>
            <p:cNvSpPr>
              <a:spLocks noChangeShapeType="1"/>
            </p:cNvSpPr>
            <p:nvPr/>
          </p:nvSpPr>
          <p:spPr bwMode="auto">
            <a:xfrm rot="10800000">
              <a:off x="2351" y="3148"/>
              <a:ext cx="480"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39" name="Line 315"/>
            <p:cNvSpPr>
              <a:spLocks noChangeShapeType="1"/>
            </p:cNvSpPr>
            <p:nvPr/>
          </p:nvSpPr>
          <p:spPr bwMode="auto">
            <a:xfrm rot="10800000">
              <a:off x="2351" y="3061"/>
              <a:ext cx="480"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40" name="Line 316"/>
            <p:cNvSpPr>
              <a:spLocks noChangeShapeType="1"/>
            </p:cNvSpPr>
            <p:nvPr/>
          </p:nvSpPr>
          <p:spPr bwMode="auto">
            <a:xfrm rot="5400000">
              <a:off x="2519" y="3191"/>
              <a:ext cx="432"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41" name="Line 317"/>
            <p:cNvSpPr>
              <a:spLocks noChangeShapeType="1"/>
            </p:cNvSpPr>
            <p:nvPr/>
          </p:nvSpPr>
          <p:spPr bwMode="auto">
            <a:xfrm rot="5400000">
              <a:off x="2423" y="3191"/>
              <a:ext cx="432"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42" name="Line 318"/>
            <p:cNvSpPr>
              <a:spLocks noChangeShapeType="1"/>
            </p:cNvSpPr>
            <p:nvPr/>
          </p:nvSpPr>
          <p:spPr bwMode="auto">
            <a:xfrm rot="5400000">
              <a:off x="2327" y="3191"/>
              <a:ext cx="432" cy="0"/>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43" name="Line 319"/>
            <p:cNvSpPr>
              <a:spLocks noChangeShapeType="1"/>
            </p:cNvSpPr>
            <p:nvPr/>
          </p:nvSpPr>
          <p:spPr bwMode="auto">
            <a:xfrm rot="5400000">
              <a:off x="2231" y="3191"/>
              <a:ext cx="432" cy="0"/>
            </a:xfrm>
            <a:prstGeom prst="line"/>
            <a:noFill/>
            <a:ln w="9525">
              <a:solidFill>
                <a:schemeClr val="tx1"/>
              </a:solidFill>
              <a:round/>
            </a:ln>
            <a:effectLst/>
          </p:spPr>
          <p:txBody>
            <a:bodyPr anchor="ctr" wrap="none"/>
            <a:p>
              <a:endParaRPr altLang="en-US" b="1" lang="zh-CN">
                <a:solidFill>
                  <a:srgbClr val="000099"/>
                </a:solidFill>
              </a:endParaRPr>
            </a:p>
          </p:txBody>
        </p:sp>
      </p:grpSp>
      <p:grpSp>
        <p:nvGrpSpPr>
          <p:cNvPr id="486" name="Group 320"/>
          <p:cNvGrpSpPr/>
          <p:nvPr/>
        </p:nvGrpSpPr>
        <p:grpSpPr bwMode="auto">
          <a:xfrm>
            <a:off x="2305528" y="5014913"/>
            <a:ext cx="791104" cy="457200"/>
            <a:chOff x="1296" y="768"/>
            <a:chExt cx="556" cy="336"/>
          </a:xfrm>
        </p:grpSpPr>
        <p:sp>
          <p:nvSpPr>
            <p:cNvPr id="1050044" name="Rectangle 321"/>
            <p:cNvSpPr>
              <a:spLocks noChangeArrowheads="1"/>
            </p:cNvSpPr>
            <p:nvPr/>
          </p:nvSpPr>
          <p:spPr bwMode="auto">
            <a:xfrm>
              <a:off x="1296" y="768"/>
              <a:ext cx="556" cy="336"/>
            </a:xfrm>
            <a:prstGeom prst="rect"/>
            <a:solidFill>
              <a:srgbClr val="FFFF99"/>
            </a:solidFill>
            <a:ln w="12700">
              <a:solidFill>
                <a:schemeClr val="tx1"/>
              </a:solidFill>
              <a:miter lim="800000"/>
            </a:ln>
            <a:effectLst>
              <a:outerShdw algn="ctr" dir="2700000" dist="35921" rotWithShape="0">
                <a:schemeClr val="bg2"/>
              </a:outerShdw>
            </a:effectLst>
          </p:spPr>
          <p:txBody>
            <a:bodyPr anchor="ctr" wrap="none"/>
            <a:p>
              <a:pPr algn="ctr" eaLnBrk="1" hangingPunct="1"/>
              <a:endParaRPr altLang="zh-CN" b="1" sz="1800" kumimoji="1" lang="zh-CN">
                <a:solidFill>
                  <a:srgbClr val="000099"/>
                </a:solidFill>
                <a:latin typeface="Arial" panose="020B0604020202020204" pitchFamily="34" charset="0"/>
                <a:ea typeface="黑体" panose="02010609060101010101" pitchFamily="2" charset="-122"/>
              </a:endParaRPr>
            </a:p>
          </p:txBody>
        </p:sp>
        <p:grpSp>
          <p:nvGrpSpPr>
            <p:cNvPr id="487" name="Group 322"/>
            <p:cNvGrpSpPr/>
            <p:nvPr/>
          </p:nvGrpSpPr>
          <p:grpSpPr bwMode="auto">
            <a:xfrm>
              <a:off x="1367" y="829"/>
              <a:ext cx="393" cy="214"/>
              <a:chOff x="2928" y="3744"/>
              <a:chExt cx="528" cy="336"/>
            </a:xfrm>
          </p:grpSpPr>
          <p:grpSp>
            <p:nvGrpSpPr>
              <p:cNvPr id="488" name="Group 323"/>
              <p:cNvGrpSpPr/>
              <p:nvPr/>
            </p:nvGrpSpPr>
            <p:grpSpPr bwMode="auto">
              <a:xfrm>
                <a:off x="3024" y="3744"/>
                <a:ext cx="432" cy="240"/>
                <a:chOff x="2736" y="3648"/>
                <a:chExt cx="432" cy="240"/>
              </a:xfrm>
            </p:grpSpPr>
            <p:grpSp>
              <p:nvGrpSpPr>
                <p:cNvPr id="489" name="Group 324"/>
                <p:cNvGrpSpPr/>
                <p:nvPr/>
              </p:nvGrpSpPr>
              <p:grpSpPr bwMode="auto">
                <a:xfrm>
                  <a:off x="2736" y="3648"/>
                  <a:ext cx="432" cy="240"/>
                  <a:chOff x="2592" y="3504"/>
                  <a:chExt cx="576" cy="384"/>
                </a:xfrm>
              </p:grpSpPr>
              <p:sp>
                <p:nvSpPr>
                  <p:cNvPr id="1050045" name="Rectangle 325"/>
                  <p:cNvSpPr>
                    <a:spLocks noChangeArrowheads="1"/>
                  </p:cNvSpPr>
                  <p:nvPr/>
                </p:nvSpPr>
                <p:spPr bwMode="auto">
                  <a:xfrm>
                    <a:off x="2592" y="3504"/>
                    <a:ext cx="576" cy="384"/>
                  </a:xfrm>
                  <a:prstGeom prst="rect"/>
                  <a:solidFill>
                    <a:srgbClr val="FFFF99"/>
                  </a:solidFill>
                  <a:ln w="9525">
                    <a:solidFill>
                      <a:schemeClr val="tx1"/>
                    </a:solidFill>
                    <a:miter lim="800000"/>
                  </a:ln>
                  <a:effectLst/>
                </p:spPr>
                <p:txBody>
                  <a:bodyPr anchor="ctr" wrap="none"/>
                  <a:p>
                    <a:pPr eaLnBrk="1" hangingPunct="1"/>
                    <a:endParaRPr altLang="en-US" b="1" lang="zh-CN">
                      <a:solidFill>
                        <a:srgbClr val="000099"/>
                      </a:solidFill>
                    </a:endParaRPr>
                  </a:p>
                </p:txBody>
              </p:sp>
              <p:sp>
                <p:nvSpPr>
                  <p:cNvPr id="1050046" name="Freeform 326"/>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p:spPr>
                <p:txBody>
                  <a:bodyPr anchor="ctr" wrap="none"/>
                  <a:p>
                    <a:endParaRPr altLang="en-US" b="1" lang="zh-CN">
                      <a:solidFill>
                        <a:srgbClr val="000099"/>
                      </a:solidFill>
                    </a:endParaRPr>
                  </a:p>
                </p:txBody>
              </p:sp>
              <p:sp>
                <p:nvSpPr>
                  <p:cNvPr id="1050047" name="Line 327"/>
                  <p:cNvSpPr>
                    <a:spLocks noChangeShapeType="1"/>
                  </p:cNvSpPr>
                  <p:nvPr/>
                </p:nvSpPr>
                <p:spPr bwMode="auto">
                  <a:xfrm flipV="1">
                    <a:off x="2592" y="3704"/>
                    <a:ext cx="232" cy="184"/>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48" name="Line 328"/>
                  <p:cNvSpPr>
                    <a:spLocks noChangeShapeType="1"/>
                  </p:cNvSpPr>
                  <p:nvPr/>
                </p:nvSpPr>
                <p:spPr bwMode="auto">
                  <a:xfrm flipH="1" flipV="1">
                    <a:off x="2936" y="3704"/>
                    <a:ext cx="232" cy="184"/>
                  </a:xfrm>
                  <a:prstGeom prst="line"/>
                  <a:noFill/>
                  <a:ln w="9525">
                    <a:solidFill>
                      <a:schemeClr val="tx1"/>
                    </a:solidFill>
                    <a:round/>
                  </a:ln>
                  <a:effectLst/>
                </p:spPr>
                <p:txBody>
                  <a:bodyPr anchor="ctr" wrap="none"/>
                  <a:p>
                    <a:endParaRPr altLang="en-US" b="1" lang="zh-CN">
                      <a:solidFill>
                        <a:srgbClr val="000099"/>
                      </a:solidFill>
                    </a:endParaRPr>
                  </a:p>
                </p:txBody>
              </p:sp>
            </p:grpSp>
            <p:sp>
              <p:nvSpPr>
                <p:cNvPr id="1050049" name="Line 329"/>
                <p:cNvSpPr>
                  <a:spLocks noChangeShapeType="1"/>
                </p:cNvSpPr>
                <p:nvPr/>
              </p:nvSpPr>
              <p:spPr bwMode="auto">
                <a:xfrm>
                  <a:off x="2736" y="3648"/>
                  <a:ext cx="424" cy="0"/>
                </a:xfrm>
                <a:prstGeom prst="line"/>
                <a:noFill/>
                <a:ln w="9525">
                  <a:solidFill>
                    <a:schemeClr val="tx1"/>
                  </a:solidFill>
                  <a:round/>
                </a:ln>
                <a:effectLst/>
              </p:spPr>
              <p:txBody>
                <a:bodyPr anchor="ctr" wrap="none"/>
                <a:p>
                  <a:endParaRPr altLang="en-US" b="1" lang="zh-CN">
                    <a:solidFill>
                      <a:srgbClr val="000099"/>
                    </a:solidFill>
                  </a:endParaRPr>
                </a:p>
              </p:txBody>
            </p:sp>
          </p:grpSp>
          <p:grpSp>
            <p:nvGrpSpPr>
              <p:cNvPr id="490" name="Group 330"/>
              <p:cNvGrpSpPr/>
              <p:nvPr/>
            </p:nvGrpSpPr>
            <p:grpSpPr bwMode="auto">
              <a:xfrm>
                <a:off x="2976" y="3792"/>
                <a:ext cx="432" cy="240"/>
                <a:chOff x="2736" y="3648"/>
                <a:chExt cx="432" cy="240"/>
              </a:xfrm>
            </p:grpSpPr>
            <p:grpSp>
              <p:nvGrpSpPr>
                <p:cNvPr id="491" name="Group 331"/>
                <p:cNvGrpSpPr/>
                <p:nvPr/>
              </p:nvGrpSpPr>
              <p:grpSpPr bwMode="auto">
                <a:xfrm>
                  <a:off x="2736" y="3648"/>
                  <a:ext cx="432" cy="240"/>
                  <a:chOff x="2592" y="3504"/>
                  <a:chExt cx="576" cy="384"/>
                </a:xfrm>
              </p:grpSpPr>
              <p:sp>
                <p:nvSpPr>
                  <p:cNvPr id="1050050" name="Rectangle 332"/>
                  <p:cNvSpPr>
                    <a:spLocks noChangeArrowheads="1"/>
                  </p:cNvSpPr>
                  <p:nvPr/>
                </p:nvSpPr>
                <p:spPr bwMode="auto">
                  <a:xfrm>
                    <a:off x="2592" y="3504"/>
                    <a:ext cx="576" cy="384"/>
                  </a:xfrm>
                  <a:prstGeom prst="rect"/>
                  <a:solidFill>
                    <a:srgbClr val="FFFF99"/>
                  </a:solidFill>
                  <a:ln w="9525">
                    <a:solidFill>
                      <a:schemeClr val="tx1"/>
                    </a:solidFill>
                    <a:miter lim="800000"/>
                  </a:ln>
                  <a:effectLst/>
                </p:spPr>
                <p:txBody>
                  <a:bodyPr anchor="ctr" wrap="none"/>
                  <a:p>
                    <a:pPr eaLnBrk="1" hangingPunct="1"/>
                    <a:endParaRPr altLang="en-US" b="1" lang="zh-CN">
                      <a:solidFill>
                        <a:srgbClr val="000099"/>
                      </a:solidFill>
                    </a:endParaRPr>
                  </a:p>
                </p:txBody>
              </p:sp>
              <p:sp>
                <p:nvSpPr>
                  <p:cNvPr id="1050051" name="Freeform 333"/>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p:spPr>
                <p:txBody>
                  <a:bodyPr anchor="ctr" wrap="none"/>
                  <a:p>
                    <a:endParaRPr altLang="en-US" b="1" lang="zh-CN">
                      <a:solidFill>
                        <a:srgbClr val="000099"/>
                      </a:solidFill>
                    </a:endParaRPr>
                  </a:p>
                </p:txBody>
              </p:sp>
              <p:sp>
                <p:nvSpPr>
                  <p:cNvPr id="1050052" name="Line 334"/>
                  <p:cNvSpPr>
                    <a:spLocks noChangeShapeType="1"/>
                  </p:cNvSpPr>
                  <p:nvPr/>
                </p:nvSpPr>
                <p:spPr bwMode="auto">
                  <a:xfrm flipV="1">
                    <a:off x="2592" y="3704"/>
                    <a:ext cx="232" cy="184"/>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53" name="Line 335"/>
                  <p:cNvSpPr>
                    <a:spLocks noChangeShapeType="1"/>
                  </p:cNvSpPr>
                  <p:nvPr/>
                </p:nvSpPr>
                <p:spPr bwMode="auto">
                  <a:xfrm flipH="1" flipV="1">
                    <a:off x="2936" y="3704"/>
                    <a:ext cx="232" cy="184"/>
                  </a:xfrm>
                  <a:prstGeom prst="line"/>
                  <a:noFill/>
                  <a:ln w="9525">
                    <a:solidFill>
                      <a:schemeClr val="tx1"/>
                    </a:solidFill>
                    <a:round/>
                  </a:ln>
                  <a:effectLst/>
                </p:spPr>
                <p:txBody>
                  <a:bodyPr anchor="ctr" wrap="none"/>
                  <a:p>
                    <a:endParaRPr altLang="en-US" b="1" lang="zh-CN">
                      <a:solidFill>
                        <a:srgbClr val="000099"/>
                      </a:solidFill>
                    </a:endParaRPr>
                  </a:p>
                </p:txBody>
              </p:sp>
            </p:grpSp>
            <p:sp>
              <p:nvSpPr>
                <p:cNvPr id="1050054" name="Line 336"/>
                <p:cNvSpPr>
                  <a:spLocks noChangeShapeType="1"/>
                </p:cNvSpPr>
                <p:nvPr/>
              </p:nvSpPr>
              <p:spPr bwMode="auto">
                <a:xfrm>
                  <a:off x="2736" y="3648"/>
                  <a:ext cx="424" cy="0"/>
                </a:xfrm>
                <a:prstGeom prst="line"/>
                <a:noFill/>
                <a:ln w="9525">
                  <a:solidFill>
                    <a:schemeClr val="tx1"/>
                  </a:solidFill>
                  <a:round/>
                </a:ln>
                <a:effectLst/>
              </p:spPr>
              <p:txBody>
                <a:bodyPr anchor="ctr" wrap="none"/>
                <a:p>
                  <a:endParaRPr altLang="en-US" b="1" lang="zh-CN">
                    <a:solidFill>
                      <a:srgbClr val="000099"/>
                    </a:solidFill>
                  </a:endParaRPr>
                </a:p>
              </p:txBody>
            </p:sp>
          </p:grpSp>
          <p:grpSp>
            <p:nvGrpSpPr>
              <p:cNvPr id="492" name="Group 337"/>
              <p:cNvGrpSpPr/>
              <p:nvPr/>
            </p:nvGrpSpPr>
            <p:grpSpPr bwMode="auto">
              <a:xfrm>
                <a:off x="2928" y="3840"/>
                <a:ext cx="432" cy="240"/>
                <a:chOff x="2736" y="3648"/>
                <a:chExt cx="432" cy="240"/>
              </a:xfrm>
            </p:grpSpPr>
            <p:grpSp>
              <p:nvGrpSpPr>
                <p:cNvPr id="493" name="Group 338"/>
                <p:cNvGrpSpPr/>
                <p:nvPr/>
              </p:nvGrpSpPr>
              <p:grpSpPr bwMode="auto">
                <a:xfrm>
                  <a:off x="2736" y="3648"/>
                  <a:ext cx="432" cy="240"/>
                  <a:chOff x="2592" y="3504"/>
                  <a:chExt cx="576" cy="384"/>
                </a:xfrm>
              </p:grpSpPr>
              <p:sp>
                <p:nvSpPr>
                  <p:cNvPr id="1050055" name="Rectangle 339"/>
                  <p:cNvSpPr>
                    <a:spLocks noChangeArrowheads="1"/>
                  </p:cNvSpPr>
                  <p:nvPr/>
                </p:nvSpPr>
                <p:spPr bwMode="auto">
                  <a:xfrm>
                    <a:off x="2592" y="3504"/>
                    <a:ext cx="576" cy="384"/>
                  </a:xfrm>
                  <a:prstGeom prst="rect"/>
                  <a:solidFill>
                    <a:srgbClr val="FFFF99"/>
                  </a:solidFill>
                  <a:ln w="9525">
                    <a:solidFill>
                      <a:schemeClr val="tx1"/>
                    </a:solidFill>
                    <a:miter lim="800000"/>
                  </a:ln>
                  <a:effectLst/>
                </p:spPr>
                <p:txBody>
                  <a:bodyPr anchor="ctr" wrap="none"/>
                  <a:p>
                    <a:pPr eaLnBrk="1" hangingPunct="1"/>
                    <a:endParaRPr altLang="en-US" b="1" lang="zh-CN">
                      <a:solidFill>
                        <a:srgbClr val="000099"/>
                      </a:solidFill>
                    </a:endParaRPr>
                  </a:p>
                </p:txBody>
              </p:sp>
              <p:sp>
                <p:nvSpPr>
                  <p:cNvPr id="1050056" name="Freeform 340"/>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ln>
                  <a:effectLst/>
                </p:spPr>
                <p:txBody>
                  <a:bodyPr anchor="ctr" wrap="none"/>
                  <a:p>
                    <a:endParaRPr altLang="en-US" b="1" lang="zh-CN">
                      <a:solidFill>
                        <a:srgbClr val="000099"/>
                      </a:solidFill>
                    </a:endParaRPr>
                  </a:p>
                </p:txBody>
              </p:sp>
              <p:sp>
                <p:nvSpPr>
                  <p:cNvPr id="1050057" name="Line 341"/>
                  <p:cNvSpPr>
                    <a:spLocks noChangeShapeType="1"/>
                  </p:cNvSpPr>
                  <p:nvPr/>
                </p:nvSpPr>
                <p:spPr bwMode="auto">
                  <a:xfrm flipV="1">
                    <a:off x="2592" y="3704"/>
                    <a:ext cx="232" cy="184"/>
                  </a:xfrm>
                  <a:prstGeom prst="line"/>
                  <a:noFill/>
                  <a:ln w="9525">
                    <a:solidFill>
                      <a:schemeClr val="tx1"/>
                    </a:solidFill>
                    <a:round/>
                  </a:ln>
                  <a:effectLst/>
                </p:spPr>
                <p:txBody>
                  <a:bodyPr anchor="ctr" wrap="none"/>
                  <a:p>
                    <a:endParaRPr altLang="en-US" b="1" lang="zh-CN">
                      <a:solidFill>
                        <a:srgbClr val="000099"/>
                      </a:solidFill>
                    </a:endParaRPr>
                  </a:p>
                </p:txBody>
              </p:sp>
              <p:sp>
                <p:nvSpPr>
                  <p:cNvPr id="1050058" name="Line 342"/>
                  <p:cNvSpPr>
                    <a:spLocks noChangeShapeType="1"/>
                  </p:cNvSpPr>
                  <p:nvPr/>
                </p:nvSpPr>
                <p:spPr bwMode="auto">
                  <a:xfrm flipH="1" flipV="1">
                    <a:off x="2936" y="3704"/>
                    <a:ext cx="232" cy="184"/>
                  </a:xfrm>
                  <a:prstGeom prst="line"/>
                  <a:noFill/>
                  <a:ln w="9525">
                    <a:solidFill>
                      <a:schemeClr val="tx1"/>
                    </a:solidFill>
                    <a:round/>
                  </a:ln>
                  <a:effectLst/>
                </p:spPr>
                <p:txBody>
                  <a:bodyPr anchor="ctr" wrap="none"/>
                  <a:p>
                    <a:endParaRPr altLang="en-US" b="1" lang="zh-CN">
                      <a:solidFill>
                        <a:srgbClr val="000099"/>
                      </a:solidFill>
                    </a:endParaRPr>
                  </a:p>
                </p:txBody>
              </p:sp>
            </p:grpSp>
            <p:sp>
              <p:nvSpPr>
                <p:cNvPr id="1050059" name="Line 343"/>
                <p:cNvSpPr>
                  <a:spLocks noChangeShapeType="1"/>
                </p:cNvSpPr>
                <p:nvPr/>
              </p:nvSpPr>
              <p:spPr bwMode="auto">
                <a:xfrm>
                  <a:off x="2736" y="3648"/>
                  <a:ext cx="424" cy="0"/>
                </a:xfrm>
                <a:prstGeom prst="line"/>
                <a:noFill/>
                <a:ln w="9525">
                  <a:solidFill>
                    <a:schemeClr val="tx1"/>
                  </a:solidFill>
                  <a:round/>
                </a:ln>
                <a:effectLst/>
              </p:spPr>
              <p:txBody>
                <a:bodyPr anchor="ctr" wrap="none"/>
                <a:p>
                  <a:endParaRPr altLang="en-US" b="1" lang="zh-CN">
                    <a:solidFill>
                      <a:srgbClr val="000099"/>
                    </a:solidFill>
                  </a:endParaRPr>
                </a:p>
              </p:txBody>
            </p:sp>
          </p:grpSp>
        </p:grpSp>
      </p:grpSp>
      <p:sp>
        <p:nvSpPr>
          <p:cNvPr id="1050060" name="Freeform 344"/>
          <p:cNvSpPr/>
          <p:nvPr/>
        </p:nvSpPr>
        <p:spPr bwMode="auto">
          <a:xfrm>
            <a:off x="1075876" y="4694239"/>
            <a:ext cx="1341438" cy="496887"/>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76200" cap="flat" cmpd="sng">
            <a:solidFill>
              <a:schemeClr val="hlink"/>
            </a:solidFill>
            <a:prstDash val="solid"/>
            <a:round/>
            <a:headEnd type="none" w="med" len="med"/>
            <a:tailEnd type="triangle" w="med" len="lg"/>
          </a:ln>
          <a:effectLst/>
        </p:spPr>
        <p:txBody>
          <a:bodyPr anchor="ctr" wrap="none"/>
          <a:p>
            <a:endParaRPr altLang="en-US" b="1" lang="zh-CN">
              <a:solidFill>
                <a:srgbClr val="000099"/>
              </a:solidFill>
            </a:endParaRPr>
          </a:p>
        </p:txBody>
      </p:sp>
      <p:sp>
        <p:nvSpPr>
          <p:cNvPr id="1050061" name="Freeform 345"/>
          <p:cNvSpPr/>
          <p:nvPr/>
        </p:nvSpPr>
        <p:spPr bwMode="auto">
          <a:xfrm>
            <a:off x="2747514" y="4092575"/>
            <a:ext cx="4834335" cy="1022350"/>
          </a:xfrm>
          <a:custGeom>
            <a:avLst/>
            <a:gdLst>
              <a:gd name="T0" fmla="*/ 0 w 2811"/>
              <a:gd name="T1" fmla="*/ 2147483646 h 644"/>
              <a:gd name="T2" fmla="*/ 2147483646 w 2811"/>
              <a:gd name="T3" fmla="*/ 2147483646 h 644"/>
              <a:gd name="T4" fmla="*/ 2147483646 w 2811"/>
              <a:gd name="T5" fmla="*/ 2147483646 h 644"/>
              <a:gd name="T6" fmla="*/ 2147483646 w 2811"/>
              <a:gd name="T7" fmla="*/ 2147483646 h 644"/>
              <a:gd name="T8" fmla="*/ 2147483646 w 2811"/>
              <a:gd name="T9" fmla="*/ 2147483646 h 644"/>
              <a:gd name="T10" fmla="*/ 2147483646 w 2811"/>
              <a:gd name="T11" fmla="*/ 2147483646 h 644"/>
              <a:gd name="T12" fmla="*/ 2147483646 w 2811"/>
              <a:gd name="T13" fmla="*/ 2147483646 h 6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76200" cap="flat" cmpd="sng">
            <a:solidFill>
              <a:schemeClr val="hlink"/>
            </a:solidFill>
            <a:prstDash val="solid"/>
            <a:round/>
            <a:headEnd type="none" w="med" len="med"/>
            <a:tailEnd type="triangle" w="med" len="lg"/>
          </a:ln>
          <a:effectLst/>
        </p:spPr>
        <p:txBody>
          <a:bodyPr anchor="ctr" wrap="none"/>
          <a:p>
            <a:endParaRPr altLang="en-US" b="1" lang="zh-CN">
              <a:solidFill>
                <a:srgbClr val="000099"/>
              </a:solidFill>
            </a:endParaRPr>
          </a:p>
        </p:txBody>
      </p:sp>
      <p:sp>
        <p:nvSpPr>
          <p:cNvPr id="1050062" name="Freeform 346"/>
          <p:cNvSpPr/>
          <p:nvPr/>
        </p:nvSpPr>
        <p:spPr bwMode="auto">
          <a:xfrm>
            <a:off x="7688476" y="4386263"/>
            <a:ext cx="1250288" cy="347662"/>
          </a:xfrm>
          <a:custGeom>
            <a:avLst/>
            <a:gdLst>
              <a:gd name="T0" fmla="*/ 0 w 727"/>
              <a:gd name="T1" fmla="*/ 2147483646 h 219"/>
              <a:gd name="T2" fmla="*/ 2147483646 w 727"/>
              <a:gd name="T3" fmla="*/ 2147483646 h 219"/>
              <a:gd name="T4" fmla="*/ 2147483646 w 727"/>
              <a:gd name="T5" fmla="*/ 2147483646 h 219"/>
              <a:gd name="T6" fmla="*/ 2147483646 w 727"/>
              <a:gd name="T7" fmla="*/ 2147483646 h 219"/>
              <a:gd name="T8" fmla="*/ 2147483646 w 727"/>
              <a:gd name="T9" fmla="*/ 2147483646 h 219"/>
              <a:gd name="T10" fmla="*/ 2147483646 w 727"/>
              <a:gd name="T11" fmla="*/ 2147483646 h 219"/>
              <a:gd name="T12" fmla="*/ 2147483646 w 727"/>
              <a:gd name="T13" fmla="*/ 2147483646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76200" cap="flat" cmpd="sng">
            <a:solidFill>
              <a:schemeClr val="hlink"/>
            </a:solidFill>
            <a:prstDash val="solid"/>
            <a:round/>
            <a:headEnd type="none" w="med" len="med"/>
            <a:tailEnd type="triangle" w="med" len="lg"/>
          </a:ln>
          <a:effectLst/>
        </p:spPr>
        <p:txBody>
          <a:bodyPr anchor="ctr" wrap="none"/>
          <a:p>
            <a:endParaRPr altLang="en-US" b="1" lang="zh-CN">
              <a:solidFill>
                <a:srgbClr val="000099"/>
              </a:solidFill>
            </a:endParaRPr>
          </a:p>
        </p:txBody>
      </p:sp>
      <p:sp>
        <p:nvSpPr>
          <p:cNvPr id="1050063" name="Text Box 347"/>
          <p:cNvSpPr txBox="1">
            <a:spLocks noChangeArrowheads="1"/>
          </p:cNvSpPr>
          <p:nvPr/>
        </p:nvSpPr>
        <p:spPr bwMode="auto">
          <a:xfrm>
            <a:off x="4907572" y="3771901"/>
            <a:ext cx="825867"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800" kumimoji="1" lang="en-US">
                <a:solidFill>
                  <a:srgbClr val="000099"/>
                </a:solidFill>
                <a:latin typeface="Arial" panose="020B0604020202020204" pitchFamily="34" charset="0"/>
                <a:ea typeface="黑体" panose="02010609060101010101" pitchFamily="2" charset="-122"/>
              </a:rPr>
              <a:t>SMTP</a:t>
            </a:r>
            <a:endParaRPr altLang="zh-CN" b="1" sz="1800" kumimoji="1" lang="en-US">
              <a:solidFill>
                <a:srgbClr val="000099"/>
              </a:solidFill>
              <a:latin typeface="Arial" panose="020B0604020202020204" pitchFamily="34" charset="0"/>
              <a:ea typeface="黑体" panose="02010609060101010101" pitchFamily="2" charset="-122"/>
            </a:endParaRPr>
          </a:p>
        </p:txBody>
      </p:sp>
      <p:sp>
        <p:nvSpPr>
          <p:cNvPr id="1050064" name="Text Box 348"/>
          <p:cNvSpPr txBox="1">
            <a:spLocks noChangeArrowheads="1"/>
          </p:cNvSpPr>
          <p:nvPr/>
        </p:nvSpPr>
        <p:spPr bwMode="auto">
          <a:xfrm>
            <a:off x="1289130" y="4340226"/>
            <a:ext cx="825867"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800" kumimoji="1" lang="en-US">
                <a:solidFill>
                  <a:srgbClr val="000099"/>
                </a:solidFill>
                <a:latin typeface="Arial" panose="020B0604020202020204" pitchFamily="34" charset="0"/>
                <a:ea typeface="黑体" panose="02010609060101010101" pitchFamily="2" charset="-122"/>
              </a:rPr>
              <a:t>SMTP</a:t>
            </a:r>
            <a:endParaRPr altLang="zh-CN" b="1" sz="1800" kumimoji="1" lang="en-US">
              <a:solidFill>
                <a:srgbClr val="000099"/>
              </a:solidFill>
              <a:latin typeface="Arial" panose="020B0604020202020204" pitchFamily="34" charset="0"/>
              <a:ea typeface="黑体" panose="02010609060101010101" pitchFamily="2" charset="-122"/>
            </a:endParaRPr>
          </a:p>
        </p:txBody>
      </p:sp>
      <p:sp>
        <p:nvSpPr>
          <p:cNvPr id="1050065" name="Text Box 349"/>
          <p:cNvSpPr txBox="1">
            <a:spLocks noChangeArrowheads="1"/>
          </p:cNvSpPr>
          <p:nvPr/>
        </p:nvSpPr>
        <p:spPr bwMode="auto">
          <a:xfrm>
            <a:off x="7870774" y="4057651"/>
            <a:ext cx="800219"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800" kumimoji="1" lang="en-US">
                <a:solidFill>
                  <a:srgbClr val="000099"/>
                </a:solidFill>
                <a:latin typeface="Arial" panose="020B0604020202020204" pitchFamily="34" charset="0"/>
                <a:ea typeface="黑体" panose="02010609060101010101" pitchFamily="2" charset="-122"/>
              </a:rPr>
              <a:t>POP3</a:t>
            </a:r>
            <a:endParaRPr altLang="zh-CN" b="1" sz="1800" kumimoji="1" lang="en-US">
              <a:solidFill>
                <a:srgbClr val="000099"/>
              </a:solidFill>
              <a:latin typeface="Arial" panose="020B0604020202020204" pitchFamily="34" charset="0"/>
              <a:ea typeface="黑体" panose="02010609060101010101" pitchFamily="2" charset="-122"/>
            </a:endParaRPr>
          </a:p>
        </p:txBody>
      </p:sp>
      <p:sp>
        <p:nvSpPr>
          <p:cNvPr id="1050066" name="Text Box 350"/>
          <p:cNvSpPr txBox="1">
            <a:spLocks noChangeArrowheads="1"/>
          </p:cNvSpPr>
          <p:nvPr/>
        </p:nvSpPr>
        <p:spPr bwMode="auto">
          <a:xfrm>
            <a:off x="2830064" y="5956300"/>
            <a:ext cx="1338828" cy="646331"/>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800" kumimoji="1" lang="en-US">
                <a:solidFill>
                  <a:srgbClr val="000099"/>
                </a:solidFill>
                <a:latin typeface="Arial" panose="020B0604020202020204" pitchFamily="34" charset="0"/>
                <a:ea typeface="黑体" panose="02010609060101010101" pitchFamily="2" charset="-122"/>
              </a:rPr>
              <a:t>   </a:t>
            </a:r>
            <a:r>
              <a:rPr altLang="en-US" b="1" sz="1800" kumimoji="1" lang="zh-CN">
                <a:solidFill>
                  <a:srgbClr val="000099"/>
                </a:solidFill>
                <a:latin typeface="Arial" panose="020B0604020202020204" pitchFamily="34" charset="0"/>
                <a:ea typeface="黑体" panose="02010609060101010101" pitchFamily="2" charset="-122"/>
              </a:rPr>
              <a:t>发送方</a:t>
            </a:r>
            <a:endParaRPr altLang="en-US" b="1" sz="1800" kumimoji="1" lang="zh-CN">
              <a:solidFill>
                <a:srgbClr val="000099"/>
              </a:solidFill>
              <a:latin typeface="Arial" panose="020B0604020202020204" pitchFamily="34" charset="0"/>
              <a:ea typeface="黑体" panose="02010609060101010101" pitchFamily="2" charset="-122"/>
            </a:endParaRPr>
          </a:p>
          <a:p>
            <a:pPr eaLnBrk="1" hangingPunct="1"/>
            <a:r>
              <a:rPr altLang="en-US" b="1" sz="1800" kumimoji="1" lang="zh-CN">
                <a:solidFill>
                  <a:srgbClr val="000099"/>
                </a:solidFill>
                <a:latin typeface="Arial" panose="020B0604020202020204" pitchFamily="34" charset="0"/>
                <a:ea typeface="黑体" panose="02010609060101010101" pitchFamily="2" charset="-122"/>
              </a:rPr>
              <a:t>邮件服务器</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50067" name="Line 351"/>
          <p:cNvSpPr>
            <a:spLocks noChangeShapeType="1"/>
          </p:cNvSpPr>
          <p:nvPr/>
        </p:nvSpPr>
        <p:spPr bwMode="auto">
          <a:xfrm flipV="1">
            <a:off x="8856214" y="4678363"/>
            <a:ext cx="128985" cy="741362"/>
          </a:xfrm>
          <a:prstGeom prst="line"/>
          <a:noFill/>
          <a:ln w="28575">
            <a:solidFill>
              <a:srgbClr val="333399"/>
            </a:solidFill>
            <a:round/>
            <a:tailEnd type="triangle" w="med" len="lg"/>
          </a:ln>
          <a:effectLst/>
        </p:spPr>
        <p:txBody>
          <a:bodyPr anchor="ctr" wrap="none"/>
          <a:p>
            <a:endParaRPr altLang="en-US" b="1" lang="zh-CN">
              <a:solidFill>
                <a:srgbClr val="000099"/>
              </a:solidFill>
            </a:endParaRPr>
          </a:p>
        </p:txBody>
      </p:sp>
      <p:sp>
        <p:nvSpPr>
          <p:cNvPr id="1050068" name="Line 352"/>
          <p:cNvSpPr>
            <a:spLocks noChangeShapeType="1"/>
          </p:cNvSpPr>
          <p:nvPr/>
        </p:nvSpPr>
        <p:spPr bwMode="auto">
          <a:xfrm flipV="1">
            <a:off x="1922014" y="5343525"/>
            <a:ext cx="660400" cy="609600"/>
          </a:xfrm>
          <a:prstGeom prst="line"/>
          <a:noFill/>
          <a:ln w="12700">
            <a:solidFill>
              <a:schemeClr val="tx1"/>
            </a:solidFill>
            <a:round/>
            <a:tailEnd type="triangle" w="med" len="lg"/>
          </a:ln>
          <a:effectLst/>
        </p:spPr>
        <p:txBody>
          <a:bodyPr anchor="ctr" wrap="none"/>
          <a:p>
            <a:endParaRPr altLang="en-US" b="1" lang="zh-CN">
              <a:solidFill>
                <a:srgbClr val="000099"/>
              </a:solidFill>
            </a:endParaRPr>
          </a:p>
        </p:txBody>
      </p:sp>
      <p:sp>
        <p:nvSpPr>
          <p:cNvPr id="1050069" name="Line 353"/>
          <p:cNvSpPr>
            <a:spLocks noChangeShapeType="1"/>
          </p:cNvSpPr>
          <p:nvPr/>
        </p:nvSpPr>
        <p:spPr bwMode="auto">
          <a:xfrm flipV="1">
            <a:off x="903897" y="4868863"/>
            <a:ext cx="187458" cy="876300"/>
          </a:xfrm>
          <a:prstGeom prst="line"/>
          <a:noFill/>
          <a:ln w="28575">
            <a:solidFill>
              <a:srgbClr val="333399"/>
            </a:solidFill>
            <a:round/>
            <a:tailEnd type="triangle" w="med" len="lg"/>
          </a:ln>
          <a:effectLst/>
        </p:spPr>
        <p:txBody>
          <a:bodyPr anchor="ctr" wrap="none"/>
          <a:p>
            <a:endParaRPr altLang="en-US" b="1" lang="zh-CN">
              <a:solidFill>
                <a:srgbClr val="000099"/>
              </a:solidFill>
            </a:endParaRPr>
          </a:p>
        </p:txBody>
      </p:sp>
      <p:sp>
        <p:nvSpPr>
          <p:cNvPr id="1050070" name="Text Box 354"/>
          <p:cNvSpPr txBox="1">
            <a:spLocks noChangeArrowheads="1"/>
          </p:cNvSpPr>
          <p:nvPr/>
        </p:nvSpPr>
        <p:spPr bwMode="auto">
          <a:xfrm>
            <a:off x="353564" y="5688013"/>
            <a:ext cx="1107996"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800" kumimoji="1" lang="zh-CN">
                <a:solidFill>
                  <a:srgbClr val="000099"/>
                </a:solidFill>
                <a:latin typeface="Arial" panose="020B0604020202020204" pitchFamily="34" charset="0"/>
                <a:ea typeface="黑体" panose="02010609060101010101" pitchFamily="2" charset="-122"/>
              </a:rPr>
              <a:t>用户代理</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50071" name="Text Box 355"/>
          <p:cNvSpPr txBox="1">
            <a:spLocks noChangeArrowheads="1"/>
          </p:cNvSpPr>
          <p:nvPr/>
        </p:nvSpPr>
        <p:spPr bwMode="auto">
          <a:xfrm>
            <a:off x="6544814" y="3640138"/>
            <a:ext cx="1107996"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800" kumimoji="1" lang="zh-CN">
                <a:solidFill>
                  <a:srgbClr val="000099"/>
                </a:solidFill>
                <a:latin typeface="Arial" panose="020B0604020202020204" pitchFamily="34" charset="0"/>
                <a:ea typeface="黑体" panose="02010609060101010101" pitchFamily="2" charset="-122"/>
              </a:rPr>
              <a:t>用户邮箱</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50072" name="Line 356"/>
          <p:cNvSpPr>
            <a:spLocks noChangeShapeType="1"/>
          </p:cNvSpPr>
          <p:nvPr/>
        </p:nvSpPr>
        <p:spPr bwMode="auto">
          <a:xfrm rot="10800000" flipH="1" flipV="1">
            <a:off x="7122664" y="3971925"/>
            <a:ext cx="476383" cy="444500"/>
          </a:xfrm>
          <a:prstGeom prst="line"/>
          <a:noFill/>
          <a:ln w="28575">
            <a:solidFill>
              <a:srgbClr val="333399"/>
            </a:solidFill>
            <a:round/>
            <a:tailEnd type="triangle" w="med" len="lg"/>
          </a:ln>
          <a:effectLst/>
        </p:spPr>
        <p:txBody>
          <a:bodyPr anchor="ctr" wrap="none"/>
          <a:p>
            <a:endParaRPr altLang="en-US" b="1" lang="zh-CN">
              <a:solidFill>
                <a:srgbClr val="000099"/>
              </a:solidFill>
            </a:endParaRPr>
          </a:p>
        </p:txBody>
      </p:sp>
      <p:sp>
        <p:nvSpPr>
          <p:cNvPr id="1050073" name="Text Box 357"/>
          <p:cNvSpPr txBox="1">
            <a:spLocks noChangeArrowheads="1"/>
          </p:cNvSpPr>
          <p:nvPr/>
        </p:nvSpPr>
        <p:spPr bwMode="auto">
          <a:xfrm>
            <a:off x="9069468" y="3944938"/>
            <a:ext cx="877163"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800" kumimoji="1" lang="zh-CN">
                <a:solidFill>
                  <a:srgbClr val="000099"/>
                </a:solidFill>
                <a:latin typeface="Arial" panose="020B0604020202020204" pitchFamily="34" charset="0"/>
                <a:ea typeface="黑体" panose="02010609060101010101" pitchFamily="2" charset="-122"/>
              </a:rPr>
              <a:t>接收方</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50074" name="Line 358"/>
          <p:cNvSpPr>
            <a:spLocks noChangeShapeType="1"/>
          </p:cNvSpPr>
          <p:nvPr/>
        </p:nvSpPr>
        <p:spPr bwMode="auto">
          <a:xfrm flipV="1">
            <a:off x="6709915" y="5605464"/>
            <a:ext cx="644922" cy="403225"/>
          </a:xfrm>
          <a:prstGeom prst="line"/>
          <a:noFill/>
          <a:ln w="28575">
            <a:solidFill>
              <a:srgbClr val="333399"/>
            </a:solidFill>
            <a:round/>
            <a:tailEnd type="triangle" w="med" len="lg"/>
          </a:ln>
          <a:effectLst/>
        </p:spPr>
        <p:txBody>
          <a:bodyPr anchor="ctr" wrap="none"/>
          <a:p>
            <a:endParaRPr altLang="en-US" b="1" lang="zh-CN">
              <a:solidFill>
                <a:srgbClr val="000099"/>
              </a:solidFill>
            </a:endParaRPr>
          </a:p>
        </p:txBody>
      </p:sp>
      <p:sp>
        <p:nvSpPr>
          <p:cNvPr id="1050075" name="Line 359"/>
          <p:cNvSpPr>
            <a:spLocks noChangeShapeType="1"/>
          </p:cNvSpPr>
          <p:nvPr/>
        </p:nvSpPr>
        <p:spPr bwMode="auto">
          <a:xfrm flipH="1" flipV="1">
            <a:off x="2912614" y="5648326"/>
            <a:ext cx="474663" cy="371475"/>
          </a:xfrm>
          <a:prstGeom prst="line"/>
          <a:noFill/>
          <a:ln w="28575">
            <a:solidFill>
              <a:srgbClr val="333399"/>
            </a:solidFill>
            <a:round/>
            <a:tailEnd type="triangle" w="med" len="lg"/>
          </a:ln>
          <a:effectLst/>
        </p:spPr>
        <p:txBody>
          <a:bodyPr anchor="ctr" wrap="none"/>
          <a:p>
            <a:endParaRPr altLang="en-US" b="1" lang="zh-CN">
              <a:solidFill>
                <a:srgbClr val="000099"/>
              </a:solidFill>
            </a:endParaRPr>
          </a:p>
        </p:txBody>
      </p:sp>
      <p:sp>
        <p:nvSpPr>
          <p:cNvPr id="1050076" name="Text Box 375"/>
          <p:cNvSpPr txBox="1">
            <a:spLocks noChangeArrowheads="1"/>
          </p:cNvSpPr>
          <p:nvPr/>
        </p:nvSpPr>
        <p:spPr bwMode="auto">
          <a:xfrm>
            <a:off x="1106833" y="4071938"/>
            <a:ext cx="1261884"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800" kumimoji="1" lang="en-US">
                <a:solidFill>
                  <a:srgbClr val="000099"/>
                </a:solidFill>
                <a:latin typeface="Arial" panose="020B0604020202020204" pitchFamily="34" charset="0"/>
                <a:ea typeface="黑体" panose="02010609060101010101" pitchFamily="2" charset="-122"/>
              </a:rPr>
              <a:t>(</a:t>
            </a:r>
            <a:r>
              <a:rPr altLang="en-US" b="1" sz="1800" kumimoji="1" lang="zh-CN">
                <a:solidFill>
                  <a:srgbClr val="000099"/>
                </a:solidFill>
                <a:latin typeface="Arial" panose="020B0604020202020204" pitchFamily="34" charset="0"/>
                <a:ea typeface="黑体" panose="02010609060101010101" pitchFamily="2" charset="-122"/>
              </a:rPr>
              <a:t>发送邮件</a:t>
            </a:r>
            <a:r>
              <a:rPr altLang="zh-CN" b="1" sz="1800" kumimoji="1" lang="en-US">
                <a:solidFill>
                  <a:srgbClr val="000099"/>
                </a:solidFill>
                <a:latin typeface="Arial" panose="020B0604020202020204" pitchFamily="34" charset="0"/>
                <a:ea typeface="黑体" panose="02010609060101010101" pitchFamily="2" charset="-122"/>
              </a:rPr>
              <a:t>)</a:t>
            </a:r>
            <a:endParaRPr altLang="zh-CN" b="1" sz="1800" kumimoji="1" lang="en-US">
              <a:solidFill>
                <a:srgbClr val="000099"/>
              </a:solidFill>
              <a:latin typeface="Arial" panose="020B0604020202020204" pitchFamily="34" charset="0"/>
              <a:ea typeface="黑体" panose="02010609060101010101" pitchFamily="2" charset="-122"/>
            </a:endParaRPr>
          </a:p>
        </p:txBody>
      </p:sp>
      <p:sp>
        <p:nvSpPr>
          <p:cNvPr id="1050077" name="Text Box 376"/>
          <p:cNvSpPr txBox="1">
            <a:spLocks noChangeArrowheads="1"/>
          </p:cNvSpPr>
          <p:nvPr/>
        </p:nvSpPr>
        <p:spPr bwMode="auto">
          <a:xfrm>
            <a:off x="4529218" y="3455988"/>
            <a:ext cx="1569660"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800" kumimoji="1" lang="zh-CN">
                <a:solidFill>
                  <a:srgbClr val="000099"/>
                </a:solidFill>
                <a:latin typeface="Arial" panose="020B0604020202020204" pitchFamily="34" charset="0"/>
                <a:ea typeface="黑体" panose="02010609060101010101" pitchFamily="2" charset="-122"/>
              </a:rPr>
              <a:t>（发送邮件）</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50078" name="Text Box 379"/>
          <p:cNvSpPr txBox="1">
            <a:spLocks noChangeArrowheads="1"/>
          </p:cNvSpPr>
          <p:nvPr/>
        </p:nvSpPr>
        <p:spPr bwMode="auto">
          <a:xfrm>
            <a:off x="7676437" y="3748088"/>
            <a:ext cx="1261884"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800" kumimoji="1" lang="en-US">
                <a:solidFill>
                  <a:srgbClr val="000099"/>
                </a:solidFill>
                <a:latin typeface="Arial" panose="020B0604020202020204" pitchFamily="34" charset="0"/>
                <a:ea typeface="黑体" panose="02010609060101010101" pitchFamily="2" charset="-122"/>
              </a:rPr>
              <a:t>(</a:t>
            </a:r>
            <a:r>
              <a:rPr altLang="en-US" b="1" sz="1800" kumimoji="1" lang="zh-CN">
                <a:solidFill>
                  <a:srgbClr val="000099"/>
                </a:solidFill>
                <a:latin typeface="Arial" panose="020B0604020202020204" pitchFamily="34" charset="0"/>
                <a:ea typeface="黑体" panose="02010609060101010101" pitchFamily="2" charset="-122"/>
              </a:rPr>
              <a:t>读取邮件</a:t>
            </a:r>
            <a:r>
              <a:rPr altLang="zh-CN" b="1" sz="1800" kumimoji="1" lang="en-US">
                <a:solidFill>
                  <a:srgbClr val="000099"/>
                </a:solidFill>
                <a:latin typeface="Arial" panose="020B0604020202020204" pitchFamily="34" charset="0"/>
                <a:ea typeface="黑体" panose="02010609060101010101" pitchFamily="2" charset="-122"/>
              </a:rPr>
              <a:t>)</a:t>
            </a:r>
            <a:endParaRPr altLang="zh-CN" b="1" sz="1800" kumimoji="1" lang="en-US">
              <a:solidFill>
                <a:srgbClr val="000099"/>
              </a:solidFill>
              <a:latin typeface="Arial" panose="020B0604020202020204" pitchFamily="34" charset="0"/>
              <a:ea typeface="黑体" panose="02010609060101010101" pitchFamily="2" charset="-122"/>
            </a:endParaRPr>
          </a:p>
        </p:txBody>
      </p:sp>
      <p:sp>
        <p:nvSpPr>
          <p:cNvPr id="1050079" name="Text Box 384"/>
          <p:cNvSpPr txBox="1">
            <a:spLocks noChangeArrowheads="1"/>
          </p:cNvSpPr>
          <p:nvPr/>
        </p:nvSpPr>
        <p:spPr bwMode="auto">
          <a:xfrm>
            <a:off x="4788907" y="4806951"/>
            <a:ext cx="877163" cy="369332"/>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800" kumimoji="1" lang="zh-CN">
                <a:solidFill>
                  <a:srgbClr val="000099"/>
                </a:solidFill>
                <a:latin typeface="Arial" panose="020B0604020202020204" pitchFamily="34" charset="0"/>
                <a:ea typeface="黑体" panose="02010609060101010101" pitchFamily="2" charset="-122"/>
              </a:rPr>
              <a:t>互联网</a:t>
            </a:r>
            <a:endParaRPr altLang="en-US" b="1" sz="1800" kumimoji="1" lang="zh-CN">
              <a:solidFill>
                <a:srgbClr val="000099"/>
              </a:solidFill>
              <a:latin typeface="Arial" panose="020B0604020202020204" pitchFamily="34" charset="0"/>
              <a:ea typeface="黑体" panose="02010609060101010101" pitchFamily="2" charset="-122"/>
            </a:endParaRPr>
          </a:p>
        </p:txBody>
      </p:sp>
      <p:sp>
        <p:nvSpPr>
          <p:cNvPr id="1050080" name="Rectangle 385"/>
          <p:cNvSpPr>
            <a:spLocks noChangeArrowheads="1"/>
          </p:cNvSpPr>
          <p:nvPr/>
        </p:nvSpPr>
        <p:spPr bwMode="auto">
          <a:xfrm>
            <a:off x="8925005" y="1484314"/>
            <a:ext cx="935567" cy="1728787"/>
          </a:xfrm>
          <a:prstGeom prst="rect"/>
          <a:solidFill>
            <a:srgbClr val="CCECFF"/>
          </a:solidFill>
          <a:ln w="9525" algn="ctr">
            <a:solidFill>
              <a:schemeClr val="folHlink"/>
            </a:solidFill>
            <a:miter lim="800000"/>
          </a:ln>
          <a:effectLst>
            <a:outerShdw algn="ctr" dir="2700000" dist="35921" rotWithShape="0">
              <a:schemeClr val="bg2"/>
            </a:outerShdw>
          </a:effectLst>
        </p:spPr>
        <p:txBody>
          <a:bodyPr anchor="ctr" wrap="none"/>
          <a:p>
            <a:pPr eaLnBrk="1" hangingPunct="1"/>
            <a:endParaRPr altLang="en-US" b="1" lang="zh-CN">
              <a:solidFill>
                <a:srgbClr val="000099"/>
              </a:solidFill>
            </a:endParaRPr>
          </a:p>
        </p:txBody>
      </p:sp>
      <p:sp>
        <p:nvSpPr>
          <p:cNvPr id="1050081" name="Rectangle 386"/>
          <p:cNvSpPr>
            <a:spLocks noChangeArrowheads="1"/>
          </p:cNvSpPr>
          <p:nvPr/>
        </p:nvSpPr>
        <p:spPr bwMode="auto">
          <a:xfrm>
            <a:off x="2138707" y="1473200"/>
            <a:ext cx="935567" cy="1739900"/>
          </a:xfrm>
          <a:prstGeom prst="rect"/>
          <a:solidFill>
            <a:srgbClr val="66FF66"/>
          </a:solidFill>
          <a:ln w="19050" algn="ctr">
            <a:solidFill>
              <a:schemeClr val="folHlink"/>
            </a:solidFill>
            <a:miter lim="800000"/>
          </a:ln>
          <a:effectLst>
            <a:outerShdw algn="ctr" dir="2700000" dist="35921" rotWithShape="0">
              <a:schemeClr val="bg2"/>
            </a:outerShdw>
          </a:effectLst>
        </p:spPr>
        <p:txBody>
          <a:bodyPr anchor="ctr" wrap="none"/>
          <a:p>
            <a:pPr eaLnBrk="1" hangingPunct="1"/>
            <a:endParaRPr altLang="en-US" b="1" lang="zh-CN">
              <a:solidFill>
                <a:srgbClr val="000099"/>
              </a:solidFill>
            </a:endParaRPr>
          </a:p>
        </p:txBody>
      </p:sp>
      <p:sp>
        <p:nvSpPr>
          <p:cNvPr id="1050082" name="Rectangle 387"/>
          <p:cNvSpPr>
            <a:spLocks noChangeArrowheads="1"/>
          </p:cNvSpPr>
          <p:nvPr/>
        </p:nvSpPr>
        <p:spPr bwMode="auto">
          <a:xfrm>
            <a:off x="265855" y="1473200"/>
            <a:ext cx="935567" cy="1739900"/>
          </a:xfrm>
          <a:prstGeom prst="rect"/>
          <a:solidFill>
            <a:srgbClr val="CCECFF"/>
          </a:solidFill>
          <a:ln w="9525">
            <a:solidFill>
              <a:schemeClr val="folHlink"/>
            </a:solidFill>
            <a:miter lim="800000"/>
          </a:ln>
          <a:effectLst>
            <a:outerShdw algn="ctr" dir="2700000" dist="35921" rotWithShape="0">
              <a:schemeClr val="bg2"/>
            </a:outerShdw>
          </a:effectLst>
        </p:spPr>
        <p:txBody>
          <a:bodyPr anchor="ctr" wrap="none"/>
          <a:p>
            <a:pPr eaLnBrk="1" hangingPunct="1"/>
            <a:endParaRPr altLang="en-US" b="1" lang="zh-CN">
              <a:solidFill>
                <a:srgbClr val="000099"/>
              </a:solidFill>
            </a:endParaRPr>
          </a:p>
        </p:txBody>
      </p:sp>
      <p:sp>
        <p:nvSpPr>
          <p:cNvPr id="1050083" name="Line 388"/>
          <p:cNvSpPr>
            <a:spLocks noChangeShapeType="1"/>
          </p:cNvSpPr>
          <p:nvPr/>
        </p:nvSpPr>
        <p:spPr bwMode="auto">
          <a:xfrm>
            <a:off x="921095" y="1916113"/>
            <a:ext cx="1295004" cy="0"/>
          </a:xfrm>
          <a:prstGeom prst="line"/>
          <a:noFill/>
          <a:ln w="76200">
            <a:solidFill>
              <a:schemeClr val="hlink"/>
            </a:solidFill>
            <a:round/>
            <a:tailEnd type="triangle" w="med" len="lg"/>
          </a:ln>
          <a:effectLst/>
        </p:spPr>
        <p:txBody>
          <a:bodyPr anchor="ctr" wrap="none"/>
          <a:p>
            <a:endParaRPr altLang="en-US" b="1" lang="zh-CN">
              <a:solidFill>
                <a:srgbClr val="000099"/>
              </a:solidFill>
            </a:endParaRPr>
          </a:p>
        </p:txBody>
      </p:sp>
      <p:sp>
        <p:nvSpPr>
          <p:cNvPr id="1050084" name="Text Box 389"/>
          <p:cNvSpPr txBox="1">
            <a:spLocks noChangeArrowheads="1"/>
          </p:cNvSpPr>
          <p:nvPr/>
        </p:nvSpPr>
        <p:spPr bwMode="auto">
          <a:xfrm>
            <a:off x="1185944" y="1592263"/>
            <a:ext cx="753732" cy="338554"/>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600" kumimoji="1" lang="en-US">
                <a:solidFill>
                  <a:srgbClr val="000099"/>
                </a:solidFill>
                <a:latin typeface="Arial" panose="020B0604020202020204" pitchFamily="34" charset="0"/>
                <a:ea typeface="黑体" panose="02010609060101010101" pitchFamily="2" charset="-122"/>
              </a:rPr>
              <a:t>SMTP</a:t>
            </a:r>
            <a:endParaRPr altLang="zh-CN" b="1" sz="1600" kumimoji="1" lang="en-US">
              <a:solidFill>
                <a:srgbClr val="000099"/>
              </a:solidFill>
              <a:latin typeface="Arial" panose="020B0604020202020204" pitchFamily="34" charset="0"/>
              <a:ea typeface="黑体" panose="02010609060101010101" pitchFamily="2" charset="-122"/>
            </a:endParaRPr>
          </a:p>
        </p:txBody>
      </p:sp>
      <p:sp>
        <p:nvSpPr>
          <p:cNvPr id="1050085" name="Text Box 390"/>
          <p:cNvSpPr txBox="1">
            <a:spLocks noChangeArrowheads="1"/>
          </p:cNvSpPr>
          <p:nvPr/>
        </p:nvSpPr>
        <p:spPr bwMode="auto">
          <a:xfrm>
            <a:off x="8135622" y="1577975"/>
            <a:ext cx="731290" cy="338554"/>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600" kumimoji="1" lang="en-US">
                <a:solidFill>
                  <a:srgbClr val="000099"/>
                </a:solidFill>
                <a:latin typeface="Arial" panose="020B0604020202020204" pitchFamily="34" charset="0"/>
                <a:ea typeface="黑体" panose="02010609060101010101" pitchFamily="2" charset="-122"/>
              </a:rPr>
              <a:t>POP3</a:t>
            </a:r>
            <a:endParaRPr altLang="zh-CN" b="1" sz="1600" kumimoji="1" lang="en-US">
              <a:solidFill>
                <a:srgbClr val="000099"/>
              </a:solidFill>
              <a:latin typeface="Arial" panose="020B0604020202020204" pitchFamily="34" charset="0"/>
              <a:ea typeface="黑体" panose="02010609060101010101" pitchFamily="2" charset="-122"/>
            </a:endParaRPr>
          </a:p>
        </p:txBody>
      </p:sp>
      <p:sp>
        <p:nvSpPr>
          <p:cNvPr id="1050086" name="Text Box 391"/>
          <p:cNvSpPr txBox="1">
            <a:spLocks noChangeArrowheads="1"/>
          </p:cNvSpPr>
          <p:nvPr/>
        </p:nvSpPr>
        <p:spPr bwMode="auto">
          <a:xfrm>
            <a:off x="1302896" y="1123951"/>
            <a:ext cx="595035" cy="58477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600" kumimoji="1" lang="zh-CN">
                <a:solidFill>
                  <a:srgbClr val="000099"/>
                </a:solidFill>
                <a:latin typeface="Arial" panose="020B0604020202020204" pitchFamily="34" charset="0"/>
                <a:ea typeface="黑体" panose="02010609060101010101" pitchFamily="2" charset="-122"/>
              </a:rPr>
              <a:t>发送</a:t>
            </a:r>
            <a:endParaRPr altLang="en-US" b="1" sz="1600" kumimoji="1" lang="zh-CN">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邮件</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87" name="Text Box 392"/>
          <p:cNvSpPr txBox="1">
            <a:spLocks noChangeArrowheads="1"/>
          </p:cNvSpPr>
          <p:nvPr/>
        </p:nvSpPr>
        <p:spPr bwMode="auto">
          <a:xfrm>
            <a:off x="4166343" y="2346325"/>
            <a:ext cx="1632178" cy="338554"/>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600" kumimoji="1" lang="zh-CN">
                <a:solidFill>
                  <a:srgbClr val="000099"/>
                </a:solidFill>
                <a:latin typeface="Arial" panose="020B0604020202020204" pitchFamily="34" charset="0"/>
                <a:ea typeface="黑体" panose="02010609060101010101" pitchFamily="2" charset="-122"/>
              </a:rPr>
              <a:t>发送邮件 </a:t>
            </a:r>
            <a:r>
              <a:rPr altLang="zh-CN" b="1" sz="1600" kumimoji="1" lang="en-US">
                <a:solidFill>
                  <a:srgbClr val="000099"/>
                </a:solidFill>
                <a:latin typeface="Arial" panose="020B0604020202020204" pitchFamily="34" charset="0"/>
                <a:ea typeface="黑体" panose="02010609060101010101" pitchFamily="2" charset="-122"/>
              </a:rPr>
              <a:t>SMTP</a:t>
            </a:r>
            <a:endParaRPr altLang="zh-CN" b="1" sz="1600" kumimoji="1" lang="en-US">
              <a:solidFill>
                <a:srgbClr val="000099"/>
              </a:solidFill>
              <a:latin typeface="Arial" panose="020B0604020202020204" pitchFamily="34" charset="0"/>
              <a:ea typeface="黑体" panose="02010609060101010101" pitchFamily="2" charset="-122"/>
            </a:endParaRPr>
          </a:p>
        </p:txBody>
      </p:sp>
      <p:sp>
        <p:nvSpPr>
          <p:cNvPr id="1050088" name="Text Box 393"/>
          <p:cNvSpPr txBox="1">
            <a:spLocks noChangeArrowheads="1"/>
          </p:cNvSpPr>
          <p:nvPr/>
        </p:nvSpPr>
        <p:spPr bwMode="auto">
          <a:xfrm>
            <a:off x="8144220" y="1052514"/>
            <a:ext cx="595035" cy="58477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en-US" b="1" sz="1600" kumimoji="1" lang="zh-CN">
                <a:solidFill>
                  <a:srgbClr val="000099"/>
                </a:solidFill>
                <a:latin typeface="Arial" panose="020B0604020202020204" pitchFamily="34" charset="0"/>
                <a:ea typeface="黑体" panose="02010609060101010101" pitchFamily="2" charset="-122"/>
              </a:rPr>
              <a:t>读取</a:t>
            </a:r>
            <a:endParaRPr altLang="en-US" b="1" sz="1600" kumimoji="1" lang="zh-CN">
              <a:solidFill>
                <a:srgbClr val="000099"/>
              </a:solidFill>
              <a:latin typeface="Arial" panose="020B0604020202020204" pitchFamily="34" charset="0"/>
              <a:ea typeface="黑体" panose="02010609060101010101" pitchFamily="2" charset="-122"/>
            </a:endParaRPr>
          </a:p>
          <a:p>
            <a:pPr eaLnBrk="1" hangingPunct="1"/>
            <a:r>
              <a:rPr altLang="en-US" b="1" sz="1600" kumimoji="1" lang="zh-CN">
                <a:solidFill>
                  <a:srgbClr val="000099"/>
                </a:solidFill>
                <a:latin typeface="Arial" panose="020B0604020202020204" pitchFamily="34" charset="0"/>
                <a:ea typeface="黑体" panose="02010609060101010101" pitchFamily="2" charset="-122"/>
              </a:rPr>
              <a:t>邮件</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89" name="Text Box 394"/>
          <p:cNvSpPr txBox="1">
            <a:spLocks noChangeArrowheads="1"/>
          </p:cNvSpPr>
          <p:nvPr/>
        </p:nvSpPr>
        <p:spPr bwMode="auto">
          <a:xfrm>
            <a:off x="1280532" y="1914526"/>
            <a:ext cx="595035" cy="58477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600" kumimoji="1" lang="en-US">
                <a:solidFill>
                  <a:srgbClr val="000099"/>
                </a:solidFill>
                <a:latin typeface="Arial" panose="020B0604020202020204" pitchFamily="34" charset="0"/>
                <a:ea typeface="黑体" panose="02010609060101010101" pitchFamily="2" charset="-122"/>
              </a:rPr>
              <a:t>TCP</a:t>
            </a:r>
            <a:endParaRPr altLang="zh-CN" b="1" sz="1600" kumimoji="1" lang="en-US">
              <a:solidFill>
                <a:srgbClr val="000099"/>
              </a:solidFill>
              <a:latin typeface="Arial" panose="020B0604020202020204" pitchFamily="34" charset="0"/>
              <a:ea typeface="黑体" panose="02010609060101010101" pitchFamily="2" charset="-122"/>
            </a:endParaRPr>
          </a:p>
          <a:p>
            <a:pPr eaLnBrk="1" hangingPunct="1"/>
            <a:r>
              <a:rPr altLang="en-US" b="1" sz="1600" kumimoji="1" lang="zh-CN">
                <a:solidFill>
                  <a:srgbClr val="000099"/>
                </a:solidFill>
                <a:latin typeface="Arial" panose="020B0604020202020204" pitchFamily="34" charset="0"/>
                <a:ea typeface="黑体" panose="02010609060101010101" pitchFamily="2" charset="-122"/>
              </a:rPr>
              <a:t>连接</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90" name="Text Box 395"/>
          <p:cNvSpPr txBox="1">
            <a:spLocks noChangeArrowheads="1"/>
          </p:cNvSpPr>
          <p:nvPr/>
        </p:nvSpPr>
        <p:spPr bwMode="auto">
          <a:xfrm>
            <a:off x="8128742" y="1984376"/>
            <a:ext cx="595035" cy="58477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600" kumimoji="1" lang="en-US">
                <a:solidFill>
                  <a:srgbClr val="000099"/>
                </a:solidFill>
                <a:latin typeface="Arial" panose="020B0604020202020204" pitchFamily="34" charset="0"/>
                <a:ea typeface="黑体" panose="02010609060101010101" pitchFamily="2" charset="-122"/>
              </a:rPr>
              <a:t>TCP</a:t>
            </a:r>
            <a:endParaRPr altLang="zh-CN" b="1" sz="1600" kumimoji="1" lang="en-US">
              <a:solidFill>
                <a:srgbClr val="000099"/>
              </a:solidFill>
              <a:latin typeface="Arial" panose="020B0604020202020204" pitchFamily="34" charset="0"/>
              <a:ea typeface="黑体" panose="02010609060101010101" pitchFamily="2" charset="-122"/>
            </a:endParaRPr>
          </a:p>
          <a:p>
            <a:pPr eaLnBrk="1" hangingPunct="1"/>
            <a:r>
              <a:rPr altLang="en-US" b="1" sz="1600" kumimoji="1" lang="zh-CN">
                <a:solidFill>
                  <a:srgbClr val="000099"/>
                </a:solidFill>
                <a:latin typeface="Arial" panose="020B0604020202020204" pitchFamily="34" charset="0"/>
                <a:ea typeface="黑体" panose="02010609060101010101" pitchFamily="2" charset="-122"/>
              </a:rPr>
              <a:t>连接</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91" name="Text Box 396"/>
          <p:cNvSpPr txBox="1">
            <a:spLocks noChangeArrowheads="1"/>
          </p:cNvSpPr>
          <p:nvPr/>
        </p:nvSpPr>
        <p:spPr bwMode="auto">
          <a:xfrm>
            <a:off x="1959921" y="863601"/>
            <a:ext cx="1210588" cy="58477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600" kumimoji="1" lang="zh-CN">
                <a:solidFill>
                  <a:srgbClr val="000099"/>
                </a:solidFill>
                <a:latin typeface="Arial" panose="020B0604020202020204" pitchFamily="34" charset="0"/>
                <a:ea typeface="黑体" panose="02010609060101010101" pitchFamily="2" charset="-122"/>
              </a:rPr>
              <a:t>发送方</a:t>
            </a:r>
            <a:endParaRPr altLang="en-US" b="1" sz="1600" kumimoji="1" lang="zh-CN">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邮件服务器</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92" name="Oval 397"/>
          <p:cNvSpPr>
            <a:spLocks noChangeArrowheads="1"/>
          </p:cNvSpPr>
          <p:nvPr/>
        </p:nvSpPr>
        <p:spPr bwMode="auto">
          <a:xfrm>
            <a:off x="343245" y="1555750"/>
            <a:ext cx="779066" cy="719138"/>
          </a:xfrm>
          <a:prstGeom prst="ellipse"/>
          <a:solidFill>
            <a:srgbClr val="FFFF99"/>
          </a:solidFill>
          <a:ln w="9525">
            <a:solidFill>
              <a:schemeClr val="folHlink"/>
            </a:solidFill>
            <a:round/>
          </a:ln>
          <a:effectLst/>
        </p:spPr>
        <p:txBody>
          <a:bodyPr anchor="ctr" wrap="none"/>
          <a:p>
            <a:pPr algn="ctr" eaLnBrk="1" hangingPunct="1"/>
            <a:r>
              <a:rPr altLang="zh-CN" b="1" sz="1600" kumimoji="1" lang="en-US">
                <a:solidFill>
                  <a:srgbClr val="000099"/>
                </a:solidFill>
                <a:latin typeface="Arial" panose="020B0604020202020204" pitchFamily="34" charset="0"/>
                <a:ea typeface="黑体" panose="02010609060101010101" pitchFamily="2" charset="-122"/>
              </a:rPr>
              <a:t>SMTP</a:t>
            </a:r>
            <a:endParaRPr altLang="zh-CN" b="1" sz="1600" kumimoji="1" lang="en-US">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客户</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93" name="Oval 398"/>
          <p:cNvSpPr>
            <a:spLocks noChangeArrowheads="1"/>
          </p:cNvSpPr>
          <p:nvPr/>
        </p:nvSpPr>
        <p:spPr bwMode="auto">
          <a:xfrm>
            <a:off x="9002397" y="1555750"/>
            <a:ext cx="779065" cy="719138"/>
          </a:xfrm>
          <a:prstGeom prst="ellipse"/>
          <a:solidFill>
            <a:srgbClr val="CCCC00"/>
          </a:solidFill>
          <a:ln w="9525">
            <a:solidFill>
              <a:schemeClr val="tx1"/>
            </a:solidFill>
            <a:round/>
          </a:ln>
          <a:effectLst/>
        </p:spPr>
        <p:txBody>
          <a:bodyPr anchor="ctr" wrap="none"/>
          <a:p>
            <a:pPr algn="ctr" eaLnBrk="1" hangingPunct="1"/>
            <a:r>
              <a:rPr altLang="zh-CN" b="1" sz="1600" kumimoji="1" lang="en-US">
                <a:solidFill>
                  <a:srgbClr val="000099"/>
                </a:solidFill>
                <a:latin typeface="Arial" panose="020B0604020202020204" pitchFamily="34" charset="0"/>
                <a:ea typeface="黑体" panose="02010609060101010101" pitchFamily="2" charset="-122"/>
              </a:rPr>
              <a:t>POP3</a:t>
            </a:r>
            <a:endParaRPr altLang="zh-CN" b="1" sz="1600" kumimoji="1" lang="en-US">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客户</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94" name="Text Box 399"/>
          <p:cNvSpPr txBox="1">
            <a:spLocks noChangeArrowheads="1"/>
          </p:cNvSpPr>
          <p:nvPr/>
        </p:nvSpPr>
        <p:spPr bwMode="auto">
          <a:xfrm>
            <a:off x="193101" y="863601"/>
            <a:ext cx="1005403" cy="58477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600" kumimoji="1" lang="zh-CN">
                <a:solidFill>
                  <a:srgbClr val="000099"/>
                </a:solidFill>
                <a:latin typeface="Arial" panose="020B0604020202020204" pitchFamily="34" charset="0"/>
                <a:ea typeface="黑体" panose="02010609060101010101" pitchFamily="2" charset="-122"/>
              </a:rPr>
              <a:t>发件人</a:t>
            </a:r>
            <a:endParaRPr altLang="en-US" b="1" sz="1600" kumimoji="1" lang="zh-CN">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用户代理</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95" name="Text Box 400"/>
          <p:cNvSpPr txBox="1">
            <a:spLocks noChangeArrowheads="1"/>
          </p:cNvSpPr>
          <p:nvPr/>
        </p:nvSpPr>
        <p:spPr bwMode="auto">
          <a:xfrm>
            <a:off x="6888844" y="863601"/>
            <a:ext cx="1210588" cy="58477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600" kumimoji="1" lang="zh-CN">
                <a:solidFill>
                  <a:srgbClr val="000099"/>
                </a:solidFill>
                <a:latin typeface="Arial" panose="020B0604020202020204" pitchFamily="34" charset="0"/>
                <a:ea typeface="黑体" panose="02010609060101010101" pitchFamily="2" charset="-122"/>
              </a:rPr>
              <a:t>接收方</a:t>
            </a:r>
            <a:endParaRPr altLang="en-US" b="1" sz="1600" kumimoji="1" lang="zh-CN">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邮件服务器</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96" name="Rectangle 401"/>
          <p:cNvSpPr>
            <a:spLocks noChangeArrowheads="1"/>
          </p:cNvSpPr>
          <p:nvPr/>
        </p:nvSpPr>
        <p:spPr bwMode="auto">
          <a:xfrm>
            <a:off x="7053872" y="1484314"/>
            <a:ext cx="935567" cy="1728787"/>
          </a:xfrm>
          <a:prstGeom prst="rect"/>
          <a:solidFill>
            <a:srgbClr val="66FF66"/>
          </a:solidFill>
          <a:ln w="19050" algn="ctr">
            <a:solidFill>
              <a:schemeClr val="folHlink"/>
            </a:solidFill>
            <a:miter lim="800000"/>
          </a:ln>
          <a:effectLst>
            <a:outerShdw algn="ctr" dir="2700000" dist="35921" rotWithShape="0">
              <a:schemeClr val="bg2"/>
            </a:outerShdw>
          </a:effectLst>
        </p:spPr>
        <p:txBody>
          <a:bodyPr anchor="ctr" wrap="none"/>
          <a:p>
            <a:pPr eaLnBrk="1" hangingPunct="1"/>
            <a:endParaRPr altLang="en-US" b="1" lang="zh-CN">
              <a:solidFill>
                <a:srgbClr val="000099"/>
              </a:solidFill>
            </a:endParaRPr>
          </a:p>
        </p:txBody>
      </p:sp>
      <p:sp>
        <p:nvSpPr>
          <p:cNvPr id="1050097" name="Oval 402"/>
          <p:cNvSpPr>
            <a:spLocks noChangeArrowheads="1"/>
          </p:cNvSpPr>
          <p:nvPr/>
        </p:nvSpPr>
        <p:spPr bwMode="auto">
          <a:xfrm>
            <a:off x="7131264" y="2347914"/>
            <a:ext cx="779065" cy="719137"/>
          </a:xfrm>
          <a:prstGeom prst="ellipse"/>
          <a:solidFill>
            <a:srgbClr val="FFCCFF"/>
          </a:solidFill>
          <a:ln w="9525" algn="ctr">
            <a:solidFill>
              <a:schemeClr val="folHlink"/>
            </a:solidFill>
            <a:round/>
          </a:ln>
          <a:effectLst/>
        </p:spPr>
        <p:txBody>
          <a:bodyPr anchor="ctr" wrap="none"/>
          <a:p>
            <a:pPr algn="ctr" eaLnBrk="1" hangingPunct="1"/>
            <a:r>
              <a:rPr altLang="zh-CN" b="1" sz="1600" kumimoji="1" lang="en-US">
                <a:solidFill>
                  <a:srgbClr val="000099"/>
                </a:solidFill>
                <a:latin typeface="Arial" panose="020B0604020202020204" pitchFamily="34" charset="0"/>
                <a:ea typeface="黑体" panose="02010609060101010101" pitchFamily="2" charset="-122"/>
              </a:rPr>
              <a:t>SMTP</a:t>
            </a:r>
            <a:endParaRPr altLang="zh-CN" b="1" sz="1600" kumimoji="1" lang="en-US">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服务器</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98" name="Oval 403"/>
          <p:cNvSpPr>
            <a:spLocks noChangeArrowheads="1"/>
          </p:cNvSpPr>
          <p:nvPr/>
        </p:nvSpPr>
        <p:spPr bwMode="auto">
          <a:xfrm>
            <a:off x="7131264" y="1555750"/>
            <a:ext cx="779065" cy="719138"/>
          </a:xfrm>
          <a:prstGeom prst="ellipse"/>
          <a:solidFill>
            <a:srgbClr val="FF99FF"/>
          </a:solidFill>
          <a:ln w="9525">
            <a:solidFill>
              <a:schemeClr val="tx1"/>
            </a:solidFill>
            <a:round/>
          </a:ln>
          <a:effectLst/>
        </p:spPr>
        <p:txBody>
          <a:bodyPr anchor="ctr" wrap="none"/>
          <a:p>
            <a:pPr algn="ctr" eaLnBrk="1" hangingPunct="1"/>
            <a:r>
              <a:rPr altLang="zh-CN" b="1" sz="1600" kumimoji="1" lang="en-US">
                <a:solidFill>
                  <a:srgbClr val="000099"/>
                </a:solidFill>
                <a:latin typeface="Arial" panose="020B0604020202020204" pitchFamily="34" charset="0"/>
                <a:ea typeface="黑体" panose="02010609060101010101" pitchFamily="2" charset="-122"/>
              </a:rPr>
              <a:t>POP3</a:t>
            </a:r>
            <a:endParaRPr altLang="zh-CN" b="1" sz="1600" kumimoji="1" lang="en-US">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服务器</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099" name="Line 404"/>
          <p:cNvSpPr>
            <a:spLocks noChangeShapeType="1"/>
          </p:cNvSpPr>
          <p:nvPr/>
        </p:nvSpPr>
        <p:spPr bwMode="auto">
          <a:xfrm flipV="1">
            <a:off x="2917774" y="2708275"/>
            <a:ext cx="4211769" cy="0"/>
          </a:xfrm>
          <a:prstGeom prst="line"/>
          <a:noFill/>
          <a:ln w="76200">
            <a:solidFill>
              <a:schemeClr val="hlink"/>
            </a:solidFill>
            <a:round/>
            <a:tailEnd type="triangle" w="med" len="lg"/>
          </a:ln>
          <a:effectLst/>
        </p:spPr>
        <p:txBody>
          <a:bodyPr anchor="ctr" wrap="none"/>
          <a:p>
            <a:endParaRPr altLang="en-US" b="1" lang="zh-CN">
              <a:solidFill>
                <a:srgbClr val="000099"/>
              </a:solidFill>
            </a:endParaRPr>
          </a:p>
        </p:txBody>
      </p:sp>
      <p:sp>
        <p:nvSpPr>
          <p:cNvPr id="1050100" name="Oval 405"/>
          <p:cNvSpPr>
            <a:spLocks noChangeArrowheads="1"/>
          </p:cNvSpPr>
          <p:nvPr/>
        </p:nvSpPr>
        <p:spPr bwMode="auto">
          <a:xfrm>
            <a:off x="2217818" y="1555750"/>
            <a:ext cx="779066" cy="719138"/>
          </a:xfrm>
          <a:prstGeom prst="ellipse"/>
          <a:solidFill>
            <a:srgbClr val="FFCCFF"/>
          </a:solidFill>
          <a:ln w="9525">
            <a:solidFill>
              <a:schemeClr val="folHlink"/>
            </a:solidFill>
            <a:round/>
          </a:ln>
          <a:effectLst/>
        </p:spPr>
        <p:txBody>
          <a:bodyPr anchor="ctr" wrap="none"/>
          <a:p>
            <a:pPr algn="ctr" eaLnBrk="1" hangingPunct="1"/>
            <a:r>
              <a:rPr altLang="zh-CN" b="1" sz="1600" kumimoji="1" lang="en-US">
                <a:solidFill>
                  <a:srgbClr val="000099"/>
                </a:solidFill>
                <a:latin typeface="Arial" panose="020B0604020202020204" pitchFamily="34" charset="0"/>
                <a:ea typeface="黑体" panose="02010609060101010101" pitchFamily="2" charset="-122"/>
              </a:rPr>
              <a:t>SMTP</a:t>
            </a:r>
            <a:endParaRPr altLang="zh-CN" b="1" sz="1600" kumimoji="1" lang="en-US">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服务器</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101" name="Oval 406"/>
          <p:cNvSpPr>
            <a:spLocks noChangeArrowheads="1"/>
          </p:cNvSpPr>
          <p:nvPr/>
        </p:nvSpPr>
        <p:spPr bwMode="auto">
          <a:xfrm>
            <a:off x="2217818" y="2347914"/>
            <a:ext cx="779066" cy="719137"/>
          </a:xfrm>
          <a:prstGeom prst="ellipse"/>
          <a:solidFill>
            <a:srgbClr val="FFFF99"/>
          </a:solidFill>
          <a:ln w="9525" algn="ctr">
            <a:solidFill>
              <a:schemeClr val="folHlink"/>
            </a:solidFill>
            <a:round/>
          </a:ln>
          <a:effectLst/>
        </p:spPr>
        <p:txBody>
          <a:bodyPr anchor="ctr" wrap="none"/>
          <a:p>
            <a:pPr algn="ctr" eaLnBrk="1" hangingPunct="1"/>
            <a:r>
              <a:rPr altLang="zh-CN" b="1" sz="1600" kumimoji="1" lang="en-US">
                <a:solidFill>
                  <a:srgbClr val="000099"/>
                </a:solidFill>
                <a:latin typeface="Arial" panose="020B0604020202020204" pitchFamily="34" charset="0"/>
                <a:ea typeface="黑体" panose="02010609060101010101" pitchFamily="2" charset="-122"/>
              </a:rPr>
              <a:t>SMTP</a:t>
            </a:r>
            <a:endParaRPr altLang="zh-CN" b="1" sz="1600" kumimoji="1" lang="en-US">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客户</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102" name="Text Box 407"/>
          <p:cNvSpPr txBox="1">
            <a:spLocks noChangeArrowheads="1"/>
          </p:cNvSpPr>
          <p:nvPr/>
        </p:nvSpPr>
        <p:spPr bwMode="auto">
          <a:xfrm>
            <a:off x="8934802" y="863601"/>
            <a:ext cx="1005403" cy="584775"/>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algn="ctr" eaLnBrk="1" hangingPunct="1"/>
            <a:r>
              <a:rPr altLang="en-US" b="1" sz="1600" kumimoji="1" lang="zh-CN">
                <a:solidFill>
                  <a:srgbClr val="000099"/>
                </a:solidFill>
                <a:latin typeface="Arial" panose="020B0604020202020204" pitchFamily="34" charset="0"/>
                <a:ea typeface="黑体" panose="02010609060101010101" pitchFamily="2" charset="-122"/>
              </a:rPr>
              <a:t>收件人</a:t>
            </a:r>
            <a:endParaRPr altLang="en-US" b="1" sz="1600" kumimoji="1" lang="zh-CN">
              <a:solidFill>
                <a:srgbClr val="000099"/>
              </a:solidFill>
              <a:latin typeface="Arial" panose="020B0604020202020204" pitchFamily="34" charset="0"/>
              <a:ea typeface="黑体" panose="02010609060101010101" pitchFamily="2" charset="-122"/>
            </a:endParaRPr>
          </a:p>
          <a:p>
            <a:pPr algn="ctr" eaLnBrk="1" hangingPunct="1"/>
            <a:r>
              <a:rPr altLang="en-US" b="1" sz="1600" kumimoji="1" lang="zh-CN">
                <a:solidFill>
                  <a:srgbClr val="000099"/>
                </a:solidFill>
                <a:latin typeface="Arial" panose="020B0604020202020204" pitchFamily="34" charset="0"/>
                <a:ea typeface="黑体" panose="02010609060101010101" pitchFamily="2" charset="-122"/>
              </a:rPr>
              <a:t>用户代理</a:t>
            </a:r>
            <a:endParaRPr altLang="en-US" b="1" sz="1600" kumimoji="1" lang="zh-CN">
              <a:solidFill>
                <a:srgbClr val="000099"/>
              </a:solidFill>
              <a:latin typeface="Arial" panose="020B0604020202020204" pitchFamily="34" charset="0"/>
              <a:ea typeface="黑体" panose="02010609060101010101" pitchFamily="2" charset="-122"/>
            </a:endParaRPr>
          </a:p>
        </p:txBody>
      </p:sp>
      <p:sp>
        <p:nvSpPr>
          <p:cNvPr id="1050103" name="Line 408"/>
          <p:cNvSpPr>
            <a:spLocks noChangeShapeType="1"/>
          </p:cNvSpPr>
          <p:nvPr/>
        </p:nvSpPr>
        <p:spPr bwMode="auto">
          <a:xfrm flipV="1">
            <a:off x="7910329" y="1916113"/>
            <a:ext cx="1092068" cy="0"/>
          </a:xfrm>
          <a:prstGeom prst="line"/>
          <a:noFill/>
          <a:ln w="76200">
            <a:solidFill>
              <a:schemeClr val="hlink"/>
            </a:solidFill>
            <a:round/>
            <a:tailEnd type="triangle" w="med" len="lg"/>
          </a:ln>
          <a:effectLst/>
        </p:spPr>
        <p:txBody>
          <a:bodyPr anchor="ctr" wrap="none"/>
          <a:p>
            <a:endParaRPr altLang="en-US" b="1" lang="zh-CN">
              <a:solidFill>
                <a:srgbClr val="000099"/>
              </a:solidFill>
            </a:endParaRPr>
          </a:p>
        </p:txBody>
      </p:sp>
      <p:sp>
        <p:nvSpPr>
          <p:cNvPr id="1050104" name="Text Box 409"/>
          <p:cNvSpPr txBox="1">
            <a:spLocks noChangeArrowheads="1"/>
          </p:cNvSpPr>
          <p:nvPr/>
        </p:nvSpPr>
        <p:spPr bwMode="auto">
          <a:xfrm>
            <a:off x="4477625" y="2730500"/>
            <a:ext cx="1057790" cy="338554"/>
          </a:xfrm>
          <a:prstGeom prst="rect"/>
          <a:noFill/>
          <a:ln>
            <a:noFill/>
          </a:ln>
          <a:effectLst/>
        </p:spPr>
        <p:txBody>
          <a:bodyPr wrap="none">
            <a:spAutoFit/>
          </a:bodyPr>
          <a:lstStyle>
            <a:lvl1pPr>
              <a:defRPr sz="3600">
                <a:solidFill>
                  <a:schemeClr val="tx1"/>
                </a:solidFill>
                <a:latin typeface="Tahoma" panose="020B0604030504040204" pitchFamily="34" charset="0"/>
                <a:ea typeface="宋体" panose="02010600030101010101" pitchFamily="2" charset="-122"/>
              </a:defRPr>
            </a:lvl1pPr>
            <a:lvl2pPr indent="-285750" marL="742950">
              <a:defRPr sz="3600">
                <a:solidFill>
                  <a:schemeClr val="tx1"/>
                </a:solidFill>
                <a:latin typeface="Tahoma" panose="020B0604030504040204" pitchFamily="34" charset="0"/>
                <a:ea typeface="宋体" panose="02010600030101010101" pitchFamily="2" charset="-122"/>
              </a:defRPr>
            </a:lvl2pPr>
            <a:lvl3pPr indent="-228600" marL="1143000">
              <a:defRPr sz="3600">
                <a:solidFill>
                  <a:schemeClr val="tx1"/>
                </a:solidFill>
                <a:latin typeface="Tahoma" panose="020B0604030504040204" pitchFamily="34" charset="0"/>
                <a:ea typeface="宋体" panose="02010600030101010101" pitchFamily="2" charset="-122"/>
              </a:defRPr>
            </a:lvl3pPr>
            <a:lvl4pPr indent="-228600" marL="1600200">
              <a:defRPr sz="3600">
                <a:solidFill>
                  <a:schemeClr val="tx1"/>
                </a:solidFill>
                <a:latin typeface="Tahoma" panose="020B0604030504040204" pitchFamily="34" charset="0"/>
                <a:ea typeface="宋体" panose="02010600030101010101" pitchFamily="2" charset="-122"/>
              </a:defRPr>
            </a:lvl4pPr>
            <a:lvl5pPr indent="-228600" marL="2057400">
              <a:defRPr sz="3600">
                <a:solidFill>
                  <a:schemeClr val="tx1"/>
                </a:solidFill>
                <a:latin typeface="Tahoma" panose="020B0604030504040204" pitchFamily="34" charset="0"/>
                <a:ea typeface="宋体" panose="02010600030101010101" pitchFamily="2" charset="-122"/>
              </a:defRPr>
            </a:lvl5pPr>
            <a:lvl6pPr eaLnBrk="0" fontAlgn="base" hangingPunct="0" indent="-228600" marL="251460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eaLnBrk="0" fontAlgn="base" hangingPunct="0" indent="-228600" marL="297180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eaLnBrk="0" fontAlgn="base" hangingPunct="0" indent="-228600" marL="342900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eaLnBrk="0" fontAlgn="base" hangingPunct="0" indent="-228600" marL="388620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eaLnBrk="1" hangingPunct="1"/>
            <a:r>
              <a:rPr altLang="zh-CN" b="1" sz="1600" kumimoji="1" lang="en-US">
                <a:solidFill>
                  <a:srgbClr val="000099"/>
                </a:solidFill>
                <a:latin typeface="Arial" panose="020B0604020202020204" pitchFamily="34" charset="0"/>
                <a:ea typeface="黑体" panose="02010609060101010101" pitchFamily="2" charset="-122"/>
              </a:rPr>
              <a:t>TCP </a:t>
            </a:r>
            <a:r>
              <a:rPr altLang="en-US" b="1" sz="1600" kumimoji="1" lang="zh-CN">
                <a:solidFill>
                  <a:srgbClr val="000099"/>
                </a:solidFill>
                <a:latin typeface="Arial" panose="020B0604020202020204" pitchFamily="34" charset="0"/>
                <a:ea typeface="黑体" panose="02010609060101010101" pitchFamily="2" charset="-122"/>
              </a:rPr>
              <a:t>连接</a:t>
            </a:r>
            <a:endParaRPr altLang="en-US" b="1" sz="1600" kumimoji="1" lang="zh-CN">
              <a:solidFill>
                <a:srgbClr val="000099"/>
              </a:solidFill>
              <a:latin typeface="Arial" panose="020B0604020202020204" pitchFamily="34" charset="0"/>
              <a:ea typeface="黑体" panose="02010609060101010101" pitchFamily="2" charset="-122"/>
            </a:endParaRPr>
          </a:p>
        </p:txBody>
      </p:sp>
    </p:spTree>
  </p:cSld>
  <p:clrMapOvr>
    <a:masterClrMapping/>
  </p:clrMapOvr>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496" name=""/>
        <p:cNvGrpSpPr/>
        <p:nvPr/>
      </p:nvGrpSpPr>
      <p:grpSpPr>
        <a:xfrm>
          <a:off x="0" y="0"/>
          <a:ext cx="0" cy="0"/>
          <a:chOff x="0" y="0"/>
          <a:chExt cx="0" cy="0"/>
        </a:xfrm>
      </p:grpSpPr>
      <p:sp>
        <p:nvSpPr>
          <p:cNvPr id="1050108" name="Rectangle 2"/>
          <p:cNvSpPr>
            <a:spLocks noGrp="1" noChangeArrowheads="1"/>
          </p:cNvSpPr>
          <p:nvPr>
            <p:ph type="title"/>
          </p:nvPr>
        </p:nvSpPr>
        <p:spPr/>
        <p:txBody>
          <a:bodyPr/>
          <a:p>
            <a:pPr algn="ctr" eaLnBrk="1" hangingPunct="1"/>
            <a:r>
              <a:rPr altLang="en-US" lang="zh-CN" smtClean="0">
                <a:ea typeface="黑体" panose="02010609060101010101" pitchFamily="2" charset="-122"/>
              </a:rPr>
              <a:t>用户代理 </a:t>
            </a:r>
            <a:r>
              <a:rPr altLang="zh-CN" lang="en-US" smtClean="0">
                <a:ea typeface="黑体" panose="02010609060101010101" pitchFamily="2" charset="-122"/>
              </a:rPr>
              <a:t>UA (User Agent)</a:t>
            </a:r>
            <a:endParaRPr altLang="zh-CN" lang="en-US" smtClean="0">
              <a:ea typeface="黑体" panose="02010609060101010101" pitchFamily="2" charset="-122"/>
            </a:endParaRPr>
          </a:p>
        </p:txBody>
      </p:sp>
      <p:sp>
        <p:nvSpPr>
          <p:cNvPr id="1050109"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dirty="0" lang="zh-CN"/>
              <a:t>用户代理 </a:t>
            </a:r>
            <a:r>
              <a:rPr altLang="zh-CN" dirty="0" lang="en-US"/>
              <a:t>UA </a:t>
            </a:r>
            <a:r>
              <a:rPr altLang="en-US" dirty="0" lang="zh-CN"/>
              <a:t>就是用户与电子邮件系统的接口，是电子邮件客户端软件。</a:t>
            </a:r>
            <a:endParaRPr altLang="en-US" dirty="0" lang="zh-CN"/>
          </a:p>
          <a:p>
            <a:r>
              <a:rPr altLang="en-US" dirty="0" lang="zh-CN"/>
              <a:t>用户代理的</a:t>
            </a:r>
            <a:r>
              <a:rPr altLang="en-US" dirty="0" lang="zh-CN">
                <a:solidFill>
                  <a:srgbClr val="FF0000"/>
                </a:solidFill>
              </a:rPr>
              <a:t>功能：</a:t>
            </a:r>
            <a:r>
              <a:rPr altLang="en-US" dirty="0" lang="zh-CN"/>
              <a:t>撰写、显示、处理和通信。</a:t>
            </a:r>
            <a:endParaRPr altLang="en-US" dirty="0" lang="zh-CN"/>
          </a:p>
          <a:p>
            <a:r>
              <a:rPr altLang="en-US" dirty="0" lang="zh-CN"/>
              <a:t>邮件服务器的功能是发送和接收邮件，同时还要向发信人报告邮件传送的情况（已交付、被拒绝、丢失等）。</a:t>
            </a:r>
            <a:endParaRPr altLang="en-US" dirty="0" lang="zh-CN"/>
          </a:p>
          <a:p>
            <a:r>
              <a:rPr altLang="en-US" dirty="0" lang="zh-CN"/>
              <a:t>邮件服务器按照</a:t>
            </a:r>
            <a:r>
              <a:rPr altLang="en-US" dirty="0" lang="zh-CN">
                <a:solidFill>
                  <a:srgbClr val="FF0000"/>
                </a:solidFill>
              </a:rPr>
              <a:t>客户</a:t>
            </a:r>
            <a:r>
              <a:rPr altLang="en-US" dirty="0" lang="zh-CN">
                <a:solidFill>
                  <a:srgbClr val="FF0000"/>
                </a:solidFill>
                <a:sym typeface="Symbol" panose="05050102010706020507" pitchFamily="18" charset="2"/>
              </a:rPr>
              <a:t></a:t>
            </a:r>
            <a:r>
              <a:rPr altLang="en-US" dirty="0" lang="zh-CN">
                <a:solidFill>
                  <a:srgbClr val="FF0000"/>
                </a:solidFill>
              </a:rPr>
              <a:t>服务器</a:t>
            </a:r>
            <a:r>
              <a:rPr altLang="en-US" dirty="0" lang="zh-CN"/>
              <a:t>方式工作。邮件服务器需要使用发送和读取两个不同的协议。</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50109">
                                            <p:txEl>
                                              <p:pRg st="1" end="1"/>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0"/>
                                          </p:stCondLst>
                                        </p:cTn>
                                        <p:tgtEl>
                                          <p:spTgt spid="1050109">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501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10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499" name=""/>
        <p:cNvGrpSpPr/>
        <p:nvPr/>
      </p:nvGrpSpPr>
      <p:grpSpPr>
        <a:xfrm>
          <a:off x="0" y="0"/>
          <a:ext cx="0" cy="0"/>
          <a:chOff x="0" y="0"/>
          <a:chExt cx="0" cy="0"/>
        </a:xfrm>
      </p:grpSpPr>
      <p:sp>
        <p:nvSpPr>
          <p:cNvPr id="1050113" name="Rectangle 2"/>
          <p:cNvSpPr>
            <a:spLocks noGrp="1" noChangeArrowheads="1"/>
          </p:cNvSpPr>
          <p:nvPr>
            <p:ph type="title"/>
          </p:nvPr>
        </p:nvSpPr>
        <p:spPr/>
        <p:txBody>
          <a:bodyPr/>
          <a:p>
            <a:pPr algn="ctr" eaLnBrk="1" hangingPunct="1"/>
            <a:r>
              <a:rPr altLang="en-US" lang="zh-CN" smtClean="0">
                <a:ea typeface="黑体" panose="02010609060101010101" pitchFamily="2" charset="-122"/>
              </a:rPr>
              <a:t>应当注意</a:t>
            </a:r>
            <a:endParaRPr altLang="en-US" lang="zh-CN" smtClean="0">
              <a:ea typeface="黑体" panose="02010609060101010101" pitchFamily="2" charset="-122"/>
            </a:endParaRPr>
          </a:p>
        </p:txBody>
      </p:sp>
      <p:sp>
        <p:nvSpPr>
          <p:cNvPr id="1050114" name="Rectangle 3"/>
          <p:cNvSpPr>
            <a:spLocks noGrp="1" noChangeArrowheads="1"/>
          </p:cNvSpPr>
          <p:nvPr>
            <p:ph idx="1"/>
          </p:nvPr>
        </p:nvSpPr>
        <p:spPr>
          <a:noFill/>
          <a:ln>
            <a:noFill/>
          </a:ln>
          <a:effectLst/>
        </p:spPr>
        <p:txBody>
          <a:bodyPr anchor="t" anchorCtr="0" bIns="45720" compatLnSpc="1" lIns="91440" numCol="1" rIns="91440" tIns="45720" vert="horz" wrap="square"/>
          <a:p>
            <a:r>
              <a:rPr altLang="en-US" lang="zh-CN"/>
              <a:t>一个邮件服务器既可以作为客户，也可以作为服务器。</a:t>
            </a:r>
            <a:endParaRPr altLang="en-US" lang="zh-CN"/>
          </a:p>
          <a:p>
            <a:r>
              <a:rPr altLang="en-US" lang="zh-CN"/>
              <a:t>例如，当邮件服务器 </a:t>
            </a:r>
            <a:r>
              <a:rPr altLang="zh-CN" lang="en-US"/>
              <a:t>A </a:t>
            </a:r>
            <a:r>
              <a:rPr altLang="en-US" lang="zh-CN"/>
              <a:t>向另一个邮件服务器 </a:t>
            </a:r>
            <a:r>
              <a:rPr altLang="zh-CN" lang="en-US"/>
              <a:t>B </a:t>
            </a:r>
            <a:r>
              <a:rPr altLang="en-US" lang="zh-CN"/>
              <a:t>发送邮件时，邮件服务器 </a:t>
            </a:r>
            <a:r>
              <a:rPr altLang="zh-CN" lang="en-US"/>
              <a:t>A </a:t>
            </a:r>
            <a:r>
              <a:rPr altLang="en-US" lang="zh-CN"/>
              <a:t>就作为 </a:t>
            </a:r>
            <a:r>
              <a:rPr altLang="zh-CN" lang="en-US"/>
              <a:t>SMTP </a:t>
            </a:r>
            <a:r>
              <a:rPr altLang="en-US" lang="zh-CN"/>
              <a:t>客户，而 </a:t>
            </a:r>
            <a:r>
              <a:rPr altLang="zh-CN" lang="en-US"/>
              <a:t>B </a:t>
            </a:r>
            <a:r>
              <a:rPr altLang="en-US" lang="zh-CN"/>
              <a:t>是 </a:t>
            </a:r>
            <a:r>
              <a:rPr altLang="zh-CN" lang="en-US"/>
              <a:t>SMTP </a:t>
            </a:r>
            <a:r>
              <a:rPr altLang="en-US" lang="zh-CN"/>
              <a:t>服务器。</a:t>
            </a:r>
            <a:endParaRPr altLang="en-US" lang="zh-CN"/>
          </a:p>
          <a:p>
            <a:r>
              <a:rPr altLang="en-US" lang="zh-CN"/>
              <a:t>当邮件服务器 </a:t>
            </a:r>
            <a:r>
              <a:rPr altLang="zh-CN" lang="en-US"/>
              <a:t>A </a:t>
            </a:r>
            <a:r>
              <a:rPr altLang="en-US" lang="zh-CN"/>
              <a:t>从另一个邮件服务器 </a:t>
            </a:r>
            <a:r>
              <a:rPr altLang="zh-CN" lang="en-US"/>
              <a:t>B </a:t>
            </a:r>
            <a:r>
              <a:rPr altLang="en-US" lang="zh-CN"/>
              <a:t>接收邮件时，邮件服务器 </a:t>
            </a:r>
            <a:r>
              <a:rPr altLang="zh-CN" lang="en-US"/>
              <a:t>A </a:t>
            </a:r>
            <a:r>
              <a:rPr altLang="en-US" lang="zh-CN"/>
              <a:t>就作为 </a:t>
            </a:r>
            <a:r>
              <a:rPr altLang="zh-CN" lang="en-US"/>
              <a:t>SMTP </a:t>
            </a:r>
            <a:r>
              <a:rPr altLang="en-US" lang="zh-CN"/>
              <a:t>服务器，而 </a:t>
            </a:r>
            <a:r>
              <a:rPr altLang="zh-CN" lang="en-US"/>
              <a:t>B </a:t>
            </a:r>
            <a:r>
              <a:rPr altLang="en-US" lang="zh-CN"/>
              <a:t>是 </a:t>
            </a:r>
            <a:r>
              <a:rPr altLang="zh-CN" lang="en-US"/>
              <a:t>SMTP </a:t>
            </a:r>
            <a:r>
              <a:rPr altLang="en-US" lang="zh-CN"/>
              <a:t>客户。</a:t>
            </a:r>
            <a:endParaRPr altLang="en-US" lang="zh-CN"/>
          </a:p>
        </p:txBody>
      </p:sp>
    </p:spTree>
  </p:cSld>
  <p:clrMapOvr>
    <a:masterClrMapping/>
  </p:clrMapOvr>
  <p:timing/>
</p:sld>
</file>

<file path=ppt/theme/theme1.xml><?xml version="1.0" encoding="utf-8"?>
<a:theme xmlns:a="http://schemas.openxmlformats.org/drawingml/2006/main" name="cn920">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演示</Application>
  <ScaleCrop>0</ScaleCrop>
  <Company>920</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第 8 章 互联网上的音频和视频服务</dc:title>
  <dc:creator>920</dc:creator>
  <cp:lastModifiedBy>一页千秋z</cp:lastModifiedBy>
  <dcterms:created xsi:type="dcterms:W3CDTF">2016-10-13T18:01:00Z</dcterms:created>
  <dcterms:modified xsi:type="dcterms:W3CDTF">2019-12-20T05:40:49Z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2052-10.1.0.7565</vt:lpwstr>
  </property>
</Properties>
</file>