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17_88A39844.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18_64F12EDD.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56" r:id="rId5"/>
    <p:sldId id="257" r:id="rId6"/>
    <p:sldId id="258" r:id="rId7"/>
    <p:sldId id="260" r:id="rId8"/>
    <p:sldId id="259" r:id="rId9"/>
    <p:sldId id="279" r:id="rId10"/>
    <p:sldId id="278" r:id="rId11"/>
    <p:sldId id="271" r:id="rId12"/>
    <p:sldId id="273" r:id="rId13"/>
    <p:sldId id="275" r:id="rId14"/>
    <p:sldId id="272" r:id="rId15"/>
    <p:sldId id="270" r:id="rId16"/>
    <p:sldId id="280"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13D325-0FF3-9D40-44FB-CC268D9DE0D5}" name="Joshua Kawasaki" initials="JK" userId="S::u1424902@umail.utah.edu::2ebbdb8e-b206-4415-9987-294b165c970b" providerId="AD"/>
  <p188:author id="{6E4A025E-3518-344E-1542-658534C4B3CA}" name="SUNHO IM" initials="SI" userId="S::u1526695@umail.utah.edu::2afdc9a3-72df-46a3-9cef-1343c3130943" providerId="AD"/>
  <p188:author id="{ECB53B8E-84BF-9EED-CC3A-4A480537FEBA}" name="L Weaver" initials="LW" userId="S::u1558626@umail.utah.edu::8cc02ccb-6895-4b84-ae27-6381f7dca3f7" providerId="AD"/>
  <p188:author id="{6DAE0091-1890-EB92-0464-177F033F9E9C}" name="Kristin Knippenberg" initials="" userId="S::u0243722@umail.utah.edu::082eb181-44ce-415a-af0b-e8ee339067d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156B9"/>
    <a:srgbClr val="79A379"/>
    <a:srgbClr val="739C7B"/>
    <a:srgbClr val="739B7B"/>
    <a:srgbClr val="6CC249"/>
    <a:srgbClr val="DA730B"/>
    <a:srgbClr val="6CA1A0"/>
    <a:srgbClr val="7FAB6D"/>
    <a:srgbClr val="5E8F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6BD43-9FB7-4F71-B080-E0246DF16C1A}" v="1" dt="2025-04-20T21:42:27.773"/>
    <p1510:client id="{22394EC3-9CA8-34F9-90D2-38ACC5A101BB}" v="1" dt="2025-04-21T21:16:35.851"/>
    <p1510:client id="{3418F45A-82AD-484E-8F0F-210D23C2099E}" v="402" dt="2025-04-21T14:46:51.333"/>
    <p1510:client id="{67B4CF7C-158D-27A9-E1D8-F49D5115384D}" v="7" dt="2025-04-21T17:56:37.330"/>
    <p1510:client id="{932DC50A-4A9C-B199-8747-9DE65CED6AA8}" v="109" dt="2025-04-21T22:54:22.512"/>
    <p1510:client id="{A5CCC896-7681-4877-B751-C10963011AE7}" v="166" dt="2025-04-20T22:40:36.343"/>
    <p1510:client id="{B599D50C-DCF3-4111-8CDD-BCE8F5447248}" v="2" dt="2025-04-21T18:01:20.355"/>
    <p1510:client id="{B8FF4A23-1B5F-E3CE-F4E2-42CF0097597F}" v="1863" dt="2025-04-21T06:45:34.615"/>
    <p1510:client id="{BA79FAD7-C939-7970-3BF0-C06ABB4083E9}" v="322" dt="2025-04-21T16:08:30.943"/>
    <p1510:client id="{D581B70C-92D6-4200-9341-0A0AC60A9CA1}" v="44" dt="2025-04-21T04:12:30.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9"/>
    <p:restoredTop sz="94635"/>
  </p:normalViewPr>
  <p:slideViewPr>
    <p:cSldViewPr snapToGrid="0">
      <p:cViewPr varScale="1">
        <p:scale>
          <a:sx n="151" d="100"/>
          <a:sy n="151" d="100"/>
        </p:scale>
        <p:origin x="22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HO IM" userId="S::u1526695@umail.utah.edu::2afdc9a3-72df-46a3-9cef-1343c3130943" providerId="AD" clId="Web-{932DC50A-4A9C-B199-8747-9DE65CED6AA8}"/>
    <pc:docChg chg="modSld">
      <pc:chgData name="SUNHO IM" userId="S::u1526695@umail.utah.edu::2afdc9a3-72df-46a3-9cef-1343c3130943" providerId="AD" clId="Web-{932DC50A-4A9C-B199-8747-9DE65CED6AA8}" dt="2025-04-21T22:54:22.512" v="49" actId="1076"/>
      <pc:docMkLst>
        <pc:docMk/>
      </pc:docMkLst>
      <pc:sldChg chg="modSp">
        <pc:chgData name="SUNHO IM" userId="S::u1526695@umail.utah.edu::2afdc9a3-72df-46a3-9cef-1343c3130943" providerId="AD" clId="Web-{932DC50A-4A9C-B199-8747-9DE65CED6AA8}" dt="2025-04-21T22:45:50.636" v="3" actId="20577"/>
        <pc:sldMkLst>
          <pc:docMk/>
          <pc:sldMk cId="9348395" sldId="259"/>
        </pc:sldMkLst>
        <pc:spChg chg="mod">
          <ac:chgData name="SUNHO IM" userId="S::u1526695@umail.utah.edu::2afdc9a3-72df-46a3-9cef-1343c3130943" providerId="AD" clId="Web-{932DC50A-4A9C-B199-8747-9DE65CED6AA8}" dt="2025-04-21T22:45:50.636" v="3" actId="20577"/>
          <ac:spMkLst>
            <pc:docMk/>
            <pc:sldMk cId="9348395" sldId="259"/>
            <ac:spMk id="4" creationId="{ECF88BE7-3349-D55C-9A66-FF7F1A6E3DA6}"/>
          </ac:spMkLst>
        </pc:spChg>
      </pc:sldChg>
      <pc:sldChg chg="mod modShow">
        <pc:chgData name="SUNHO IM" userId="S::u1526695@umail.utah.edu::2afdc9a3-72df-46a3-9cef-1343c3130943" providerId="AD" clId="Web-{932DC50A-4A9C-B199-8747-9DE65CED6AA8}" dt="2025-04-21T22:45:56.324" v="4"/>
        <pc:sldMkLst>
          <pc:docMk/>
          <pc:sldMk cId="3328339818" sldId="274"/>
        </pc:sldMkLst>
      </pc:sldChg>
      <pc:sldChg chg="modSp">
        <pc:chgData name="SUNHO IM" userId="S::u1526695@umail.utah.edu::2afdc9a3-72df-46a3-9cef-1343c3130943" providerId="AD" clId="Web-{932DC50A-4A9C-B199-8747-9DE65CED6AA8}" dt="2025-04-21T22:46:40.308" v="40"/>
        <pc:sldMkLst>
          <pc:docMk/>
          <pc:sldMk cId="2292422724" sldId="279"/>
        </pc:sldMkLst>
        <pc:graphicFrameChg chg="mod modGraphic">
          <ac:chgData name="SUNHO IM" userId="S::u1526695@umail.utah.edu::2afdc9a3-72df-46a3-9cef-1343c3130943" providerId="AD" clId="Web-{932DC50A-4A9C-B199-8747-9DE65CED6AA8}" dt="2025-04-21T22:46:40.308" v="40"/>
          <ac:graphicFrameMkLst>
            <pc:docMk/>
            <pc:sldMk cId="2292422724" sldId="279"/>
            <ac:graphicFrameMk id="5" creationId="{C20A60AE-48F5-3A59-04A0-DC2BAE2F6C1D}"/>
          </ac:graphicFrameMkLst>
        </pc:graphicFrameChg>
      </pc:sldChg>
      <pc:sldChg chg="addSp delSp modSp">
        <pc:chgData name="SUNHO IM" userId="S::u1526695@umail.utah.edu::2afdc9a3-72df-46a3-9cef-1343c3130943" providerId="AD" clId="Web-{932DC50A-4A9C-B199-8747-9DE65CED6AA8}" dt="2025-04-21T22:54:22.512" v="49" actId="1076"/>
        <pc:sldMkLst>
          <pc:docMk/>
          <pc:sldMk cId="1693527773" sldId="280"/>
        </pc:sldMkLst>
        <pc:picChg chg="add del">
          <ac:chgData name="SUNHO IM" userId="S::u1526695@umail.utah.edu::2afdc9a3-72df-46a3-9cef-1343c3130943" providerId="AD" clId="Web-{932DC50A-4A9C-B199-8747-9DE65CED6AA8}" dt="2025-04-21T22:54:18.012" v="47"/>
          <ac:picMkLst>
            <pc:docMk/>
            <pc:sldMk cId="1693527773" sldId="280"/>
            <ac:picMk id="3" creationId="{95A9B6BA-E3A0-0EDD-E008-D123A9E0AB88}"/>
          </ac:picMkLst>
        </pc:picChg>
        <pc:picChg chg="add del mod">
          <ac:chgData name="SUNHO IM" userId="S::u1526695@umail.utah.edu::2afdc9a3-72df-46a3-9cef-1343c3130943" providerId="AD" clId="Web-{932DC50A-4A9C-B199-8747-9DE65CED6AA8}" dt="2025-04-21T22:53:52.075" v="45"/>
          <ac:picMkLst>
            <pc:docMk/>
            <pc:sldMk cId="1693527773" sldId="280"/>
            <ac:picMk id="5" creationId="{84FF29B1-AB2A-68EB-0C73-5606EC2ECF9A}"/>
          </ac:picMkLst>
        </pc:picChg>
        <pc:picChg chg="add mod">
          <ac:chgData name="SUNHO IM" userId="S::u1526695@umail.utah.edu::2afdc9a3-72df-46a3-9cef-1343c3130943" providerId="AD" clId="Web-{932DC50A-4A9C-B199-8747-9DE65CED6AA8}" dt="2025-04-21T22:54:22.512" v="49" actId="1076"/>
          <ac:picMkLst>
            <pc:docMk/>
            <pc:sldMk cId="1693527773" sldId="280"/>
            <ac:picMk id="7" creationId="{43823170-979A-FE7B-0CCD-61F752371F26}"/>
          </ac:picMkLst>
        </pc:picChg>
      </pc:sldChg>
    </pc:docChg>
  </pc:docChgLst>
  <pc:docChgLst>
    <pc:chgData name="Joshua Kawasaki" userId="2ebbdb8e-b206-4415-9987-294b165c970b" providerId="ADAL" clId="{3418F45A-82AD-484E-8F0F-210D23C2099E}"/>
    <pc:docChg chg="undo custSel modSld">
      <pc:chgData name="Joshua Kawasaki" userId="2ebbdb8e-b206-4415-9987-294b165c970b" providerId="ADAL" clId="{3418F45A-82AD-484E-8F0F-210D23C2099E}" dt="2025-04-21T14:46:51.333" v="401" actId="20577"/>
      <pc:docMkLst>
        <pc:docMk/>
      </pc:docMkLst>
      <pc:sldChg chg="addSp modSp mod modNotesTx">
        <pc:chgData name="Joshua Kawasaki" userId="2ebbdb8e-b206-4415-9987-294b165c970b" providerId="ADAL" clId="{3418F45A-82AD-484E-8F0F-210D23C2099E}" dt="2025-04-21T14:46:51.333" v="401" actId="20577"/>
        <pc:sldMkLst>
          <pc:docMk/>
          <pc:sldMk cId="3328339818" sldId="274"/>
        </pc:sldMkLst>
        <pc:spChg chg="add mod">
          <ac:chgData name="Joshua Kawasaki" userId="2ebbdb8e-b206-4415-9987-294b165c970b" providerId="ADAL" clId="{3418F45A-82AD-484E-8F0F-210D23C2099E}" dt="2025-04-21T14:46:51.333" v="401" actId="20577"/>
          <ac:spMkLst>
            <pc:docMk/>
            <pc:sldMk cId="3328339818" sldId="274"/>
            <ac:spMk id="2" creationId="{DA4C02D6-F3A5-7492-9C67-7B921045D529}"/>
          </ac:spMkLst>
        </pc:spChg>
      </pc:sldChg>
    </pc:docChg>
  </pc:docChgLst>
  <pc:docChgLst>
    <pc:chgData name="L Weaver" userId="S::u1558626@umail.utah.edu::8cc02ccb-6895-4b84-ae27-6381f7dca3f7" providerId="AD" clId="Web-{67B4CF7C-158D-27A9-E1D8-F49D5115384D}"/>
    <pc:docChg chg="modSld">
      <pc:chgData name="L Weaver" userId="S::u1558626@umail.utah.edu::8cc02ccb-6895-4b84-ae27-6381f7dca3f7" providerId="AD" clId="Web-{67B4CF7C-158D-27A9-E1D8-F49D5115384D}" dt="2025-04-21T17:56:19.142" v="5" actId="20577"/>
      <pc:docMkLst>
        <pc:docMk/>
      </pc:docMkLst>
      <pc:sldChg chg="modSp">
        <pc:chgData name="L Weaver" userId="S::u1558626@umail.utah.edu::8cc02ccb-6895-4b84-ae27-6381f7dca3f7" providerId="AD" clId="Web-{67B4CF7C-158D-27A9-E1D8-F49D5115384D}" dt="2025-04-21T17:56:19.142" v="5" actId="20577"/>
        <pc:sldMkLst>
          <pc:docMk/>
          <pc:sldMk cId="1982371177" sldId="270"/>
        </pc:sldMkLst>
        <pc:spChg chg="mod">
          <ac:chgData name="L Weaver" userId="S::u1558626@umail.utah.edu::8cc02ccb-6895-4b84-ae27-6381f7dca3f7" providerId="AD" clId="Web-{67B4CF7C-158D-27A9-E1D8-F49D5115384D}" dt="2025-04-21T17:56:19.142" v="5" actId="20577"/>
          <ac:spMkLst>
            <pc:docMk/>
            <pc:sldMk cId="1982371177" sldId="270"/>
            <ac:spMk id="6" creationId="{4020485D-4341-DC88-7AEE-1BA24322A4D1}"/>
          </ac:spMkLst>
        </pc:spChg>
      </pc:sldChg>
    </pc:docChg>
  </pc:docChgLst>
  <pc:docChgLst>
    <pc:chgData name="Joshua Kawasaki" userId="2ebbdb8e-b206-4415-9987-294b165c970b" providerId="ADAL" clId="{15582FB9-AA6C-40A4-989C-ECAAC889903D}"/>
    <pc:docChg chg="undo custSel addSld delSld modSld sldOrd">
      <pc:chgData name="Joshua Kawasaki" userId="2ebbdb8e-b206-4415-9987-294b165c970b" providerId="ADAL" clId="{15582FB9-AA6C-40A4-989C-ECAAC889903D}" dt="2025-04-19T15:31:10.303" v="2184" actId="20577"/>
      <pc:docMkLst>
        <pc:docMk/>
      </pc:docMkLst>
      <pc:sldChg chg="modSp mod">
        <pc:chgData name="Joshua Kawasaki" userId="2ebbdb8e-b206-4415-9987-294b165c970b" providerId="ADAL" clId="{15582FB9-AA6C-40A4-989C-ECAAC889903D}" dt="2025-04-18T18:17:49.403" v="4" actId="1076"/>
        <pc:sldMkLst>
          <pc:docMk/>
          <pc:sldMk cId="1989931309" sldId="256"/>
        </pc:sldMkLst>
        <pc:spChg chg="mod">
          <ac:chgData name="Joshua Kawasaki" userId="2ebbdb8e-b206-4415-9987-294b165c970b" providerId="ADAL" clId="{15582FB9-AA6C-40A4-989C-ECAAC889903D}" dt="2025-04-18T18:17:49.403" v="4" actId="1076"/>
          <ac:spMkLst>
            <pc:docMk/>
            <pc:sldMk cId="1989931309" sldId="256"/>
            <ac:spMk id="4" creationId="{A1227901-5517-D0E2-661F-D206B577E0BF}"/>
          </ac:spMkLst>
        </pc:spChg>
      </pc:sldChg>
      <pc:sldChg chg="modNotesTx">
        <pc:chgData name="Joshua Kawasaki" userId="2ebbdb8e-b206-4415-9987-294b165c970b" providerId="ADAL" clId="{15582FB9-AA6C-40A4-989C-ECAAC889903D}" dt="2025-04-19T15:31:10.303" v="2184" actId="20577"/>
        <pc:sldMkLst>
          <pc:docMk/>
          <pc:sldMk cId="9348395" sldId="259"/>
        </pc:sldMkLst>
      </pc:sldChg>
      <pc:sldChg chg="modNotesTx">
        <pc:chgData name="Joshua Kawasaki" userId="2ebbdb8e-b206-4415-9987-294b165c970b" providerId="ADAL" clId="{15582FB9-AA6C-40A4-989C-ECAAC889903D}" dt="2025-04-19T15:30:08.983" v="2156" actId="20577"/>
        <pc:sldMkLst>
          <pc:docMk/>
          <pc:sldMk cId="552603997" sldId="260"/>
        </pc:sldMkLst>
      </pc:sldChg>
      <pc:sldChg chg="ord">
        <pc:chgData name="Joshua Kawasaki" userId="2ebbdb8e-b206-4415-9987-294b165c970b" providerId="ADAL" clId="{15582FB9-AA6C-40A4-989C-ECAAC889903D}" dt="2025-04-18T18:31:32.281" v="723"/>
        <pc:sldMkLst>
          <pc:docMk/>
          <pc:sldMk cId="3020517345" sldId="263"/>
        </pc:sldMkLst>
      </pc:sldChg>
      <pc:sldChg chg="ord">
        <pc:chgData name="Joshua Kawasaki" userId="2ebbdb8e-b206-4415-9987-294b165c970b" providerId="ADAL" clId="{15582FB9-AA6C-40A4-989C-ECAAC889903D}" dt="2025-04-18T18:27:29.663" v="683"/>
        <pc:sldMkLst>
          <pc:docMk/>
          <pc:sldMk cId="3582845079" sldId="265"/>
        </pc:sldMkLst>
      </pc:sldChg>
      <pc:sldChg chg="ord">
        <pc:chgData name="Joshua Kawasaki" userId="2ebbdb8e-b206-4415-9987-294b165c970b" providerId="ADAL" clId="{15582FB9-AA6C-40A4-989C-ECAAC889903D}" dt="2025-04-18T18:27:33.769" v="685"/>
        <pc:sldMkLst>
          <pc:docMk/>
          <pc:sldMk cId="2299627627" sldId="266"/>
        </pc:sldMkLst>
      </pc:sldChg>
      <pc:sldChg chg="modSp mod">
        <pc:chgData name="Joshua Kawasaki" userId="2ebbdb8e-b206-4415-9987-294b165c970b" providerId="ADAL" clId="{15582FB9-AA6C-40A4-989C-ECAAC889903D}" dt="2025-04-18T18:32:45.094" v="748" actId="20577"/>
        <pc:sldMkLst>
          <pc:docMk/>
          <pc:sldMk cId="2458323550" sldId="268"/>
        </pc:sldMkLst>
        <pc:spChg chg="mod">
          <ac:chgData name="Joshua Kawasaki" userId="2ebbdb8e-b206-4415-9987-294b165c970b" providerId="ADAL" clId="{15582FB9-AA6C-40A4-989C-ECAAC889903D}" dt="2025-04-18T18:32:45.094" v="748" actId="20577"/>
          <ac:spMkLst>
            <pc:docMk/>
            <pc:sldMk cId="2458323550" sldId="268"/>
            <ac:spMk id="3" creationId="{DA4DC9B0-9D88-7C84-E28B-651645F5EC93}"/>
          </ac:spMkLst>
        </pc:spChg>
      </pc:sldChg>
      <pc:sldChg chg="addSp delSp modSp add del mod ord modClrScheme chgLayout modNotesTx">
        <pc:chgData name="Joshua Kawasaki" userId="2ebbdb8e-b206-4415-9987-294b165c970b" providerId="ADAL" clId="{15582FB9-AA6C-40A4-989C-ECAAC889903D}" dt="2025-04-18T21:12:42.015" v="1481" actId="478"/>
        <pc:sldMkLst>
          <pc:docMk/>
          <pc:sldMk cId="1982371177" sldId="270"/>
        </pc:sldMkLst>
        <pc:spChg chg="del mod">
          <ac:chgData name="Joshua Kawasaki" userId="2ebbdb8e-b206-4415-9987-294b165c970b" providerId="ADAL" clId="{15582FB9-AA6C-40A4-989C-ECAAC889903D}" dt="2025-04-18T18:28:18.591" v="703"/>
          <ac:spMkLst>
            <pc:docMk/>
            <pc:sldMk cId="1982371177" sldId="270"/>
            <ac:spMk id="3" creationId="{D99B27E3-3558-6F1D-A707-4E7C78698B69}"/>
          </ac:spMkLst>
        </pc:spChg>
        <pc:spChg chg="del mod">
          <ac:chgData name="Joshua Kawasaki" userId="2ebbdb8e-b206-4415-9987-294b165c970b" providerId="ADAL" clId="{15582FB9-AA6C-40A4-989C-ECAAC889903D}" dt="2025-04-18T20:59:03.722" v="764" actId="478"/>
          <ac:spMkLst>
            <pc:docMk/>
            <pc:sldMk cId="1982371177" sldId="270"/>
            <ac:spMk id="4" creationId="{A1888F6D-E9A7-F6E9-BC3D-AD679714F620}"/>
          </ac:spMkLst>
        </pc:spChg>
        <pc:spChg chg="add mod ord">
          <ac:chgData name="Joshua Kawasaki" userId="2ebbdb8e-b206-4415-9987-294b165c970b" providerId="ADAL" clId="{15582FB9-AA6C-40A4-989C-ECAAC889903D}" dt="2025-04-18T21:00:23.971" v="791" actId="122"/>
          <ac:spMkLst>
            <pc:docMk/>
            <pc:sldMk cId="1982371177" sldId="270"/>
            <ac:spMk id="5" creationId="{4033B624-A78E-B0BA-FAE5-964B492794EA}"/>
          </ac:spMkLst>
        </pc:spChg>
        <pc:spChg chg="add mod ord">
          <ac:chgData name="Joshua Kawasaki" userId="2ebbdb8e-b206-4415-9987-294b165c970b" providerId="ADAL" clId="{15582FB9-AA6C-40A4-989C-ECAAC889903D}" dt="2025-04-18T21:09:38.091" v="1473" actId="12788"/>
          <ac:spMkLst>
            <pc:docMk/>
            <pc:sldMk cId="1982371177" sldId="270"/>
            <ac:spMk id="6" creationId="{4020485D-4341-DC88-7AEE-1BA24322A4D1}"/>
          </ac:spMkLst>
        </pc:spChg>
        <pc:spChg chg="add del mod ord">
          <ac:chgData name="Joshua Kawasaki" userId="2ebbdb8e-b206-4415-9987-294b165c970b" providerId="ADAL" clId="{15582FB9-AA6C-40A4-989C-ECAAC889903D}" dt="2025-04-18T21:00:13.972" v="771" actId="478"/>
          <ac:spMkLst>
            <pc:docMk/>
            <pc:sldMk cId="1982371177" sldId="270"/>
            <ac:spMk id="7" creationId="{B8D1B676-AB19-4EAD-A428-A186F96DE47C}"/>
          </ac:spMkLst>
        </pc:spChg>
        <pc:spChg chg="add del mod ord">
          <ac:chgData name="Joshua Kawasaki" userId="2ebbdb8e-b206-4415-9987-294b165c970b" providerId="ADAL" clId="{15582FB9-AA6C-40A4-989C-ECAAC889903D}" dt="2025-04-18T20:59:06.286" v="765" actId="478"/>
          <ac:spMkLst>
            <pc:docMk/>
            <pc:sldMk cId="1982371177" sldId="270"/>
            <ac:spMk id="8" creationId="{454AF07D-86C1-6236-1FBE-5D7C9010F464}"/>
          </ac:spMkLst>
        </pc:spChg>
        <pc:spChg chg="add del mod ord">
          <ac:chgData name="Joshua Kawasaki" userId="2ebbdb8e-b206-4415-9987-294b165c970b" providerId="ADAL" clId="{15582FB9-AA6C-40A4-989C-ECAAC889903D}" dt="2025-04-18T20:59:37.238" v="767" actId="478"/>
          <ac:spMkLst>
            <pc:docMk/>
            <pc:sldMk cId="1982371177" sldId="270"/>
            <ac:spMk id="9" creationId="{CDC46383-1574-A913-E858-F7855737D0AB}"/>
          </ac:spMkLst>
        </pc:spChg>
        <pc:spChg chg="add del mod ord">
          <ac:chgData name="Joshua Kawasaki" userId="2ebbdb8e-b206-4415-9987-294b165c970b" providerId="ADAL" clId="{15582FB9-AA6C-40A4-989C-ECAAC889903D}" dt="2025-04-18T21:12:42.015" v="1481" actId="478"/>
          <ac:spMkLst>
            <pc:docMk/>
            <pc:sldMk cId="1982371177" sldId="270"/>
            <ac:spMk id="10" creationId="{DBD7BAC5-5128-4F61-0D9D-AB8D10CB936C}"/>
          </ac:spMkLst>
        </pc:spChg>
        <pc:spChg chg="mod">
          <ac:chgData name="Joshua Kawasaki" userId="2ebbdb8e-b206-4415-9987-294b165c970b" providerId="ADAL" clId="{15582FB9-AA6C-40A4-989C-ECAAC889903D}" dt="2025-04-18T20:59:56.578" v="769" actId="1076"/>
          <ac:spMkLst>
            <pc:docMk/>
            <pc:sldMk cId="1982371177" sldId="270"/>
            <ac:spMk id="18" creationId="{05196FA5-ED29-5F1B-FDF9-2FBE46C17932}"/>
          </ac:spMkLst>
        </pc:spChg>
        <pc:spChg chg="del">
          <ac:chgData name="Joshua Kawasaki" userId="2ebbdb8e-b206-4415-9987-294b165c970b" providerId="ADAL" clId="{15582FB9-AA6C-40A4-989C-ECAAC889903D}" dt="2025-04-18T20:59:59.664" v="770" actId="478"/>
          <ac:spMkLst>
            <pc:docMk/>
            <pc:sldMk cId="1982371177" sldId="270"/>
            <ac:spMk id="19" creationId="{9D7CD4F0-7EAF-CD81-5AAF-02C5DA0C6F5C}"/>
          </ac:spMkLst>
        </pc:spChg>
        <pc:picChg chg="del">
          <ac:chgData name="Joshua Kawasaki" userId="2ebbdb8e-b206-4415-9987-294b165c970b" providerId="ADAL" clId="{15582FB9-AA6C-40A4-989C-ECAAC889903D}" dt="2025-04-18T20:59:49.711" v="768" actId="478"/>
          <ac:picMkLst>
            <pc:docMk/>
            <pc:sldMk cId="1982371177" sldId="270"/>
            <ac:picMk id="2" creationId="{A270C46A-C6CC-2EA5-BE46-80C9F9B486EC}"/>
          </ac:picMkLst>
        </pc:picChg>
      </pc:sldChg>
      <pc:sldChg chg="addSp delSp modSp add mod modNotesTx">
        <pc:chgData name="Joshua Kawasaki" userId="2ebbdb8e-b206-4415-9987-294b165c970b" providerId="ADAL" clId="{15582FB9-AA6C-40A4-989C-ECAAC889903D}" dt="2025-04-18T22:55:15.201" v="2060" actId="208"/>
        <pc:sldMkLst>
          <pc:docMk/>
          <pc:sldMk cId="1405886878" sldId="271"/>
        </pc:sldMkLst>
        <pc:spChg chg="mod">
          <ac:chgData name="Joshua Kawasaki" userId="2ebbdb8e-b206-4415-9987-294b165c970b" providerId="ADAL" clId="{15582FB9-AA6C-40A4-989C-ECAAC889903D}" dt="2025-04-18T18:30:16.143" v="717" actId="20577"/>
          <ac:spMkLst>
            <pc:docMk/>
            <pc:sldMk cId="1405886878" sldId="271"/>
            <ac:spMk id="4" creationId="{86654D7A-8608-75E1-C7C2-F67069CA1612}"/>
          </ac:spMkLst>
        </pc:spChg>
        <pc:spChg chg="del">
          <ac:chgData name="Joshua Kawasaki" userId="2ebbdb8e-b206-4415-9987-294b165c970b" providerId="ADAL" clId="{15582FB9-AA6C-40A4-989C-ECAAC889903D}" dt="2025-04-18T18:30:40.353" v="719" actId="478"/>
          <ac:spMkLst>
            <pc:docMk/>
            <pc:sldMk cId="1405886878" sldId="271"/>
            <ac:spMk id="23" creationId="{4FA7434D-0366-9AD7-0CC9-A7DD4130F0BB}"/>
          </ac:spMkLst>
        </pc:spChg>
        <pc:spChg chg="del">
          <ac:chgData name="Joshua Kawasaki" userId="2ebbdb8e-b206-4415-9987-294b165c970b" providerId="ADAL" clId="{15582FB9-AA6C-40A4-989C-ECAAC889903D}" dt="2025-04-18T18:30:40.353" v="719" actId="478"/>
          <ac:spMkLst>
            <pc:docMk/>
            <pc:sldMk cId="1405886878" sldId="271"/>
            <ac:spMk id="27" creationId="{F60290AF-057B-BE3A-E22B-117B8699CCED}"/>
          </ac:spMkLst>
        </pc:spChg>
        <pc:grpChg chg="del">
          <ac:chgData name="Joshua Kawasaki" userId="2ebbdb8e-b206-4415-9987-294b165c970b" providerId="ADAL" clId="{15582FB9-AA6C-40A4-989C-ECAAC889903D}" dt="2025-04-18T18:30:29.467" v="718" actId="478"/>
          <ac:grpSpMkLst>
            <pc:docMk/>
            <pc:sldMk cId="1405886878" sldId="271"/>
            <ac:grpSpMk id="12" creationId="{64861A7D-457D-9376-5499-59655BA5E2BE}"/>
          </ac:grpSpMkLst>
        </pc:grpChg>
        <pc:grpChg chg="del">
          <ac:chgData name="Joshua Kawasaki" userId="2ebbdb8e-b206-4415-9987-294b165c970b" providerId="ADAL" clId="{15582FB9-AA6C-40A4-989C-ECAAC889903D}" dt="2025-04-18T18:30:29.467" v="718" actId="478"/>
          <ac:grpSpMkLst>
            <pc:docMk/>
            <pc:sldMk cId="1405886878" sldId="271"/>
            <ac:grpSpMk id="25" creationId="{ADFD0121-0636-7DF3-D594-09E878B5067F}"/>
          </ac:grpSpMkLst>
        </pc:grpChg>
        <pc:grpChg chg="del">
          <ac:chgData name="Joshua Kawasaki" userId="2ebbdb8e-b206-4415-9987-294b165c970b" providerId="ADAL" clId="{15582FB9-AA6C-40A4-989C-ECAAC889903D}" dt="2025-04-18T18:30:29.467" v="718" actId="478"/>
          <ac:grpSpMkLst>
            <pc:docMk/>
            <pc:sldMk cId="1405886878" sldId="271"/>
            <ac:grpSpMk id="45" creationId="{7B5E1470-A219-CBE6-FA1D-0F5E86021FC9}"/>
          </ac:grpSpMkLst>
        </pc:grpChg>
        <pc:grpChg chg="del">
          <ac:chgData name="Joshua Kawasaki" userId="2ebbdb8e-b206-4415-9987-294b165c970b" providerId="ADAL" clId="{15582FB9-AA6C-40A4-989C-ECAAC889903D}" dt="2025-04-18T18:30:29.467" v="718" actId="478"/>
          <ac:grpSpMkLst>
            <pc:docMk/>
            <pc:sldMk cId="1405886878" sldId="271"/>
            <ac:grpSpMk id="53" creationId="{576FDD3A-B5BD-8AAE-103D-9BE3D4A557B3}"/>
          </ac:grpSpMkLst>
        </pc:grpChg>
        <pc:grpChg chg="del">
          <ac:chgData name="Joshua Kawasaki" userId="2ebbdb8e-b206-4415-9987-294b165c970b" providerId="ADAL" clId="{15582FB9-AA6C-40A4-989C-ECAAC889903D}" dt="2025-04-18T18:30:29.467" v="718" actId="478"/>
          <ac:grpSpMkLst>
            <pc:docMk/>
            <pc:sldMk cId="1405886878" sldId="271"/>
            <ac:grpSpMk id="124" creationId="{6022246E-FBCC-FDC4-73B5-5808A86C960A}"/>
          </ac:grpSpMkLst>
        </pc:grpChg>
        <pc:picChg chg="del">
          <ac:chgData name="Joshua Kawasaki" userId="2ebbdb8e-b206-4415-9987-294b165c970b" providerId="ADAL" clId="{15582FB9-AA6C-40A4-989C-ECAAC889903D}" dt="2025-04-18T18:30:29.467" v="718" actId="478"/>
          <ac:picMkLst>
            <pc:docMk/>
            <pc:sldMk cId="1405886878" sldId="271"/>
            <ac:picMk id="22" creationId="{964E5E8A-548B-FEDA-FC4D-0A1A1B82C84B}"/>
          </ac:picMkLst>
        </pc:picChg>
        <pc:picChg chg="add mod">
          <ac:chgData name="Joshua Kawasaki" userId="2ebbdb8e-b206-4415-9987-294b165c970b" providerId="ADAL" clId="{15582FB9-AA6C-40A4-989C-ECAAC889903D}" dt="2025-04-18T22:55:15.201" v="2060" actId="208"/>
          <ac:picMkLst>
            <pc:docMk/>
            <pc:sldMk cId="1405886878" sldId="271"/>
            <ac:picMk id="1026" creationId="{3B5B312D-1817-BABA-7C0C-CFF60D39C372}"/>
          </ac:picMkLst>
        </pc:picChg>
        <pc:cxnChg chg="mod">
          <ac:chgData name="Joshua Kawasaki" userId="2ebbdb8e-b206-4415-9987-294b165c970b" providerId="ADAL" clId="{15582FB9-AA6C-40A4-989C-ECAAC889903D}" dt="2025-04-18T18:30:29.467" v="718" actId="478"/>
          <ac:cxnSpMkLst>
            <pc:docMk/>
            <pc:sldMk cId="1405886878" sldId="271"/>
            <ac:cxnSpMk id="100" creationId="{3535C863-B67B-F2C6-3696-BAD265D1390D}"/>
          </ac:cxnSpMkLst>
        </pc:cxnChg>
      </pc:sldChg>
      <pc:sldChg chg="modSp add mod modNotesTx">
        <pc:chgData name="Joshua Kawasaki" userId="2ebbdb8e-b206-4415-9987-294b165c970b" providerId="ADAL" clId="{15582FB9-AA6C-40A4-989C-ECAAC889903D}" dt="2025-04-18T21:12:01.843" v="1479" actId="20577"/>
        <pc:sldMkLst>
          <pc:docMk/>
          <pc:sldMk cId="832558729" sldId="272"/>
        </pc:sldMkLst>
        <pc:spChg chg="mod">
          <ac:chgData name="Joshua Kawasaki" userId="2ebbdb8e-b206-4415-9987-294b165c970b" providerId="ADAL" clId="{15582FB9-AA6C-40A4-989C-ECAAC889903D}" dt="2025-04-18T19:54:41.867" v="761" actId="20577"/>
          <ac:spMkLst>
            <pc:docMk/>
            <pc:sldMk cId="832558729" sldId="272"/>
            <ac:spMk id="4" creationId="{08D94C4E-4855-2010-F3A4-8D5FC37F538D}"/>
          </ac:spMkLst>
        </pc:spChg>
      </pc:sldChg>
      <pc:sldChg chg="addSp delSp modSp add mod modNotesTx">
        <pc:chgData name="Joshua Kawasaki" userId="2ebbdb8e-b206-4415-9987-294b165c970b" providerId="ADAL" clId="{15582FB9-AA6C-40A4-989C-ECAAC889903D}" dt="2025-04-18T22:55:19.152" v="2062" actId="208"/>
        <pc:sldMkLst>
          <pc:docMk/>
          <pc:sldMk cId="1201940383" sldId="273"/>
        </pc:sldMkLst>
        <pc:picChg chg="add mod">
          <ac:chgData name="Joshua Kawasaki" userId="2ebbdb8e-b206-4415-9987-294b165c970b" providerId="ADAL" clId="{15582FB9-AA6C-40A4-989C-ECAAC889903D}" dt="2025-04-18T22:55:17.945" v="2061" actId="208"/>
          <ac:picMkLst>
            <pc:docMk/>
            <pc:sldMk cId="1201940383" sldId="273"/>
            <ac:picMk id="3" creationId="{35468F44-83D8-36B8-5508-D3847C896296}"/>
          </ac:picMkLst>
        </pc:picChg>
        <pc:picChg chg="add mod">
          <ac:chgData name="Joshua Kawasaki" userId="2ebbdb8e-b206-4415-9987-294b165c970b" providerId="ADAL" clId="{15582FB9-AA6C-40A4-989C-ECAAC889903D}" dt="2025-04-18T22:55:19.152" v="2062" actId="208"/>
          <ac:picMkLst>
            <pc:docMk/>
            <pc:sldMk cId="1201940383" sldId="273"/>
            <ac:picMk id="6" creationId="{26D216E0-9BD2-C95E-D95C-06A664F3F511}"/>
          </ac:picMkLst>
        </pc:picChg>
        <pc:picChg chg="add del mod">
          <ac:chgData name="Joshua Kawasaki" userId="2ebbdb8e-b206-4415-9987-294b165c970b" providerId="ADAL" clId="{15582FB9-AA6C-40A4-989C-ECAAC889903D}" dt="2025-04-18T22:26:40.308" v="1516" actId="1076"/>
          <ac:picMkLst>
            <pc:docMk/>
            <pc:sldMk cId="1201940383" sldId="273"/>
            <ac:picMk id="2050" creationId="{AB5895F5-5DC3-AFBD-3007-0BC12B0C8E27}"/>
          </ac:picMkLst>
        </pc:picChg>
      </pc:sldChg>
      <pc:sldChg chg="new del">
        <pc:chgData name="Joshua Kawasaki" userId="2ebbdb8e-b206-4415-9987-294b165c970b" providerId="ADAL" clId="{15582FB9-AA6C-40A4-989C-ECAAC889903D}" dt="2025-04-18T21:02:50.002" v="918" actId="680"/>
        <pc:sldMkLst>
          <pc:docMk/>
          <pc:sldMk cId="1570607407" sldId="273"/>
        </pc:sldMkLst>
      </pc:sldChg>
      <pc:sldChg chg="addSp delSp modSp add mod ord modNotesTx">
        <pc:chgData name="Joshua Kawasaki" userId="2ebbdb8e-b206-4415-9987-294b165c970b" providerId="ADAL" clId="{15582FB9-AA6C-40A4-989C-ECAAC889903D}" dt="2025-04-19T15:04:46.395" v="2063" actId="20577"/>
        <pc:sldMkLst>
          <pc:docMk/>
          <pc:sldMk cId="3328339818" sldId="274"/>
        </pc:sldMkLst>
        <pc:picChg chg="add mod">
          <ac:chgData name="Joshua Kawasaki" userId="2ebbdb8e-b206-4415-9987-294b165c970b" providerId="ADAL" clId="{15582FB9-AA6C-40A4-989C-ECAAC889903D}" dt="2025-04-18T22:55:12.314" v="2059" actId="208"/>
          <ac:picMkLst>
            <pc:docMk/>
            <pc:sldMk cId="3328339818" sldId="274"/>
            <ac:picMk id="3" creationId="{D9E68F3E-849D-301A-81D8-55C8945F6296}"/>
          </ac:picMkLst>
        </pc:picChg>
        <pc:picChg chg="del">
          <ac:chgData name="Joshua Kawasaki" userId="2ebbdb8e-b206-4415-9987-294b165c970b" providerId="ADAL" clId="{15582FB9-AA6C-40A4-989C-ECAAC889903D}" dt="2025-04-18T22:35:50.608" v="1702" actId="478"/>
          <ac:picMkLst>
            <pc:docMk/>
            <pc:sldMk cId="3328339818" sldId="274"/>
            <ac:picMk id="1026" creationId="{66DD0963-87F4-8985-9D4C-2C3762C4D629}"/>
          </ac:picMkLst>
        </pc:picChg>
      </pc:sldChg>
      <pc:sldChg chg="addSp delSp modSp add mod modNotesTx">
        <pc:chgData name="Joshua Kawasaki" userId="2ebbdb8e-b206-4415-9987-294b165c970b" providerId="ADAL" clId="{15582FB9-AA6C-40A4-989C-ECAAC889903D}" dt="2025-04-18T22:52:25.593" v="2055" actId="20577"/>
        <pc:sldMkLst>
          <pc:docMk/>
          <pc:sldMk cId="1317766393" sldId="275"/>
        </pc:sldMkLst>
        <pc:spChg chg="add del mod">
          <ac:chgData name="Joshua Kawasaki" userId="2ebbdb8e-b206-4415-9987-294b165c970b" providerId="ADAL" clId="{15582FB9-AA6C-40A4-989C-ECAAC889903D}" dt="2025-04-18T22:40:57.760" v="1815"/>
          <ac:spMkLst>
            <pc:docMk/>
            <pc:sldMk cId="1317766393" sldId="275"/>
            <ac:spMk id="9" creationId="{FB44AA25-219E-EF51-1BA1-72520FA1C69F}"/>
          </ac:spMkLst>
        </pc:spChg>
        <pc:spChg chg="add mod">
          <ac:chgData name="Joshua Kawasaki" userId="2ebbdb8e-b206-4415-9987-294b165c970b" providerId="ADAL" clId="{15582FB9-AA6C-40A4-989C-ECAAC889903D}" dt="2025-04-18T22:49:13.753" v="2052" actId="1076"/>
          <ac:spMkLst>
            <pc:docMk/>
            <pc:sldMk cId="1317766393" sldId="275"/>
            <ac:spMk id="10" creationId="{B61947E9-D09C-6836-2A67-2ECE2BB0E03B}"/>
          </ac:spMkLst>
        </pc:spChg>
        <pc:picChg chg="del">
          <ac:chgData name="Joshua Kawasaki" userId="2ebbdb8e-b206-4415-9987-294b165c970b" providerId="ADAL" clId="{15582FB9-AA6C-40A4-989C-ECAAC889903D}" dt="2025-04-18T22:39:17.727" v="1797" actId="478"/>
          <ac:picMkLst>
            <pc:docMk/>
            <pc:sldMk cId="1317766393" sldId="275"/>
            <ac:picMk id="3" creationId="{3C2E9446-6E9A-4ACB-98C5-BF650C9B83F5}"/>
          </ac:picMkLst>
        </pc:picChg>
        <pc:picChg chg="add mod">
          <ac:chgData name="Joshua Kawasaki" userId="2ebbdb8e-b206-4415-9987-294b165c970b" providerId="ADAL" clId="{15582FB9-AA6C-40A4-989C-ECAAC889903D}" dt="2025-04-18T22:40:23.439" v="1811" actId="1076"/>
          <ac:picMkLst>
            <pc:docMk/>
            <pc:sldMk cId="1317766393" sldId="275"/>
            <ac:picMk id="5" creationId="{1E605559-C39F-05E6-3E21-5038F98ABCCC}"/>
          </ac:picMkLst>
        </pc:picChg>
        <pc:picChg chg="del">
          <ac:chgData name="Joshua Kawasaki" userId="2ebbdb8e-b206-4415-9987-294b165c970b" providerId="ADAL" clId="{15582FB9-AA6C-40A4-989C-ECAAC889903D}" dt="2025-04-18T22:39:18.312" v="1798" actId="478"/>
          <ac:picMkLst>
            <pc:docMk/>
            <pc:sldMk cId="1317766393" sldId="275"/>
            <ac:picMk id="6" creationId="{A480CBD7-164B-F315-0997-AB9F9380F2C3}"/>
          </ac:picMkLst>
        </pc:picChg>
        <pc:picChg chg="add mod">
          <ac:chgData name="Joshua Kawasaki" userId="2ebbdb8e-b206-4415-9987-294b165c970b" providerId="ADAL" clId="{15582FB9-AA6C-40A4-989C-ECAAC889903D}" dt="2025-04-18T22:39:59.249" v="1808" actId="208"/>
          <ac:picMkLst>
            <pc:docMk/>
            <pc:sldMk cId="1317766393" sldId="275"/>
            <ac:picMk id="8" creationId="{D8083B7B-AE67-342D-CDC4-813615D0E0BB}"/>
          </ac:picMkLst>
        </pc:picChg>
        <pc:picChg chg="add mod modCrop">
          <ac:chgData name="Joshua Kawasaki" userId="2ebbdb8e-b206-4415-9987-294b165c970b" providerId="ADAL" clId="{15582FB9-AA6C-40A4-989C-ECAAC889903D}" dt="2025-04-18T22:49:16.573" v="2053" actId="1076"/>
          <ac:picMkLst>
            <pc:docMk/>
            <pc:sldMk cId="1317766393" sldId="275"/>
            <ac:picMk id="21" creationId="{93EA9FF1-EE71-C421-C9CB-3C4256BE2791}"/>
          </ac:picMkLst>
        </pc:picChg>
        <pc:cxnChg chg="add del mod">
          <ac:chgData name="Joshua Kawasaki" userId="2ebbdb8e-b206-4415-9987-294b165c970b" providerId="ADAL" clId="{15582FB9-AA6C-40A4-989C-ECAAC889903D}" dt="2025-04-18T22:44:07.531" v="2014" actId="478"/>
          <ac:cxnSpMkLst>
            <pc:docMk/>
            <pc:sldMk cId="1317766393" sldId="275"/>
            <ac:cxnSpMk id="12" creationId="{592AFD02-EC23-8608-9807-76EF614FF847}"/>
          </ac:cxnSpMkLst>
        </pc:cxnChg>
        <pc:cxnChg chg="add mod ord">
          <ac:chgData name="Joshua Kawasaki" userId="2ebbdb8e-b206-4415-9987-294b165c970b" providerId="ADAL" clId="{15582FB9-AA6C-40A4-989C-ECAAC889903D}" dt="2025-04-18T22:49:19.696" v="2054" actId="166"/>
          <ac:cxnSpMkLst>
            <pc:docMk/>
            <pc:sldMk cId="1317766393" sldId="275"/>
            <ac:cxnSpMk id="19" creationId="{33AE936A-8C1E-3C57-7DAB-950F0BA370BE}"/>
          </ac:cxnSpMkLst>
        </pc:cxnChg>
      </pc:sldChg>
    </pc:docChg>
  </pc:docChgLst>
  <pc:docChgLst>
    <pc:chgData name="SUNHO IM" userId="S::u1526695@umail.utah.edu::2afdc9a3-72df-46a3-9cef-1343c3130943" providerId="AD" clId="Web-{BA79FAD7-C939-7970-3BF0-C06ABB4083E9}"/>
    <pc:docChg chg="modSld">
      <pc:chgData name="SUNHO IM" userId="S::u1526695@umail.utah.edu::2afdc9a3-72df-46a3-9cef-1343c3130943" providerId="AD" clId="Web-{BA79FAD7-C939-7970-3BF0-C06ABB4083E9}" dt="2025-04-21T16:08:30.943" v="252" actId="1076"/>
      <pc:docMkLst>
        <pc:docMk/>
      </pc:docMkLst>
      <pc:sldChg chg="addSp delSp modSp">
        <pc:chgData name="SUNHO IM" userId="S::u1526695@umail.utah.edu::2afdc9a3-72df-46a3-9cef-1343c3130943" providerId="AD" clId="Web-{BA79FAD7-C939-7970-3BF0-C06ABB4083E9}" dt="2025-04-21T16:03:59.848" v="136" actId="1076"/>
        <pc:sldMkLst>
          <pc:docMk/>
          <pc:sldMk cId="1405886878" sldId="271"/>
        </pc:sldMkLst>
        <pc:spChg chg="add del mod">
          <ac:chgData name="SUNHO IM" userId="S::u1526695@umail.utah.edu::2afdc9a3-72df-46a3-9cef-1343c3130943" providerId="AD" clId="Web-{BA79FAD7-C939-7970-3BF0-C06ABB4083E9}" dt="2025-04-21T15:53:49.220" v="5"/>
          <ac:spMkLst>
            <pc:docMk/>
            <pc:sldMk cId="1405886878" sldId="271"/>
            <ac:spMk id="2" creationId="{D0B17801-A84D-1FB9-7832-4F8E7C1D2948}"/>
          </ac:spMkLst>
        </pc:spChg>
        <pc:spChg chg="add mod">
          <ac:chgData name="SUNHO IM" userId="S::u1526695@umail.utah.edu::2afdc9a3-72df-46a3-9cef-1343c3130943" providerId="AD" clId="Web-{BA79FAD7-C939-7970-3BF0-C06ABB4083E9}" dt="2025-04-21T16:01:40.879" v="102" actId="1076"/>
          <ac:spMkLst>
            <pc:docMk/>
            <pc:sldMk cId="1405886878" sldId="271"/>
            <ac:spMk id="3" creationId="{39249EE1-2743-EC6C-8A03-8386E8ECF08D}"/>
          </ac:spMkLst>
        </pc:spChg>
        <pc:spChg chg="add mod">
          <ac:chgData name="SUNHO IM" userId="S::u1526695@umail.utah.edu::2afdc9a3-72df-46a3-9cef-1343c3130943" providerId="AD" clId="Web-{BA79FAD7-C939-7970-3BF0-C06ABB4083E9}" dt="2025-04-21T16:02:08.910" v="110" actId="1076"/>
          <ac:spMkLst>
            <pc:docMk/>
            <pc:sldMk cId="1405886878" sldId="271"/>
            <ac:spMk id="5" creationId="{6DB69F3E-A9AB-0F3D-C5DE-6CF1CF6CFDC4}"/>
          </ac:spMkLst>
        </pc:spChg>
        <pc:spChg chg="add mod">
          <ac:chgData name="SUNHO IM" userId="S::u1526695@umail.utah.edu::2afdc9a3-72df-46a3-9cef-1343c3130943" providerId="AD" clId="Web-{BA79FAD7-C939-7970-3BF0-C06ABB4083E9}" dt="2025-04-21T16:03:59.848" v="136" actId="1076"/>
          <ac:spMkLst>
            <pc:docMk/>
            <pc:sldMk cId="1405886878" sldId="271"/>
            <ac:spMk id="6" creationId="{FAA51A35-C382-353A-1626-F6F389AC79ED}"/>
          </ac:spMkLst>
        </pc:spChg>
        <pc:spChg chg="add mod">
          <ac:chgData name="SUNHO IM" userId="S::u1526695@umail.utah.edu::2afdc9a3-72df-46a3-9cef-1343c3130943" providerId="AD" clId="Web-{BA79FAD7-C939-7970-3BF0-C06ABB4083E9}" dt="2025-04-21T16:01:46.785" v="103" actId="1076"/>
          <ac:spMkLst>
            <pc:docMk/>
            <pc:sldMk cId="1405886878" sldId="271"/>
            <ac:spMk id="7" creationId="{29A91393-6ECD-3492-AEE5-E1D9A4828AC8}"/>
          </ac:spMkLst>
        </pc:spChg>
        <pc:spChg chg="add mod">
          <ac:chgData name="SUNHO IM" userId="S::u1526695@umail.utah.edu::2afdc9a3-72df-46a3-9cef-1343c3130943" providerId="AD" clId="Web-{BA79FAD7-C939-7970-3BF0-C06ABB4083E9}" dt="2025-04-21T16:02:16.160" v="111" actId="1076"/>
          <ac:spMkLst>
            <pc:docMk/>
            <pc:sldMk cId="1405886878" sldId="271"/>
            <ac:spMk id="8" creationId="{F5BC871C-6ADA-931D-FAAB-6E2F7B7D7E9F}"/>
          </ac:spMkLst>
        </pc:spChg>
        <pc:spChg chg="add mod">
          <ac:chgData name="SUNHO IM" userId="S::u1526695@umail.utah.edu::2afdc9a3-72df-46a3-9cef-1343c3130943" providerId="AD" clId="Web-{BA79FAD7-C939-7970-3BF0-C06ABB4083E9}" dt="2025-04-21T16:03:02.489" v="121" actId="1076"/>
          <ac:spMkLst>
            <pc:docMk/>
            <pc:sldMk cId="1405886878" sldId="271"/>
            <ac:spMk id="9" creationId="{9D2DEBF6-7F45-918A-F13D-D9776BC0711B}"/>
          </ac:spMkLst>
        </pc:spChg>
      </pc:sldChg>
      <pc:sldChg chg="addSp delSp modSp">
        <pc:chgData name="SUNHO IM" userId="S::u1526695@umail.utah.edu::2afdc9a3-72df-46a3-9cef-1343c3130943" providerId="AD" clId="Web-{BA79FAD7-C939-7970-3BF0-C06ABB4083E9}" dt="2025-04-21T16:08:30.943" v="252" actId="1076"/>
        <pc:sldMkLst>
          <pc:docMk/>
          <pc:sldMk cId="1201940383" sldId="273"/>
        </pc:sldMkLst>
        <pc:spChg chg="add del">
          <ac:chgData name="SUNHO IM" userId="S::u1526695@umail.utah.edu::2afdc9a3-72df-46a3-9cef-1343c3130943" providerId="AD" clId="Web-{BA79FAD7-C939-7970-3BF0-C06ABB4083E9}" dt="2025-04-21T16:03:26.817" v="134"/>
          <ac:spMkLst>
            <pc:docMk/>
            <pc:sldMk cId="1201940383" sldId="273"/>
            <ac:spMk id="8" creationId="{C8AC08F4-3E2C-30C2-5D54-8477C6313D5C}"/>
          </ac:spMkLst>
        </pc:spChg>
        <pc:spChg chg="add del">
          <ac:chgData name="SUNHO IM" userId="S::u1526695@umail.utah.edu::2afdc9a3-72df-46a3-9cef-1343c3130943" providerId="AD" clId="Web-{BA79FAD7-C939-7970-3BF0-C06ABB4083E9}" dt="2025-04-21T16:03:26.817" v="133"/>
          <ac:spMkLst>
            <pc:docMk/>
            <pc:sldMk cId="1201940383" sldId="273"/>
            <ac:spMk id="10" creationId="{01C6A1D8-AD2C-0819-AAAA-6C6017B09F95}"/>
          </ac:spMkLst>
        </pc:spChg>
        <pc:spChg chg="add del">
          <ac:chgData name="SUNHO IM" userId="S::u1526695@umail.utah.edu::2afdc9a3-72df-46a3-9cef-1343c3130943" providerId="AD" clId="Web-{BA79FAD7-C939-7970-3BF0-C06ABB4083E9}" dt="2025-04-21T16:03:26.817" v="132"/>
          <ac:spMkLst>
            <pc:docMk/>
            <pc:sldMk cId="1201940383" sldId="273"/>
            <ac:spMk id="12" creationId="{884C976F-9A7F-0A95-1AA0-51859641C60D}"/>
          </ac:spMkLst>
        </pc:spChg>
        <pc:spChg chg="add del">
          <ac:chgData name="SUNHO IM" userId="S::u1526695@umail.utah.edu::2afdc9a3-72df-46a3-9cef-1343c3130943" providerId="AD" clId="Web-{BA79FAD7-C939-7970-3BF0-C06ABB4083E9}" dt="2025-04-21T16:03:26.817" v="131"/>
          <ac:spMkLst>
            <pc:docMk/>
            <pc:sldMk cId="1201940383" sldId="273"/>
            <ac:spMk id="19" creationId="{D02FF23C-52F1-28B3-9483-FD83D7708677}"/>
          </ac:spMkLst>
        </pc:spChg>
        <pc:spChg chg="add del">
          <ac:chgData name="SUNHO IM" userId="S::u1526695@umail.utah.edu::2afdc9a3-72df-46a3-9cef-1343c3130943" providerId="AD" clId="Web-{BA79FAD7-C939-7970-3BF0-C06ABB4083E9}" dt="2025-04-21T16:03:26.817" v="130"/>
          <ac:spMkLst>
            <pc:docMk/>
            <pc:sldMk cId="1201940383" sldId="273"/>
            <ac:spMk id="21" creationId="{A65DB4C0-9AAB-5B45-7AE3-F9F1D7A56CD8}"/>
          </ac:spMkLst>
        </pc:spChg>
        <pc:spChg chg="add del">
          <ac:chgData name="SUNHO IM" userId="S::u1526695@umail.utah.edu::2afdc9a3-72df-46a3-9cef-1343c3130943" providerId="AD" clId="Web-{BA79FAD7-C939-7970-3BF0-C06ABB4083E9}" dt="2025-04-21T16:03:26.817" v="129"/>
          <ac:spMkLst>
            <pc:docMk/>
            <pc:sldMk cId="1201940383" sldId="273"/>
            <ac:spMk id="23" creationId="{165F1A2A-EFC3-A2ED-B6AE-AA2CBFB4F05E}"/>
          </ac:spMkLst>
        </pc:spChg>
        <pc:spChg chg="add mod">
          <ac:chgData name="SUNHO IM" userId="S::u1526695@umail.utah.edu::2afdc9a3-72df-46a3-9cef-1343c3130943" providerId="AD" clId="Web-{BA79FAD7-C939-7970-3BF0-C06ABB4083E9}" dt="2025-04-21T16:05:51.114" v="166" actId="1076"/>
          <ac:spMkLst>
            <pc:docMk/>
            <pc:sldMk cId="1201940383" sldId="273"/>
            <ac:spMk id="25" creationId="{BA5A9358-384D-EB55-F625-9495D7D7D128}"/>
          </ac:spMkLst>
        </pc:spChg>
        <pc:spChg chg="add mod">
          <ac:chgData name="SUNHO IM" userId="S::u1526695@umail.utah.edu::2afdc9a3-72df-46a3-9cef-1343c3130943" providerId="AD" clId="Web-{BA79FAD7-C939-7970-3BF0-C06ABB4083E9}" dt="2025-04-21T16:06:52.896" v="185" actId="20577"/>
          <ac:spMkLst>
            <pc:docMk/>
            <pc:sldMk cId="1201940383" sldId="273"/>
            <ac:spMk id="27" creationId="{74D43607-ECAB-5AEB-0BD7-4DE3FCE3B53F}"/>
          </ac:spMkLst>
        </pc:spChg>
        <pc:spChg chg="add mod">
          <ac:chgData name="SUNHO IM" userId="S::u1526695@umail.utah.edu::2afdc9a3-72df-46a3-9cef-1343c3130943" providerId="AD" clId="Web-{BA79FAD7-C939-7970-3BF0-C06ABB4083E9}" dt="2025-04-21T16:06:28.255" v="179" actId="1076"/>
          <ac:spMkLst>
            <pc:docMk/>
            <pc:sldMk cId="1201940383" sldId="273"/>
            <ac:spMk id="29" creationId="{39FED516-FECF-04DB-107F-7129650F43B1}"/>
          </ac:spMkLst>
        </pc:spChg>
        <pc:spChg chg="add mod">
          <ac:chgData name="SUNHO IM" userId="S::u1526695@umail.utah.edu::2afdc9a3-72df-46a3-9cef-1343c3130943" providerId="AD" clId="Web-{BA79FAD7-C939-7970-3BF0-C06ABB4083E9}" dt="2025-04-21T16:06:15.286" v="177" actId="1076"/>
          <ac:spMkLst>
            <pc:docMk/>
            <pc:sldMk cId="1201940383" sldId="273"/>
            <ac:spMk id="31" creationId="{5B9C9342-1E03-1243-DDC3-C04BD33D7A3F}"/>
          </ac:spMkLst>
        </pc:spChg>
        <pc:spChg chg="add mod">
          <ac:chgData name="SUNHO IM" userId="S::u1526695@umail.utah.edu::2afdc9a3-72df-46a3-9cef-1343c3130943" providerId="AD" clId="Web-{BA79FAD7-C939-7970-3BF0-C06ABB4083E9}" dt="2025-04-21T16:04:49.067" v="147" actId="1076"/>
          <ac:spMkLst>
            <pc:docMk/>
            <pc:sldMk cId="1201940383" sldId="273"/>
            <ac:spMk id="33" creationId="{ED4291D1-ECDF-0AF4-67A8-F0DA926A1E15}"/>
          </ac:spMkLst>
        </pc:spChg>
        <pc:spChg chg="add mod">
          <ac:chgData name="SUNHO IM" userId="S::u1526695@umail.utah.edu::2afdc9a3-72df-46a3-9cef-1343c3130943" providerId="AD" clId="Web-{BA79FAD7-C939-7970-3BF0-C06ABB4083E9}" dt="2025-04-21T16:07:16.787" v="192" actId="1076"/>
          <ac:spMkLst>
            <pc:docMk/>
            <pc:sldMk cId="1201940383" sldId="273"/>
            <ac:spMk id="35" creationId="{4AC5312B-7061-9352-61BE-1CBE800E30A0}"/>
          </ac:spMkLst>
        </pc:spChg>
        <pc:spChg chg="add mod">
          <ac:chgData name="SUNHO IM" userId="S::u1526695@umail.utah.edu::2afdc9a3-72df-46a3-9cef-1343c3130943" providerId="AD" clId="Web-{BA79FAD7-C939-7970-3BF0-C06ABB4083E9}" dt="2025-04-21T16:08:30.850" v="247" actId="1076"/>
          <ac:spMkLst>
            <pc:docMk/>
            <pc:sldMk cId="1201940383" sldId="273"/>
            <ac:spMk id="36" creationId="{E35959DE-AD2A-2430-713F-EAF20452CDA6}"/>
          </ac:spMkLst>
        </pc:spChg>
        <pc:spChg chg="add mod">
          <ac:chgData name="SUNHO IM" userId="S::u1526695@umail.utah.edu::2afdc9a3-72df-46a3-9cef-1343c3130943" providerId="AD" clId="Web-{BA79FAD7-C939-7970-3BF0-C06ABB4083E9}" dt="2025-04-21T16:08:30.865" v="248" actId="1076"/>
          <ac:spMkLst>
            <pc:docMk/>
            <pc:sldMk cId="1201940383" sldId="273"/>
            <ac:spMk id="37" creationId="{2F6557C0-6452-FA48-18F0-78F82DDEAA0D}"/>
          </ac:spMkLst>
        </pc:spChg>
        <pc:spChg chg="add mod">
          <ac:chgData name="SUNHO IM" userId="S::u1526695@umail.utah.edu::2afdc9a3-72df-46a3-9cef-1343c3130943" providerId="AD" clId="Web-{BA79FAD7-C939-7970-3BF0-C06ABB4083E9}" dt="2025-04-21T16:08:30.896" v="249" actId="1076"/>
          <ac:spMkLst>
            <pc:docMk/>
            <pc:sldMk cId="1201940383" sldId="273"/>
            <ac:spMk id="38" creationId="{B99B9F34-855F-E330-9D8B-D21603E89FC5}"/>
          </ac:spMkLst>
        </pc:spChg>
        <pc:spChg chg="add mod">
          <ac:chgData name="SUNHO IM" userId="S::u1526695@umail.utah.edu::2afdc9a3-72df-46a3-9cef-1343c3130943" providerId="AD" clId="Web-{BA79FAD7-C939-7970-3BF0-C06ABB4083E9}" dt="2025-04-21T16:08:30.912" v="250" actId="1076"/>
          <ac:spMkLst>
            <pc:docMk/>
            <pc:sldMk cId="1201940383" sldId="273"/>
            <ac:spMk id="39" creationId="{75840C22-3213-A322-DA8B-D6B26A5257D4}"/>
          </ac:spMkLst>
        </pc:spChg>
        <pc:spChg chg="add mod">
          <ac:chgData name="SUNHO IM" userId="S::u1526695@umail.utah.edu::2afdc9a3-72df-46a3-9cef-1343c3130943" providerId="AD" clId="Web-{BA79FAD7-C939-7970-3BF0-C06ABB4083E9}" dt="2025-04-21T16:08:30.928" v="251" actId="1076"/>
          <ac:spMkLst>
            <pc:docMk/>
            <pc:sldMk cId="1201940383" sldId="273"/>
            <ac:spMk id="40" creationId="{40DC3C88-0D5E-D28C-63AA-E0FB26892852}"/>
          </ac:spMkLst>
        </pc:spChg>
        <pc:spChg chg="add mod">
          <ac:chgData name="SUNHO IM" userId="S::u1526695@umail.utah.edu::2afdc9a3-72df-46a3-9cef-1343c3130943" providerId="AD" clId="Web-{BA79FAD7-C939-7970-3BF0-C06ABB4083E9}" dt="2025-04-21T16:08:30.943" v="252" actId="1076"/>
          <ac:spMkLst>
            <pc:docMk/>
            <pc:sldMk cId="1201940383" sldId="273"/>
            <ac:spMk id="41" creationId="{B290C8BB-E367-EE18-C5BE-C2E33CEE2F7E}"/>
          </ac:spMkLst>
        </pc:spChg>
        <pc:picChg chg="mod">
          <ac:chgData name="SUNHO IM" userId="S::u1526695@umail.utah.edu::2afdc9a3-72df-46a3-9cef-1343c3130943" providerId="AD" clId="Web-{BA79FAD7-C939-7970-3BF0-C06ABB4083E9}" dt="2025-04-21T16:07:08.396" v="190" actId="1076"/>
          <ac:picMkLst>
            <pc:docMk/>
            <pc:sldMk cId="1201940383" sldId="273"/>
            <ac:picMk id="3" creationId="{35468F44-83D8-36B8-5508-D3847C896296}"/>
          </ac:picMkLst>
        </pc:picChg>
        <pc:picChg chg="add del">
          <ac:chgData name="SUNHO IM" userId="S::u1526695@umail.utah.edu::2afdc9a3-72df-46a3-9cef-1343c3130943" providerId="AD" clId="Web-{BA79FAD7-C939-7970-3BF0-C06ABB4083E9}" dt="2025-04-21T16:03:26.817" v="135"/>
          <ac:picMkLst>
            <pc:docMk/>
            <pc:sldMk cId="1201940383" sldId="273"/>
            <ac:picMk id="5" creationId="{4D4AB114-079B-4548-0A7A-61705C175271}"/>
          </ac:picMkLst>
        </pc:picChg>
      </pc:sldChg>
      <pc:sldChg chg="modSp">
        <pc:chgData name="SUNHO IM" userId="S::u1526695@umail.utah.edu::2afdc9a3-72df-46a3-9cef-1343c3130943" providerId="AD" clId="Web-{BA79FAD7-C939-7970-3BF0-C06ABB4083E9}" dt="2025-04-21T15:54:01.595" v="9" actId="20577"/>
        <pc:sldMkLst>
          <pc:docMk/>
          <pc:sldMk cId="3328339818" sldId="274"/>
        </pc:sldMkLst>
        <pc:spChg chg="mod">
          <ac:chgData name="SUNHO IM" userId="S::u1526695@umail.utah.edu::2afdc9a3-72df-46a3-9cef-1343c3130943" providerId="AD" clId="Web-{BA79FAD7-C939-7970-3BF0-C06ABB4083E9}" dt="2025-04-21T15:54:01.595" v="9" actId="20577"/>
          <ac:spMkLst>
            <pc:docMk/>
            <pc:sldMk cId="3328339818" sldId="274"/>
            <ac:spMk id="2" creationId="{DA4C02D6-F3A5-7492-9C67-7B921045D529}"/>
          </ac:spMkLst>
        </pc:spChg>
      </pc:sldChg>
    </pc:docChg>
  </pc:docChgLst>
  <pc:docChgLst>
    <pc:chgData name="Mahony Reategui Rivera" userId="S::u1474537@umail.utah.edu::a7d85a15-a6f4-48e3-9504-7bdbd2179c32" providerId="AD" clId="Web-{B599D50C-DCF3-4111-8CDD-BCE8F5447248}"/>
    <pc:docChg chg="modSld">
      <pc:chgData name="Mahony Reategui Rivera" userId="S::u1474537@umail.utah.edu::a7d85a15-a6f4-48e3-9504-7bdbd2179c32" providerId="AD" clId="Web-{B599D50C-DCF3-4111-8CDD-BCE8F5447248}" dt="2025-04-21T18:01:20.355" v="1" actId="20577"/>
      <pc:docMkLst>
        <pc:docMk/>
      </pc:docMkLst>
      <pc:sldChg chg="modSp">
        <pc:chgData name="Mahony Reategui Rivera" userId="S::u1474537@umail.utah.edu::a7d85a15-a6f4-48e3-9504-7bdbd2179c32" providerId="AD" clId="Web-{B599D50C-DCF3-4111-8CDD-BCE8F5447248}" dt="2025-04-21T18:01:20.355" v="1" actId="20577"/>
        <pc:sldMkLst>
          <pc:docMk/>
          <pc:sldMk cId="1989931309" sldId="256"/>
        </pc:sldMkLst>
        <pc:spChg chg="mod">
          <ac:chgData name="Mahony Reategui Rivera" userId="S::u1474537@umail.utah.edu::a7d85a15-a6f4-48e3-9504-7bdbd2179c32" providerId="AD" clId="Web-{B599D50C-DCF3-4111-8CDD-BCE8F5447248}" dt="2025-04-21T18:01:20.355" v="1" actId="20577"/>
          <ac:spMkLst>
            <pc:docMk/>
            <pc:sldMk cId="1989931309" sldId="256"/>
            <ac:spMk id="3" creationId="{45BA099A-2614-6F97-0EA9-07E3C113590A}"/>
          </ac:spMkLst>
        </pc:spChg>
      </pc:sldChg>
    </pc:docChg>
  </pc:docChgLst>
  <pc:docChgLst>
    <pc:chgData name="Kristin Knippenberg" userId="S::u0243722@umail.utah.edu::082eb181-44ce-415a-af0b-e8ee339067de" providerId="AD" clId="Web-{B93F37D9-7552-379C-F3FE-B3F0518C6BBC}"/>
    <pc:docChg chg="modSld">
      <pc:chgData name="Kristin Knippenberg" userId="S::u0243722@umail.utah.edu::082eb181-44ce-415a-af0b-e8ee339067de" providerId="AD" clId="Web-{B93F37D9-7552-379C-F3FE-B3F0518C6BBC}" dt="2025-04-21T06:54:04.972" v="17"/>
      <pc:docMkLst>
        <pc:docMk/>
      </pc:docMkLst>
      <pc:sldChg chg="modNotes">
        <pc:chgData name="Kristin Knippenberg" userId="S::u0243722@umail.utah.edu::082eb181-44ce-415a-af0b-e8ee339067de" providerId="AD" clId="Web-{B93F37D9-7552-379C-F3FE-B3F0518C6BBC}" dt="2025-04-21T06:54:04.972" v="17"/>
        <pc:sldMkLst>
          <pc:docMk/>
          <pc:sldMk cId="832558729" sldId="272"/>
        </pc:sldMkLst>
      </pc:sldChg>
    </pc:docChg>
  </pc:docChgLst>
  <pc:docChgLst>
    <pc:chgData name="L Weaver" userId="S::u1558626@umail.utah.edu::8cc02ccb-6895-4b84-ae27-6381f7dca3f7" providerId="AD" clId="Web-{A5CCC896-7681-4877-B751-C10963011AE7}"/>
    <pc:docChg chg="addSld delSld modSld sldOrd">
      <pc:chgData name="L Weaver" userId="S::u1558626@umail.utah.edu::8cc02ccb-6895-4b84-ae27-6381f7dca3f7" providerId="AD" clId="Web-{A5CCC896-7681-4877-B751-C10963011AE7}" dt="2025-04-20T22:40:36.343" v="113" actId="14100"/>
      <pc:docMkLst>
        <pc:docMk/>
      </pc:docMkLst>
      <pc:sldChg chg="del">
        <pc:chgData name="L Weaver" userId="S::u1558626@umail.utah.edu::8cc02ccb-6895-4b84-ae27-6381f7dca3f7" providerId="AD" clId="Web-{A5CCC896-7681-4877-B751-C10963011AE7}" dt="2025-04-20T21:52:27.180" v="67"/>
        <pc:sldMkLst>
          <pc:docMk/>
          <pc:sldMk cId="3020517345" sldId="263"/>
        </pc:sldMkLst>
      </pc:sldChg>
      <pc:sldChg chg="del">
        <pc:chgData name="L Weaver" userId="S::u1558626@umail.utah.edu::8cc02ccb-6895-4b84-ae27-6381f7dca3f7" providerId="AD" clId="Web-{A5CCC896-7681-4877-B751-C10963011AE7}" dt="2025-04-20T21:52:42.103" v="70"/>
        <pc:sldMkLst>
          <pc:docMk/>
          <pc:sldMk cId="3582845079" sldId="265"/>
        </pc:sldMkLst>
      </pc:sldChg>
      <pc:sldChg chg="del">
        <pc:chgData name="L Weaver" userId="S::u1558626@umail.utah.edu::8cc02ccb-6895-4b84-ae27-6381f7dca3f7" providerId="AD" clId="Web-{A5CCC896-7681-4877-B751-C10963011AE7}" dt="2025-04-20T21:52:38.243" v="69"/>
        <pc:sldMkLst>
          <pc:docMk/>
          <pc:sldMk cId="2299627627" sldId="266"/>
        </pc:sldMkLst>
      </pc:sldChg>
      <pc:sldChg chg="addSp delSp modSp">
        <pc:chgData name="L Weaver" userId="S::u1558626@umail.utah.edu::8cc02ccb-6895-4b84-ae27-6381f7dca3f7" providerId="AD" clId="Web-{A5CCC896-7681-4877-B751-C10963011AE7}" dt="2025-04-20T22:40:36.343" v="113" actId="14100"/>
        <pc:sldMkLst>
          <pc:docMk/>
          <pc:sldMk cId="2152969389" sldId="278"/>
        </pc:sldMkLst>
        <pc:picChg chg="add mod modCrop">
          <ac:chgData name="L Weaver" userId="S::u1558626@umail.utah.edu::8cc02ccb-6895-4b84-ae27-6381f7dca3f7" providerId="AD" clId="Web-{A5CCC896-7681-4877-B751-C10963011AE7}" dt="2025-04-20T22:40:36.343" v="113" actId="14100"/>
          <ac:picMkLst>
            <pc:docMk/>
            <pc:sldMk cId="2152969389" sldId="278"/>
            <ac:picMk id="2" creationId="{CB4128DE-8BF2-B373-8EC7-996F0FBA3262}"/>
          </ac:picMkLst>
        </pc:picChg>
        <pc:picChg chg="del">
          <ac:chgData name="L Weaver" userId="S::u1558626@umail.utah.edu::8cc02ccb-6895-4b84-ae27-6381f7dca3f7" providerId="AD" clId="Web-{A5CCC896-7681-4877-B751-C10963011AE7}" dt="2025-04-20T22:36:54.750" v="99"/>
          <ac:picMkLst>
            <pc:docMk/>
            <pc:sldMk cId="2152969389" sldId="278"/>
            <ac:picMk id="3" creationId="{2A350BFA-617F-3C00-AB15-CB18F42C1EB2}"/>
          </ac:picMkLst>
        </pc:picChg>
      </pc:sldChg>
      <pc:sldChg chg="modSp">
        <pc:chgData name="L Weaver" userId="S::u1558626@umail.utah.edu::8cc02ccb-6895-4b84-ae27-6381f7dca3f7" providerId="AD" clId="Web-{A5CCC896-7681-4877-B751-C10963011AE7}" dt="2025-04-20T21:44:07.661" v="66"/>
        <pc:sldMkLst>
          <pc:docMk/>
          <pc:sldMk cId="2292422724" sldId="279"/>
        </pc:sldMkLst>
        <pc:graphicFrameChg chg="mod modGraphic">
          <ac:chgData name="L Weaver" userId="S::u1558626@umail.utah.edu::8cc02ccb-6895-4b84-ae27-6381f7dca3f7" providerId="AD" clId="Web-{A5CCC896-7681-4877-B751-C10963011AE7}" dt="2025-04-20T21:44:07.661" v="66"/>
          <ac:graphicFrameMkLst>
            <pc:docMk/>
            <pc:sldMk cId="2292422724" sldId="279"/>
            <ac:graphicFrameMk id="5" creationId="{C20A60AE-48F5-3A59-04A0-DC2BAE2F6C1D}"/>
          </ac:graphicFrameMkLst>
        </pc:graphicFrameChg>
      </pc:sldChg>
      <pc:sldChg chg="del">
        <pc:chgData name="L Weaver" userId="S::u1558626@umail.utah.edu::8cc02ccb-6895-4b84-ae27-6381f7dca3f7" providerId="AD" clId="Web-{A5CCC896-7681-4877-B751-C10963011AE7}" dt="2025-04-20T21:52:35.024" v="68"/>
        <pc:sldMkLst>
          <pc:docMk/>
          <pc:sldMk cId="356167388" sldId="280"/>
        </pc:sldMkLst>
      </pc:sldChg>
      <pc:sldChg chg="modSp add ord replId">
        <pc:chgData name="L Weaver" userId="S::u1558626@umail.utah.edu::8cc02ccb-6895-4b84-ae27-6381f7dca3f7" providerId="AD" clId="Web-{A5CCC896-7681-4877-B751-C10963011AE7}" dt="2025-04-20T22:36:33.311" v="98" actId="1076"/>
        <pc:sldMkLst>
          <pc:docMk/>
          <pc:sldMk cId="1693527773" sldId="280"/>
        </pc:sldMkLst>
        <pc:spChg chg="mod">
          <ac:chgData name="L Weaver" userId="S::u1558626@umail.utah.edu::8cc02ccb-6895-4b84-ae27-6381f7dca3f7" providerId="AD" clId="Web-{A5CCC896-7681-4877-B751-C10963011AE7}" dt="2025-04-20T22:36:08.918" v="94" actId="20577"/>
          <ac:spMkLst>
            <pc:docMk/>
            <pc:sldMk cId="1693527773" sldId="280"/>
            <ac:spMk id="4" creationId="{ECE23F3F-4F9C-39DA-D717-E1A6BD73B1D3}"/>
          </ac:spMkLst>
        </pc:spChg>
        <pc:picChg chg="mod">
          <ac:chgData name="L Weaver" userId="S::u1558626@umail.utah.edu::8cc02ccb-6895-4b84-ae27-6381f7dca3f7" providerId="AD" clId="Web-{A5CCC896-7681-4877-B751-C10963011AE7}" dt="2025-04-20T22:36:33.311" v="98" actId="1076"/>
          <ac:picMkLst>
            <pc:docMk/>
            <pc:sldMk cId="1693527773" sldId="280"/>
            <ac:picMk id="3" creationId="{95A9B6BA-E3A0-0EDD-E008-D123A9E0AB88}"/>
          </ac:picMkLst>
        </pc:picChg>
      </pc:sldChg>
    </pc:docChg>
  </pc:docChgLst>
  <pc:docChgLst>
    <pc:chgData name="SUNHO IM" userId="S::u1526695@umail.utah.edu::2afdc9a3-72df-46a3-9cef-1343c3130943" providerId="AD" clId="Web-{D6FF7A07-016C-1C20-AF72-B2FF7AE2D53F}"/>
    <pc:docChg chg="mod addSld delSld modSld">
      <pc:chgData name="SUNHO IM" userId="S::u1526695@umail.utah.edu::2afdc9a3-72df-46a3-9cef-1343c3130943" providerId="AD" clId="Web-{D6FF7A07-016C-1C20-AF72-B2FF7AE2D53F}" dt="2025-04-19T15:44:43.003" v="276"/>
      <pc:docMkLst>
        <pc:docMk/>
      </pc:docMkLst>
      <pc:sldChg chg="modSp">
        <pc:chgData name="SUNHO IM" userId="S::u1526695@umail.utah.edu::2afdc9a3-72df-46a3-9cef-1343c3130943" providerId="AD" clId="Web-{D6FF7A07-016C-1C20-AF72-B2FF7AE2D53F}" dt="2025-04-19T15:24:21.436" v="246" actId="20577"/>
        <pc:sldMkLst>
          <pc:docMk/>
          <pc:sldMk cId="2841392228" sldId="258"/>
        </pc:sldMkLst>
        <pc:spChg chg="mod">
          <ac:chgData name="SUNHO IM" userId="S::u1526695@umail.utah.edu::2afdc9a3-72df-46a3-9cef-1343c3130943" providerId="AD" clId="Web-{D6FF7A07-016C-1C20-AF72-B2FF7AE2D53F}" dt="2025-04-19T15:24:21.436" v="246" actId="20577"/>
          <ac:spMkLst>
            <pc:docMk/>
            <pc:sldMk cId="2841392228" sldId="258"/>
            <ac:spMk id="11" creationId="{494B76D5-A918-4D25-0711-EF79772B4A40}"/>
          </ac:spMkLst>
        </pc:spChg>
      </pc:sldChg>
      <pc:sldChg chg="delSp modSp">
        <pc:chgData name="SUNHO IM" userId="S::u1526695@umail.utah.edu::2afdc9a3-72df-46a3-9cef-1343c3130943" providerId="AD" clId="Web-{D6FF7A07-016C-1C20-AF72-B2FF7AE2D53F}" dt="2025-04-19T12:40:15.826" v="19" actId="20577"/>
        <pc:sldMkLst>
          <pc:docMk/>
          <pc:sldMk cId="3328339818" sldId="274"/>
        </pc:sldMkLst>
        <pc:spChg chg="mod">
          <ac:chgData name="SUNHO IM" userId="S::u1526695@umail.utah.edu::2afdc9a3-72df-46a3-9cef-1343c3130943" providerId="AD" clId="Web-{D6FF7A07-016C-1C20-AF72-B2FF7AE2D53F}" dt="2025-04-19T12:40:15.826" v="19" actId="20577"/>
          <ac:spMkLst>
            <pc:docMk/>
            <pc:sldMk cId="3328339818" sldId="274"/>
            <ac:spMk id="4" creationId="{EDF04C0F-F57D-902F-F4CF-CF1ED3D782F0}"/>
          </ac:spMkLst>
        </pc:spChg>
        <pc:picChg chg="del">
          <ac:chgData name="SUNHO IM" userId="S::u1526695@umail.utah.edu::2afdc9a3-72df-46a3-9cef-1343c3130943" providerId="AD" clId="Web-{D6FF7A07-016C-1C20-AF72-B2FF7AE2D53F}" dt="2025-04-19T12:37:52.960" v="5"/>
          <ac:picMkLst>
            <pc:docMk/>
            <pc:sldMk cId="3328339818" sldId="274"/>
            <ac:picMk id="3" creationId="{D9E68F3E-849D-301A-81D8-55C8945F6296}"/>
          </ac:picMkLst>
        </pc:picChg>
      </pc:sldChg>
      <pc:sldChg chg="new del">
        <pc:chgData name="SUNHO IM" userId="S::u1526695@umail.utah.edu::2afdc9a3-72df-46a3-9cef-1343c3130943" providerId="AD" clId="Web-{D6FF7A07-016C-1C20-AF72-B2FF7AE2D53F}" dt="2025-04-19T12:37:50.648" v="4"/>
        <pc:sldMkLst>
          <pc:docMk/>
          <pc:sldMk cId="1240176556" sldId="276"/>
        </pc:sldMkLst>
      </pc:sldChg>
      <pc:sldChg chg="new del">
        <pc:chgData name="SUNHO IM" userId="S::u1526695@umail.utah.edu::2afdc9a3-72df-46a3-9cef-1343c3130943" providerId="AD" clId="Web-{D6FF7A07-016C-1C20-AF72-B2FF7AE2D53F}" dt="2025-04-19T12:37:46.038" v="3"/>
        <pc:sldMkLst>
          <pc:docMk/>
          <pc:sldMk cId="358874467" sldId="277"/>
        </pc:sldMkLst>
      </pc:sldChg>
      <pc:sldChg chg="add replId">
        <pc:chgData name="SUNHO IM" userId="S::u1526695@umail.utah.edu::2afdc9a3-72df-46a3-9cef-1343c3130943" providerId="AD" clId="Web-{D6FF7A07-016C-1C20-AF72-B2FF7AE2D53F}" dt="2025-04-19T12:37:39.944" v="2"/>
        <pc:sldMkLst>
          <pc:docMk/>
          <pc:sldMk cId="2152969389" sldId="278"/>
        </pc:sldMkLst>
      </pc:sldChg>
      <pc:sldChg chg="addSp delSp modSp add replId modCm">
        <pc:chgData name="SUNHO IM" userId="S::u1526695@umail.utah.edu::2afdc9a3-72df-46a3-9cef-1343c3130943" providerId="AD" clId="Web-{D6FF7A07-016C-1C20-AF72-B2FF7AE2D53F}" dt="2025-04-19T15:44:43.003" v="276"/>
        <pc:sldMkLst>
          <pc:docMk/>
          <pc:sldMk cId="2292422724" sldId="279"/>
        </pc:sldMkLst>
        <pc:spChg chg="add mod">
          <ac:chgData name="SUNHO IM" userId="S::u1526695@umail.utah.edu::2afdc9a3-72df-46a3-9cef-1343c3130943" providerId="AD" clId="Web-{D6FF7A07-016C-1C20-AF72-B2FF7AE2D53F}" dt="2025-04-19T15:44:33.502" v="273" actId="1076"/>
          <ac:spMkLst>
            <pc:docMk/>
            <pc:sldMk cId="2292422724" sldId="279"/>
            <ac:spMk id="2" creationId="{D0A1FE30-7A1B-D625-C967-4567CB2744E8}"/>
          </ac:spMkLst>
        </pc:spChg>
        <pc:spChg chg="add del mod">
          <ac:chgData name="SUNHO IM" userId="S::u1526695@umail.utah.edu::2afdc9a3-72df-46a3-9cef-1343c3130943" providerId="AD" clId="Web-{D6FF7A07-016C-1C20-AF72-B2FF7AE2D53F}" dt="2025-04-19T15:44:43.003" v="276"/>
          <ac:spMkLst>
            <pc:docMk/>
            <pc:sldMk cId="2292422724" sldId="279"/>
            <ac:spMk id="3" creationId="{9A6780A6-235A-9EA7-7247-E01492649751}"/>
          </ac:spMkLst>
        </pc:spChg>
        <pc:graphicFrameChg chg="add mod modGraphic">
          <ac:chgData name="SUNHO IM" userId="S::u1526695@umail.utah.edu::2afdc9a3-72df-46a3-9cef-1343c3130943" providerId="AD" clId="Web-{D6FF7A07-016C-1C20-AF72-B2FF7AE2D53F}" dt="2025-04-19T15:44:21.768" v="272"/>
          <ac:graphicFrameMkLst>
            <pc:docMk/>
            <pc:sldMk cId="2292422724" sldId="279"/>
            <ac:graphicFrameMk id="5" creationId="{C20A60AE-48F5-3A59-04A0-DC2BAE2F6C1D}"/>
          </ac:graphicFrameMkLst>
        </pc:graphicFrameChg>
        <pc:extLst>
          <p:ext xmlns:p="http://schemas.openxmlformats.org/presentationml/2006/main" uri="{D6D511B9-2390-475A-947B-AFAB55BFBCF1}">
            <pc226:cmChg xmlns:pc226="http://schemas.microsoft.com/office/powerpoint/2022/06/main/command" chg="mod">
              <pc226:chgData name="SUNHO IM" userId="S::u1526695@umail.utah.edu::2afdc9a3-72df-46a3-9cef-1343c3130943" providerId="AD" clId="Web-{D6FF7A07-016C-1C20-AF72-B2FF7AE2D53F}" dt="2025-04-19T15:41:40.357" v="250"/>
              <pc2:cmMkLst xmlns:pc2="http://schemas.microsoft.com/office/powerpoint/2019/9/main/command">
                <pc:docMk/>
                <pc:sldMk cId="2292422724" sldId="279"/>
                <pc2:cmMk id="{504E6FE9-A242-4515-91D5-FA83BBDFFA8B}"/>
              </pc2:cmMkLst>
            </pc226:cmChg>
          </p:ext>
        </pc:extLst>
      </pc:sldChg>
    </pc:docChg>
  </pc:docChgLst>
  <pc:docChgLst>
    <pc:chgData name="Joshua Kawasaki" userId="2ebbdb8e-b206-4415-9987-294b165c970b" providerId="ADAL" clId="{D581B70C-92D6-4200-9341-0A0AC60A9CA1}"/>
    <pc:docChg chg="custSel modSld">
      <pc:chgData name="Joshua Kawasaki" userId="2ebbdb8e-b206-4415-9987-294b165c970b" providerId="ADAL" clId="{D581B70C-92D6-4200-9341-0A0AC60A9CA1}" dt="2025-04-21T04:12:30.247" v="43" actId="1076"/>
      <pc:docMkLst>
        <pc:docMk/>
      </pc:docMkLst>
      <pc:sldChg chg="modSp">
        <pc:chgData name="Joshua Kawasaki" userId="2ebbdb8e-b206-4415-9987-294b165c970b" providerId="ADAL" clId="{D581B70C-92D6-4200-9341-0A0AC60A9CA1}" dt="2025-04-21T03:58:59.644" v="14" actId="14826"/>
        <pc:sldMkLst>
          <pc:docMk/>
          <pc:sldMk cId="1405886878" sldId="271"/>
        </pc:sldMkLst>
        <pc:picChg chg="mod">
          <ac:chgData name="Joshua Kawasaki" userId="2ebbdb8e-b206-4415-9987-294b165c970b" providerId="ADAL" clId="{D581B70C-92D6-4200-9341-0A0AC60A9CA1}" dt="2025-04-21T03:58:59.644" v="14" actId="14826"/>
          <ac:picMkLst>
            <pc:docMk/>
            <pc:sldMk cId="1405886878" sldId="271"/>
            <ac:picMk id="1026" creationId="{3B5B312D-1817-BABA-7C0C-CFF60D39C372}"/>
          </ac:picMkLst>
        </pc:picChg>
      </pc:sldChg>
      <pc:sldChg chg="delSp modSp mod">
        <pc:chgData name="Joshua Kawasaki" userId="2ebbdb8e-b206-4415-9987-294b165c970b" providerId="ADAL" clId="{D581B70C-92D6-4200-9341-0A0AC60A9CA1}" dt="2025-04-21T04:12:30.247" v="43" actId="1076"/>
        <pc:sldMkLst>
          <pc:docMk/>
          <pc:sldMk cId="1201940383" sldId="273"/>
        </pc:sldMkLst>
        <pc:picChg chg="mod">
          <ac:chgData name="Joshua Kawasaki" userId="2ebbdb8e-b206-4415-9987-294b165c970b" providerId="ADAL" clId="{D581B70C-92D6-4200-9341-0A0AC60A9CA1}" dt="2025-04-21T04:12:30.247" v="43" actId="1076"/>
          <ac:picMkLst>
            <pc:docMk/>
            <pc:sldMk cId="1201940383" sldId="273"/>
            <ac:picMk id="3" creationId="{35468F44-83D8-36B8-5508-D3847C896296}"/>
          </ac:picMkLst>
        </pc:picChg>
        <pc:picChg chg="del">
          <ac:chgData name="Joshua Kawasaki" userId="2ebbdb8e-b206-4415-9987-294b165c970b" providerId="ADAL" clId="{D581B70C-92D6-4200-9341-0A0AC60A9CA1}" dt="2025-04-21T03:57:49.775" v="1" actId="21"/>
          <ac:picMkLst>
            <pc:docMk/>
            <pc:sldMk cId="1201940383" sldId="273"/>
            <ac:picMk id="5" creationId="{25486D59-5DED-2CEE-D0AC-734FC1427023}"/>
          </ac:picMkLst>
        </pc:picChg>
        <pc:picChg chg="mod">
          <ac:chgData name="Joshua Kawasaki" userId="2ebbdb8e-b206-4415-9987-294b165c970b" providerId="ADAL" clId="{D581B70C-92D6-4200-9341-0A0AC60A9CA1}" dt="2025-04-21T04:12:27.503" v="42" actId="1076"/>
          <ac:picMkLst>
            <pc:docMk/>
            <pc:sldMk cId="1201940383" sldId="273"/>
            <ac:picMk id="6" creationId="{26D216E0-9BD2-C95E-D95C-06A664F3F511}"/>
          </ac:picMkLst>
        </pc:picChg>
      </pc:sldChg>
      <pc:sldChg chg="modSp mod">
        <pc:chgData name="Joshua Kawasaki" userId="2ebbdb8e-b206-4415-9987-294b165c970b" providerId="ADAL" clId="{D581B70C-92D6-4200-9341-0A0AC60A9CA1}" dt="2025-04-21T04:02:16.092" v="28" actId="20577"/>
        <pc:sldMkLst>
          <pc:docMk/>
          <pc:sldMk cId="1317766393" sldId="275"/>
        </pc:sldMkLst>
        <pc:spChg chg="mod">
          <ac:chgData name="Joshua Kawasaki" userId="2ebbdb8e-b206-4415-9987-294b165c970b" providerId="ADAL" clId="{D581B70C-92D6-4200-9341-0A0AC60A9CA1}" dt="2025-04-21T04:02:16.092" v="28" actId="20577"/>
          <ac:spMkLst>
            <pc:docMk/>
            <pc:sldMk cId="1317766393" sldId="275"/>
            <ac:spMk id="10" creationId="{B61947E9-D09C-6836-2A67-2ECE2BB0E03B}"/>
          </ac:spMkLst>
        </pc:spChg>
        <pc:picChg chg="mod">
          <ac:chgData name="Joshua Kawasaki" userId="2ebbdb8e-b206-4415-9987-294b165c970b" providerId="ADAL" clId="{D581B70C-92D6-4200-9341-0A0AC60A9CA1}" dt="2025-04-21T04:01:49.652" v="19" actId="14826"/>
          <ac:picMkLst>
            <pc:docMk/>
            <pc:sldMk cId="1317766393" sldId="275"/>
            <ac:picMk id="5" creationId="{1E605559-C39F-05E6-3E21-5038F98ABCCC}"/>
          </ac:picMkLst>
        </pc:picChg>
        <pc:picChg chg="mod">
          <ac:chgData name="Joshua Kawasaki" userId="2ebbdb8e-b206-4415-9987-294b165c970b" providerId="ADAL" clId="{D581B70C-92D6-4200-9341-0A0AC60A9CA1}" dt="2025-04-21T04:02:11.384" v="22" actId="14100"/>
          <ac:picMkLst>
            <pc:docMk/>
            <pc:sldMk cId="1317766393" sldId="275"/>
            <ac:picMk id="8" creationId="{D8083B7B-AE67-342D-CDC4-813615D0E0BB}"/>
          </ac:picMkLst>
        </pc:picChg>
        <pc:cxnChg chg="mod">
          <ac:chgData name="Joshua Kawasaki" userId="2ebbdb8e-b206-4415-9987-294b165c970b" providerId="ADAL" clId="{D581B70C-92D6-4200-9341-0A0AC60A9CA1}" dt="2025-04-21T04:02:11.384" v="22" actId="14100"/>
          <ac:cxnSpMkLst>
            <pc:docMk/>
            <pc:sldMk cId="1317766393" sldId="275"/>
            <ac:cxnSpMk id="19" creationId="{33AE936A-8C1E-3C57-7DAB-950F0BA370BE}"/>
          </ac:cxnSpMkLst>
        </pc:cxnChg>
      </pc:sldChg>
      <pc:sldChg chg="addSp modSp mod">
        <pc:chgData name="Joshua Kawasaki" userId="2ebbdb8e-b206-4415-9987-294b165c970b" providerId="ADAL" clId="{D581B70C-92D6-4200-9341-0A0AC60A9CA1}" dt="2025-04-21T04:04:22.135" v="34" actId="1076"/>
        <pc:sldMkLst>
          <pc:docMk/>
          <pc:sldMk cId="2152969389" sldId="278"/>
        </pc:sldMkLst>
        <pc:picChg chg="mod">
          <ac:chgData name="Joshua Kawasaki" userId="2ebbdb8e-b206-4415-9987-294b165c970b" providerId="ADAL" clId="{D581B70C-92D6-4200-9341-0A0AC60A9CA1}" dt="2025-04-21T04:04:22.135" v="34" actId="1076"/>
          <ac:picMkLst>
            <pc:docMk/>
            <pc:sldMk cId="2152969389" sldId="278"/>
            <ac:picMk id="2" creationId="{CB4128DE-8BF2-B373-8EC7-996F0FBA3262}"/>
          </ac:picMkLst>
        </pc:picChg>
        <pc:picChg chg="add mod">
          <ac:chgData name="Joshua Kawasaki" userId="2ebbdb8e-b206-4415-9987-294b165c970b" providerId="ADAL" clId="{D581B70C-92D6-4200-9341-0A0AC60A9CA1}" dt="2025-04-21T04:04:13.223" v="33" actId="1076"/>
          <ac:picMkLst>
            <pc:docMk/>
            <pc:sldMk cId="2152969389" sldId="278"/>
            <ac:picMk id="3" creationId="{DFBD985F-C35A-E3B2-20EC-8FB4F1CD9F92}"/>
          </ac:picMkLst>
        </pc:picChg>
      </pc:sldChg>
    </pc:docChg>
  </pc:docChgLst>
  <pc:docChgLst>
    <pc:chgData name="Kristin Knippenberg" userId="S::u0243722@umail.utah.edu::082eb181-44ce-415a-af0b-e8ee339067de" providerId="AD" clId="Web-{B8FF4A23-1B5F-E3CE-F4E2-42CF0097597F}"/>
    <pc:docChg chg="modSld">
      <pc:chgData name="Kristin Knippenberg" userId="S::u0243722@umail.utah.edu::082eb181-44ce-415a-af0b-e8ee339067de" providerId="AD" clId="Web-{B8FF4A23-1B5F-E3CE-F4E2-42CF0097597F}" dt="2025-04-21T06:45:29.271" v="1871"/>
      <pc:docMkLst>
        <pc:docMk/>
      </pc:docMkLst>
      <pc:sldChg chg="addSp delSp modSp modNotes">
        <pc:chgData name="Kristin Knippenberg" userId="S::u0243722@umail.utah.edu::082eb181-44ce-415a-af0b-e8ee339067de" providerId="AD" clId="Web-{B8FF4A23-1B5F-E3CE-F4E2-42CF0097597F}" dt="2025-04-21T06:20:11.606" v="1402" actId="20577"/>
        <pc:sldMkLst>
          <pc:docMk/>
          <pc:sldMk cId="9348395" sldId="259"/>
        </pc:sldMkLst>
        <pc:spChg chg="mod topLvl">
          <ac:chgData name="Kristin Knippenberg" userId="S::u0243722@umail.utah.edu::082eb181-44ce-415a-af0b-e8ee339067de" providerId="AD" clId="Web-{B8FF4A23-1B5F-E3CE-F4E2-42CF0097597F}" dt="2025-04-21T03:49:35.664" v="85"/>
          <ac:spMkLst>
            <pc:docMk/>
            <pc:sldMk cId="9348395" sldId="259"/>
            <ac:spMk id="2" creationId="{AC59015E-9447-CADD-D971-FD09E79A7D74}"/>
          </ac:spMkLst>
        </pc:spChg>
        <pc:spChg chg="mod topLvl">
          <ac:chgData name="Kristin Knippenberg" userId="S::u0243722@umail.utah.edu::082eb181-44ce-415a-af0b-e8ee339067de" providerId="AD" clId="Web-{B8FF4A23-1B5F-E3CE-F4E2-42CF0097597F}" dt="2025-04-21T03:49:35.664" v="85"/>
          <ac:spMkLst>
            <pc:docMk/>
            <pc:sldMk cId="9348395" sldId="259"/>
            <ac:spMk id="3" creationId="{6C9886BD-7CCF-241C-CE37-80D6A53320E1}"/>
          </ac:spMkLst>
        </pc:spChg>
        <pc:spChg chg="mod">
          <ac:chgData name="Kristin Knippenberg" userId="S::u0243722@umail.utah.edu::082eb181-44ce-415a-af0b-e8ee339067de" providerId="AD" clId="Web-{B8FF4A23-1B5F-E3CE-F4E2-42CF0097597F}" dt="2025-04-21T04:25:18.136" v="227" actId="14100"/>
          <ac:spMkLst>
            <pc:docMk/>
            <pc:sldMk cId="9348395" sldId="259"/>
            <ac:spMk id="4" creationId="{ECF88BE7-3349-D55C-9A66-FF7F1A6E3DA6}"/>
          </ac:spMkLst>
        </pc:spChg>
        <pc:spChg chg="add mod">
          <ac:chgData name="Kristin Knippenberg" userId="S::u0243722@umail.utah.edu::082eb181-44ce-415a-af0b-e8ee339067de" providerId="AD" clId="Web-{B8FF4A23-1B5F-E3CE-F4E2-42CF0097597F}" dt="2025-04-21T04:24:18.136" v="222" actId="20577"/>
          <ac:spMkLst>
            <pc:docMk/>
            <pc:sldMk cId="9348395" sldId="259"/>
            <ac:spMk id="19" creationId="{8FAFCCDC-B7B0-2291-A621-ECF2F2AEDDC7}"/>
          </ac:spMkLst>
        </pc:spChg>
        <pc:spChg chg="mod">
          <ac:chgData name="Kristin Knippenberg" userId="S::u0243722@umail.utah.edu::082eb181-44ce-415a-af0b-e8ee339067de" providerId="AD" clId="Web-{B8FF4A23-1B5F-E3CE-F4E2-42CF0097597F}" dt="2025-04-21T03:54:02.399" v="117" actId="1076"/>
          <ac:spMkLst>
            <pc:docMk/>
            <pc:sldMk cId="9348395" sldId="259"/>
            <ac:spMk id="23" creationId="{EA4F10C1-FFAC-4EAA-18E0-D7394715F9E6}"/>
          </ac:spMkLst>
        </pc:spChg>
        <pc:spChg chg="mod">
          <ac:chgData name="Kristin Knippenberg" userId="S::u0243722@umail.utah.edu::082eb181-44ce-415a-af0b-e8ee339067de" providerId="AD" clId="Web-{B8FF4A23-1B5F-E3CE-F4E2-42CF0097597F}" dt="2025-04-21T03:53:37.962" v="116" actId="1076"/>
          <ac:spMkLst>
            <pc:docMk/>
            <pc:sldMk cId="9348395" sldId="259"/>
            <ac:spMk id="27" creationId="{F8D77BFC-4591-445F-BAE5-7E56696B6D6F}"/>
          </ac:spMkLst>
        </pc:spChg>
        <pc:spChg chg="mod topLvl">
          <ac:chgData name="Kristin Knippenberg" userId="S::u0243722@umail.utah.edu::082eb181-44ce-415a-af0b-e8ee339067de" providerId="AD" clId="Web-{B8FF4A23-1B5F-E3CE-F4E2-42CF0097597F}" dt="2025-04-21T03:51:52.586" v="103"/>
          <ac:spMkLst>
            <pc:docMk/>
            <pc:sldMk cId="9348395" sldId="259"/>
            <ac:spMk id="36" creationId="{07C00C43-4E44-E684-FB26-E4C5247CFCA6}"/>
          </ac:spMkLst>
        </pc:spChg>
        <pc:spChg chg="mod topLvl">
          <ac:chgData name="Kristin Knippenberg" userId="S::u0243722@umail.utah.edu::082eb181-44ce-415a-af0b-e8ee339067de" providerId="AD" clId="Web-{B8FF4A23-1B5F-E3CE-F4E2-42CF0097597F}" dt="2025-04-21T06:20:11.606" v="1402" actId="20577"/>
          <ac:spMkLst>
            <pc:docMk/>
            <pc:sldMk cId="9348395" sldId="259"/>
            <ac:spMk id="39" creationId="{684DDFE8-C5CD-727E-4E49-8AA80E5514D5}"/>
          </ac:spMkLst>
        </pc:spChg>
        <pc:spChg chg="mod topLvl">
          <ac:chgData name="Kristin Knippenberg" userId="S::u0243722@umail.utah.edu::082eb181-44ce-415a-af0b-e8ee339067de" providerId="AD" clId="Web-{B8FF4A23-1B5F-E3CE-F4E2-42CF0097597F}" dt="2025-04-21T03:52:00.415" v="104" actId="1076"/>
          <ac:spMkLst>
            <pc:docMk/>
            <pc:sldMk cId="9348395" sldId="259"/>
            <ac:spMk id="51" creationId="{2652B2F2-49D7-5F50-2FEB-97533B46B015}"/>
          </ac:spMkLst>
        </pc:spChg>
        <pc:spChg chg="mod">
          <ac:chgData name="Kristin Knippenberg" userId="S::u0243722@umail.utah.edu::082eb181-44ce-415a-af0b-e8ee339067de" providerId="AD" clId="Web-{B8FF4A23-1B5F-E3CE-F4E2-42CF0097597F}" dt="2025-04-21T03:52:25.868" v="108" actId="20577"/>
          <ac:spMkLst>
            <pc:docMk/>
            <pc:sldMk cId="9348395" sldId="259"/>
            <ac:spMk id="57" creationId="{3EED5992-844D-990E-3FF1-A29E8182DCB6}"/>
          </ac:spMkLst>
        </pc:spChg>
        <pc:spChg chg="mod">
          <ac:chgData name="Kristin Knippenberg" userId="S::u0243722@umail.utah.edu::082eb181-44ce-415a-af0b-e8ee339067de" providerId="AD" clId="Web-{B8FF4A23-1B5F-E3CE-F4E2-42CF0097597F}" dt="2025-04-21T03:48:14.008" v="77" actId="20577"/>
          <ac:spMkLst>
            <pc:docMk/>
            <pc:sldMk cId="9348395" sldId="259"/>
            <ac:spMk id="58" creationId="{BEC59699-3E90-70C3-E0BA-80530C1B317E}"/>
          </ac:spMkLst>
        </pc:spChg>
        <pc:spChg chg="mod">
          <ac:chgData name="Kristin Knippenberg" userId="S::u0243722@umail.utah.edu::082eb181-44ce-415a-af0b-e8ee339067de" providerId="AD" clId="Web-{B8FF4A23-1B5F-E3CE-F4E2-42CF0097597F}" dt="2025-04-21T03:47:03.352" v="71" actId="20577"/>
          <ac:spMkLst>
            <pc:docMk/>
            <pc:sldMk cId="9348395" sldId="259"/>
            <ac:spMk id="59" creationId="{4B303EAD-B373-7712-3D43-4BEAFF2B119D}"/>
          </ac:spMkLst>
        </pc:spChg>
        <pc:spChg chg="mod">
          <ac:chgData name="Kristin Knippenberg" userId="S::u0243722@umail.utah.edu::082eb181-44ce-415a-af0b-e8ee339067de" providerId="AD" clId="Web-{B8FF4A23-1B5F-E3CE-F4E2-42CF0097597F}" dt="2025-04-21T03:46:40.727" v="57"/>
          <ac:spMkLst>
            <pc:docMk/>
            <pc:sldMk cId="9348395" sldId="259"/>
            <ac:spMk id="60" creationId="{C01547C7-82D4-D588-4A32-17EA61E43BE7}"/>
          </ac:spMkLst>
        </pc:spChg>
        <pc:spChg chg="mod">
          <ac:chgData name="Kristin Knippenberg" userId="S::u0243722@umail.utah.edu::082eb181-44ce-415a-af0b-e8ee339067de" providerId="AD" clId="Web-{B8FF4A23-1B5F-E3CE-F4E2-42CF0097597F}" dt="2025-04-21T03:46:40.727" v="58"/>
          <ac:spMkLst>
            <pc:docMk/>
            <pc:sldMk cId="9348395" sldId="259"/>
            <ac:spMk id="62" creationId="{86D11859-DEB7-9038-E064-108E2339C52B}"/>
          </ac:spMkLst>
        </pc:spChg>
        <pc:spChg chg="mod">
          <ac:chgData name="Kristin Knippenberg" userId="S::u0243722@umail.utah.edu::082eb181-44ce-415a-af0b-e8ee339067de" providerId="AD" clId="Web-{B8FF4A23-1B5F-E3CE-F4E2-42CF0097597F}" dt="2025-04-21T03:46:29.320" v="54"/>
          <ac:spMkLst>
            <pc:docMk/>
            <pc:sldMk cId="9348395" sldId="259"/>
            <ac:spMk id="63" creationId="{509BF9FF-02BC-A6D0-A4AA-32AC7B67432E}"/>
          </ac:spMkLst>
        </pc:spChg>
        <pc:spChg chg="mod">
          <ac:chgData name="Kristin Knippenberg" userId="S::u0243722@umail.utah.edu::082eb181-44ce-415a-af0b-e8ee339067de" providerId="AD" clId="Web-{B8FF4A23-1B5F-E3CE-F4E2-42CF0097597F}" dt="2025-04-21T03:46:40.727" v="59"/>
          <ac:spMkLst>
            <pc:docMk/>
            <pc:sldMk cId="9348395" sldId="259"/>
            <ac:spMk id="64" creationId="{5B10C97D-5186-8446-30E8-3A78B29827E4}"/>
          </ac:spMkLst>
        </pc:spChg>
        <pc:spChg chg="mod">
          <ac:chgData name="Kristin Knippenberg" userId="S::u0243722@umail.utah.edu::082eb181-44ce-415a-af0b-e8ee339067de" providerId="AD" clId="Web-{B8FF4A23-1B5F-E3CE-F4E2-42CF0097597F}" dt="2025-04-21T03:46:40.742" v="60"/>
          <ac:spMkLst>
            <pc:docMk/>
            <pc:sldMk cId="9348395" sldId="259"/>
            <ac:spMk id="65" creationId="{81C60D39-9265-7CEB-D5FE-4D69F208DEE9}"/>
          </ac:spMkLst>
        </pc:spChg>
        <pc:spChg chg="mod">
          <ac:chgData name="Kristin Knippenberg" userId="S::u0243722@umail.utah.edu::082eb181-44ce-415a-af0b-e8ee339067de" providerId="AD" clId="Web-{B8FF4A23-1B5F-E3CE-F4E2-42CF0097597F}" dt="2025-04-21T03:46:40.742" v="61"/>
          <ac:spMkLst>
            <pc:docMk/>
            <pc:sldMk cId="9348395" sldId="259"/>
            <ac:spMk id="66" creationId="{CCFBE4C5-C938-445E-7233-E14770563EDB}"/>
          </ac:spMkLst>
        </pc:spChg>
        <pc:spChg chg="mod">
          <ac:chgData name="Kristin Knippenberg" userId="S::u0243722@umail.utah.edu::082eb181-44ce-415a-af0b-e8ee339067de" providerId="AD" clId="Web-{B8FF4A23-1B5F-E3CE-F4E2-42CF0097597F}" dt="2025-04-21T03:46:40.742" v="62"/>
          <ac:spMkLst>
            <pc:docMk/>
            <pc:sldMk cId="9348395" sldId="259"/>
            <ac:spMk id="67" creationId="{A964AB01-3C67-0216-6D0A-4ED6900D0124}"/>
          </ac:spMkLst>
        </pc:spChg>
        <pc:spChg chg="mod">
          <ac:chgData name="Kristin Knippenberg" userId="S::u0243722@umail.utah.edu::082eb181-44ce-415a-af0b-e8ee339067de" providerId="AD" clId="Web-{B8FF4A23-1B5F-E3CE-F4E2-42CF0097597F}" dt="2025-04-21T03:46:40.742" v="63"/>
          <ac:spMkLst>
            <pc:docMk/>
            <pc:sldMk cId="9348395" sldId="259"/>
            <ac:spMk id="68" creationId="{6F46C5A4-B036-E404-B656-169B1C6BE16E}"/>
          </ac:spMkLst>
        </pc:spChg>
        <pc:spChg chg="mod">
          <ac:chgData name="Kristin Knippenberg" userId="S::u0243722@umail.utah.edu::082eb181-44ce-415a-af0b-e8ee339067de" providerId="AD" clId="Web-{B8FF4A23-1B5F-E3CE-F4E2-42CF0097597F}" dt="2025-04-21T03:46:40.742" v="64"/>
          <ac:spMkLst>
            <pc:docMk/>
            <pc:sldMk cId="9348395" sldId="259"/>
            <ac:spMk id="70" creationId="{9A440DF6-4D43-2B66-B8EE-D2A5EC3FEC31}"/>
          </ac:spMkLst>
        </pc:spChg>
        <pc:spChg chg="mod">
          <ac:chgData name="Kristin Knippenberg" userId="S::u0243722@umail.utah.edu::082eb181-44ce-415a-af0b-e8ee339067de" providerId="AD" clId="Web-{B8FF4A23-1B5F-E3CE-F4E2-42CF0097597F}" dt="2025-04-21T03:46:40.742" v="65"/>
          <ac:spMkLst>
            <pc:docMk/>
            <pc:sldMk cId="9348395" sldId="259"/>
            <ac:spMk id="71" creationId="{AF2F758A-1F42-30ED-3EC4-716C336577A2}"/>
          </ac:spMkLst>
        </pc:spChg>
        <pc:spChg chg="mod">
          <ac:chgData name="Kristin Knippenberg" userId="S::u0243722@umail.utah.edu::082eb181-44ce-415a-af0b-e8ee339067de" providerId="AD" clId="Web-{B8FF4A23-1B5F-E3CE-F4E2-42CF0097597F}" dt="2025-04-21T03:46:40.742" v="66"/>
          <ac:spMkLst>
            <pc:docMk/>
            <pc:sldMk cId="9348395" sldId="259"/>
            <ac:spMk id="72" creationId="{D6E5AF4C-B886-EA86-9EEF-B60C0F10BA7C}"/>
          </ac:spMkLst>
        </pc:spChg>
        <pc:spChg chg="mod">
          <ac:chgData name="Kristin Knippenberg" userId="S::u0243722@umail.utah.edu::082eb181-44ce-415a-af0b-e8ee339067de" providerId="AD" clId="Web-{B8FF4A23-1B5F-E3CE-F4E2-42CF0097597F}" dt="2025-04-21T03:46:40.742" v="67"/>
          <ac:spMkLst>
            <pc:docMk/>
            <pc:sldMk cId="9348395" sldId="259"/>
            <ac:spMk id="73" creationId="{D258DD7A-6299-3081-114B-0FBA810B5A34}"/>
          </ac:spMkLst>
        </pc:spChg>
        <pc:spChg chg="mod">
          <ac:chgData name="Kristin Knippenberg" userId="S::u0243722@umail.utah.edu::082eb181-44ce-415a-af0b-e8ee339067de" providerId="AD" clId="Web-{B8FF4A23-1B5F-E3CE-F4E2-42CF0097597F}" dt="2025-04-21T03:46:40.742" v="68"/>
          <ac:spMkLst>
            <pc:docMk/>
            <pc:sldMk cId="9348395" sldId="259"/>
            <ac:spMk id="74" creationId="{86B87BB8-C50F-DDE6-9EF3-E57BA30B4265}"/>
          </ac:spMkLst>
        </pc:spChg>
        <pc:spChg chg="mod">
          <ac:chgData name="Kristin Knippenberg" userId="S::u0243722@umail.utah.edu::082eb181-44ce-415a-af0b-e8ee339067de" providerId="AD" clId="Web-{B8FF4A23-1B5F-E3CE-F4E2-42CF0097597F}" dt="2025-04-21T03:46:40.742" v="69"/>
          <ac:spMkLst>
            <pc:docMk/>
            <pc:sldMk cId="9348395" sldId="259"/>
            <ac:spMk id="75" creationId="{B740EB1E-57A4-F7CE-D9E7-76095110BFF1}"/>
          </ac:spMkLst>
        </pc:spChg>
        <pc:spChg chg="mod">
          <ac:chgData name="Kristin Knippenberg" userId="S::u0243722@umail.utah.edu::082eb181-44ce-415a-af0b-e8ee339067de" providerId="AD" clId="Web-{B8FF4A23-1B5F-E3CE-F4E2-42CF0097597F}" dt="2025-04-21T03:46:40.742" v="70"/>
          <ac:spMkLst>
            <pc:docMk/>
            <pc:sldMk cId="9348395" sldId="259"/>
            <ac:spMk id="76" creationId="{5F1283B1-4C0B-5DCE-E9BA-A3E7BF49B7D1}"/>
          </ac:spMkLst>
        </pc:spChg>
        <pc:spChg chg="topLvl">
          <ac:chgData name="Kristin Knippenberg" userId="S::u0243722@umail.utah.edu::082eb181-44ce-415a-af0b-e8ee339067de" providerId="AD" clId="Web-{B8FF4A23-1B5F-E3CE-F4E2-42CF0097597F}" dt="2025-04-21T03:49:45.008" v="86"/>
          <ac:spMkLst>
            <pc:docMk/>
            <pc:sldMk cId="9348395" sldId="259"/>
            <ac:spMk id="111" creationId="{2FDDB978-B817-7A1E-7A4B-4C3027173527}"/>
          </ac:spMkLst>
        </pc:spChg>
        <pc:spChg chg="topLvl">
          <ac:chgData name="Kristin Knippenberg" userId="S::u0243722@umail.utah.edu::082eb181-44ce-415a-af0b-e8ee339067de" providerId="AD" clId="Web-{B8FF4A23-1B5F-E3CE-F4E2-42CF0097597F}" dt="2025-04-21T03:49:45.008" v="86"/>
          <ac:spMkLst>
            <pc:docMk/>
            <pc:sldMk cId="9348395" sldId="259"/>
            <ac:spMk id="112" creationId="{37471831-1A65-EC81-44F5-F9CF5466A9BF}"/>
          </ac:spMkLst>
        </pc:spChg>
        <pc:spChg chg="topLvl">
          <ac:chgData name="Kristin Knippenberg" userId="S::u0243722@umail.utah.edu::082eb181-44ce-415a-af0b-e8ee339067de" providerId="AD" clId="Web-{B8FF4A23-1B5F-E3CE-F4E2-42CF0097597F}" dt="2025-04-21T03:49:45.008" v="86"/>
          <ac:spMkLst>
            <pc:docMk/>
            <pc:sldMk cId="9348395" sldId="259"/>
            <ac:spMk id="114" creationId="{735B1C8A-F8DB-DF80-1B42-6ABDE120B973}"/>
          </ac:spMkLst>
        </pc:spChg>
        <pc:spChg chg="topLvl">
          <ac:chgData name="Kristin Knippenberg" userId="S::u0243722@umail.utah.edu::082eb181-44ce-415a-af0b-e8ee339067de" providerId="AD" clId="Web-{B8FF4A23-1B5F-E3CE-F4E2-42CF0097597F}" dt="2025-04-21T03:49:45.008" v="86"/>
          <ac:spMkLst>
            <pc:docMk/>
            <pc:sldMk cId="9348395" sldId="259"/>
            <ac:spMk id="115" creationId="{A7B4653B-1A17-DCD5-3253-E2B12B777600}"/>
          </ac:spMkLst>
        </pc:spChg>
        <pc:spChg chg="mod topLvl">
          <ac:chgData name="Kristin Knippenberg" userId="S::u0243722@umail.utah.edu::082eb181-44ce-415a-af0b-e8ee339067de" providerId="AD" clId="Web-{B8FF4A23-1B5F-E3CE-F4E2-42CF0097597F}" dt="2025-04-21T03:55:19.446" v="130" actId="1076"/>
          <ac:spMkLst>
            <pc:docMk/>
            <pc:sldMk cId="9348395" sldId="259"/>
            <ac:spMk id="116" creationId="{0A9F53AC-B544-BB41-10A4-E86603451EE7}"/>
          </ac:spMkLst>
        </pc:spChg>
        <pc:spChg chg="del topLvl">
          <ac:chgData name="Kristin Knippenberg" userId="S::u0243722@umail.utah.edu::082eb181-44ce-415a-af0b-e8ee339067de" providerId="AD" clId="Web-{B8FF4A23-1B5F-E3CE-F4E2-42CF0097597F}" dt="2025-04-21T04:12:28.963" v="137"/>
          <ac:spMkLst>
            <pc:docMk/>
            <pc:sldMk cId="9348395" sldId="259"/>
            <ac:spMk id="145" creationId="{53F8D0CA-EA1F-7CC9-17B4-52E861998D12}"/>
          </ac:spMkLst>
        </pc:spChg>
        <pc:grpChg chg="add mod">
          <ac:chgData name="Kristin Knippenberg" userId="S::u0243722@umail.utah.edu::082eb181-44ce-415a-af0b-e8ee339067de" providerId="AD" clId="Web-{B8FF4A23-1B5F-E3CE-F4E2-42CF0097597F}" dt="2025-04-21T03:54:49.556" v="121" actId="1076"/>
          <ac:grpSpMkLst>
            <pc:docMk/>
            <pc:sldMk cId="9348395" sldId="259"/>
            <ac:grpSpMk id="6" creationId="{9DE43973-6126-23AC-5956-2B8EF1154B4A}"/>
          </ac:grpSpMkLst>
        </pc:grpChg>
        <pc:grpChg chg="add mod">
          <ac:chgData name="Kristin Knippenberg" userId="S::u0243722@umail.utah.edu::082eb181-44ce-415a-af0b-e8ee339067de" providerId="AD" clId="Web-{B8FF4A23-1B5F-E3CE-F4E2-42CF0097597F}" dt="2025-04-21T03:53:03.993" v="111" actId="1076"/>
          <ac:grpSpMkLst>
            <pc:docMk/>
            <pc:sldMk cId="9348395" sldId="259"/>
            <ac:grpSpMk id="7" creationId="{18B749FC-703B-4981-84CB-5C301FCF94FE}"/>
          </ac:grpSpMkLst>
        </pc:grpChg>
        <pc:grpChg chg="del mod">
          <ac:chgData name="Kristin Knippenberg" userId="S::u0243722@umail.utah.edu::082eb181-44ce-415a-af0b-e8ee339067de" providerId="AD" clId="Web-{B8FF4A23-1B5F-E3CE-F4E2-42CF0097597F}" dt="2025-04-21T03:49:35.664" v="85"/>
          <ac:grpSpMkLst>
            <pc:docMk/>
            <pc:sldMk cId="9348395" sldId="259"/>
            <ac:grpSpMk id="12" creationId="{E0B79E4A-81C0-9618-92A9-9F5DC25D6D28}"/>
          </ac:grpSpMkLst>
        </pc:grpChg>
        <pc:grpChg chg="topLvl">
          <ac:chgData name="Kristin Knippenberg" userId="S::u0243722@umail.utah.edu::082eb181-44ce-415a-af0b-e8ee339067de" providerId="AD" clId="Web-{B8FF4A23-1B5F-E3CE-F4E2-42CF0097597F}" dt="2025-04-21T03:51:52.586" v="103"/>
          <ac:grpSpMkLst>
            <pc:docMk/>
            <pc:sldMk cId="9348395" sldId="259"/>
            <ac:grpSpMk id="24" creationId="{B70465B6-EC70-B5B8-A8F6-C0C61BC3A1BD}"/>
          </ac:grpSpMkLst>
        </pc:grpChg>
        <pc:grpChg chg="del mod">
          <ac:chgData name="Kristin Knippenberg" userId="S::u0243722@umail.utah.edu::082eb181-44ce-415a-af0b-e8ee339067de" providerId="AD" clId="Web-{B8FF4A23-1B5F-E3CE-F4E2-42CF0097597F}" dt="2025-04-21T03:51:52.586" v="103"/>
          <ac:grpSpMkLst>
            <pc:docMk/>
            <pc:sldMk cId="9348395" sldId="259"/>
            <ac:grpSpMk id="25" creationId="{8BC1CF7F-6A89-B182-8A52-5A2FB5C45B44}"/>
          </ac:grpSpMkLst>
        </pc:grpChg>
        <pc:grpChg chg="add del">
          <ac:chgData name="Kristin Knippenberg" userId="S::u0243722@umail.utah.edu::082eb181-44ce-415a-af0b-e8ee339067de" providerId="AD" clId="Web-{B8FF4A23-1B5F-E3CE-F4E2-42CF0097597F}" dt="2025-04-21T03:43:07.148" v="45"/>
          <ac:grpSpMkLst>
            <pc:docMk/>
            <pc:sldMk cId="9348395" sldId="259"/>
            <ac:grpSpMk id="45" creationId="{D4637848-1870-5350-E3EE-D3B315A475F4}"/>
          </ac:grpSpMkLst>
        </pc:grpChg>
        <pc:grpChg chg="del topLvl">
          <ac:chgData name="Kristin Knippenberg" userId="S::u0243722@umail.utah.edu::082eb181-44ce-415a-af0b-e8ee339067de" providerId="AD" clId="Web-{B8FF4A23-1B5F-E3CE-F4E2-42CF0097597F}" dt="2025-04-21T04:12:28.963" v="136"/>
          <ac:grpSpMkLst>
            <pc:docMk/>
            <pc:sldMk cId="9348395" sldId="259"/>
            <ac:grpSpMk id="52" creationId="{6033CA92-0D04-0B4E-0112-E02BB8D34DD3}"/>
          </ac:grpSpMkLst>
        </pc:grpChg>
        <pc:grpChg chg="del">
          <ac:chgData name="Kristin Knippenberg" userId="S::u0243722@umail.utah.edu::082eb181-44ce-415a-af0b-e8ee339067de" providerId="AD" clId="Web-{B8FF4A23-1B5F-E3CE-F4E2-42CF0097597F}" dt="2025-04-21T03:44:25.961" v="51"/>
          <ac:grpSpMkLst>
            <pc:docMk/>
            <pc:sldMk cId="9348395" sldId="259"/>
            <ac:grpSpMk id="53" creationId="{BEAF4341-8339-3A02-48AD-271FF845FDEE}"/>
          </ac:grpSpMkLst>
        </pc:grpChg>
        <pc:grpChg chg="del topLvl">
          <ac:chgData name="Kristin Knippenberg" userId="S::u0243722@umail.utah.edu::082eb181-44ce-415a-af0b-e8ee339067de" providerId="AD" clId="Web-{B8FF4A23-1B5F-E3CE-F4E2-42CF0097597F}" dt="2025-04-21T03:49:45.008" v="86"/>
          <ac:grpSpMkLst>
            <pc:docMk/>
            <pc:sldMk cId="9348395" sldId="259"/>
            <ac:grpSpMk id="120" creationId="{41E7A64F-B02A-C15F-EA90-3D349F2D8F88}"/>
          </ac:grpSpMkLst>
        </pc:grpChg>
        <pc:grpChg chg="mod">
          <ac:chgData name="Kristin Knippenberg" userId="S::u0243722@umail.utah.edu::082eb181-44ce-415a-af0b-e8ee339067de" providerId="AD" clId="Web-{B8FF4A23-1B5F-E3CE-F4E2-42CF0097597F}" dt="2025-04-21T05:54:34.377" v="1240" actId="1076"/>
          <ac:grpSpMkLst>
            <pc:docMk/>
            <pc:sldMk cId="9348395" sldId="259"/>
            <ac:grpSpMk id="124" creationId="{9ABD4669-81E2-005F-D4A5-5DA537E350C6}"/>
          </ac:grpSpMkLst>
        </pc:grpChg>
        <pc:picChg chg="add del mod">
          <ac:chgData name="Kristin Knippenberg" userId="S::u0243722@umail.utah.edu::082eb181-44ce-415a-af0b-e8ee339067de" providerId="AD" clId="Web-{B8FF4A23-1B5F-E3CE-F4E2-42CF0097597F}" dt="2025-04-21T04:11:38.213" v="132"/>
          <ac:picMkLst>
            <pc:docMk/>
            <pc:sldMk cId="9348395" sldId="259"/>
            <ac:picMk id="5" creationId="{497BC195-DC05-4A0D-4A3E-45DCADEDDC96}"/>
          </ac:picMkLst>
        </pc:picChg>
        <pc:picChg chg="add mod">
          <ac:chgData name="Kristin Knippenberg" userId="S::u0243722@umail.utah.edu::082eb181-44ce-415a-af0b-e8ee339067de" providerId="AD" clId="Web-{B8FF4A23-1B5F-E3CE-F4E2-42CF0097597F}" dt="2025-04-21T06:20:00.136" v="1399" actId="1076"/>
          <ac:picMkLst>
            <pc:docMk/>
            <pc:sldMk cId="9348395" sldId="259"/>
            <ac:picMk id="5" creationId="{C9EB490A-D8B5-8733-66A7-64D19BFFA91A}"/>
          </ac:picMkLst>
        </pc:picChg>
        <pc:picChg chg="add mod">
          <ac:chgData name="Kristin Knippenberg" userId="S::u0243722@umail.utah.edu::082eb181-44ce-415a-af0b-e8ee339067de" providerId="AD" clId="Web-{B8FF4A23-1B5F-E3CE-F4E2-42CF0097597F}" dt="2025-04-21T04:22:17.011" v="155" actId="1076"/>
          <ac:picMkLst>
            <pc:docMk/>
            <pc:sldMk cId="9348395" sldId="259"/>
            <ac:picMk id="8" creationId="{1BBCDB15-0735-4439-CD68-F18A1E308B0F}"/>
          </ac:picMkLst>
        </pc:picChg>
        <pc:picChg chg="add del mod">
          <ac:chgData name="Kristin Knippenberg" userId="S::u0243722@umail.utah.edu::082eb181-44ce-415a-af0b-e8ee339067de" providerId="AD" clId="Web-{B8FF4A23-1B5F-E3CE-F4E2-42CF0097597F}" dt="2025-04-21T04:17:11.136" v="141"/>
          <ac:picMkLst>
            <pc:docMk/>
            <pc:sldMk cId="9348395" sldId="259"/>
            <ac:picMk id="9" creationId="{5ADAEC76-73AB-A6EA-2877-81D2BCB7702E}"/>
          </ac:picMkLst>
        </pc:picChg>
        <pc:picChg chg="add del mod">
          <ac:chgData name="Kristin Knippenberg" userId="S::u0243722@umail.utah.edu::082eb181-44ce-415a-af0b-e8ee339067de" providerId="AD" clId="Web-{B8FF4A23-1B5F-E3CE-F4E2-42CF0097597F}" dt="2025-04-21T04:19:16.292" v="146"/>
          <ac:picMkLst>
            <pc:docMk/>
            <pc:sldMk cId="9348395" sldId="259"/>
            <ac:picMk id="11" creationId="{17C3DF37-CF03-0834-8637-A6407CD38E61}"/>
          </ac:picMkLst>
        </pc:picChg>
        <pc:picChg chg="add del mod">
          <ac:chgData name="Kristin Knippenberg" userId="S::u0243722@umail.utah.edu::082eb181-44ce-415a-af0b-e8ee339067de" providerId="AD" clId="Web-{B8FF4A23-1B5F-E3CE-F4E2-42CF0097597F}" dt="2025-04-21T06:19:17.774" v="1392"/>
          <ac:picMkLst>
            <pc:docMk/>
            <pc:sldMk cId="9348395" sldId="259"/>
            <ac:picMk id="13" creationId="{896982D1-0845-79EB-D93B-9B09D2CB3849}"/>
          </ac:picMkLst>
        </pc:picChg>
        <pc:picChg chg="mod">
          <ac:chgData name="Kristin Knippenberg" userId="S::u0243722@umail.utah.edu::082eb181-44ce-415a-af0b-e8ee339067de" providerId="AD" clId="Web-{B8FF4A23-1B5F-E3CE-F4E2-42CF0097597F}" dt="2025-04-21T03:53:14.493" v="113" actId="1076"/>
          <ac:picMkLst>
            <pc:docMk/>
            <pc:sldMk cId="9348395" sldId="259"/>
            <ac:picMk id="22" creationId="{F24AFB5C-1E40-0093-CDAE-F117A4885345}"/>
          </ac:picMkLst>
        </pc:picChg>
        <pc:picChg chg="topLvl">
          <ac:chgData name="Kristin Knippenberg" userId="S::u0243722@umail.utah.edu::082eb181-44ce-415a-af0b-e8ee339067de" providerId="AD" clId="Web-{B8FF4A23-1B5F-E3CE-F4E2-42CF0097597F}" dt="2025-04-21T03:51:52.586" v="103"/>
          <ac:picMkLst>
            <pc:docMk/>
            <pc:sldMk cId="9348395" sldId="259"/>
            <ac:picMk id="26" creationId="{BFB859D6-AB0F-21AA-BB13-74C1336D6E2F}"/>
          </ac:picMkLst>
        </pc:picChg>
        <pc:picChg chg="topLvl">
          <ac:chgData name="Kristin Knippenberg" userId="S::u0243722@umail.utah.edu::082eb181-44ce-415a-af0b-e8ee339067de" providerId="AD" clId="Web-{B8FF4A23-1B5F-E3CE-F4E2-42CF0097597F}" dt="2025-04-21T03:51:52.586" v="103"/>
          <ac:picMkLst>
            <pc:docMk/>
            <pc:sldMk cId="9348395" sldId="259"/>
            <ac:picMk id="34" creationId="{FC642899-770A-71F0-ACA7-6AB1833EFB24}"/>
          </ac:picMkLst>
        </pc:picChg>
        <pc:picChg chg="del topLvl">
          <ac:chgData name="Kristin Knippenberg" userId="S::u0243722@umail.utah.edu::082eb181-44ce-415a-af0b-e8ee339067de" providerId="AD" clId="Web-{B8FF4A23-1B5F-E3CE-F4E2-42CF0097597F}" dt="2025-04-21T03:43:10.742" v="46"/>
          <ac:picMkLst>
            <pc:docMk/>
            <pc:sldMk cId="9348395" sldId="259"/>
            <ac:picMk id="44" creationId="{5812283A-6FAC-00BD-3B73-558E24CD7BA3}"/>
          </ac:picMkLst>
        </pc:picChg>
        <pc:picChg chg="topLvl">
          <ac:chgData name="Kristin Knippenberg" userId="S::u0243722@umail.utah.edu::082eb181-44ce-415a-af0b-e8ee339067de" providerId="AD" clId="Web-{B8FF4A23-1B5F-E3CE-F4E2-42CF0097597F}" dt="2025-04-21T03:49:45.008" v="86"/>
          <ac:picMkLst>
            <pc:docMk/>
            <pc:sldMk cId="9348395" sldId="259"/>
            <ac:picMk id="119" creationId="{2181284A-F2D6-AB26-88CA-C1FD035E7E6F}"/>
          </ac:picMkLst>
        </pc:picChg>
        <pc:cxnChg chg="mod">
          <ac:chgData name="Kristin Knippenberg" userId="S::u0243722@umail.utah.edu::082eb181-44ce-415a-af0b-e8ee339067de" providerId="AD" clId="Web-{B8FF4A23-1B5F-E3CE-F4E2-42CF0097597F}" dt="2025-04-21T03:46:40.742" v="67"/>
          <ac:cxnSpMkLst>
            <pc:docMk/>
            <pc:sldMk cId="9348395" sldId="259"/>
            <ac:cxnSpMk id="100" creationId="{CD54C9F9-A73D-DF57-FA24-105319C78C9D}"/>
          </ac:cxnSpMkLst>
        </pc:cxnChg>
      </pc:sldChg>
      <pc:sldChg chg="addSp delSp modSp modNotes">
        <pc:chgData name="Kristin Knippenberg" userId="S::u0243722@umail.utah.edu::082eb181-44ce-415a-af0b-e8ee339067de" providerId="AD" clId="Web-{B8FF4A23-1B5F-E3CE-F4E2-42CF0097597F}" dt="2025-04-21T06:27:44.621" v="1526" actId="1076"/>
        <pc:sldMkLst>
          <pc:docMk/>
          <pc:sldMk cId="552603997" sldId="260"/>
        </pc:sldMkLst>
        <pc:spChg chg="add del">
          <ac:chgData name="Kristin Knippenberg" userId="S::u0243722@umail.utah.edu::082eb181-44ce-415a-af0b-e8ee339067de" providerId="AD" clId="Web-{B8FF4A23-1B5F-E3CE-F4E2-42CF0097597F}" dt="2025-04-21T04:36:19.497" v="343"/>
          <ac:spMkLst>
            <pc:docMk/>
            <pc:sldMk cId="552603997" sldId="260"/>
            <ac:spMk id="6" creationId="{C022D327-C279-2205-9D81-62E39D4A80B7}"/>
          </ac:spMkLst>
        </pc:spChg>
        <pc:spChg chg="add mod">
          <ac:chgData name="Kristin Knippenberg" userId="S::u0243722@umail.utah.edu::082eb181-44ce-415a-af0b-e8ee339067de" providerId="AD" clId="Web-{B8FF4A23-1B5F-E3CE-F4E2-42CF0097597F}" dt="2025-04-21T05:56:10.180" v="1247" actId="1076"/>
          <ac:spMkLst>
            <pc:docMk/>
            <pc:sldMk cId="552603997" sldId="260"/>
            <ac:spMk id="8" creationId="{5027EB93-BB5D-9D3A-773A-6CFA6EF32E34}"/>
          </ac:spMkLst>
        </pc:spChg>
        <pc:spChg chg="mod">
          <ac:chgData name="Kristin Knippenberg" userId="S::u0243722@umail.utah.edu::082eb181-44ce-415a-af0b-e8ee339067de" providerId="AD" clId="Web-{B8FF4A23-1B5F-E3CE-F4E2-42CF0097597F}" dt="2025-04-21T06:12:31.512" v="1334" actId="20577"/>
          <ac:spMkLst>
            <pc:docMk/>
            <pc:sldMk cId="552603997" sldId="260"/>
            <ac:spMk id="10" creationId="{66F04F4D-A7E3-9868-5A43-A67ECE484BA0}"/>
          </ac:spMkLst>
        </pc:spChg>
        <pc:spChg chg="del mod topLvl">
          <ac:chgData name="Kristin Knippenberg" userId="S::u0243722@umail.utah.edu::082eb181-44ce-415a-af0b-e8ee339067de" providerId="AD" clId="Web-{B8FF4A23-1B5F-E3CE-F4E2-42CF0097597F}" dt="2025-04-21T05:55:48.257" v="1246"/>
          <ac:spMkLst>
            <pc:docMk/>
            <pc:sldMk cId="552603997" sldId="260"/>
            <ac:spMk id="11" creationId="{77B9CA3E-384C-BD38-9A95-89B788E1DA86}"/>
          </ac:spMkLst>
        </pc:spChg>
        <pc:spChg chg="mod">
          <ac:chgData name="Kristin Knippenberg" userId="S::u0243722@umail.utah.edu::082eb181-44ce-415a-af0b-e8ee339067de" providerId="AD" clId="Web-{B8FF4A23-1B5F-E3CE-F4E2-42CF0097597F}" dt="2025-04-21T06:13:43.454" v="1347" actId="20577"/>
          <ac:spMkLst>
            <pc:docMk/>
            <pc:sldMk cId="552603997" sldId="260"/>
            <ac:spMk id="12" creationId="{6F60D6E4-056A-B697-7A26-75CFFF89F132}"/>
          </ac:spMkLst>
        </pc:spChg>
        <pc:spChg chg="mod topLvl">
          <ac:chgData name="Kristin Knippenberg" userId="S::u0243722@umail.utah.edu::082eb181-44ce-415a-af0b-e8ee339067de" providerId="AD" clId="Web-{B8FF4A23-1B5F-E3CE-F4E2-42CF0097597F}" dt="2025-04-21T04:31:45.559" v="257" actId="1076"/>
          <ac:spMkLst>
            <pc:docMk/>
            <pc:sldMk cId="552603997" sldId="260"/>
            <ac:spMk id="14" creationId="{F3DAA8EF-D965-71E5-01C6-32F618A5E05C}"/>
          </ac:spMkLst>
        </pc:spChg>
        <pc:spChg chg="add del mod topLvl">
          <ac:chgData name="Kristin Knippenberg" userId="S::u0243722@umail.utah.edu::082eb181-44ce-415a-af0b-e8ee339067de" providerId="AD" clId="Web-{B8FF4A23-1B5F-E3CE-F4E2-42CF0097597F}" dt="2025-04-21T04:34:51.231" v="339"/>
          <ac:spMkLst>
            <pc:docMk/>
            <pc:sldMk cId="552603997" sldId="260"/>
            <ac:spMk id="15" creationId="{152E3A87-D8BD-A584-8C78-EFA1CAD3D789}"/>
          </ac:spMkLst>
        </pc:spChg>
        <pc:spChg chg="mod">
          <ac:chgData name="Kristin Knippenberg" userId="S::u0243722@umail.utah.edu::082eb181-44ce-415a-af0b-e8ee339067de" providerId="AD" clId="Web-{B8FF4A23-1B5F-E3CE-F4E2-42CF0097597F}" dt="2025-04-21T04:32:07.200" v="260" actId="20577"/>
          <ac:spMkLst>
            <pc:docMk/>
            <pc:sldMk cId="552603997" sldId="260"/>
            <ac:spMk id="21" creationId="{E6E79F34-DD56-2D93-AEC1-C4A8B4D6EF3F}"/>
          </ac:spMkLst>
        </pc:spChg>
        <pc:spChg chg="mod topLvl">
          <ac:chgData name="Kristin Knippenberg" userId="S::u0243722@umail.utah.edu::082eb181-44ce-415a-af0b-e8ee339067de" providerId="AD" clId="Web-{B8FF4A23-1B5F-E3CE-F4E2-42CF0097597F}" dt="2025-04-21T06:17:18.781" v="1377" actId="20577"/>
          <ac:spMkLst>
            <pc:docMk/>
            <pc:sldMk cId="552603997" sldId="260"/>
            <ac:spMk id="22" creationId="{FC75C2AA-9A72-8BD8-2C00-578EB2844A0C}"/>
          </ac:spMkLst>
        </pc:spChg>
        <pc:spChg chg="del topLvl">
          <ac:chgData name="Kristin Knippenberg" userId="S::u0243722@umail.utah.edu::082eb181-44ce-415a-af0b-e8ee339067de" providerId="AD" clId="Web-{B8FF4A23-1B5F-E3CE-F4E2-42CF0097597F}" dt="2025-04-21T05:57:24.701" v="1248"/>
          <ac:spMkLst>
            <pc:docMk/>
            <pc:sldMk cId="552603997" sldId="260"/>
            <ac:spMk id="45" creationId="{54DD451D-F301-6507-DD64-998E51654817}"/>
          </ac:spMkLst>
        </pc:spChg>
        <pc:grpChg chg="add mod">
          <ac:chgData name="Kristin Knippenberg" userId="S::u0243722@umail.utah.edu::082eb181-44ce-415a-af0b-e8ee339067de" providerId="AD" clId="Web-{B8FF4A23-1B5F-E3CE-F4E2-42CF0097597F}" dt="2025-04-21T06:27:44.621" v="1526" actId="1076"/>
          <ac:grpSpMkLst>
            <pc:docMk/>
            <pc:sldMk cId="552603997" sldId="260"/>
            <ac:grpSpMk id="5" creationId="{99D765D1-F133-D5C3-AF07-F6A1711FE228}"/>
          </ac:grpSpMkLst>
        </pc:grpChg>
        <pc:grpChg chg="add del">
          <ac:chgData name="Kristin Knippenberg" userId="S::u0243722@umail.utah.edu::082eb181-44ce-415a-af0b-e8ee339067de" providerId="AD" clId="Web-{B8FF4A23-1B5F-E3CE-F4E2-42CF0097597F}" dt="2025-04-21T06:16:50.623" v="1371"/>
          <ac:grpSpMkLst>
            <pc:docMk/>
            <pc:sldMk cId="552603997" sldId="260"/>
            <ac:grpSpMk id="6" creationId="{236F4CB1-E493-EAE4-8164-74E1F0D86EE7}"/>
          </ac:grpSpMkLst>
        </pc:grpChg>
        <pc:grpChg chg="add mod">
          <ac:chgData name="Kristin Knippenberg" userId="S::u0243722@umail.utah.edu::082eb181-44ce-415a-af0b-e8ee339067de" providerId="AD" clId="Web-{B8FF4A23-1B5F-E3CE-F4E2-42CF0097597F}" dt="2025-04-21T06:17:47.330" v="1382" actId="1076"/>
          <ac:grpSpMkLst>
            <pc:docMk/>
            <pc:sldMk cId="552603997" sldId="260"/>
            <ac:grpSpMk id="7" creationId="{BE15C4F5-9A26-12F9-D39B-B53A54502BE3}"/>
          </ac:grpSpMkLst>
        </pc:grpChg>
        <pc:grpChg chg="add mod">
          <ac:chgData name="Kristin Knippenberg" userId="S::u0243722@umail.utah.edu::082eb181-44ce-415a-af0b-e8ee339067de" providerId="AD" clId="Web-{B8FF4A23-1B5F-E3CE-F4E2-42CF0097597F}" dt="2025-04-21T06:18:31.849" v="1389" actId="1076"/>
          <ac:grpSpMkLst>
            <pc:docMk/>
            <pc:sldMk cId="552603997" sldId="260"/>
            <ac:grpSpMk id="9" creationId="{213E636D-7453-5DCA-D34F-7C08BBBCE54F}"/>
          </ac:grpSpMkLst>
        </pc:grpChg>
        <pc:grpChg chg="mod">
          <ac:chgData name="Kristin Knippenberg" userId="S::u0243722@umail.utah.edu::082eb181-44ce-415a-af0b-e8ee339067de" providerId="AD" clId="Web-{B8FF4A23-1B5F-E3CE-F4E2-42CF0097597F}" dt="2025-04-21T06:18:38.287" v="1390" actId="1076"/>
          <ac:grpSpMkLst>
            <pc:docMk/>
            <pc:sldMk cId="552603997" sldId="260"/>
            <ac:grpSpMk id="31" creationId="{A4620763-9FF2-6A63-FF10-9EA057AF68B8}"/>
          </ac:grpSpMkLst>
        </pc:grpChg>
        <pc:grpChg chg="mod">
          <ac:chgData name="Kristin Knippenberg" userId="S::u0243722@umail.utah.edu::082eb181-44ce-415a-af0b-e8ee339067de" providerId="AD" clId="Web-{B8FF4A23-1B5F-E3CE-F4E2-42CF0097597F}" dt="2025-04-21T06:18:27.989" v="1388" actId="1076"/>
          <ac:grpSpMkLst>
            <pc:docMk/>
            <pc:sldMk cId="552603997" sldId="260"/>
            <ac:grpSpMk id="38" creationId="{E75C5DC1-0AEF-8EFA-26F9-5A53518AF82D}"/>
          </ac:grpSpMkLst>
        </pc:grpChg>
        <pc:grpChg chg="del">
          <ac:chgData name="Kristin Knippenberg" userId="S::u0243722@umail.utah.edu::082eb181-44ce-415a-af0b-e8ee339067de" providerId="AD" clId="Web-{B8FF4A23-1B5F-E3CE-F4E2-42CF0097597F}" dt="2025-04-21T04:30:09.699" v="228"/>
          <ac:grpSpMkLst>
            <pc:docMk/>
            <pc:sldMk cId="552603997" sldId="260"/>
            <ac:grpSpMk id="41" creationId="{9D02D048-B37C-58B5-F9AC-59AC0103F946}"/>
          </ac:grpSpMkLst>
        </pc:grpChg>
        <pc:grpChg chg="del">
          <ac:chgData name="Kristin Knippenberg" userId="S::u0243722@umail.utah.edu::082eb181-44ce-415a-af0b-e8ee339067de" providerId="AD" clId="Web-{B8FF4A23-1B5F-E3CE-F4E2-42CF0097597F}" dt="2025-04-21T04:33:35.278" v="330"/>
          <ac:grpSpMkLst>
            <pc:docMk/>
            <pc:sldMk cId="552603997" sldId="260"/>
            <ac:grpSpMk id="44" creationId="{B1038196-5C56-ECAE-A1D3-D2E0DEF76DDB}"/>
          </ac:grpSpMkLst>
        </pc:grpChg>
        <pc:grpChg chg="del">
          <ac:chgData name="Kristin Knippenberg" userId="S::u0243722@umail.utah.edu::082eb181-44ce-415a-af0b-e8ee339067de" providerId="AD" clId="Web-{B8FF4A23-1B5F-E3CE-F4E2-42CF0097597F}" dt="2025-04-21T05:55:44.209" v="1245"/>
          <ac:grpSpMkLst>
            <pc:docMk/>
            <pc:sldMk cId="552603997" sldId="260"/>
            <ac:grpSpMk id="46" creationId="{FC2D4AA6-CF50-3B82-6D81-8A6F13144D9F}"/>
          </ac:grpSpMkLst>
        </pc:grpChg>
        <pc:grpChg chg="mod">
          <ac:chgData name="Kristin Knippenberg" userId="S::u0243722@umail.utah.edu::082eb181-44ce-415a-af0b-e8ee339067de" providerId="AD" clId="Web-{B8FF4A23-1B5F-E3CE-F4E2-42CF0097597F}" dt="2025-04-21T06:18:22.411" v="1387" actId="1076"/>
          <ac:grpSpMkLst>
            <pc:docMk/>
            <pc:sldMk cId="552603997" sldId="260"/>
            <ac:grpSpMk id="49" creationId="{B4BE886B-CB17-B1A7-666B-39E22C10B3CC}"/>
          </ac:grpSpMkLst>
        </pc:grpChg>
        <pc:picChg chg="add mod">
          <ac:chgData name="Kristin Knippenberg" userId="S::u0243722@umail.utah.edu::082eb181-44ce-415a-af0b-e8ee339067de" providerId="AD" clId="Web-{B8FF4A23-1B5F-E3CE-F4E2-42CF0097597F}" dt="2025-04-21T04:31:45.575" v="258" actId="1076"/>
          <ac:picMkLst>
            <pc:docMk/>
            <pc:sldMk cId="552603997" sldId="260"/>
            <ac:picMk id="3" creationId="{A8DEAE41-E7F4-3C44-D2C9-36DFC902179A}"/>
          </ac:picMkLst>
        </pc:picChg>
        <pc:picChg chg="mod topLvl">
          <ac:chgData name="Kristin Knippenberg" userId="S::u0243722@umail.utah.edu::082eb181-44ce-415a-af0b-e8ee339067de" providerId="AD" clId="Web-{B8FF4A23-1B5F-E3CE-F4E2-42CF0097597F}" dt="2025-04-21T06:16:50.623" v="1371"/>
          <ac:picMkLst>
            <pc:docMk/>
            <pc:sldMk cId="552603997" sldId="260"/>
            <ac:picMk id="33" creationId="{0B90B5D4-FDE2-749B-FA58-9978415679D6}"/>
          </ac:picMkLst>
        </pc:picChg>
        <pc:picChg chg="del topLvl">
          <ac:chgData name="Kristin Knippenberg" userId="S::u0243722@umail.utah.edu::082eb181-44ce-415a-af0b-e8ee339067de" providerId="AD" clId="Web-{B8FF4A23-1B5F-E3CE-F4E2-42CF0097597F}" dt="2025-04-21T04:30:57.746" v="250"/>
          <ac:picMkLst>
            <pc:docMk/>
            <pc:sldMk cId="552603997" sldId="260"/>
            <ac:picMk id="40" creationId="{D8660FAA-B70A-34F5-0C19-AB4A32750A23}"/>
          </ac:picMkLst>
        </pc:picChg>
        <pc:picChg chg="topLvl">
          <ac:chgData name="Kristin Knippenberg" userId="S::u0243722@umail.utah.edu::082eb181-44ce-415a-af0b-e8ee339067de" providerId="AD" clId="Web-{B8FF4A23-1B5F-E3CE-F4E2-42CF0097597F}" dt="2025-04-21T04:33:35.278" v="330"/>
          <ac:picMkLst>
            <pc:docMk/>
            <pc:sldMk cId="552603997" sldId="260"/>
            <ac:picMk id="43" creationId="{0A066F6F-AD5A-FA6C-41E3-A7EF0AE523DA}"/>
          </ac:picMkLst>
        </pc:picChg>
      </pc:sldChg>
      <pc:sldChg chg="addSp delSp modSp addAnim modAnim modNotes">
        <pc:chgData name="Kristin Knippenberg" userId="S::u0243722@umail.utah.edu::082eb181-44ce-415a-af0b-e8ee339067de" providerId="AD" clId="Web-{B8FF4A23-1B5F-E3CE-F4E2-42CF0097597F}" dt="2025-04-21T06:45:29.271" v="1871"/>
        <pc:sldMkLst>
          <pc:docMk/>
          <pc:sldMk cId="832558729" sldId="272"/>
        </pc:sldMkLst>
        <pc:spChg chg="add mod">
          <ac:chgData name="Kristin Knippenberg" userId="S::u0243722@umail.utah.edu::082eb181-44ce-415a-af0b-e8ee339067de" providerId="AD" clId="Web-{B8FF4A23-1B5F-E3CE-F4E2-42CF0097597F}" dt="2025-04-21T06:44:28.658" v="1839" actId="14100"/>
          <ac:spMkLst>
            <pc:docMk/>
            <pc:sldMk cId="832558729" sldId="272"/>
            <ac:spMk id="3" creationId="{67B2C424-8910-CA8A-9349-25C786629A09}"/>
          </ac:spMkLst>
        </pc:spChg>
        <pc:picChg chg="add del mod">
          <ac:chgData name="Kristin Knippenberg" userId="S::u0243722@umail.utah.edu::082eb181-44ce-415a-af0b-e8ee339067de" providerId="AD" clId="Web-{B8FF4A23-1B5F-E3CE-F4E2-42CF0097597F}" dt="2025-04-21T06:24:56.969" v="1525"/>
          <ac:picMkLst>
            <pc:docMk/>
            <pc:sldMk cId="832558729" sldId="272"/>
            <ac:picMk id="5" creationId="{EB98E52F-5C2D-603E-3D7C-48C1211A9286}"/>
          </ac:picMkLst>
        </pc:picChg>
        <pc:picChg chg="add del mod">
          <ac:chgData name="Kristin Knippenberg" userId="S::u0243722@umail.utah.edu::082eb181-44ce-415a-af0b-e8ee339067de" providerId="AD" clId="Web-{B8FF4A23-1B5F-E3CE-F4E2-42CF0097597F}" dt="2025-04-21T06:24:56.156" v="1524"/>
          <ac:picMkLst>
            <pc:docMk/>
            <pc:sldMk cId="832558729" sldId="272"/>
            <ac:picMk id="6" creationId="{06976970-E6E4-AA19-ECD8-6C23B91CE116}"/>
          </ac:picMkLst>
        </pc:picChg>
        <pc:picChg chg="add del mod">
          <ac:chgData name="Kristin Knippenberg" userId="S::u0243722@umail.utah.edu::082eb181-44ce-415a-af0b-e8ee339067de" providerId="AD" clId="Web-{B8FF4A23-1B5F-E3CE-F4E2-42CF0097597F}" dt="2025-04-21T06:24:54.953" v="1523"/>
          <ac:picMkLst>
            <pc:docMk/>
            <pc:sldMk cId="832558729" sldId="272"/>
            <ac:picMk id="7" creationId="{14A07B5C-DAAC-388B-EBC8-5E8A00A28BA6}"/>
          </ac:picMkLst>
        </pc:picChg>
        <pc:picChg chg="add del mod">
          <ac:chgData name="Kristin Knippenberg" userId="S::u0243722@umail.utah.edu::082eb181-44ce-415a-af0b-e8ee339067de" providerId="AD" clId="Web-{B8FF4A23-1B5F-E3CE-F4E2-42CF0097597F}" dt="2025-04-21T06:24:54.203" v="1522"/>
          <ac:picMkLst>
            <pc:docMk/>
            <pc:sldMk cId="832558729" sldId="272"/>
            <ac:picMk id="8" creationId="{F58212A7-C3DA-C070-E704-5EC1EF01CF80}"/>
          </ac:picMkLst>
        </pc:picChg>
        <pc:picChg chg="add del mod">
          <ac:chgData name="Kristin Knippenberg" userId="S::u0243722@umail.utah.edu::082eb181-44ce-415a-af0b-e8ee339067de" providerId="AD" clId="Web-{B8FF4A23-1B5F-E3CE-F4E2-42CF0097597F}" dt="2025-04-21T06:24:52.859" v="1521"/>
          <ac:picMkLst>
            <pc:docMk/>
            <pc:sldMk cId="832558729" sldId="272"/>
            <ac:picMk id="9" creationId="{D9143DFB-52FE-5E9B-EB97-EB4202570085}"/>
          </ac:picMkLst>
        </pc:picChg>
        <pc:picChg chg="add del mod">
          <ac:chgData name="Kristin Knippenberg" userId="S::u0243722@umail.utah.edu::082eb181-44ce-415a-af0b-e8ee339067de" providerId="AD" clId="Web-{B8FF4A23-1B5F-E3CE-F4E2-42CF0097597F}" dt="2025-04-21T06:24:47.296" v="1520"/>
          <ac:picMkLst>
            <pc:docMk/>
            <pc:sldMk cId="832558729" sldId="272"/>
            <ac:picMk id="10" creationId="{FCF6C313-270D-5D81-2E8A-E0C029B72034}"/>
          </ac:picMkLst>
        </pc:picChg>
        <pc:picChg chg="add mod ord">
          <ac:chgData name="Kristin Knippenberg" userId="S::u0243722@umail.utah.edu::082eb181-44ce-415a-af0b-e8ee339067de" providerId="AD" clId="Web-{B8FF4A23-1B5F-E3CE-F4E2-42CF0097597F}" dt="2025-04-21T06:44:40.520" v="1842" actId="1076"/>
          <ac:picMkLst>
            <pc:docMk/>
            <pc:sldMk cId="832558729" sldId="272"/>
            <ac:picMk id="11" creationId="{A3DAA496-A698-010B-5498-CC329508107E}"/>
          </ac:picMkLst>
        </pc:picChg>
        <pc:picChg chg="add del mod">
          <ac:chgData name="Kristin Knippenberg" userId="S::u0243722@umail.utah.edu::082eb181-44ce-415a-af0b-e8ee339067de" providerId="AD" clId="Web-{B8FF4A23-1B5F-E3CE-F4E2-42CF0097597F}" dt="2025-04-21T06:33:52.286" v="1552"/>
          <ac:picMkLst>
            <pc:docMk/>
            <pc:sldMk cId="832558729" sldId="272"/>
            <ac:picMk id="12" creationId="{B1D463DE-64E3-D86F-94F4-A3EF6DFC633C}"/>
          </ac:picMkLst>
        </pc:picChg>
        <pc:picChg chg="add mod ord">
          <ac:chgData name="Kristin Knippenberg" userId="S::u0243722@umail.utah.edu::082eb181-44ce-415a-af0b-e8ee339067de" providerId="AD" clId="Web-{B8FF4A23-1B5F-E3CE-F4E2-42CF0097597F}" dt="2025-04-21T06:44:40.549" v="1843" actId="1076"/>
          <ac:picMkLst>
            <pc:docMk/>
            <pc:sldMk cId="832558729" sldId="272"/>
            <ac:picMk id="13" creationId="{CA182DD4-EA8B-BD2F-B6A0-ED141FE6668D}"/>
          </ac:picMkLst>
        </pc:picChg>
        <pc:picChg chg="add mod ord">
          <ac:chgData name="Kristin Knippenberg" userId="S::u0243722@umail.utah.edu::082eb181-44ce-415a-af0b-e8ee339067de" providerId="AD" clId="Web-{B8FF4A23-1B5F-E3CE-F4E2-42CF0097597F}" dt="2025-04-21T06:44:40.580" v="1844" actId="1076"/>
          <ac:picMkLst>
            <pc:docMk/>
            <pc:sldMk cId="832558729" sldId="272"/>
            <ac:picMk id="19" creationId="{B4A15B92-FA02-8286-3DC7-AD6480D20B6D}"/>
          </ac:picMkLst>
        </pc:picChg>
        <pc:picChg chg="add mod">
          <ac:chgData name="Kristin Knippenberg" userId="S::u0243722@umail.utah.edu::082eb181-44ce-415a-af0b-e8ee339067de" providerId="AD" clId="Web-{B8FF4A23-1B5F-E3CE-F4E2-42CF0097597F}" dt="2025-04-21T06:44:40.487" v="1840" actId="1076"/>
          <ac:picMkLst>
            <pc:docMk/>
            <pc:sldMk cId="832558729" sldId="272"/>
            <ac:picMk id="20" creationId="{E5671F2E-777C-A795-F148-69EA41971C8B}"/>
          </ac:picMkLst>
        </pc:picChg>
        <pc:picChg chg="add mod">
          <ac:chgData name="Kristin Knippenberg" userId="S::u0243722@umail.utah.edu::082eb181-44ce-415a-af0b-e8ee339067de" providerId="AD" clId="Web-{B8FF4A23-1B5F-E3CE-F4E2-42CF0097597F}" dt="2025-04-21T06:44:40.502" v="1841" actId="1076"/>
          <ac:picMkLst>
            <pc:docMk/>
            <pc:sldMk cId="832558729" sldId="272"/>
            <ac:picMk id="21" creationId="{3B404AA6-F2FE-CDC3-4499-9EB0D8997F74}"/>
          </ac:picMkLst>
        </pc:picChg>
      </pc:sldChg>
      <pc:sldChg chg="modNotes">
        <pc:chgData name="Kristin Knippenberg" userId="S::u0243722@umail.utah.edu::082eb181-44ce-415a-af0b-e8ee339067de" providerId="AD" clId="Web-{B8FF4A23-1B5F-E3CE-F4E2-42CF0097597F}" dt="2025-04-21T05:20:57.647" v="673"/>
        <pc:sldMkLst>
          <pc:docMk/>
          <pc:sldMk cId="3328339818" sldId="274"/>
        </pc:sldMkLst>
      </pc:sldChg>
      <pc:sldChg chg="modSp modCm">
        <pc:chgData name="Kristin Knippenberg" userId="S::u0243722@umail.utah.edu::082eb181-44ce-415a-af0b-e8ee339067de" providerId="AD" clId="Web-{B8FF4A23-1B5F-E3CE-F4E2-42CF0097597F}" dt="2025-04-21T05:42:01.185" v="1238"/>
        <pc:sldMkLst>
          <pc:docMk/>
          <pc:sldMk cId="2292422724" sldId="279"/>
        </pc:sldMkLst>
        <pc:spChg chg="mod">
          <ac:chgData name="Kristin Knippenberg" userId="S::u0243722@umail.utah.edu::082eb181-44ce-415a-af0b-e8ee339067de" providerId="AD" clId="Web-{B8FF4A23-1B5F-E3CE-F4E2-42CF0097597F}" dt="2025-04-21T05:38:53.376" v="1143" actId="1076"/>
          <ac:spMkLst>
            <pc:docMk/>
            <pc:sldMk cId="2292422724" sldId="279"/>
            <ac:spMk id="2" creationId="{D0A1FE30-7A1B-D625-C967-4567CB2744E8}"/>
          </ac:spMkLst>
        </pc:spChg>
        <pc:spChg chg="mod">
          <ac:chgData name="Kristin Knippenberg" userId="S::u0243722@umail.utah.edu::082eb181-44ce-415a-af0b-e8ee339067de" providerId="AD" clId="Web-{B8FF4A23-1B5F-E3CE-F4E2-42CF0097597F}" dt="2025-04-21T05:22:51.154" v="687" actId="20577"/>
          <ac:spMkLst>
            <pc:docMk/>
            <pc:sldMk cId="2292422724" sldId="279"/>
            <ac:spMk id="4" creationId="{DF98AD8B-563D-2F7B-1D53-BCD62248A4D2}"/>
          </ac:spMkLst>
        </pc:spChg>
        <pc:graphicFrameChg chg="mod modGraphic">
          <ac:chgData name="Kristin Knippenberg" userId="S::u0243722@umail.utah.edu::082eb181-44ce-415a-af0b-e8ee339067de" providerId="AD" clId="Web-{B8FF4A23-1B5F-E3CE-F4E2-42CF0097597F}" dt="2025-04-21T05:42:01.185" v="1238"/>
          <ac:graphicFrameMkLst>
            <pc:docMk/>
            <pc:sldMk cId="2292422724" sldId="279"/>
            <ac:graphicFrameMk id="5" creationId="{C20A60AE-48F5-3A59-04A0-DC2BAE2F6C1D}"/>
          </ac:graphicFrameMkLst>
        </pc:graphicFrameChg>
        <pc:extLst>
          <p:ext xmlns:p="http://schemas.openxmlformats.org/presentationml/2006/main" uri="{D6D511B9-2390-475A-947B-AFAB55BFBCF1}">
            <pc226:cmChg xmlns:pc226="http://schemas.microsoft.com/office/powerpoint/2022/06/main/command" chg="mod">
              <pc226:chgData name="Kristin Knippenberg" userId="S::u0243722@umail.utah.edu::082eb181-44ce-415a-af0b-e8ee339067de" providerId="AD" clId="Web-{B8FF4A23-1B5F-E3CE-F4E2-42CF0097597F}" dt="2025-04-21T05:33:49.355" v="989"/>
              <pc2:cmMkLst xmlns:pc2="http://schemas.microsoft.com/office/powerpoint/2019/9/main/command">
                <pc:docMk/>
                <pc:sldMk cId="2292422724" sldId="279"/>
                <pc2:cmMk id="{504E6FE9-A242-4515-91D5-FA83BBDFFA8B}"/>
              </pc2:cmMkLst>
            </pc226:cmChg>
          </p:ext>
        </pc:extLst>
      </pc:sldChg>
    </pc:docChg>
  </pc:docChgLst>
  <pc:docChgLst>
    <pc:chgData name="L Weaver" userId="S::u1558626@umail.utah.edu::8cc02ccb-6895-4b84-ae27-6381f7dca3f7" providerId="AD" clId="Web-{553DDB69-554A-2515-390E-1CF61DB47781}"/>
    <pc:docChg chg="addSld modSld sldOrd">
      <pc:chgData name="L Weaver" userId="S::u1558626@umail.utah.edu::8cc02ccb-6895-4b84-ae27-6381f7dca3f7" providerId="AD" clId="Web-{553DDB69-554A-2515-390E-1CF61DB47781}" dt="2025-04-19T15:53:38.157" v="233"/>
      <pc:docMkLst>
        <pc:docMk/>
      </pc:docMkLst>
      <pc:sldChg chg="modNotes">
        <pc:chgData name="L Weaver" userId="S::u1558626@umail.utah.edu::8cc02ccb-6895-4b84-ae27-6381f7dca3f7" providerId="AD" clId="Web-{553DDB69-554A-2515-390E-1CF61DB47781}" dt="2025-04-19T15:20:56.327" v="168"/>
        <pc:sldMkLst>
          <pc:docMk/>
          <pc:sldMk cId="1989931309" sldId="256"/>
        </pc:sldMkLst>
      </pc:sldChg>
      <pc:sldChg chg="modNotes">
        <pc:chgData name="L Weaver" userId="S::u1558626@umail.utah.edu::8cc02ccb-6895-4b84-ae27-6381f7dca3f7" providerId="AD" clId="Web-{553DDB69-554A-2515-390E-1CF61DB47781}" dt="2025-04-19T15:21:17.531" v="170"/>
        <pc:sldMkLst>
          <pc:docMk/>
          <pc:sldMk cId="4194186559" sldId="257"/>
        </pc:sldMkLst>
      </pc:sldChg>
      <pc:sldChg chg="modNotes">
        <pc:chgData name="L Weaver" userId="S::u1558626@umail.utah.edu::8cc02ccb-6895-4b84-ae27-6381f7dca3f7" providerId="AD" clId="Web-{553DDB69-554A-2515-390E-1CF61DB47781}" dt="2025-04-19T15:26:00.897" v="172"/>
        <pc:sldMkLst>
          <pc:docMk/>
          <pc:sldMk cId="2841392228" sldId="258"/>
        </pc:sldMkLst>
      </pc:sldChg>
      <pc:sldChg chg="modNotes">
        <pc:chgData name="L Weaver" userId="S::u1558626@umail.utah.edu::8cc02ccb-6895-4b84-ae27-6381f7dca3f7" providerId="AD" clId="Web-{553DDB69-554A-2515-390E-1CF61DB47781}" dt="2025-04-19T15:35:40.209" v="210"/>
        <pc:sldMkLst>
          <pc:docMk/>
          <pc:sldMk cId="9348395" sldId="259"/>
        </pc:sldMkLst>
      </pc:sldChg>
      <pc:sldChg chg="modSp modNotes">
        <pc:chgData name="L Weaver" userId="S::u1558626@umail.utah.edu::8cc02ccb-6895-4b84-ae27-6381f7dca3f7" providerId="AD" clId="Web-{553DDB69-554A-2515-390E-1CF61DB47781}" dt="2025-04-19T15:29:57.811" v="193"/>
        <pc:sldMkLst>
          <pc:docMk/>
          <pc:sldMk cId="552603997" sldId="260"/>
        </pc:sldMkLst>
        <pc:spChg chg="mod">
          <ac:chgData name="L Weaver" userId="S::u1558626@umail.utah.edu::8cc02ccb-6895-4b84-ae27-6381f7dca3f7" providerId="AD" clId="Web-{553DDB69-554A-2515-390E-1CF61DB47781}" dt="2025-04-19T14:24:53.850" v="139" actId="20577"/>
          <ac:spMkLst>
            <pc:docMk/>
            <pc:sldMk cId="552603997" sldId="260"/>
            <ac:spMk id="22" creationId="{FC75C2AA-9A72-8BD8-2C00-578EB2844A0C}"/>
          </ac:spMkLst>
        </pc:spChg>
      </pc:sldChg>
      <pc:sldChg chg="modNotes">
        <pc:chgData name="L Weaver" userId="S::u1558626@umail.utah.edu::8cc02ccb-6895-4b84-ae27-6381f7dca3f7" providerId="AD" clId="Web-{553DDB69-554A-2515-390E-1CF61DB47781}" dt="2025-04-19T15:26:34.632" v="182"/>
        <pc:sldMkLst>
          <pc:docMk/>
          <pc:sldMk cId="3020517345" sldId="263"/>
        </pc:sldMkLst>
      </pc:sldChg>
      <pc:sldChg chg="modSp">
        <pc:chgData name="L Weaver" userId="S::u1558626@umail.utah.edu::8cc02ccb-6895-4b84-ae27-6381f7dca3f7" providerId="AD" clId="Web-{553DDB69-554A-2515-390E-1CF61DB47781}" dt="2025-04-19T14:08:34.197" v="121" actId="20577"/>
        <pc:sldMkLst>
          <pc:docMk/>
          <pc:sldMk cId="1982371177" sldId="270"/>
        </pc:sldMkLst>
        <pc:spChg chg="mod">
          <ac:chgData name="L Weaver" userId="S::u1558626@umail.utah.edu::8cc02ccb-6895-4b84-ae27-6381f7dca3f7" providerId="AD" clId="Web-{553DDB69-554A-2515-390E-1CF61DB47781}" dt="2025-04-19T14:08:34.197" v="121" actId="20577"/>
          <ac:spMkLst>
            <pc:docMk/>
            <pc:sldMk cId="1982371177" sldId="270"/>
            <ac:spMk id="6" creationId="{4020485D-4341-DC88-7AEE-1BA24322A4D1}"/>
          </ac:spMkLst>
        </pc:spChg>
      </pc:sldChg>
      <pc:sldChg chg="modNotes">
        <pc:chgData name="L Weaver" userId="S::u1558626@umail.utah.edu::8cc02ccb-6895-4b84-ae27-6381f7dca3f7" providerId="AD" clId="Web-{553DDB69-554A-2515-390E-1CF61DB47781}" dt="2025-04-19T15:53:38.157" v="233"/>
        <pc:sldMkLst>
          <pc:docMk/>
          <pc:sldMk cId="1405886878" sldId="271"/>
        </pc:sldMkLst>
      </pc:sldChg>
      <pc:sldChg chg="modNotes">
        <pc:chgData name="L Weaver" userId="S::u1558626@umail.utah.edu::8cc02ccb-6895-4b84-ae27-6381f7dca3f7" providerId="AD" clId="Web-{553DDB69-554A-2515-390E-1CF61DB47781}" dt="2025-04-19T15:36:04.460" v="222"/>
        <pc:sldMkLst>
          <pc:docMk/>
          <pc:sldMk cId="3328339818" sldId="274"/>
        </pc:sldMkLst>
      </pc:sldChg>
      <pc:sldChg chg="modNotes">
        <pc:chgData name="L Weaver" userId="S::u1558626@umail.utah.edu::8cc02ccb-6895-4b84-ae27-6381f7dca3f7" providerId="AD" clId="Web-{553DDB69-554A-2515-390E-1CF61DB47781}" dt="2025-04-19T15:52:37.312" v="231"/>
        <pc:sldMkLst>
          <pc:docMk/>
          <pc:sldMk cId="2152969389" sldId="278"/>
        </pc:sldMkLst>
      </pc:sldChg>
      <pc:sldChg chg="modNotes">
        <pc:chgData name="L Weaver" userId="S::u1558626@umail.utah.edu::8cc02ccb-6895-4b84-ae27-6381f7dca3f7" providerId="AD" clId="Web-{553DDB69-554A-2515-390E-1CF61DB47781}" dt="2025-04-19T15:37:15.211" v="228"/>
        <pc:sldMkLst>
          <pc:docMk/>
          <pc:sldMk cId="2292422724" sldId="279"/>
        </pc:sldMkLst>
      </pc:sldChg>
      <pc:sldChg chg="addSp modSp new ord">
        <pc:chgData name="L Weaver" userId="S::u1558626@umail.utah.edu::8cc02ccb-6895-4b84-ae27-6381f7dca3f7" providerId="AD" clId="Web-{553DDB69-554A-2515-390E-1CF61DB47781}" dt="2025-04-19T14:57:39.956" v="153" actId="1076"/>
        <pc:sldMkLst>
          <pc:docMk/>
          <pc:sldMk cId="356167388" sldId="280"/>
        </pc:sldMkLst>
        <pc:spChg chg="mod">
          <ac:chgData name="L Weaver" userId="S::u1558626@umail.utah.edu::8cc02ccb-6895-4b84-ae27-6381f7dca3f7" providerId="AD" clId="Web-{553DDB69-554A-2515-390E-1CF61DB47781}" dt="2025-04-19T14:57:02.034" v="150" actId="20577"/>
          <ac:spMkLst>
            <pc:docMk/>
            <pc:sldMk cId="356167388" sldId="280"/>
            <ac:spMk id="2" creationId="{13DD76C1-80BF-AB9B-E207-FB1E10ED832A}"/>
          </ac:spMkLst>
        </pc:spChg>
        <pc:picChg chg="add mod">
          <ac:chgData name="L Weaver" userId="S::u1558626@umail.utah.edu::8cc02ccb-6895-4b84-ae27-6381f7dca3f7" providerId="AD" clId="Web-{553DDB69-554A-2515-390E-1CF61DB47781}" dt="2025-04-19T14:57:39.956" v="153" actId="1076"/>
          <ac:picMkLst>
            <pc:docMk/>
            <pc:sldMk cId="356167388" sldId="280"/>
            <ac:picMk id="8" creationId="{D7733B6B-BEBA-CFD4-B27E-1595F7253D2A}"/>
          </ac:picMkLst>
        </pc:picChg>
      </pc:sldChg>
    </pc:docChg>
  </pc:docChgLst>
  <pc:docChgLst>
    <pc:chgData name="L Weaver" userId="S::u1558626@umail.utah.edu::8cc02ccb-6895-4b84-ae27-6381f7dca3f7" providerId="AD" clId="Web-{17B8FD54-151D-3B07-1C4E-F0EFBD608D71}"/>
    <pc:docChg chg="mod modSld">
      <pc:chgData name="L Weaver" userId="S::u1558626@umail.utah.edu::8cc02ccb-6895-4b84-ae27-6381f7dca3f7" providerId="AD" clId="Web-{17B8FD54-151D-3B07-1C4E-F0EFBD608D71}" dt="2025-04-19T13:57:35.267" v="3" actId="14100"/>
      <pc:docMkLst>
        <pc:docMk/>
      </pc:docMkLst>
      <pc:sldChg chg="modSp">
        <pc:chgData name="L Weaver" userId="S::u1558626@umail.utah.edu::8cc02ccb-6895-4b84-ae27-6381f7dca3f7" providerId="AD" clId="Web-{17B8FD54-151D-3B07-1C4E-F0EFBD608D71}" dt="2025-04-19T13:57:35.267" v="3" actId="14100"/>
        <pc:sldMkLst>
          <pc:docMk/>
          <pc:sldMk cId="1405886878" sldId="271"/>
        </pc:sldMkLst>
        <pc:picChg chg="mod">
          <ac:chgData name="L Weaver" userId="S::u1558626@umail.utah.edu::8cc02ccb-6895-4b84-ae27-6381f7dca3f7" providerId="AD" clId="Web-{17B8FD54-151D-3B07-1C4E-F0EFBD608D71}" dt="2025-04-19T13:57:35.267" v="3" actId="14100"/>
          <ac:picMkLst>
            <pc:docMk/>
            <pc:sldMk cId="1405886878" sldId="271"/>
            <ac:picMk id="1026" creationId="{3B5B312D-1817-BABA-7C0C-CFF60D39C372}"/>
          </ac:picMkLst>
        </pc:picChg>
      </pc:sldChg>
      <pc:sldChg chg="modSp">
        <pc:chgData name="L Weaver" userId="S::u1558626@umail.utah.edu::8cc02ccb-6895-4b84-ae27-6381f7dca3f7" providerId="AD" clId="Web-{17B8FD54-151D-3B07-1C4E-F0EFBD608D71}" dt="2025-04-19T13:56:11.245" v="2" actId="14100"/>
        <pc:sldMkLst>
          <pc:docMk/>
          <pc:sldMk cId="2152969389" sldId="278"/>
        </pc:sldMkLst>
        <pc:picChg chg="mod">
          <ac:chgData name="L Weaver" userId="S::u1558626@umail.utah.edu::8cc02ccb-6895-4b84-ae27-6381f7dca3f7" providerId="AD" clId="Web-{17B8FD54-151D-3B07-1C4E-F0EFBD608D71}" dt="2025-04-19T13:56:11.245" v="2" actId="14100"/>
          <ac:picMkLst>
            <pc:docMk/>
            <pc:sldMk cId="2152969389" sldId="278"/>
            <ac:picMk id="3" creationId="{2A350BFA-617F-3C00-AB15-CB18F42C1EB2}"/>
          </ac:picMkLst>
        </pc:picChg>
      </pc:sldChg>
    </pc:docChg>
  </pc:docChgLst>
  <pc:docChgLst>
    <pc:chgData name="Mahony Reategui Rivera" userId="S::u1474537@umail.utah.edu::a7d85a15-a6f4-48e3-9504-7bdbd2179c32" providerId="AD" clId="Web-{25C3730E-5346-3CE7-25D2-5322AFD4C8CE}"/>
    <pc:docChg chg="modSld">
      <pc:chgData name="Mahony Reategui Rivera" userId="S::u1474537@umail.utah.edu::a7d85a15-a6f4-48e3-9504-7bdbd2179c32" providerId="AD" clId="Web-{25C3730E-5346-3CE7-25D2-5322AFD4C8CE}" dt="2025-04-19T16:18:39.191" v="224" actId="1076"/>
      <pc:docMkLst>
        <pc:docMk/>
      </pc:docMkLst>
      <pc:sldChg chg="addSp delSp modSp modNotes">
        <pc:chgData name="Mahony Reategui Rivera" userId="S::u1474537@umail.utah.edu::a7d85a15-a6f4-48e3-9504-7bdbd2179c32" providerId="AD" clId="Web-{25C3730E-5346-3CE7-25D2-5322AFD4C8CE}" dt="2025-04-19T16:18:39.191" v="224" actId="1076"/>
        <pc:sldMkLst>
          <pc:docMk/>
          <pc:sldMk cId="4194186559" sldId="257"/>
        </pc:sldMkLst>
        <pc:spChg chg="add del mod">
          <ac:chgData name="Mahony Reategui Rivera" userId="S::u1474537@umail.utah.edu::a7d85a15-a6f4-48e3-9504-7bdbd2179c32" providerId="AD" clId="Web-{25C3730E-5346-3CE7-25D2-5322AFD4C8CE}" dt="2025-04-19T15:32:09.623" v="31"/>
          <ac:spMkLst>
            <pc:docMk/>
            <pc:sldMk cId="4194186559" sldId="257"/>
            <ac:spMk id="5" creationId="{31EFF88F-4AC4-9B2D-CDD5-ED0946C3FE57}"/>
          </ac:spMkLst>
        </pc:spChg>
        <pc:spChg chg="add mod">
          <ac:chgData name="Mahony Reategui Rivera" userId="S::u1474537@umail.utah.edu::a7d85a15-a6f4-48e3-9504-7bdbd2179c32" providerId="AD" clId="Web-{25C3730E-5346-3CE7-25D2-5322AFD4C8CE}" dt="2025-04-19T16:18:17.363" v="223" actId="1076"/>
          <ac:spMkLst>
            <pc:docMk/>
            <pc:sldMk cId="4194186559" sldId="257"/>
            <ac:spMk id="7" creationId="{47223528-1C1B-BBC7-B8F5-BF9485B554C4}"/>
          </ac:spMkLst>
        </pc:spChg>
        <pc:spChg chg="mod">
          <ac:chgData name="Mahony Reategui Rivera" userId="S::u1474537@umail.utah.edu::a7d85a15-a6f4-48e3-9504-7bdbd2179c32" providerId="AD" clId="Web-{25C3730E-5346-3CE7-25D2-5322AFD4C8CE}" dt="2025-04-19T16:18:39.191" v="224" actId="1076"/>
          <ac:spMkLst>
            <pc:docMk/>
            <pc:sldMk cId="4194186559" sldId="257"/>
            <ac:spMk id="11" creationId="{A2325853-AED1-32C9-0103-8A3894F32BE7}"/>
          </ac:spMkLst>
        </pc:spChg>
        <pc:picChg chg="add mod modCrop">
          <ac:chgData name="Mahony Reategui Rivera" userId="S::u1474537@umail.utah.edu::a7d85a15-a6f4-48e3-9504-7bdbd2179c32" providerId="AD" clId="Web-{25C3730E-5346-3CE7-25D2-5322AFD4C8CE}" dt="2025-04-19T16:17:56.827" v="218" actId="14100"/>
          <ac:picMkLst>
            <pc:docMk/>
            <pc:sldMk cId="4194186559" sldId="257"/>
            <ac:picMk id="3" creationId="{6B97E9D8-4477-E261-9E33-332FCEEDB66A}"/>
          </ac:picMkLst>
        </pc:picChg>
        <pc:picChg chg="add mod modCrop">
          <ac:chgData name="Mahony Reategui Rivera" userId="S::u1474537@umail.utah.edu::a7d85a15-a6f4-48e3-9504-7bdbd2179c32" providerId="AD" clId="Web-{25C3730E-5346-3CE7-25D2-5322AFD4C8CE}" dt="2025-04-19T16:18:08.550" v="220" actId="1076"/>
          <ac:picMkLst>
            <pc:docMk/>
            <pc:sldMk cId="4194186559" sldId="257"/>
            <ac:picMk id="6" creationId="{2BECC6BC-C033-A25B-B24C-D4C6D15C00C9}"/>
          </ac:picMkLst>
        </pc:picChg>
      </pc:sldChg>
      <pc:sldChg chg="modSp">
        <pc:chgData name="Mahony Reategui Rivera" userId="S::u1474537@umail.utah.edu::a7d85a15-a6f4-48e3-9504-7bdbd2179c32" providerId="AD" clId="Web-{25C3730E-5346-3CE7-25D2-5322AFD4C8CE}" dt="2025-04-19T15:56:58.132" v="159" actId="20577"/>
        <pc:sldMkLst>
          <pc:docMk/>
          <pc:sldMk cId="1405886878" sldId="271"/>
        </pc:sldMkLst>
        <pc:spChg chg="mod">
          <ac:chgData name="Mahony Reategui Rivera" userId="S::u1474537@umail.utah.edu::a7d85a15-a6f4-48e3-9504-7bdbd2179c32" providerId="AD" clId="Web-{25C3730E-5346-3CE7-25D2-5322AFD4C8CE}" dt="2025-04-19T15:56:58.132" v="159" actId="20577"/>
          <ac:spMkLst>
            <pc:docMk/>
            <pc:sldMk cId="1405886878" sldId="271"/>
            <ac:spMk id="4" creationId="{86654D7A-8608-75E1-C7C2-F67069CA1612}"/>
          </ac:spMkLst>
        </pc:spChg>
      </pc:sldChg>
      <pc:sldChg chg="addSp delSp modSp">
        <pc:chgData name="Mahony Reategui Rivera" userId="S::u1474537@umail.utah.edu::a7d85a15-a6f4-48e3-9504-7bdbd2179c32" providerId="AD" clId="Web-{25C3730E-5346-3CE7-25D2-5322AFD4C8CE}" dt="2025-04-19T16:14:49.369" v="207"/>
        <pc:sldMkLst>
          <pc:docMk/>
          <pc:sldMk cId="1201940383" sldId="273"/>
        </pc:sldMkLst>
        <pc:spChg chg="add del mod">
          <ac:chgData name="Mahony Reategui Rivera" userId="S::u1474537@umail.utah.edu::a7d85a15-a6f4-48e3-9504-7bdbd2179c32" providerId="AD" clId="Web-{25C3730E-5346-3CE7-25D2-5322AFD4C8CE}" dt="2025-04-19T16:13:13.054" v="186"/>
          <ac:spMkLst>
            <pc:docMk/>
            <pc:sldMk cId="1201940383" sldId="273"/>
            <ac:spMk id="2" creationId="{F9622423-E21A-E2C4-472C-F3A1CA057698}"/>
          </ac:spMkLst>
        </pc:spChg>
        <pc:spChg chg="mod">
          <ac:chgData name="Mahony Reategui Rivera" userId="S::u1474537@umail.utah.edu::a7d85a15-a6f4-48e3-9504-7bdbd2179c32" providerId="AD" clId="Web-{25C3730E-5346-3CE7-25D2-5322AFD4C8CE}" dt="2025-04-19T15:59:16.761" v="182" actId="20577"/>
          <ac:spMkLst>
            <pc:docMk/>
            <pc:sldMk cId="1201940383" sldId="273"/>
            <ac:spMk id="4" creationId="{FE36AA36-F85C-1CED-2F4F-3169EEE995CE}"/>
          </ac:spMkLst>
        </pc:spChg>
        <pc:picChg chg="mod">
          <ac:chgData name="Mahony Reategui Rivera" userId="S::u1474537@umail.utah.edu::a7d85a15-a6f4-48e3-9504-7bdbd2179c32" providerId="AD" clId="Web-{25C3730E-5346-3CE7-25D2-5322AFD4C8CE}" dt="2025-04-19T16:14:35.119" v="205" actId="1076"/>
          <ac:picMkLst>
            <pc:docMk/>
            <pc:sldMk cId="1201940383" sldId="273"/>
            <ac:picMk id="3" creationId="{35468F44-83D8-36B8-5508-D3847C896296}"/>
          </ac:picMkLst>
        </pc:picChg>
        <pc:picChg chg="add mod">
          <ac:chgData name="Mahony Reategui Rivera" userId="S::u1474537@umail.utah.edu::a7d85a15-a6f4-48e3-9504-7bdbd2179c32" providerId="AD" clId="Web-{25C3730E-5346-3CE7-25D2-5322AFD4C8CE}" dt="2025-04-19T16:14:49.369" v="207"/>
          <ac:picMkLst>
            <pc:docMk/>
            <pc:sldMk cId="1201940383" sldId="273"/>
            <ac:picMk id="5" creationId="{25486D59-5DED-2CEE-D0AC-734FC1427023}"/>
          </ac:picMkLst>
        </pc:picChg>
        <pc:picChg chg="mod">
          <ac:chgData name="Mahony Reategui Rivera" userId="S::u1474537@umail.utah.edu::a7d85a15-a6f4-48e3-9504-7bdbd2179c32" providerId="AD" clId="Web-{25C3730E-5346-3CE7-25D2-5322AFD4C8CE}" dt="2025-04-19T16:14:39.775" v="206" actId="1076"/>
          <ac:picMkLst>
            <pc:docMk/>
            <pc:sldMk cId="1201940383" sldId="273"/>
            <ac:picMk id="6" creationId="{26D216E0-9BD2-C95E-D95C-06A664F3F511}"/>
          </ac:picMkLst>
        </pc:picChg>
      </pc:sldChg>
      <pc:sldChg chg="modSp">
        <pc:chgData name="Mahony Reategui Rivera" userId="S::u1474537@umail.utah.edu::a7d85a15-a6f4-48e3-9504-7bdbd2179c32" providerId="AD" clId="Web-{25C3730E-5346-3CE7-25D2-5322AFD4C8CE}" dt="2025-04-19T15:45:16.394" v="133" actId="20577"/>
        <pc:sldMkLst>
          <pc:docMk/>
          <pc:sldMk cId="2152969389" sldId="278"/>
        </pc:sldMkLst>
        <pc:spChg chg="mod">
          <ac:chgData name="Mahony Reategui Rivera" userId="S::u1474537@umail.utah.edu::a7d85a15-a6f4-48e3-9504-7bdbd2179c32" providerId="AD" clId="Web-{25C3730E-5346-3CE7-25D2-5322AFD4C8CE}" dt="2025-04-19T15:45:16.394" v="133" actId="20577"/>
          <ac:spMkLst>
            <pc:docMk/>
            <pc:sldMk cId="2152969389" sldId="278"/>
            <ac:spMk id="4" creationId="{9A430201-45D8-C113-F26F-BE90970D7C6A}"/>
          </ac:spMkLst>
        </pc:spChg>
      </pc:sldChg>
      <pc:sldChg chg="modSp modCm">
        <pc:chgData name="Mahony Reategui Rivera" userId="S::u1474537@umail.utah.edu::a7d85a15-a6f4-48e3-9504-7bdbd2179c32" providerId="AD" clId="Web-{25C3730E-5346-3CE7-25D2-5322AFD4C8CE}" dt="2025-04-19T15:44:41.362" v="115" actId="20577"/>
        <pc:sldMkLst>
          <pc:docMk/>
          <pc:sldMk cId="2292422724" sldId="279"/>
        </pc:sldMkLst>
        <pc:spChg chg="mod">
          <ac:chgData name="Mahony Reategui Rivera" userId="S::u1474537@umail.utah.edu::a7d85a15-a6f4-48e3-9504-7bdbd2179c32" providerId="AD" clId="Web-{25C3730E-5346-3CE7-25D2-5322AFD4C8CE}" dt="2025-04-19T15:44:41.362" v="115" actId="20577"/>
          <ac:spMkLst>
            <pc:docMk/>
            <pc:sldMk cId="2292422724" sldId="279"/>
            <ac:spMk id="4" creationId="{DF98AD8B-563D-2F7B-1D53-BCD62248A4D2}"/>
          </ac:spMkLst>
        </pc:spChg>
        <pc:extLst>
          <p:ext xmlns:p="http://schemas.openxmlformats.org/presentationml/2006/main" uri="{D6D511B9-2390-475A-947B-AFAB55BFBCF1}">
            <pc226:cmChg xmlns:pc226="http://schemas.microsoft.com/office/powerpoint/2022/06/main/command" chg="mod">
              <pc226:chgData name="Mahony Reategui Rivera" userId="S::u1474537@umail.utah.edu::a7d85a15-a6f4-48e3-9504-7bdbd2179c32" providerId="AD" clId="Web-{25C3730E-5346-3CE7-25D2-5322AFD4C8CE}" dt="2025-04-19T15:44:41.362" v="115" actId="20577"/>
              <pc2:cmMkLst xmlns:pc2="http://schemas.microsoft.com/office/powerpoint/2019/9/main/command">
                <pc:docMk/>
                <pc:sldMk cId="2292422724" sldId="279"/>
                <pc2:cmMk id="{504E6FE9-A242-4515-91D5-FA83BBDFFA8B}"/>
              </pc2:cmMkLst>
            </pc226:cmChg>
          </p:ext>
        </pc:extLst>
      </pc:sldChg>
    </pc:docChg>
  </pc:docChgLst>
</pc:chgInfo>
</file>

<file path=ppt/comments/modernComment_117_88A39844.xml><?xml version="1.0" encoding="utf-8"?>
<p188:cmLst xmlns:a="http://schemas.openxmlformats.org/drawingml/2006/main" xmlns:r="http://schemas.openxmlformats.org/officeDocument/2006/relationships" xmlns:p188="http://schemas.microsoft.com/office/powerpoint/2018/8/main">
  <p188:cm id="{504E6FE9-A242-4515-91D5-FA83BBDFFA8B}" authorId="{ECB53B8E-84BF-9EED-CC3A-4A480537FEBA}" status="resolved" created="2025-04-19T13:47:52.820" complete="100000">
    <ac:txMkLst xmlns:ac="http://schemas.microsoft.com/office/drawing/2013/main/command">
      <pc:docMk xmlns:pc="http://schemas.microsoft.com/office/powerpoint/2013/main/command"/>
      <pc:sldMk xmlns:pc="http://schemas.microsoft.com/office/powerpoint/2013/main/command" cId="2292422724" sldId="279"/>
      <ac:graphicFrameMk id="5" creationId="{C20A60AE-48F5-3A59-04A0-DC2BAE2F6C1D}"/>
      <ac:tblMk/>
      <ac:tcMk rowId="1181042588" colId="2924119162"/>
      <ac:txMk cp="11">
        <ac:context len="13" hash="1747212132"/>
      </ac:txMk>
    </ac:txMkLst>
    <p188:pos x="4689230" y="242835"/>
    <p188:txBody>
      <a:bodyPr/>
      <a:lstStyle/>
      <a:p>
        <a:r>
          <a:rPr lang="en-US"/>
          <a:t>inferred?  do we need to verify from the source data dictionaries? or was something else meant here...like imported?</a:t>
        </a:r>
      </a:p>
    </p188:txBody>
    <p188:extLst>
      <p:ext xmlns:p="http://schemas.openxmlformats.org/presentationml/2006/main" uri="{57CB4572-C831-44C2-8A1C-0ADB6CCDFE69}">
        <p223:reactions xmlns:p223="http://schemas.microsoft.com/office/powerpoint/2022/03/main">
          <p223:rxn type="👍">
            <p223:instance time="2025-04-19T15:41:53.029" authorId="{6E4A025E-3518-344E-1542-658534C4B3CA}"/>
          </p223:rxn>
        </p223:reactions>
      </p:ext>
    </p188:extLst>
  </p188:cm>
</p188:cmLst>
</file>

<file path=ppt/comments/modernComment_118_64F12EDD.xml><?xml version="1.0" encoding="utf-8"?>
<p188:cmLst xmlns:a="http://schemas.openxmlformats.org/drawingml/2006/main" xmlns:r="http://schemas.openxmlformats.org/officeDocument/2006/relationships" xmlns:p188="http://schemas.microsoft.com/office/powerpoint/2018/8/main">
  <p188:cm id="{8A88C1C4-E631-495F-AA38-A57A2375082B}" authorId="{6DAE0091-1890-EB92-0464-177F033F9E9C}" created="2025-04-21T21:16:35.851">
    <pc:sldMkLst xmlns:pc="http://schemas.microsoft.com/office/powerpoint/2013/main/command">
      <pc:docMk/>
      <pc:sldMk cId="1693527773" sldId="280"/>
    </pc:sldMkLst>
    <p188:txBody>
      <a:bodyPr/>
      <a:lstStyle/>
      <a:p>
        <a:r>
          <a:rPr lang="en-US"/>
          <a:t>This is the old missingness graphic, right? Because we resolved asthma, and we changed walkability to a different variable. Should this graphic be updated with the one on Slide 8?</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C0405-0B16-E949-B3C3-BC4D46693BBA}" type="datetimeFigureOut">
              <a:rPr lang="en-US" smtClean="0"/>
              <a:t>4/21/25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A08BA-020F-774D-A750-6F91A0D81B89}" type="slidenum">
              <a:rPr lang="en-US" smtClean="0"/>
              <a:t>‹#›</a:t>
            </a:fld>
            <a:endParaRPr lang="en-US"/>
          </a:p>
        </p:txBody>
      </p:sp>
    </p:spTree>
    <p:extLst>
      <p:ext uri="{BB962C8B-B14F-4D97-AF65-F5344CB8AC3E}">
        <p14:creationId xmlns:p14="http://schemas.microsoft.com/office/powerpoint/2010/main" val="110265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Mahony + </a:t>
            </a:r>
            <a:r>
              <a:rPr lang="en-US" err="1"/>
              <a:t>Sunho</a:t>
            </a:r>
          </a:p>
        </p:txBody>
      </p:sp>
      <p:sp>
        <p:nvSpPr>
          <p:cNvPr id="4" name="Slide Number Placeholder 3"/>
          <p:cNvSpPr>
            <a:spLocks noGrp="1"/>
          </p:cNvSpPr>
          <p:nvPr>
            <p:ph type="sldNum" sz="quarter" idx="5"/>
          </p:nvPr>
        </p:nvSpPr>
        <p:spPr/>
        <p:txBody>
          <a:bodyPr/>
          <a:lstStyle/>
          <a:p>
            <a:fld id="{1ABA08BA-020F-774D-A750-6F91A0D81B89}" type="slidenum">
              <a:rPr lang="en-US" smtClean="0"/>
              <a:t>1</a:t>
            </a:fld>
            <a:endParaRPr lang="en-US"/>
          </a:p>
        </p:txBody>
      </p:sp>
    </p:spTree>
    <p:extLst>
      <p:ext uri="{BB962C8B-B14F-4D97-AF65-F5344CB8AC3E}">
        <p14:creationId xmlns:p14="http://schemas.microsoft.com/office/powerpoint/2010/main" val="3773555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765B7-1C8E-6D11-BFB3-823F54C62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53AF5E-0591-30B4-E7AF-B392A4D78B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ADDFB1-18F5-3DE6-1B1D-6EC7E9A29391}"/>
              </a:ext>
            </a:extLst>
          </p:cNvPr>
          <p:cNvSpPr>
            <a:spLocks noGrp="1"/>
          </p:cNvSpPr>
          <p:nvPr>
            <p:ph type="body" idx="1"/>
          </p:nvPr>
        </p:nvSpPr>
        <p:spPr/>
        <p:txBody>
          <a:bodyPr/>
          <a:lstStyle/>
          <a:p>
            <a:pPr marL="171450" indent="-171450">
              <a:buFont typeface="Arial" panose="020B0604020202020204" pitchFamily="34" charset="0"/>
              <a:buChar char="•"/>
            </a:pPr>
            <a:r>
              <a:rPr lang="en-US" b="0"/>
              <a:t>Median household income ($)</a:t>
            </a:r>
          </a:p>
          <a:p>
            <a:pPr marL="171450" indent="-171450">
              <a:buFont typeface="Arial" panose="020B0604020202020204" pitchFamily="34" charset="0"/>
              <a:buChar char="•"/>
            </a:pPr>
            <a:r>
              <a:rPr lang="en-US" b="0"/>
              <a:t>Percentage with asthma</a:t>
            </a:r>
          </a:p>
          <a:p>
            <a:pPr marL="171450" indent="-171450">
              <a:buFont typeface="Arial" panose="020B0604020202020204" pitchFamily="34" charset="0"/>
              <a:buChar char="•"/>
            </a:pPr>
            <a:r>
              <a:rPr lang="en-US" b="0"/>
              <a:t>Percentage uninsured</a:t>
            </a:r>
          </a:p>
          <a:p>
            <a:pPr marL="171450" indent="-171450">
              <a:buFont typeface="Arial" panose="020B0604020202020204" pitchFamily="34" charset="0"/>
              <a:buChar char="•"/>
            </a:pPr>
            <a:r>
              <a:rPr lang="en-US" b="0"/>
              <a:t>GINI index (Income inequality)</a:t>
            </a:r>
          </a:p>
          <a:p>
            <a:pPr marL="171450" indent="-171450">
              <a:buFont typeface="Arial" panose="020B0604020202020204" pitchFamily="34" charset="0"/>
              <a:buChar char="•"/>
            </a:pPr>
            <a:r>
              <a:rPr lang="en-US" b="0"/>
              <a:t>Cancer risk</a:t>
            </a:r>
          </a:p>
          <a:p>
            <a:pPr marL="171450" indent="-171450">
              <a:buFont typeface="Arial" panose="020B0604020202020204" pitchFamily="34" charset="0"/>
              <a:buChar char="•"/>
            </a:pPr>
            <a:r>
              <a:rPr lang="en-US" b="0"/>
              <a:t>Walking index</a:t>
            </a:r>
          </a:p>
        </p:txBody>
      </p:sp>
      <p:sp>
        <p:nvSpPr>
          <p:cNvPr id="4" name="Slide Number Placeholder 3">
            <a:extLst>
              <a:ext uri="{FF2B5EF4-FFF2-40B4-BE49-F238E27FC236}">
                <a16:creationId xmlns:a16="http://schemas.microsoft.com/office/drawing/2014/main" id="{43EF8D87-6573-11E6-69CB-AEF6B0A44C43}"/>
              </a:ext>
            </a:extLst>
          </p:cNvPr>
          <p:cNvSpPr>
            <a:spLocks noGrp="1"/>
          </p:cNvSpPr>
          <p:nvPr>
            <p:ph type="sldNum" sz="quarter" idx="5"/>
          </p:nvPr>
        </p:nvSpPr>
        <p:spPr/>
        <p:txBody>
          <a:bodyPr/>
          <a:lstStyle/>
          <a:p>
            <a:fld id="{1ABA08BA-020F-774D-A750-6F91A0D81B89}" type="slidenum">
              <a:rPr lang="en-US" smtClean="0"/>
              <a:t>10</a:t>
            </a:fld>
            <a:endParaRPr lang="en-US"/>
          </a:p>
        </p:txBody>
      </p:sp>
    </p:spTree>
    <p:extLst>
      <p:ext uri="{BB962C8B-B14F-4D97-AF65-F5344CB8AC3E}">
        <p14:creationId xmlns:p14="http://schemas.microsoft.com/office/powerpoint/2010/main" val="4106964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9FE31-01E3-4E57-0250-BADD3EE29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EA901-E90A-1489-C6CC-E56FB7F974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6ED5-5582-EF4A-DEF6-F23BAB6BC0CB}"/>
              </a:ext>
            </a:extLst>
          </p:cNvPr>
          <p:cNvSpPr>
            <a:spLocks noGrp="1"/>
          </p:cNvSpPr>
          <p:nvPr>
            <p:ph type="body" idx="1"/>
          </p:nvPr>
        </p:nvSpPr>
        <p:spPr/>
        <p:txBody>
          <a:bodyPr/>
          <a:lstStyle/>
          <a:p>
            <a:pPr marL="0" indent="0">
              <a:buFont typeface="Arial" panose="020B0604020202020204" pitchFamily="34" charset="0"/>
              <a:buNone/>
            </a:pPr>
            <a:r>
              <a:rPr lang="en-US" b="0"/>
              <a:t>KK, SI</a:t>
            </a:r>
          </a:p>
          <a:p>
            <a:r>
              <a:rPr lang="en-US"/>
              <a:t>ANIMATED!!! CLICK ON SLIDE TO BEGIN THE ANIMATION.</a:t>
            </a:r>
          </a:p>
          <a:p>
            <a:r>
              <a:rPr lang="en-US"/>
              <a:t>Crime rates -- % white race -- SVI ranking -- respiratory hazard/cancer risk – and the last one is 3 housing variables layered together, with the green dot plotting the University of Utah.</a:t>
            </a:r>
          </a:p>
          <a:p>
            <a:r>
              <a:rPr lang="en-US"/>
              <a:t>Generally, darker colors indicate worse outcomes, EXCEPT for the racial and other identity maps. For the identity maps, darker means more uniformity of identity, while lighter colors indicate more variability. </a:t>
            </a:r>
          </a:p>
        </p:txBody>
      </p:sp>
      <p:sp>
        <p:nvSpPr>
          <p:cNvPr id="4" name="Slide Number Placeholder 3">
            <a:extLst>
              <a:ext uri="{FF2B5EF4-FFF2-40B4-BE49-F238E27FC236}">
                <a16:creationId xmlns:a16="http://schemas.microsoft.com/office/drawing/2014/main" id="{31A94CBE-20CA-8C01-E429-0A53BCBD7C79}"/>
              </a:ext>
            </a:extLst>
          </p:cNvPr>
          <p:cNvSpPr>
            <a:spLocks noGrp="1"/>
          </p:cNvSpPr>
          <p:nvPr>
            <p:ph type="sldNum" sz="quarter" idx="5"/>
          </p:nvPr>
        </p:nvSpPr>
        <p:spPr/>
        <p:txBody>
          <a:bodyPr/>
          <a:lstStyle/>
          <a:p>
            <a:fld id="{1ABA08BA-020F-774D-A750-6F91A0D81B89}" type="slidenum">
              <a:rPr lang="en-US" smtClean="0"/>
              <a:t>11</a:t>
            </a:fld>
            <a:endParaRPr lang="en-US"/>
          </a:p>
        </p:txBody>
      </p:sp>
    </p:spTree>
    <p:extLst>
      <p:ext uri="{BB962C8B-B14F-4D97-AF65-F5344CB8AC3E}">
        <p14:creationId xmlns:p14="http://schemas.microsoft.com/office/powerpoint/2010/main" val="292318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18DE2-00BB-1079-80C9-E1754A96E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3DC01B-4111-9215-833F-CA88AFEEED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85828-6F76-410D-5D71-A279BEA15187}"/>
              </a:ext>
            </a:extLst>
          </p:cNvPr>
          <p:cNvSpPr>
            <a:spLocks noGrp="1"/>
          </p:cNvSpPr>
          <p:nvPr>
            <p:ph type="body" idx="1"/>
          </p:nvPr>
        </p:nvSpPr>
        <p:spPr/>
        <p:txBody>
          <a:bodyPr/>
          <a:lstStyle/>
          <a:p>
            <a:r>
              <a:rPr lang="en-US"/>
              <a:t>LW, JK</a:t>
            </a:r>
          </a:p>
        </p:txBody>
      </p:sp>
      <p:sp>
        <p:nvSpPr>
          <p:cNvPr id="4" name="Slide Number Placeholder 3">
            <a:extLst>
              <a:ext uri="{FF2B5EF4-FFF2-40B4-BE49-F238E27FC236}">
                <a16:creationId xmlns:a16="http://schemas.microsoft.com/office/drawing/2014/main" id="{7B5E3DAE-89DE-2550-3F07-098B972DFAA8}"/>
              </a:ext>
            </a:extLst>
          </p:cNvPr>
          <p:cNvSpPr>
            <a:spLocks noGrp="1"/>
          </p:cNvSpPr>
          <p:nvPr>
            <p:ph type="sldNum" sz="quarter" idx="5"/>
          </p:nvPr>
        </p:nvSpPr>
        <p:spPr/>
        <p:txBody>
          <a:bodyPr/>
          <a:lstStyle/>
          <a:p>
            <a:fld id="{1ABA08BA-020F-774D-A750-6F91A0D81B89}" type="slidenum">
              <a:rPr lang="en-US" smtClean="0"/>
              <a:t>12</a:t>
            </a:fld>
            <a:endParaRPr lang="en-US"/>
          </a:p>
        </p:txBody>
      </p:sp>
    </p:spTree>
    <p:extLst>
      <p:ext uri="{BB962C8B-B14F-4D97-AF65-F5344CB8AC3E}">
        <p14:creationId xmlns:p14="http://schemas.microsoft.com/office/powerpoint/2010/main" val="902266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D3454-99CB-6E21-7BD7-E2DD2F35F3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E910DB-0544-1192-009F-4D363BF389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800600-E1D3-5807-5280-8059B5B3AB67}"/>
              </a:ext>
            </a:extLst>
          </p:cNvPr>
          <p:cNvSpPr>
            <a:spLocks noGrp="1"/>
          </p:cNvSpPr>
          <p:nvPr>
            <p:ph type="body" idx="1"/>
          </p:nvPr>
        </p:nvSpPr>
        <p:spPr/>
        <p:txBody>
          <a:bodyPr/>
          <a:lstStyle/>
          <a:p>
            <a:pPr>
              <a:defRPr/>
            </a:pPr>
            <a:r>
              <a:rPr lang="en-US"/>
              <a:t>Mahony + </a:t>
            </a:r>
            <a:r>
              <a:rPr lang="en-US" err="1"/>
              <a:t>Sunho</a:t>
            </a:r>
          </a:p>
          <a:p>
            <a:pPr marL="0" marR="0" lvl="0" indent="0" algn="l" defTabSz="914400">
              <a:lnSpc>
                <a:spcPct val="100000"/>
              </a:lnSpc>
              <a:spcBef>
                <a:spcPts val="0"/>
              </a:spcBef>
              <a:spcAft>
                <a:spcPts val="0"/>
              </a:spcAft>
              <a:buClrTx/>
              <a:buSzTx/>
              <a:buFont typeface="Arial" panose="020B0604020202020204" pitchFamily="34" charset="0"/>
              <a:buNone/>
              <a:tabLst/>
              <a:defRPr/>
            </a:pPr>
            <a:r>
              <a:rPr lang="en-US" b="0"/>
              <a:t>Most missing is the percentage of asthma, UA_POP (</a:t>
            </a:r>
            <a:r>
              <a:rPr lang="en-US" b="0" i="0">
                <a:effectLst/>
                <a:latin typeface="system-ui"/>
              </a:rPr>
              <a:t>Urban Areas - only for census-defined "Urban Areas." Any tracts without data are assumed "rural."), and the Walking index</a:t>
            </a:r>
            <a:endParaRPr lang="en-US"/>
          </a:p>
        </p:txBody>
      </p:sp>
      <p:sp>
        <p:nvSpPr>
          <p:cNvPr id="4" name="Slide Number Placeholder 3">
            <a:extLst>
              <a:ext uri="{FF2B5EF4-FFF2-40B4-BE49-F238E27FC236}">
                <a16:creationId xmlns:a16="http://schemas.microsoft.com/office/drawing/2014/main" id="{84421E00-ADC8-0E69-5EA7-8B90EAB839FE}"/>
              </a:ext>
            </a:extLst>
          </p:cNvPr>
          <p:cNvSpPr>
            <a:spLocks noGrp="1"/>
          </p:cNvSpPr>
          <p:nvPr>
            <p:ph type="sldNum" sz="quarter" idx="5"/>
          </p:nvPr>
        </p:nvSpPr>
        <p:spPr/>
        <p:txBody>
          <a:bodyPr/>
          <a:lstStyle/>
          <a:p>
            <a:fld id="{1ABA08BA-020F-774D-A750-6F91A0D81B89}" type="slidenum">
              <a:rPr lang="en-US" smtClean="0"/>
              <a:t>13</a:t>
            </a:fld>
            <a:endParaRPr lang="en-US"/>
          </a:p>
        </p:txBody>
      </p:sp>
    </p:spTree>
    <p:extLst>
      <p:ext uri="{BB962C8B-B14F-4D97-AF65-F5344CB8AC3E}">
        <p14:creationId xmlns:p14="http://schemas.microsoft.com/office/powerpoint/2010/main" val="3889117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E9087-EB33-6359-2E18-25C30965A7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7683C-5A86-BCF9-7AB2-3D5977824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E59F9C-FD87-6E78-4E85-80A19B845AB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425E80-7598-AA53-10D0-438CFBAD86CD}"/>
              </a:ext>
            </a:extLst>
          </p:cNvPr>
          <p:cNvSpPr>
            <a:spLocks noGrp="1"/>
          </p:cNvSpPr>
          <p:nvPr>
            <p:ph type="sldNum" sz="quarter" idx="5"/>
          </p:nvPr>
        </p:nvSpPr>
        <p:spPr/>
        <p:txBody>
          <a:bodyPr/>
          <a:lstStyle/>
          <a:p>
            <a:fld id="{1ABA08BA-020F-774D-A750-6F91A0D81B89}" type="slidenum">
              <a:rPr lang="en-US" smtClean="0"/>
              <a:t>14</a:t>
            </a:fld>
            <a:endParaRPr lang="en-US"/>
          </a:p>
        </p:txBody>
      </p:sp>
    </p:spTree>
    <p:extLst>
      <p:ext uri="{BB962C8B-B14F-4D97-AF65-F5344CB8AC3E}">
        <p14:creationId xmlns:p14="http://schemas.microsoft.com/office/powerpoint/2010/main" val="367323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1C76A-78F8-20A8-EDE6-7F212E346D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8211A-F2A2-40C0-B62F-A9B79F3F9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56E46-DFF6-0A72-EA46-F81ADF97C1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21DBB92-1497-0339-3CEE-7A5B96B7D0FC}"/>
              </a:ext>
            </a:extLst>
          </p:cNvPr>
          <p:cNvSpPr>
            <a:spLocks noGrp="1"/>
          </p:cNvSpPr>
          <p:nvPr>
            <p:ph type="sldNum" sz="quarter" idx="5"/>
          </p:nvPr>
        </p:nvSpPr>
        <p:spPr/>
        <p:txBody>
          <a:bodyPr/>
          <a:lstStyle/>
          <a:p>
            <a:fld id="{1ABA08BA-020F-774D-A750-6F91A0D81B89}" type="slidenum">
              <a:rPr lang="en-US" smtClean="0"/>
              <a:t>15</a:t>
            </a:fld>
            <a:endParaRPr lang="en-US"/>
          </a:p>
        </p:txBody>
      </p:sp>
    </p:spTree>
    <p:extLst>
      <p:ext uri="{BB962C8B-B14F-4D97-AF65-F5344CB8AC3E}">
        <p14:creationId xmlns:p14="http://schemas.microsoft.com/office/powerpoint/2010/main" val="279651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Mahony + </a:t>
            </a:r>
            <a:r>
              <a:rPr lang="en-US" err="1"/>
              <a:t>Sunho</a:t>
            </a:r>
          </a:p>
          <a:p>
            <a:endParaRPr lang="en-US"/>
          </a:p>
          <a:p>
            <a:r>
              <a:rPr lang="en-US"/>
              <a:t>First conceptualized by the World Health Organization (WHO), SDOH have been widely recognized in health research for approximately 25 years</a:t>
            </a:r>
          </a:p>
          <a:p>
            <a:endParaRPr lang="en-US"/>
          </a:p>
        </p:txBody>
      </p:sp>
      <p:sp>
        <p:nvSpPr>
          <p:cNvPr id="4" name="Slide Number Placeholder 3"/>
          <p:cNvSpPr>
            <a:spLocks noGrp="1"/>
          </p:cNvSpPr>
          <p:nvPr>
            <p:ph type="sldNum" sz="quarter" idx="5"/>
          </p:nvPr>
        </p:nvSpPr>
        <p:spPr/>
        <p:txBody>
          <a:bodyPr/>
          <a:lstStyle/>
          <a:p>
            <a:fld id="{1ABA08BA-020F-774D-A750-6F91A0D81B89}" type="slidenum">
              <a:rPr lang="en-US" smtClean="0"/>
              <a:t>2</a:t>
            </a:fld>
            <a:endParaRPr lang="en-US"/>
          </a:p>
        </p:txBody>
      </p:sp>
    </p:spTree>
    <p:extLst>
      <p:ext uri="{BB962C8B-B14F-4D97-AF65-F5344CB8AC3E}">
        <p14:creationId xmlns:p14="http://schemas.microsoft.com/office/powerpoint/2010/main" val="820227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Mahony + </a:t>
            </a:r>
            <a:r>
              <a:rPr lang="en-US" err="1"/>
              <a:t>Sunho</a:t>
            </a:r>
          </a:p>
        </p:txBody>
      </p:sp>
      <p:sp>
        <p:nvSpPr>
          <p:cNvPr id="4" name="Slide Number Placeholder 3"/>
          <p:cNvSpPr>
            <a:spLocks noGrp="1"/>
          </p:cNvSpPr>
          <p:nvPr>
            <p:ph type="sldNum" sz="quarter" idx="5"/>
          </p:nvPr>
        </p:nvSpPr>
        <p:spPr/>
        <p:txBody>
          <a:bodyPr/>
          <a:lstStyle/>
          <a:p>
            <a:fld id="{1ABA08BA-020F-774D-A750-6F91A0D81B89}" type="slidenum">
              <a:rPr lang="en-US" smtClean="0"/>
              <a:t>3</a:t>
            </a:fld>
            <a:endParaRPr lang="en-US"/>
          </a:p>
        </p:txBody>
      </p:sp>
    </p:spTree>
    <p:extLst>
      <p:ext uri="{BB962C8B-B14F-4D97-AF65-F5344CB8AC3E}">
        <p14:creationId xmlns:p14="http://schemas.microsoft.com/office/powerpoint/2010/main" val="249896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variables are from 2020, except for asthma and crime, which are from 2022, and the law-enforcement (2024) and municipal (2025) base maps, which are continuously updated. </a:t>
            </a:r>
          </a:p>
          <a:p>
            <a:endParaRPr lang="en-US"/>
          </a:p>
          <a:p>
            <a:r>
              <a:rPr lang="en-US"/>
              <a:t>L says: make an argument here that these variables are not 'fast moving' and therefore mixing across a few different years should not affect the meaning of the results ...</a:t>
            </a:r>
          </a:p>
        </p:txBody>
      </p:sp>
      <p:sp>
        <p:nvSpPr>
          <p:cNvPr id="4" name="Slide Number Placeholder 3"/>
          <p:cNvSpPr>
            <a:spLocks noGrp="1"/>
          </p:cNvSpPr>
          <p:nvPr>
            <p:ph type="sldNum" sz="quarter" idx="5"/>
          </p:nvPr>
        </p:nvSpPr>
        <p:spPr/>
        <p:txBody>
          <a:bodyPr/>
          <a:lstStyle/>
          <a:p>
            <a:fld id="{1ABA08BA-020F-774D-A750-6F91A0D81B89}" type="slidenum">
              <a:rPr lang="en-US" smtClean="0"/>
              <a:t>4</a:t>
            </a:fld>
            <a:endParaRPr lang="en-US"/>
          </a:p>
        </p:txBody>
      </p:sp>
    </p:spTree>
    <p:extLst>
      <p:ext uri="{BB962C8B-B14F-4D97-AF65-F5344CB8AC3E}">
        <p14:creationId xmlns:p14="http://schemas.microsoft.com/office/powerpoint/2010/main" val="344312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Kristin + Josh (KK SAYS, I'M COPYING THIS OVER TO THE DATA WRANGLING SLIDE TOO)</a:t>
            </a:r>
          </a:p>
          <a:p>
            <a:pPr marL="171450" indent="-171450">
              <a:buFont typeface="Arial" panose="020B0604020202020204" pitchFamily="34" charset="0"/>
              <a:buChar char="•"/>
            </a:pPr>
            <a:r>
              <a:rPr lang="en-US" b="0"/>
              <a:t>Getting CSV files from different sources</a:t>
            </a:r>
            <a:endParaRPr lang="en-US"/>
          </a:p>
          <a:p>
            <a:pPr marL="171450" indent="-171450">
              <a:buFont typeface="Arial" panose="020B0604020202020204" pitchFamily="34" charset="0"/>
              <a:buChar char="•"/>
            </a:pPr>
            <a:r>
              <a:rPr lang="en-US" b="0"/>
              <a:t>Getting geospatial data</a:t>
            </a:r>
          </a:p>
          <a:p>
            <a:pPr marL="171450" indent="-171450">
              <a:buFont typeface="Arial" panose="020B0604020202020204" pitchFamily="34" charset="0"/>
              <a:buChar char="•"/>
            </a:pPr>
            <a:r>
              <a:rPr lang="en-US" b="0"/>
              <a:t>Examined data types</a:t>
            </a:r>
          </a:p>
          <a:p>
            <a:pPr marL="628650" lvl="1" indent="-171450">
              <a:buFont typeface="Arial" panose="020B0604020202020204" pitchFamily="34" charset="0"/>
              <a:buChar char="•"/>
            </a:pPr>
            <a:r>
              <a:rPr lang="en-US" b="0"/>
              <a:t>Converted objects to strings</a:t>
            </a:r>
          </a:p>
          <a:p>
            <a:pPr marL="171450" lvl="0" indent="-171450">
              <a:buFont typeface="Arial" panose="020B0604020202020204" pitchFamily="34" charset="0"/>
              <a:buChar char="•"/>
            </a:pPr>
            <a:r>
              <a:rPr lang="en-US" b="0"/>
              <a:t>Pare down the data to only keep the necessary columns</a:t>
            </a:r>
          </a:p>
          <a:p>
            <a:pPr marL="171450" lvl="0" indent="-171450">
              <a:buFont typeface="Arial" panose="020B0604020202020204" pitchFamily="34" charset="0"/>
              <a:buChar char="•"/>
            </a:pPr>
            <a:r>
              <a:rPr lang="en-US" b="0"/>
              <a:t>Perform calculations to get usable data (ex. percentage of racial make-up) – standardize/scale data</a:t>
            </a:r>
          </a:p>
          <a:p>
            <a:pPr marL="171450" lvl="0" indent="-171450">
              <a:buFont typeface="Arial" panose="020B0604020202020204" pitchFamily="34" charset="0"/>
              <a:buChar char="•"/>
            </a:pPr>
            <a:r>
              <a:rPr lang="en-US" b="0"/>
              <a:t>Confirm same data type for geospatial data</a:t>
            </a:r>
          </a:p>
          <a:p>
            <a:pPr marL="171450" indent="-171450">
              <a:buFont typeface="Arial" panose="020B0604020202020204" pitchFamily="34" charset="0"/>
              <a:buChar char="•"/>
            </a:pPr>
            <a:r>
              <a:rPr lang="en-US" b="0"/>
              <a:t>Convert latitude and longitude to</a:t>
            </a:r>
            <a:r>
              <a:rPr lang="en-US"/>
              <a:t> </a:t>
            </a:r>
            <a:r>
              <a:rPr lang="en-US" b="0"/>
              <a:t>‘</a:t>
            </a:r>
            <a:r>
              <a:rPr lang="en-US"/>
              <a:t>points</a:t>
            </a:r>
            <a:r>
              <a:rPr lang="en-US" b="0"/>
              <a:t>’</a:t>
            </a:r>
          </a:p>
          <a:p>
            <a:pPr marL="171450" lvl="0" indent="-171450">
              <a:buFont typeface="Arial" panose="020B0604020202020204" pitchFamily="34" charset="0"/>
              <a:buChar char="•"/>
            </a:pPr>
            <a:r>
              <a:rPr lang="en-US" b="0"/>
              <a:t>Perform a look-up with our geospatial data frame to see which census tract/county it’s in</a:t>
            </a:r>
          </a:p>
          <a:p>
            <a:pPr marL="171450" lvl="0" indent="-171450">
              <a:buFont typeface="Arial" panose="020B0604020202020204" pitchFamily="34" charset="0"/>
              <a:buChar char="•"/>
            </a:pPr>
            <a:r>
              <a:rPr lang="en-US" b="0"/>
              <a:t>Go through the geospatial data to add in the relevant geographical data/identifiers</a:t>
            </a:r>
          </a:p>
          <a:p>
            <a:pPr marL="628650" lvl="1" indent="-171450">
              <a:buFont typeface="Arial" panose="020B0604020202020204" pitchFamily="34" charset="0"/>
              <a:buChar char="•"/>
            </a:pPr>
            <a:r>
              <a:rPr lang="en-US" b="0"/>
              <a:t>Join the </a:t>
            </a:r>
            <a:r>
              <a:rPr lang="en-US" b="0" err="1"/>
              <a:t>dataframes</a:t>
            </a:r>
            <a:endParaRPr lang="en-US" b="0"/>
          </a:p>
        </p:txBody>
      </p:sp>
      <p:sp>
        <p:nvSpPr>
          <p:cNvPr id="4" name="Slide Number Placeholder 3"/>
          <p:cNvSpPr>
            <a:spLocks noGrp="1"/>
          </p:cNvSpPr>
          <p:nvPr>
            <p:ph type="sldNum" sz="quarter" idx="5"/>
          </p:nvPr>
        </p:nvSpPr>
        <p:spPr/>
        <p:txBody>
          <a:bodyPr/>
          <a:lstStyle/>
          <a:p>
            <a:fld id="{1ABA08BA-020F-774D-A750-6F91A0D81B89}" type="slidenum">
              <a:rPr lang="en-US" smtClean="0"/>
              <a:t>5</a:t>
            </a:fld>
            <a:endParaRPr lang="en-US"/>
          </a:p>
        </p:txBody>
      </p:sp>
    </p:spTree>
    <p:extLst>
      <p:ext uri="{BB962C8B-B14F-4D97-AF65-F5344CB8AC3E}">
        <p14:creationId xmlns:p14="http://schemas.microsoft.com/office/powerpoint/2010/main" val="43514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4ABD0-6236-2EFC-866F-3C2F52E30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8F6769-F69D-A43A-F31D-F07E709C6C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32B3EF-DD55-13EB-DB7C-6C3C456F68C0}"/>
              </a:ext>
            </a:extLst>
          </p:cNvPr>
          <p:cNvSpPr>
            <a:spLocks noGrp="1"/>
          </p:cNvSpPr>
          <p:nvPr>
            <p:ph type="body" idx="1"/>
          </p:nvPr>
        </p:nvSpPr>
        <p:spPr/>
        <p:txBody>
          <a:bodyPr/>
          <a:lstStyle/>
          <a:p>
            <a:pPr>
              <a:defRPr/>
            </a:pPr>
            <a:r>
              <a:rPr lang="en-US"/>
              <a:t>Mahony + </a:t>
            </a:r>
            <a:r>
              <a:rPr lang="en-US" err="1"/>
              <a:t>Sunho</a:t>
            </a:r>
          </a:p>
          <a:p>
            <a:pPr marL="0" marR="0" lvl="0" indent="0" algn="l" defTabSz="914400">
              <a:lnSpc>
                <a:spcPct val="100000"/>
              </a:lnSpc>
              <a:spcBef>
                <a:spcPts val="0"/>
              </a:spcBef>
              <a:spcAft>
                <a:spcPts val="0"/>
              </a:spcAft>
              <a:buClrTx/>
              <a:buSzTx/>
              <a:buFont typeface="Arial" panose="020B0604020202020204" pitchFamily="34" charset="0"/>
              <a:buNone/>
              <a:tabLst/>
              <a:defRPr/>
            </a:pPr>
            <a:r>
              <a:rPr lang="en-US" b="0"/>
              <a:t>Most missing is the percentage of asthma, UA_POP (</a:t>
            </a:r>
            <a:r>
              <a:rPr lang="en-US" b="0" i="0">
                <a:effectLst/>
                <a:latin typeface="system-ui"/>
              </a:rPr>
              <a:t>Urban Areas - only for census-defined "Urban Areas." Any tracts without data are assumed "rural."), and the Walking index</a:t>
            </a:r>
            <a:endParaRPr lang="en-US"/>
          </a:p>
        </p:txBody>
      </p:sp>
      <p:sp>
        <p:nvSpPr>
          <p:cNvPr id="4" name="Slide Number Placeholder 3">
            <a:extLst>
              <a:ext uri="{FF2B5EF4-FFF2-40B4-BE49-F238E27FC236}">
                <a16:creationId xmlns:a16="http://schemas.microsoft.com/office/drawing/2014/main" id="{9C7D8AB3-3A04-6A63-7A25-4F0706D9E83C}"/>
              </a:ext>
            </a:extLst>
          </p:cNvPr>
          <p:cNvSpPr>
            <a:spLocks noGrp="1"/>
          </p:cNvSpPr>
          <p:nvPr>
            <p:ph type="sldNum" sz="quarter" idx="5"/>
          </p:nvPr>
        </p:nvSpPr>
        <p:spPr/>
        <p:txBody>
          <a:bodyPr/>
          <a:lstStyle/>
          <a:p>
            <a:fld id="{1ABA08BA-020F-774D-A750-6F91A0D81B89}" type="slidenum">
              <a:rPr lang="en-US" smtClean="0"/>
              <a:t>6</a:t>
            </a:fld>
            <a:endParaRPr lang="en-US"/>
          </a:p>
        </p:txBody>
      </p:sp>
    </p:spTree>
    <p:extLst>
      <p:ext uri="{BB962C8B-B14F-4D97-AF65-F5344CB8AC3E}">
        <p14:creationId xmlns:p14="http://schemas.microsoft.com/office/powerpoint/2010/main" val="3617439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5A92F-8A8B-8113-D749-37F5E7248F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21181-5419-9090-ED15-872FA5DCD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E34642-49BB-4A98-A789-C64C1C623321}"/>
              </a:ext>
            </a:extLst>
          </p:cNvPr>
          <p:cNvSpPr>
            <a:spLocks noGrp="1"/>
          </p:cNvSpPr>
          <p:nvPr>
            <p:ph type="body" idx="1"/>
          </p:nvPr>
        </p:nvSpPr>
        <p:spPr/>
        <p:txBody>
          <a:bodyPr/>
          <a:lstStyle/>
          <a:p>
            <a:pPr>
              <a:defRPr/>
            </a:pPr>
            <a:r>
              <a:rPr lang="en-US"/>
              <a:t>Mahony + </a:t>
            </a:r>
            <a:r>
              <a:rPr lang="en-US" err="1"/>
              <a:t>Sunho</a:t>
            </a:r>
          </a:p>
          <a:p>
            <a:pPr marL="0" marR="0" lvl="0" indent="0" algn="l" defTabSz="914400">
              <a:lnSpc>
                <a:spcPct val="100000"/>
              </a:lnSpc>
              <a:spcBef>
                <a:spcPts val="0"/>
              </a:spcBef>
              <a:spcAft>
                <a:spcPts val="0"/>
              </a:spcAft>
              <a:buClrTx/>
              <a:buSzTx/>
              <a:buFont typeface="Arial" panose="020B0604020202020204" pitchFamily="34" charset="0"/>
              <a:buNone/>
              <a:tabLst/>
              <a:defRPr/>
            </a:pPr>
            <a:r>
              <a:rPr lang="en-US" b="0"/>
              <a:t>Most missing is the percentage of asthma, UA_POP (</a:t>
            </a:r>
            <a:r>
              <a:rPr lang="en-US" b="0" i="0">
                <a:effectLst/>
                <a:latin typeface="system-ui"/>
              </a:rPr>
              <a:t>Urban Areas - only for census-defined "Urban Areas." Any tracts without data are assumed "rural."), and the Walking index</a:t>
            </a:r>
            <a:endParaRPr lang="en-US"/>
          </a:p>
        </p:txBody>
      </p:sp>
      <p:sp>
        <p:nvSpPr>
          <p:cNvPr id="4" name="Slide Number Placeholder 3">
            <a:extLst>
              <a:ext uri="{FF2B5EF4-FFF2-40B4-BE49-F238E27FC236}">
                <a16:creationId xmlns:a16="http://schemas.microsoft.com/office/drawing/2014/main" id="{A609E398-B61D-9D4F-3A93-27899949AFAE}"/>
              </a:ext>
            </a:extLst>
          </p:cNvPr>
          <p:cNvSpPr>
            <a:spLocks noGrp="1"/>
          </p:cNvSpPr>
          <p:nvPr>
            <p:ph type="sldNum" sz="quarter" idx="5"/>
          </p:nvPr>
        </p:nvSpPr>
        <p:spPr/>
        <p:txBody>
          <a:bodyPr/>
          <a:lstStyle/>
          <a:p>
            <a:fld id="{1ABA08BA-020F-774D-A750-6F91A0D81B89}" type="slidenum">
              <a:rPr lang="en-US" smtClean="0"/>
              <a:t>7</a:t>
            </a:fld>
            <a:endParaRPr lang="en-US"/>
          </a:p>
        </p:txBody>
      </p:sp>
    </p:spTree>
    <p:extLst>
      <p:ext uri="{BB962C8B-B14F-4D97-AF65-F5344CB8AC3E}">
        <p14:creationId xmlns:p14="http://schemas.microsoft.com/office/powerpoint/2010/main" val="227512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8BA91-9A3B-40FE-D73D-CCC085BE25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1C1A84-7C98-F9A6-42DA-97B69F53F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9D0353-E69E-CF37-19A2-4F4263E4B6CC}"/>
              </a:ext>
            </a:extLst>
          </p:cNvPr>
          <p:cNvSpPr>
            <a:spLocks noGrp="1"/>
          </p:cNvSpPr>
          <p:nvPr>
            <p:ph type="body" idx="1"/>
          </p:nvPr>
        </p:nvSpPr>
        <p:spPr/>
        <p:txBody>
          <a:bodyPr/>
          <a:lstStyle/>
          <a:p>
            <a:r>
              <a:rPr lang="en-US"/>
              <a:t>Mahony + </a:t>
            </a:r>
            <a:r>
              <a:rPr lang="en-US" err="1"/>
              <a:t>Sunho</a:t>
            </a:r>
          </a:p>
        </p:txBody>
      </p:sp>
      <p:sp>
        <p:nvSpPr>
          <p:cNvPr id="4" name="Slide Number Placeholder 3">
            <a:extLst>
              <a:ext uri="{FF2B5EF4-FFF2-40B4-BE49-F238E27FC236}">
                <a16:creationId xmlns:a16="http://schemas.microsoft.com/office/drawing/2014/main" id="{72001C25-9889-F3C3-496D-443542486F79}"/>
              </a:ext>
            </a:extLst>
          </p:cNvPr>
          <p:cNvSpPr>
            <a:spLocks noGrp="1"/>
          </p:cNvSpPr>
          <p:nvPr>
            <p:ph type="sldNum" sz="quarter" idx="5"/>
          </p:nvPr>
        </p:nvSpPr>
        <p:spPr/>
        <p:txBody>
          <a:bodyPr/>
          <a:lstStyle/>
          <a:p>
            <a:fld id="{1ABA08BA-020F-774D-A750-6F91A0D81B89}" type="slidenum">
              <a:rPr lang="en-US" smtClean="0"/>
              <a:t>8</a:t>
            </a:fld>
            <a:endParaRPr lang="en-US"/>
          </a:p>
        </p:txBody>
      </p:sp>
    </p:spTree>
    <p:extLst>
      <p:ext uri="{BB962C8B-B14F-4D97-AF65-F5344CB8AC3E}">
        <p14:creationId xmlns:p14="http://schemas.microsoft.com/office/powerpoint/2010/main" val="2194166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DD027-0D42-7BC5-0ECE-ED3760456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6146F7-867A-B4A7-DB67-2C60839A55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502F1-71EE-76E6-BD87-A3AE40701D0A}"/>
              </a:ext>
            </a:extLst>
          </p:cNvPr>
          <p:cNvSpPr>
            <a:spLocks noGrp="1"/>
          </p:cNvSpPr>
          <p:nvPr>
            <p:ph type="body" idx="1"/>
          </p:nvPr>
        </p:nvSpPr>
        <p:spPr/>
        <p:txBody>
          <a:bodyPr/>
          <a:lstStyle/>
          <a:p>
            <a:pPr marL="171450" indent="-171450">
              <a:buFont typeface="Arial" panose="020B0604020202020204" pitchFamily="34" charset="0"/>
              <a:buChar char="•"/>
            </a:pPr>
            <a:r>
              <a:rPr lang="en-US" b="0"/>
              <a:t>Median household income ($)</a:t>
            </a:r>
          </a:p>
          <a:p>
            <a:pPr marL="171450" indent="-171450">
              <a:buFont typeface="Arial" panose="020B0604020202020204" pitchFamily="34" charset="0"/>
              <a:buChar char="•"/>
            </a:pPr>
            <a:r>
              <a:rPr lang="en-US" b="0"/>
              <a:t>Percentage with asthma</a:t>
            </a:r>
          </a:p>
          <a:p>
            <a:pPr marL="171450" indent="-171450">
              <a:buFont typeface="Arial" panose="020B0604020202020204" pitchFamily="34" charset="0"/>
              <a:buChar char="•"/>
            </a:pPr>
            <a:r>
              <a:rPr lang="en-US" b="0"/>
              <a:t>Percentage uninsured</a:t>
            </a:r>
          </a:p>
          <a:p>
            <a:pPr marL="171450" indent="-171450">
              <a:buFont typeface="Arial" panose="020B0604020202020204" pitchFamily="34" charset="0"/>
              <a:buChar char="•"/>
            </a:pPr>
            <a:r>
              <a:rPr lang="en-US" b="0"/>
              <a:t>GINI index (Income inequality)</a:t>
            </a:r>
          </a:p>
          <a:p>
            <a:pPr marL="171450" indent="-171450">
              <a:buFont typeface="Arial" panose="020B0604020202020204" pitchFamily="34" charset="0"/>
              <a:buChar char="•"/>
            </a:pPr>
            <a:r>
              <a:rPr lang="en-US" b="0"/>
              <a:t>Cancer risk</a:t>
            </a:r>
          </a:p>
          <a:p>
            <a:pPr marL="171450" indent="-171450">
              <a:buFont typeface="Arial" panose="020B0604020202020204" pitchFamily="34" charset="0"/>
              <a:buChar char="•"/>
            </a:pPr>
            <a:r>
              <a:rPr lang="en-US" b="0"/>
              <a:t>Walking index</a:t>
            </a:r>
          </a:p>
        </p:txBody>
      </p:sp>
      <p:sp>
        <p:nvSpPr>
          <p:cNvPr id="4" name="Slide Number Placeholder 3">
            <a:extLst>
              <a:ext uri="{FF2B5EF4-FFF2-40B4-BE49-F238E27FC236}">
                <a16:creationId xmlns:a16="http://schemas.microsoft.com/office/drawing/2014/main" id="{F00984E4-E850-9095-2D5E-9EAFF1908CBD}"/>
              </a:ext>
            </a:extLst>
          </p:cNvPr>
          <p:cNvSpPr>
            <a:spLocks noGrp="1"/>
          </p:cNvSpPr>
          <p:nvPr>
            <p:ph type="sldNum" sz="quarter" idx="5"/>
          </p:nvPr>
        </p:nvSpPr>
        <p:spPr/>
        <p:txBody>
          <a:bodyPr/>
          <a:lstStyle/>
          <a:p>
            <a:fld id="{1ABA08BA-020F-774D-A750-6F91A0D81B89}" type="slidenum">
              <a:rPr lang="en-US" smtClean="0"/>
              <a:t>9</a:t>
            </a:fld>
            <a:endParaRPr lang="en-US"/>
          </a:p>
        </p:txBody>
      </p:sp>
    </p:spTree>
    <p:extLst>
      <p:ext uri="{BB962C8B-B14F-4D97-AF65-F5344CB8AC3E}">
        <p14:creationId xmlns:p14="http://schemas.microsoft.com/office/powerpoint/2010/main" val="1431405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1600200" y="1582880"/>
            <a:ext cx="8991600" cy="2024671"/>
          </a:xfrm>
        </p:spPr>
        <p:txBody>
          <a:bodyPr wrap="square" anchor="b">
            <a:noAutofit/>
          </a:bodyPr>
          <a:lstStyle>
            <a:lvl1pPr algn="ctr">
              <a:defRPr sz="4800" spc="100" baseline="0">
                <a:solidFill>
                  <a:schemeClr val="accent1"/>
                </a:solidFill>
                <a:latin typeface="+mj-lt"/>
              </a:defRPr>
            </a:lvl1pPr>
          </a:lstStyle>
          <a:p>
            <a:r>
              <a:rPr lang="en-GB"/>
              <a:t>CLICK TO EDIT</a:t>
            </a:r>
            <a:br>
              <a:rPr lang="en-GB"/>
            </a:br>
            <a:r>
              <a:rPr lang="en-GB" err="1"/>
              <a:t>MASTEr</a:t>
            </a:r>
            <a:r>
              <a:rPr lang="en-GB"/>
              <a:t> TITLE STYLE</a:t>
            </a:r>
          </a:p>
        </p:txBody>
      </p:sp>
      <p:pic>
        <p:nvPicPr>
          <p:cNvPr id="11" name="Graphic 10">
            <a:extLst>
              <a:ext uri="{FF2B5EF4-FFF2-40B4-BE49-F238E27FC236}">
                <a16:creationId xmlns:a16="http://schemas.microsoft.com/office/drawing/2014/main" id="{EBB143FC-8E95-C447-46CB-FA545B20CD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2" name="Text Placeholder 13">
            <a:extLst>
              <a:ext uri="{FF2B5EF4-FFF2-40B4-BE49-F238E27FC236}">
                <a16:creationId xmlns:a16="http://schemas.microsoft.com/office/drawing/2014/main" id="{589B9C40-9213-6DCF-AB88-F5A6BD405E87}"/>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3" name="Text Placeholder 13">
            <a:extLst>
              <a:ext uri="{FF2B5EF4-FFF2-40B4-BE49-F238E27FC236}">
                <a16:creationId xmlns:a16="http://schemas.microsoft.com/office/drawing/2014/main" id="{AD994881-6078-63BA-0F02-596032CAE484}"/>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6" name="Date Placeholder 3">
            <a:extLst>
              <a:ext uri="{FF2B5EF4-FFF2-40B4-BE49-F238E27FC236}">
                <a16:creationId xmlns:a16="http://schemas.microsoft.com/office/drawing/2014/main" id="{E3EA698F-C645-5282-7A77-FA9B4144CB10}"/>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4/21/25</a:t>
            </a:fld>
            <a:endParaRPr lang="en-US"/>
          </a:p>
        </p:txBody>
      </p:sp>
      <p:sp>
        <p:nvSpPr>
          <p:cNvPr id="17" name="TextBox 16">
            <a:extLst>
              <a:ext uri="{FF2B5EF4-FFF2-40B4-BE49-F238E27FC236}">
                <a16:creationId xmlns:a16="http://schemas.microsoft.com/office/drawing/2014/main" id="{B588A918-6D3D-FB03-48AA-54F08AEA1099}"/>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18901238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orient="horz" pos="2137">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ew Topic - Utah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C26EE-4D3A-F8E3-3216-222406F01F2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a:t>Click to edit</a:t>
            </a:r>
            <a:br>
              <a:rPr lang="en-US"/>
            </a:br>
            <a:r>
              <a:rPr lang="en-US"/>
              <a:t>Master title style</a:t>
            </a:r>
            <a:endParaRPr lang="en-GB"/>
          </a:p>
        </p:txBody>
      </p:sp>
      <p:pic>
        <p:nvPicPr>
          <p:cNvPr id="15" name="Graphic 14">
            <a:extLst>
              <a:ext uri="{FF2B5EF4-FFF2-40B4-BE49-F238E27FC236}">
                <a16:creationId xmlns:a16="http://schemas.microsoft.com/office/drawing/2014/main" id="{7D8F8333-CF89-2BF4-BE55-A491C4AB2F2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 Placeholder 13">
            <a:extLst>
              <a:ext uri="{FF2B5EF4-FFF2-40B4-BE49-F238E27FC236}">
                <a16:creationId xmlns:a16="http://schemas.microsoft.com/office/drawing/2014/main" id="{2746FF4C-154D-C04B-5905-02F55FA1C1D0}"/>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6" name="Text Placeholder 13">
            <a:extLst>
              <a:ext uri="{FF2B5EF4-FFF2-40B4-BE49-F238E27FC236}">
                <a16:creationId xmlns:a16="http://schemas.microsoft.com/office/drawing/2014/main" id="{6E628029-A016-FE93-7EDE-926F5B9B2055}"/>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7379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ew Topic - Lake Powell">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a:t>Click to edit</a:t>
            </a:r>
            <a:br>
              <a:rPr lang="en-US"/>
            </a:br>
            <a:r>
              <a:rPr lang="en-US"/>
              <a:t>Master title style</a:t>
            </a:r>
            <a:endParaRPr lang="en-GB"/>
          </a:p>
        </p:txBody>
      </p:sp>
      <p:sp>
        <p:nvSpPr>
          <p:cNvPr id="4" name="TextBox 3">
            <a:extLst>
              <a:ext uri="{FF2B5EF4-FFF2-40B4-BE49-F238E27FC236}">
                <a16:creationId xmlns:a16="http://schemas.microsoft.com/office/drawing/2014/main" id="{01D4149C-97CD-B01D-30F1-BB9A2696A7E1}"/>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pic>
        <p:nvPicPr>
          <p:cNvPr id="5" name="Graphic 4">
            <a:extLst>
              <a:ext uri="{FF2B5EF4-FFF2-40B4-BE49-F238E27FC236}">
                <a16:creationId xmlns:a16="http://schemas.microsoft.com/office/drawing/2014/main" id="{126E1E55-8578-481E-2A4D-16EA92DF19D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 Placeholder 13">
            <a:extLst>
              <a:ext uri="{FF2B5EF4-FFF2-40B4-BE49-F238E27FC236}">
                <a16:creationId xmlns:a16="http://schemas.microsoft.com/office/drawing/2014/main" id="{19944D80-7696-1C88-73F1-458402EAA098}"/>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7" name="Text Placeholder 13">
            <a:extLst>
              <a:ext uri="{FF2B5EF4-FFF2-40B4-BE49-F238E27FC236}">
                <a16:creationId xmlns:a16="http://schemas.microsoft.com/office/drawing/2014/main" id="{F88CBD6D-7259-C4B6-91EB-7B4247F0E64F}"/>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7906625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ew Topic - 50% Black">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a:t>Click to edit</a:t>
            </a:r>
            <a:br>
              <a:rPr lang="en-US"/>
            </a:br>
            <a:r>
              <a:rPr lang="en-US"/>
              <a:t>Master title style</a:t>
            </a:r>
            <a:endParaRPr lang="en-GB"/>
          </a:p>
        </p:txBody>
      </p:sp>
      <p:sp>
        <p:nvSpPr>
          <p:cNvPr id="4" name="TextBox 3">
            <a:extLst>
              <a:ext uri="{FF2B5EF4-FFF2-40B4-BE49-F238E27FC236}">
                <a16:creationId xmlns:a16="http://schemas.microsoft.com/office/drawing/2014/main" id="{E17B2630-746A-DC2D-A7CA-EEB25732051C}"/>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pic>
        <p:nvPicPr>
          <p:cNvPr id="5" name="Graphic 4">
            <a:extLst>
              <a:ext uri="{FF2B5EF4-FFF2-40B4-BE49-F238E27FC236}">
                <a16:creationId xmlns:a16="http://schemas.microsoft.com/office/drawing/2014/main" id="{E6D1B970-8F5B-2876-93DF-CB9A466AC05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 Placeholder 13">
            <a:extLst>
              <a:ext uri="{FF2B5EF4-FFF2-40B4-BE49-F238E27FC236}">
                <a16:creationId xmlns:a16="http://schemas.microsoft.com/office/drawing/2014/main" id="{931E2EB8-2812-7ABA-1EE7-4E48A91F0096}"/>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7" name="Text Placeholder 13">
            <a:extLst>
              <a:ext uri="{FF2B5EF4-FFF2-40B4-BE49-F238E27FC236}">
                <a16:creationId xmlns:a16="http://schemas.microsoft.com/office/drawing/2014/main" id="{CA7287A2-C796-35F4-7C8B-72C4EB717297}"/>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8909790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opic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accent1"/>
                </a:solidFill>
              </a:defRPr>
            </a:lvl1pPr>
          </a:lstStyle>
          <a:p>
            <a:r>
              <a:rPr lang="en-US"/>
              <a:t>Click to edit</a:t>
            </a:r>
            <a:br>
              <a:rPr lang="en-US"/>
            </a:br>
            <a:r>
              <a:rPr lang="en-US"/>
              <a:t>Master title style</a:t>
            </a:r>
            <a:endParaRPr lang="en-GB"/>
          </a:p>
        </p:txBody>
      </p:sp>
      <p:pic>
        <p:nvPicPr>
          <p:cNvPr id="10" name="Graphic 9">
            <a:extLst>
              <a:ext uri="{FF2B5EF4-FFF2-40B4-BE49-F238E27FC236}">
                <a16:creationId xmlns:a16="http://schemas.microsoft.com/office/drawing/2014/main" id="{406A0299-6DF2-304F-03F5-56725945C7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3" name="TextBox 2">
            <a:extLst>
              <a:ext uri="{FF2B5EF4-FFF2-40B4-BE49-F238E27FC236}">
                <a16:creationId xmlns:a16="http://schemas.microsoft.com/office/drawing/2014/main" id="{F84A1AD5-69A4-AFD4-5D76-39C83EE97ACD}"/>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4" name="TextBox 13">
            <a:extLst>
              <a:ext uri="{FF2B5EF4-FFF2-40B4-BE49-F238E27FC236}">
                <a16:creationId xmlns:a16="http://schemas.microsoft.com/office/drawing/2014/main" id="{862CC5D1-D252-BC15-9F01-A99376462E4B}"/>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16" name="Text Placeholder 13">
            <a:extLst>
              <a:ext uri="{FF2B5EF4-FFF2-40B4-BE49-F238E27FC236}">
                <a16:creationId xmlns:a16="http://schemas.microsoft.com/office/drawing/2014/main" id="{E300B942-096C-6BBB-9179-6398458A4E8E}"/>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7" name="Text Placeholder 13">
            <a:extLst>
              <a:ext uri="{FF2B5EF4-FFF2-40B4-BE49-F238E27FC236}">
                <a16:creationId xmlns:a16="http://schemas.microsoft.com/office/drawing/2014/main" id="{FF0A0FFD-BDBE-762E-2B5D-84A882B811EF}"/>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3699943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ew Topic -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AB505CB-FD1B-EC22-DFB3-C13AFFFE990F}"/>
              </a:ext>
            </a:extLst>
          </p:cNvPr>
          <p:cNvSpPr>
            <a:spLocks noGrp="1"/>
          </p:cNvSpPr>
          <p:nvPr>
            <p:ph type="pic" sz="quarter" idx="22" hasCustomPrompt="1"/>
          </p:nvPr>
        </p:nvSpPr>
        <p:spPr>
          <a:xfrm>
            <a:off x="0" y="0"/>
            <a:ext cx="12192000" cy="6858000"/>
          </a:xfrm>
          <a:solidFill>
            <a:schemeClr val="accent5"/>
          </a:solidFill>
        </p:spPr>
        <p:txBody>
          <a:bodyPr tIns="3840480"/>
          <a:lstStyle>
            <a:lvl1pPr marL="0" indent="0" algn="ctr">
              <a:buNone/>
              <a:defRPr b="1"/>
            </a:lvl1pPr>
          </a:lstStyle>
          <a:p>
            <a:pPr marL="0" marR="0" lvl="0" indent="0" algn="ctr" defTabSz="914400" rtl="0" eaLnBrk="1" fontAlgn="auto" latinLnBrk="0" hangingPunct="1">
              <a:lnSpc>
                <a:spcPct val="95000"/>
              </a:lnSpc>
              <a:spcBef>
                <a:spcPts val="1200"/>
              </a:spcBef>
              <a:spcAft>
                <a:spcPts val="0"/>
              </a:spcAft>
              <a:buClr>
                <a:schemeClr val="accent1"/>
              </a:buClr>
              <a:buSzTx/>
              <a:buFont typeface="Arial" panose="020B0604020202020204" pitchFamily="34" charset="0"/>
              <a:buNone/>
              <a:tabLst/>
              <a:defRPr/>
            </a:pPr>
            <a:r>
              <a:rPr lang="en-US"/>
              <a:t>Click to insert picture</a:t>
            </a:r>
          </a:p>
        </p:txBody>
      </p:sp>
      <p:sp>
        <p:nvSpPr>
          <p:cNvPr id="7" name="Text Placeholder 14">
            <a:extLst>
              <a:ext uri="{FF2B5EF4-FFF2-40B4-BE49-F238E27FC236}">
                <a16:creationId xmlns:a16="http://schemas.microsoft.com/office/drawing/2014/main" id="{706E72FA-5EB8-18D0-DFEB-22E8C414C3DE}"/>
              </a:ext>
            </a:extLst>
          </p:cNvPr>
          <p:cNvSpPr>
            <a:spLocks noGrp="1"/>
          </p:cNvSpPr>
          <p:nvPr>
            <p:ph type="body" sz="quarter" idx="19" hasCustomPrompt="1"/>
          </p:nvPr>
        </p:nvSpPr>
        <p:spPr>
          <a:xfrm>
            <a:off x="274320" y="6473952"/>
            <a:ext cx="2286000" cy="155448"/>
          </a:xfrm>
        </p:spPr>
        <p:txBody>
          <a:bodyPr/>
          <a:lstStyle>
            <a:lvl1pPr marL="0" indent="0">
              <a:buFontTx/>
              <a:buNone/>
              <a:defRPr sz="700" spc="70" baseline="0">
                <a:solidFill>
                  <a:schemeClr val="bg1"/>
                </a:solidFill>
              </a:defRPr>
            </a:lvl1pPr>
            <a:lvl2pPr marL="457200" indent="0">
              <a:buFontTx/>
              <a:buNone/>
              <a:defRPr sz="800"/>
            </a:lvl2pPr>
            <a:lvl3pPr marL="914400" indent="0">
              <a:buFontTx/>
              <a:buNone/>
              <a:defRPr sz="800"/>
            </a:lvl3pPr>
            <a:lvl4pPr marL="1371600" indent="0">
              <a:buFontTx/>
              <a:buNone/>
              <a:defRPr sz="800"/>
            </a:lvl4pPr>
            <a:lvl5pPr marL="1828800" indent="0">
              <a:buFontTx/>
              <a:buNone/>
              <a:defRPr sz="800"/>
            </a:lvl5pPr>
          </a:lstStyle>
          <a:p>
            <a:pPr lvl="0"/>
            <a:r>
              <a:rPr lang="en-US"/>
              <a:t>© UNIVERSITY OF UTAH HEALTH</a:t>
            </a:r>
          </a:p>
        </p:txBody>
      </p:sp>
      <p:sp>
        <p:nvSpPr>
          <p:cNvPr id="17" name="Text Placeholder 21">
            <a:extLst>
              <a:ext uri="{FF2B5EF4-FFF2-40B4-BE49-F238E27FC236}">
                <a16:creationId xmlns:a16="http://schemas.microsoft.com/office/drawing/2014/main" id="{479C5379-79FA-0BFF-5528-5BA41038C6B4}"/>
              </a:ext>
            </a:extLst>
          </p:cNvPr>
          <p:cNvSpPr>
            <a:spLocks noGrp="1" noChangeAspect="1"/>
          </p:cNvSpPr>
          <p:nvPr>
            <p:ph type="body" sz="quarter" idx="21" hasCustomPrompt="1"/>
          </p:nvPr>
        </p:nvSpPr>
        <p:spPr>
          <a:xfrm>
            <a:off x="10745399" y="6279815"/>
            <a:ext cx="1114350" cy="292608"/>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
        <p:nvSpPr>
          <p:cNvPr id="18" name="Title 1">
            <a:extLst>
              <a:ext uri="{FF2B5EF4-FFF2-40B4-BE49-F238E27FC236}">
                <a16:creationId xmlns:a16="http://schemas.microsoft.com/office/drawing/2014/main" id="{68D441AD-07E9-7D02-6EF9-484877A5E0D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a:t>Click to edit</a:t>
            </a:r>
            <a:br>
              <a:rPr lang="en-US"/>
            </a:br>
            <a:r>
              <a:rPr lang="en-US"/>
              <a:t>Master title style</a:t>
            </a:r>
            <a:endParaRPr lang="en-GB"/>
          </a:p>
        </p:txBody>
      </p:sp>
      <p:sp>
        <p:nvSpPr>
          <p:cNvPr id="2" name="TextBox 1">
            <a:extLst>
              <a:ext uri="{FF2B5EF4-FFF2-40B4-BE49-F238E27FC236}">
                <a16:creationId xmlns:a16="http://schemas.microsoft.com/office/drawing/2014/main" id="{DD86B90A-60E9-3372-4B63-31EA142EEE1B}"/>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4" name="Text Placeholder 13">
            <a:extLst>
              <a:ext uri="{FF2B5EF4-FFF2-40B4-BE49-F238E27FC236}">
                <a16:creationId xmlns:a16="http://schemas.microsoft.com/office/drawing/2014/main" id="{F36EE9AE-C578-2860-81ED-834C9602DD10}"/>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5" name="Text Placeholder 13">
            <a:extLst>
              <a:ext uri="{FF2B5EF4-FFF2-40B4-BE49-F238E27FC236}">
                <a16:creationId xmlns:a16="http://schemas.microsoft.com/office/drawing/2014/main" id="{C4BF390F-06D0-4646-FBB1-C73333086B0C}"/>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1821243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amp; Subtitle">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a:p>
        </p:txBody>
      </p:sp>
      <p:sp>
        <p:nvSpPr>
          <p:cNvPr id="8" name="Text Placeholder 41">
            <a:extLst>
              <a:ext uri="{FF2B5EF4-FFF2-40B4-BE49-F238E27FC236}">
                <a16:creationId xmlns:a16="http://schemas.microsoft.com/office/drawing/2014/main" id="{94918B4B-62A3-C4FC-F234-949B6EF63EFF}"/>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pic>
        <p:nvPicPr>
          <p:cNvPr id="3" name="Graphic 2">
            <a:extLst>
              <a:ext uri="{FF2B5EF4-FFF2-40B4-BE49-F238E27FC236}">
                <a16:creationId xmlns:a16="http://schemas.microsoft.com/office/drawing/2014/main" id="{BB3F5CCE-70E8-CEE3-FF63-9B401D2EF2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4" name="Text Placeholder 13">
            <a:extLst>
              <a:ext uri="{FF2B5EF4-FFF2-40B4-BE49-F238E27FC236}">
                <a16:creationId xmlns:a16="http://schemas.microsoft.com/office/drawing/2014/main" id="{251BA4DE-5DD6-8CF0-C3A6-DA3676AB8B30}"/>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6" name="Text Placeholder 13">
            <a:extLst>
              <a:ext uri="{FF2B5EF4-FFF2-40B4-BE49-F238E27FC236}">
                <a16:creationId xmlns:a16="http://schemas.microsoft.com/office/drawing/2014/main" id="{036971EA-229C-88E5-08C7-F6C2B40D6E8A}"/>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7" name="Date Placeholder 3">
            <a:extLst>
              <a:ext uri="{FF2B5EF4-FFF2-40B4-BE49-F238E27FC236}">
                <a16:creationId xmlns:a16="http://schemas.microsoft.com/office/drawing/2014/main" id="{23E0C7B8-797C-84B6-75D6-3A4B53C5F850}"/>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4/21/25</a:t>
            </a:fld>
            <a:endParaRPr lang="en-US"/>
          </a:p>
        </p:txBody>
      </p:sp>
      <p:sp>
        <p:nvSpPr>
          <p:cNvPr id="10" name="TextBox 9">
            <a:extLst>
              <a:ext uri="{FF2B5EF4-FFF2-40B4-BE49-F238E27FC236}">
                <a16:creationId xmlns:a16="http://schemas.microsoft.com/office/drawing/2014/main" id="{5F20A8F6-89E7-B58B-696F-81F3A335406D}"/>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20836613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1 Column with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2132076" y="1524000"/>
            <a:ext cx="7927848" cy="3890361"/>
          </a:xfrm>
        </p:spPr>
        <p:txBody>
          <a:bodyPr numCol="1" anchor="ctr" anchorCtr="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15" name="Text Placeholder 22">
            <a:extLst>
              <a:ext uri="{FF2B5EF4-FFF2-40B4-BE49-F238E27FC236}">
                <a16:creationId xmlns:a16="http://schemas.microsoft.com/office/drawing/2014/main" id="{0C3C0E0C-B82F-4930-2B9B-DD28C7E3D11E}"/>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16" name="Graphic 15">
            <a:extLst>
              <a:ext uri="{FF2B5EF4-FFF2-40B4-BE49-F238E27FC236}">
                <a16:creationId xmlns:a16="http://schemas.microsoft.com/office/drawing/2014/main" id="{E14877B0-B980-F288-420F-358722826D5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1B7DFFE0-27CE-8808-AF51-38B986A8AE71}"/>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3" name="Text Placeholder 13">
            <a:extLst>
              <a:ext uri="{FF2B5EF4-FFF2-40B4-BE49-F238E27FC236}">
                <a16:creationId xmlns:a16="http://schemas.microsoft.com/office/drawing/2014/main" id="{C4D6D01C-D76D-1407-8A4F-294C4B0F3363}"/>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4" name="Text Placeholder 13">
            <a:extLst>
              <a:ext uri="{FF2B5EF4-FFF2-40B4-BE49-F238E27FC236}">
                <a16:creationId xmlns:a16="http://schemas.microsoft.com/office/drawing/2014/main" id="{C112CC8E-C46D-9E97-A667-13666F3C71B8}"/>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39268823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 1 Column No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2132076" y="1524000"/>
            <a:ext cx="7927848" cy="3892365"/>
          </a:xfrm>
        </p:spPr>
        <p:txBody>
          <a:bodyPr numCol="1" anchor="ctr" anchorCtr="0">
            <a:noAutofit/>
          </a:bodyPr>
          <a:lstStyle>
            <a:lvl1pPr marL="0" indent="0">
              <a:spcBef>
                <a:spcPts val="1200"/>
              </a:spcBef>
              <a:buFontTx/>
              <a:buNone/>
              <a:defRPr sz="1800"/>
            </a:lvl1pPr>
            <a:lvl2pPr marL="457200" indent="0">
              <a:spcBef>
                <a:spcPts val="1200"/>
              </a:spcBef>
              <a:buFontTx/>
              <a:buNone/>
              <a:defRPr sz="1800"/>
            </a:lvl2pPr>
            <a:lvl3pPr marL="914400" indent="0">
              <a:spcBef>
                <a:spcPts val="1200"/>
              </a:spcBef>
              <a:buFontTx/>
              <a:buNone/>
              <a:defRPr sz="1800"/>
            </a:lvl3pPr>
            <a:lvl4pPr marL="1371600" indent="0">
              <a:spcBef>
                <a:spcPts val="1200"/>
              </a:spcBef>
              <a:buFontTx/>
              <a:buNone/>
              <a:defRPr sz="1800"/>
            </a:lvl4pPr>
            <a:lvl5pPr marL="1828800" indent="0">
              <a:spcBef>
                <a:spcPts val="1200"/>
              </a:spcBef>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3" name="Text Placeholder 22">
            <a:extLst>
              <a:ext uri="{FF2B5EF4-FFF2-40B4-BE49-F238E27FC236}">
                <a16:creationId xmlns:a16="http://schemas.microsoft.com/office/drawing/2014/main" id="{4003D75F-B176-5CCB-7AF6-41B1A890940E}"/>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4" name="Graphic 3">
            <a:extLst>
              <a:ext uri="{FF2B5EF4-FFF2-40B4-BE49-F238E27FC236}">
                <a16:creationId xmlns:a16="http://schemas.microsoft.com/office/drawing/2014/main" id="{6DEE10DD-AA3D-3B5F-817E-10B06903209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Box 4">
            <a:extLst>
              <a:ext uri="{FF2B5EF4-FFF2-40B4-BE49-F238E27FC236}">
                <a16:creationId xmlns:a16="http://schemas.microsoft.com/office/drawing/2014/main" id="{61591C3D-AA5B-396B-FCA4-F878E2C81029}"/>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6" name="Text Placeholder 13">
            <a:extLst>
              <a:ext uri="{FF2B5EF4-FFF2-40B4-BE49-F238E27FC236}">
                <a16:creationId xmlns:a16="http://schemas.microsoft.com/office/drawing/2014/main" id="{E1A47C13-8AE5-2654-1B81-0A4795F46A07}"/>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7" name="Text Placeholder 13">
            <a:extLst>
              <a:ext uri="{FF2B5EF4-FFF2-40B4-BE49-F238E27FC236}">
                <a16:creationId xmlns:a16="http://schemas.microsoft.com/office/drawing/2014/main" id="{83949EFF-8C7D-02E5-95D3-30DAA15A9C9E}"/>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9015251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2 Columns with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905256" y="1524000"/>
            <a:ext cx="4846320" cy="3962400"/>
          </a:xfrm>
        </p:spPr>
        <p:txBody>
          <a:bodyPr anchor="t" anchorCtr="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935400"/>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3" name="Text Placeholder 37">
            <a:extLst>
              <a:ext uri="{FF2B5EF4-FFF2-40B4-BE49-F238E27FC236}">
                <a16:creationId xmlns:a16="http://schemas.microsoft.com/office/drawing/2014/main" id="{53623D7D-7A03-BD79-254A-1CCB09D0088A}"/>
              </a:ext>
            </a:extLst>
          </p:cNvPr>
          <p:cNvSpPr>
            <a:spLocks noGrp="1"/>
          </p:cNvSpPr>
          <p:nvPr>
            <p:ph type="body" sz="quarter" idx="15"/>
          </p:nvPr>
        </p:nvSpPr>
        <p:spPr>
          <a:xfrm>
            <a:off x="6327648" y="1524000"/>
            <a:ext cx="4846320" cy="3962400"/>
          </a:xfrm>
        </p:spPr>
        <p:txBody>
          <a:bodyPr anchor="t" anchorCtr="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22">
            <a:extLst>
              <a:ext uri="{FF2B5EF4-FFF2-40B4-BE49-F238E27FC236}">
                <a16:creationId xmlns:a16="http://schemas.microsoft.com/office/drawing/2014/main" id="{142D1263-4529-E32F-301A-EF21C82F2E3D}"/>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5" name="Graphic 4">
            <a:extLst>
              <a:ext uri="{FF2B5EF4-FFF2-40B4-BE49-F238E27FC236}">
                <a16:creationId xmlns:a16="http://schemas.microsoft.com/office/drawing/2014/main" id="{37350125-2797-42B1-D764-E794AC03844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Box 5">
            <a:extLst>
              <a:ext uri="{FF2B5EF4-FFF2-40B4-BE49-F238E27FC236}">
                <a16:creationId xmlns:a16="http://schemas.microsoft.com/office/drawing/2014/main" id="{13D2E5C3-31B5-F891-7206-245157C33B72}"/>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7" name="Text Placeholder 13">
            <a:extLst>
              <a:ext uri="{FF2B5EF4-FFF2-40B4-BE49-F238E27FC236}">
                <a16:creationId xmlns:a16="http://schemas.microsoft.com/office/drawing/2014/main" id="{1C9BF561-5730-F6A6-844E-D61AB0ECE387}"/>
              </a:ext>
            </a:extLst>
          </p:cNvPr>
          <p:cNvSpPr>
            <a:spLocks noGrp="1"/>
          </p:cNvSpPr>
          <p:nvPr>
            <p:ph type="body" sz="quarter" idx="16"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8" name="Text Placeholder 13">
            <a:extLst>
              <a:ext uri="{FF2B5EF4-FFF2-40B4-BE49-F238E27FC236}">
                <a16:creationId xmlns:a16="http://schemas.microsoft.com/office/drawing/2014/main" id="{1BE7A4C4-36E8-9A30-8D00-2FD3AE0D5729}"/>
              </a:ext>
            </a:extLst>
          </p:cNvPr>
          <p:cNvSpPr>
            <a:spLocks noGrp="1"/>
          </p:cNvSpPr>
          <p:nvPr>
            <p:ph type="body" sz="quarter" idx="17"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16836051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 2 Columns No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905256" y="2066173"/>
            <a:ext cx="4663440" cy="3696619"/>
          </a:xfrm>
        </p:spPr>
        <p:txBody>
          <a:bodyPr anchor="t" anchorCtr="0">
            <a:noAutofit/>
          </a:bodyPr>
          <a:lstStyle>
            <a:lvl1pPr marL="0" indent="0">
              <a:spcBef>
                <a:spcPts val="1200"/>
              </a:spcBef>
              <a:buFontTx/>
              <a:buNone/>
              <a:defRPr sz="1800"/>
            </a:lvl1pPr>
            <a:lvl2pPr marL="457200" indent="0">
              <a:spcBef>
                <a:spcPts val="1200"/>
              </a:spcBef>
              <a:buFontTx/>
              <a:buNone/>
              <a:defRPr sz="1800"/>
            </a:lvl2pPr>
            <a:lvl3pPr marL="914400" indent="0">
              <a:spcBef>
                <a:spcPts val="1200"/>
              </a:spcBef>
              <a:buFontTx/>
              <a:buNone/>
              <a:defRPr sz="1800"/>
            </a:lvl3pPr>
            <a:lvl4pPr marL="1371600" indent="0">
              <a:spcBef>
                <a:spcPts val="1200"/>
              </a:spcBef>
              <a:buFontTx/>
              <a:buNone/>
              <a:defRPr sz="1800"/>
            </a:lvl4pPr>
            <a:lvl5pPr marL="1828800" indent="0">
              <a:spcBef>
                <a:spcPts val="1200"/>
              </a:spcBef>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3" name="Text Placeholder 37">
            <a:extLst>
              <a:ext uri="{FF2B5EF4-FFF2-40B4-BE49-F238E27FC236}">
                <a16:creationId xmlns:a16="http://schemas.microsoft.com/office/drawing/2014/main" id="{53623D7D-7A03-BD79-254A-1CCB09D0088A}"/>
              </a:ext>
            </a:extLst>
          </p:cNvPr>
          <p:cNvSpPr>
            <a:spLocks noGrp="1"/>
          </p:cNvSpPr>
          <p:nvPr>
            <p:ph type="body" sz="quarter" idx="15"/>
          </p:nvPr>
        </p:nvSpPr>
        <p:spPr>
          <a:xfrm>
            <a:off x="6327648" y="2066173"/>
            <a:ext cx="4663440" cy="3696619"/>
          </a:xfrm>
        </p:spPr>
        <p:txBody>
          <a:bodyPr anchor="t" anchorCtr="0">
            <a:noAutofit/>
          </a:bodyPr>
          <a:lstStyle>
            <a:lvl1pPr marL="0" indent="0">
              <a:spcBef>
                <a:spcPts val="1200"/>
              </a:spcBef>
              <a:buFontTx/>
              <a:buNone/>
              <a:defRPr sz="1800"/>
            </a:lvl1pPr>
            <a:lvl2pPr marL="457200" indent="0">
              <a:spcBef>
                <a:spcPts val="1200"/>
              </a:spcBef>
              <a:buFontTx/>
              <a:buNone/>
              <a:defRPr sz="1800"/>
            </a:lvl2pPr>
            <a:lvl3pPr marL="914400" indent="0">
              <a:spcBef>
                <a:spcPts val="1200"/>
              </a:spcBef>
              <a:buFontTx/>
              <a:buNone/>
              <a:defRPr sz="1800"/>
            </a:lvl3pPr>
            <a:lvl4pPr marL="1371600" indent="0">
              <a:spcBef>
                <a:spcPts val="1200"/>
              </a:spcBef>
              <a:buFontTx/>
              <a:buNone/>
              <a:defRPr sz="1800"/>
            </a:lvl4pPr>
            <a:lvl5pPr marL="1828800" indent="0">
              <a:spcBef>
                <a:spcPts val="1200"/>
              </a:spcBef>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22">
            <a:extLst>
              <a:ext uri="{FF2B5EF4-FFF2-40B4-BE49-F238E27FC236}">
                <a16:creationId xmlns:a16="http://schemas.microsoft.com/office/drawing/2014/main" id="{0566B743-B5B2-2036-BEC3-DBBE223959E6}"/>
              </a:ext>
            </a:extLst>
          </p:cNvPr>
          <p:cNvSpPr>
            <a:spLocks noGrp="1"/>
          </p:cNvSpPr>
          <p:nvPr>
            <p:ph type="body" sz="quarter" idx="16" hasCustomPrompt="1"/>
          </p:nvPr>
        </p:nvSpPr>
        <p:spPr>
          <a:xfrm>
            <a:off x="274320" y="6309360"/>
            <a:ext cx="2286000" cy="234765"/>
          </a:xfrm>
        </p:spPr>
        <p:txBody>
          <a:bodyPr wrap="none"/>
          <a:lstStyle>
            <a:lvl1pPr marL="0" indent="0" algn="l">
              <a:spcBef>
                <a:spcPts val="0"/>
              </a:spcBef>
              <a:buNone/>
              <a:defRPr sz="800" b="1" spc="100" baseline="0">
                <a:solidFill>
                  <a:schemeClr val="accent1"/>
                </a:solidFill>
              </a:defRPr>
            </a:lvl1pPr>
          </a:lstStyle>
          <a:p>
            <a:pPr lvl="0"/>
            <a:r>
              <a:rPr lang="en-US"/>
              <a:t>CONFIDENTIAL</a:t>
            </a:r>
          </a:p>
        </p:txBody>
      </p:sp>
      <p:sp>
        <p:nvSpPr>
          <p:cNvPr id="10" name="Text Placeholder 22">
            <a:extLst>
              <a:ext uri="{FF2B5EF4-FFF2-40B4-BE49-F238E27FC236}">
                <a16:creationId xmlns:a16="http://schemas.microsoft.com/office/drawing/2014/main" id="{854C693F-46E0-7C31-CC70-A9CD277ABC57}"/>
              </a:ext>
            </a:extLst>
          </p:cNvPr>
          <p:cNvSpPr>
            <a:spLocks noGrp="1"/>
          </p:cNvSpPr>
          <p:nvPr>
            <p:ph type="body" sz="quarter" idx="14" hasCustomPrompt="1"/>
          </p:nvPr>
        </p:nvSpPr>
        <p:spPr>
          <a:xfrm>
            <a:off x="274320" y="6035040"/>
            <a:ext cx="10058400" cy="234765"/>
          </a:xfrm>
        </p:spPr>
        <p:txBody>
          <a:bodyPr anchor="b"/>
          <a:lstStyle>
            <a:lvl1pPr marL="0" indent="0">
              <a:spcBef>
                <a:spcPts val="0"/>
              </a:spcBef>
              <a:buNone/>
              <a:defRPr sz="900"/>
            </a:lvl1pPr>
          </a:lstStyle>
          <a:p>
            <a:pPr lvl="0"/>
            <a:r>
              <a:rPr lang="en-US"/>
              <a:t>Placeholder for a source</a:t>
            </a:r>
          </a:p>
        </p:txBody>
      </p:sp>
      <p:pic>
        <p:nvPicPr>
          <p:cNvPr id="14" name="Graphic 13">
            <a:extLst>
              <a:ext uri="{FF2B5EF4-FFF2-40B4-BE49-F238E27FC236}">
                <a16:creationId xmlns:a16="http://schemas.microsoft.com/office/drawing/2014/main" id="{2B491EE2-936E-D68F-8FC0-501CA7471C8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C3F1627B-A5E4-98C9-0C3E-10E7868AF43F}"/>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27523389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White Title with Im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91BA729-F9E9-32C8-AFE2-61CB4E6A4BBD}"/>
              </a:ext>
            </a:extLst>
          </p:cNvPr>
          <p:cNvSpPr>
            <a:spLocks noGrp="1"/>
          </p:cNvSpPr>
          <p:nvPr>
            <p:ph type="pic" sz="quarter" idx="17" hasCustomPrompt="1"/>
          </p:nvPr>
        </p:nvSpPr>
        <p:spPr>
          <a:xfrm>
            <a:off x="0" y="0"/>
            <a:ext cx="12192000" cy="5438745"/>
          </a:xfrm>
          <a:solidFill>
            <a:schemeClr val="accent5"/>
          </a:solidFill>
        </p:spPr>
        <p:txBody>
          <a:bodyPr tIns="1371600" anchor="ctr" anchorCtr="0"/>
          <a:lstStyle>
            <a:lvl1pPr marL="0" indent="0" algn="ctr">
              <a:buNone/>
              <a:defRPr b="1"/>
            </a:lvl1pPr>
          </a:lstStyle>
          <a:p>
            <a:r>
              <a:rPr lang="en-GB"/>
              <a:t>Click icon to insert picture.</a:t>
            </a:r>
          </a:p>
        </p:txBody>
      </p:sp>
      <p:sp>
        <p:nvSpPr>
          <p:cNvPr id="5" name="Title 1">
            <a:extLst>
              <a:ext uri="{FF2B5EF4-FFF2-40B4-BE49-F238E27FC236}">
                <a16:creationId xmlns:a16="http://schemas.microsoft.com/office/drawing/2014/main" id="{7845F200-AD1B-1C5C-3FB1-1812E6DA39E9}"/>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a:t>CLICK TO EDIT MASTER TITLE STYLE</a:t>
            </a:r>
          </a:p>
        </p:txBody>
      </p:sp>
      <p:pic>
        <p:nvPicPr>
          <p:cNvPr id="2" name="Graphic 1">
            <a:extLst>
              <a:ext uri="{FF2B5EF4-FFF2-40B4-BE49-F238E27FC236}">
                <a16:creationId xmlns:a16="http://schemas.microsoft.com/office/drawing/2014/main" id="{946513E6-713C-9634-176B-88358CDB84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4" name="Text Placeholder 13">
            <a:extLst>
              <a:ext uri="{FF2B5EF4-FFF2-40B4-BE49-F238E27FC236}">
                <a16:creationId xmlns:a16="http://schemas.microsoft.com/office/drawing/2014/main" id="{7FF38438-B5F3-2F88-4B1F-6FCDBA01C431}"/>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2" name="Text Placeholder 13">
            <a:extLst>
              <a:ext uri="{FF2B5EF4-FFF2-40B4-BE49-F238E27FC236}">
                <a16:creationId xmlns:a16="http://schemas.microsoft.com/office/drawing/2014/main" id="{B94246B5-5F30-E763-EE75-230B0784EA77}"/>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3" name="Date Placeholder 3">
            <a:extLst>
              <a:ext uri="{FF2B5EF4-FFF2-40B4-BE49-F238E27FC236}">
                <a16:creationId xmlns:a16="http://schemas.microsoft.com/office/drawing/2014/main" id="{8C845B87-62B8-4BFA-989B-AC2C6D6E817F}"/>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4/21/25</a:t>
            </a:fld>
            <a:endParaRPr lang="en-US"/>
          </a:p>
        </p:txBody>
      </p:sp>
      <p:sp>
        <p:nvSpPr>
          <p:cNvPr id="14" name="TextBox 13">
            <a:extLst>
              <a:ext uri="{FF2B5EF4-FFF2-40B4-BE49-F238E27FC236}">
                <a16:creationId xmlns:a16="http://schemas.microsoft.com/office/drawing/2014/main" id="{F91247D3-3AF6-6F57-3279-5873D15DB25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2560033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 2 Rows No Bullets">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hasCustomPrompt="1"/>
          </p:nvPr>
        </p:nvSpPr>
        <p:spPr>
          <a:xfrm>
            <a:off x="3657600" y="1676400"/>
            <a:ext cx="5349240" cy="1581912"/>
          </a:xfrm>
        </p:spPr>
        <p:txBody>
          <a:bodyPr>
            <a:noAutofit/>
          </a:bodyPr>
          <a:lstStyle>
            <a:lvl1pPr marL="0" indent="0">
              <a:spcBef>
                <a:spcPts val="600"/>
              </a:spcBef>
              <a:buNone/>
              <a:defRPr sz="2000" b="1"/>
            </a:lvl1pPr>
            <a:lvl2pPr marL="0" indent="0">
              <a:spcBef>
                <a:spcPts val="600"/>
              </a:spcBef>
              <a:buNone/>
              <a:defRPr sz="1800"/>
            </a:lvl2pPr>
          </a:lstStyle>
          <a:p>
            <a:pPr lvl="0"/>
            <a:r>
              <a:rPr lang="en-US"/>
              <a:t>Click to edit master text styles</a:t>
            </a:r>
          </a:p>
          <a:p>
            <a:pPr lvl="1"/>
            <a:r>
              <a:rPr lang="en-US"/>
              <a:t>Second level</a:t>
            </a:r>
          </a:p>
        </p:txBody>
      </p:sp>
      <p:sp>
        <p:nvSpPr>
          <p:cNvPr id="20" name="Text Placeholder 37">
            <a:extLst>
              <a:ext uri="{FF2B5EF4-FFF2-40B4-BE49-F238E27FC236}">
                <a16:creationId xmlns:a16="http://schemas.microsoft.com/office/drawing/2014/main" id="{12D8C380-D62E-5885-F6DE-7AACCF76C631}"/>
              </a:ext>
            </a:extLst>
          </p:cNvPr>
          <p:cNvSpPr>
            <a:spLocks noGrp="1"/>
          </p:cNvSpPr>
          <p:nvPr>
            <p:ph type="body" sz="quarter" idx="15" hasCustomPrompt="1"/>
          </p:nvPr>
        </p:nvSpPr>
        <p:spPr>
          <a:xfrm>
            <a:off x="3657600" y="3578352"/>
            <a:ext cx="5349240" cy="1581912"/>
          </a:xfrm>
        </p:spPr>
        <p:txBody>
          <a:bodyPr>
            <a:noAutofit/>
          </a:bodyPr>
          <a:lstStyle>
            <a:lvl1pPr marL="0" indent="0">
              <a:spcBef>
                <a:spcPts val="600"/>
              </a:spcBef>
              <a:buNone/>
              <a:defRPr sz="2000" b="1"/>
            </a:lvl1pPr>
            <a:lvl2pPr marL="0" indent="0">
              <a:spcBef>
                <a:spcPts val="600"/>
              </a:spcBef>
              <a:buNone/>
              <a:defRPr sz="1800"/>
            </a:lvl2pPr>
          </a:lstStyle>
          <a:p>
            <a:pPr lvl="0"/>
            <a:r>
              <a:rPr lang="en-US"/>
              <a:t>Click to edit master text styles</a:t>
            </a:r>
          </a:p>
          <a:p>
            <a:pPr lvl="1"/>
            <a:r>
              <a:rPr lang="en-US"/>
              <a:t>Second level</a:t>
            </a:r>
          </a:p>
        </p:txBody>
      </p:sp>
      <p:sp>
        <p:nvSpPr>
          <p:cNvPr id="21" name="Title 10">
            <a:extLst>
              <a:ext uri="{FF2B5EF4-FFF2-40B4-BE49-F238E27FC236}">
                <a16:creationId xmlns:a16="http://schemas.microsoft.com/office/drawing/2014/main" id="{62AA8CB7-B42A-89F3-CAD9-9D5428889FF8}"/>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a:p>
        </p:txBody>
      </p:sp>
      <p:sp>
        <p:nvSpPr>
          <p:cNvPr id="22" name="Text Placeholder 41">
            <a:extLst>
              <a:ext uri="{FF2B5EF4-FFF2-40B4-BE49-F238E27FC236}">
                <a16:creationId xmlns:a16="http://schemas.microsoft.com/office/drawing/2014/main" id="{64E0978F-3F43-BB61-D362-2D2C24505B83}"/>
              </a:ext>
            </a:extLst>
          </p:cNvPr>
          <p:cNvSpPr>
            <a:spLocks noGrp="1"/>
          </p:cNvSpPr>
          <p:nvPr>
            <p:ph type="body" sz="quarter" idx="13" hasCustomPrompt="1"/>
          </p:nvPr>
        </p:nvSpPr>
        <p:spPr>
          <a:xfrm>
            <a:off x="365760" y="1097280"/>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3" name="Text Placeholder 22">
            <a:extLst>
              <a:ext uri="{FF2B5EF4-FFF2-40B4-BE49-F238E27FC236}">
                <a16:creationId xmlns:a16="http://schemas.microsoft.com/office/drawing/2014/main" id="{22A95A8C-87D0-C530-1AE6-A2E64B2BF3E1}"/>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4" name="Graphic 3">
            <a:extLst>
              <a:ext uri="{FF2B5EF4-FFF2-40B4-BE49-F238E27FC236}">
                <a16:creationId xmlns:a16="http://schemas.microsoft.com/office/drawing/2014/main" id="{791A69B4-6D43-07EB-D381-62284CD2FB7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Box 4">
            <a:extLst>
              <a:ext uri="{FF2B5EF4-FFF2-40B4-BE49-F238E27FC236}">
                <a16:creationId xmlns:a16="http://schemas.microsoft.com/office/drawing/2014/main" id="{347F331C-2C37-BB09-0A6B-F13E83E77B9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6" name="Text Placeholder 13">
            <a:extLst>
              <a:ext uri="{FF2B5EF4-FFF2-40B4-BE49-F238E27FC236}">
                <a16:creationId xmlns:a16="http://schemas.microsoft.com/office/drawing/2014/main" id="{ABF91871-529E-7114-23C0-082C9E2E18FE}"/>
              </a:ext>
            </a:extLst>
          </p:cNvPr>
          <p:cNvSpPr>
            <a:spLocks noGrp="1"/>
          </p:cNvSpPr>
          <p:nvPr>
            <p:ph type="body" sz="quarter" idx="16"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7" name="Text Placeholder 13">
            <a:extLst>
              <a:ext uri="{FF2B5EF4-FFF2-40B4-BE49-F238E27FC236}">
                <a16:creationId xmlns:a16="http://schemas.microsoft.com/office/drawing/2014/main" id="{CCA5BDEA-59AC-3C92-AF47-59C390AB8989}"/>
              </a:ext>
            </a:extLst>
          </p:cNvPr>
          <p:cNvSpPr>
            <a:spLocks noGrp="1"/>
          </p:cNvSpPr>
          <p:nvPr>
            <p:ph type="body" sz="quarter" idx="17"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39476814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 Content Layou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DABE5E8-0CC9-9DB9-BE83-7986CB21B102}"/>
              </a:ext>
            </a:extLst>
          </p:cNvPr>
          <p:cNvSpPr>
            <a:spLocks noGrp="1"/>
          </p:cNvSpPr>
          <p:nvPr>
            <p:ph sz="quarter" idx="14"/>
          </p:nvPr>
        </p:nvSpPr>
        <p:spPr>
          <a:xfrm>
            <a:off x="901701" y="1616400"/>
            <a:ext cx="10387012" cy="3799965"/>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itle 10">
            <a:extLst>
              <a:ext uri="{FF2B5EF4-FFF2-40B4-BE49-F238E27FC236}">
                <a16:creationId xmlns:a16="http://schemas.microsoft.com/office/drawing/2014/main" id="{AEC37EA4-B1C7-CE41-BDA0-FB18689432FB}"/>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a:p>
        </p:txBody>
      </p:sp>
      <p:sp>
        <p:nvSpPr>
          <p:cNvPr id="23" name="Text Placeholder 41">
            <a:extLst>
              <a:ext uri="{FF2B5EF4-FFF2-40B4-BE49-F238E27FC236}">
                <a16:creationId xmlns:a16="http://schemas.microsoft.com/office/drawing/2014/main" id="{2B1E35B4-82B6-BEFB-267C-5D807AC10490}"/>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5" name="Text Placeholder 22">
            <a:extLst>
              <a:ext uri="{FF2B5EF4-FFF2-40B4-BE49-F238E27FC236}">
                <a16:creationId xmlns:a16="http://schemas.microsoft.com/office/drawing/2014/main" id="{612EEBD4-A884-DF46-C4D7-1D911A0F22E9}"/>
              </a:ext>
            </a:extLst>
          </p:cNvPr>
          <p:cNvSpPr>
            <a:spLocks noGrp="1"/>
          </p:cNvSpPr>
          <p:nvPr>
            <p:ph type="body" sz="quarter" idx="15"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6" name="Graphic 5">
            <a:extLst>
              <a:ext uri="{FF2B5EF4-FFF2-40B4-BE49-F238E27FC236}">
                <a16:creationId xmlns:a16="http://schemas.microsoft.com/office/drawing/2014/main" id="{10080C66-E45E-B2C4-BB3B-7D169119F68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5AC074E4-A50A-55A4-3277-57E7830077B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C0A9ACAD-8B15-B617-BCCA-68E0EAAC2B6B}"/>
              </a:ext>
            </a:extLst>
          </p:cNvPr>
          <p:cNvSpPr>
            <a:spLocks noGrp="1"/>
          </p:cNvSpPr>
          <p:nvPr>
            <p:ph type="body" sz="quarter" idx="16"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9" name="Text Placeholder 13">
            <a:extLst>
              <a:ext uri="{FF2B5EF4-FFF2-40B4-BE49-F238E27FC236}">
                <a16:creationId xmlns:a16="http://schemas.microsoft.com/office/drawing/2014/main" id="{0CCE5460-8177-C678-7437-8739D08AB201}"/>
              </a:ext>
            </a:extLst>
          </p:cNvPr>
          <p:cNvSpPr>
            <a:spLocks noGrp="1"/>
          </p:cNvSpPr>
          <p:nvPr>
            <p:ph type="body" sz="quarter" idx="17"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6666275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a - Content &amp; Imag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3AAA48B3-0D7E-D822-4FA7-3C0BF04C0637}"/>
              </a:ext>
            </a:extLst>
          </p:cNvPr>
          <p:cNvSpPr>
            <a:spLocks noGrp="1"/>
          </p:cNvSpPr>
          <p:nvPr>
            <p:ph type="body" sz="quarter" idx="12"/>
          </p:nvPr>
        </p:nvSpPr>
        <p:spPr>
          <a:xfrm>
            <a:off x="901700" y="1627632"/>
            <a:ext cx="4846320" cy="3840773"/>
          </a:xfrm>
        </p:spPr>
        <p:txBody>
          <a:bodyPr anchor="ctr" anchorCtr="0"/>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itle 10">
            <a:extLst>
              <a:ext uri="{FF2B5EF4-FFF2-40B4-BE49-F238E27FC236}">
                <a16:creationId xmlns:a16="http://schemas.microsoft.com/office/drawing/2014/main" id="{CC404518-79F1-9916-B1CA-D2030B5BA739}"/>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a:p>
        </p:txBody>
      </p:sp>
      <p:sp>
        <p:nvSpPr>
          <p:cNvPr id="16" name="Text Placeholder 41">
            <a:extLst>
              <a:ext uri="{FF2B5EF4-FFF2-40B4-BE49-F238E27FC236}">
                <a16:creationId xmlns:a16="http://schemas.microsoft.com/office/drawing/2014/main" id="{F02F6C36-CCB3-C9F3-8050-1340BF5EE9E4}"/>
              </a:ext>
            </a:extLst>
          </p:cNvPr>
          <p:cNvSpPr>
            <a:spLocks noGrp="1"/>
          </p:cNvSpPr>
          <p:nvPr>
            <p:ph type="body" sz="quarter" idx="14"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47" name="Picture Placeholder 3">
            <a:extLst>
              <a:ext uri="{FF2B5EF4-FFF2-40B4-BE49-F238E27FC236}">
                <a16:creationId xmlns:a16="http://schemas.microsoft.com/office/drawing/2014/main" id="{46D25D84-1544-E99D-5BB2-3F1F48D1CA6D}"/>
              </a:ext>
            </a:extLst>
          </p:cNvPr>
          <p:cNvSpPr>
            <a:spLocks noGrp="1"/>
          </p:cNvSpPr>
          <p:nvPr>
            <p:ph type="pic" sz="quarter" idx="17" hasCustomPrompt="1"/>
          </p:nvPr>
        </p:nvSpPr>
        <p:spPr>
          <a:xfrm>
            <a:off x="6249988" y="1617663"/>
            <a:ext cx="5942012" cy="3868737"/>
          </a:xfrm>
          <a:solidFill>
            <a:schemeClr val="accent5"/>
          </a:solidFill>
        </p:spPr>
        <p:txBody>
          <a:bodyPr tIns="1097280" anchor="ctr" anchorCtr="0"/>
          <a:lstStyle>
            <a:lvl1pPr marL="0" indent="0" algn="ctr">
              <a:buNone/>
              <a:defRPr b="1"/>
            </a:lvl1pPr>
          </a:lstStyle>
          <a:p>
            <a:r>
              <a:rPr lang="en-GB"/>
              <a:t>Click icon to insert picture.</a:t>
            </a:r>
          </a:p>
        </p:txBody>
      </p:sp>
      <p:sp>
        <p:nvSpPr>
          <p:cNvPr id="3" name="Text Placeholder 22">
            <a:extLst>
              <a:ext uri="{FF2B5EF4-FFF2-40B4-BE49-F238E27FC236}">
                <a16:creationId xmlns:a16="http://schemas.microsoft.com/office/drawing/2014/main" id="{4AD6CE51-BC78-7328-8047-3041CA0F7BE7}"/>
              </a:ext>
            </a:extLst>
          </p:cNvPr>
          <p:cNvSpPr>
            <a:spLocks noGrp="1"/>
          </p:cNvSpPr>
          <p:nvPr>
            <p:ph type="body" sz="quarter" idx="18"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5" name="Graphic 4">
            <a:extLst>
              <a:ext uri="{FF2B5EF4-FFF2-40B4-BE49-F238E27FC236}">
                <a16:creationId xmlns:a16="http://schemas.microsoft.com/office/drawing/2014/main" id="{B81D14CE-3FB6-776D-FCCB-CA9C4F1337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Box 5">
            <a:extLst>
              <a:ext uri="{FF2B5EF4-FFF2-40B4-BE49-F238E27FC236}">
                <a16:creationId xmlns:a16="http://schemas.microsoft.com/office/drawing/2014/main" id="{96B55A13-4929-5C92-16D1-3684F645FB4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7" name="Text Placeholder 13">
            <a:extLst>
              <a:ext uri="{FF2B5EF4-FFF2-40B4-BE49-F238E27FC236}">
                <a16:creationId xmlns:a16="http://schemas.microsoft.com/office/drawing/2014/main" id="{88151090-9289-7AAC-3EA2-10CDDBF919E8}"/>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8" name="Text Placeholder 13">
            <a:extLst>
              <a:ext uri="{FF2B5EF4-FFF2-40B4-BE49-F238E27FC236}">
                <a16:creationId xmlns:a16="http://schemas.microsoft.com/office/drawing/2014/main" id="{B4080A50-2A0C-91FA-43F9-E16AB986362D}"/>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0388863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b - Content &amp; Image">
    <p:spTree>
      <p:nvGrpSpPr>
        <p:cNvPr id="1" name=""/>
        <p:cNvGrpSpPr/>
        <p:nvPr/>
      </p:nvGrpSpPr>
      <p:grpSpPr>
        <a:xfrm>
          <a:off x="0" y="0"/>
          <a:ext cx="0" cy="0"/>
          <a:chOff x="0" y="0"/>
          <a:chExt cx="0" cy="0"/>
        </a:xfrm>
      </p:grpSpPr>
      <p:sp>
        <p:nvSpPr>
          <p:cNvPr id="47" name="Picture Placeholder 3">
            <a:extLst>
              <a:ext uri="{FF2B5EF4-FFF2-40B4-BE49-F238E27FC236}">
                <a16:creationId xmlns:a16="http://schemas.microsoft.com/office/drawing/2014/main" id="{46D25D84-1544-E99D-5BB2-3F1F48D1CA6D}"/>
              </a:ext>
            </a:extLst>
          </p:cNvPr>
          <p:cNvSpPr>
            <a:spLocks noGrp="1"/>
          </p:cNvSpPr>
          <p:nvPr>
            <p:ph type="pic" sz="quarter" idx="17" hasCustomPrompt="1"/>
          </p:nvPr>
        </p:nvSpPr>
        <p:spPr>
          <a:xfrm>
            <a:off x="0" y="1617664"/>
            <a:ext cx="5942012" cy="3798702"/>
          </a:xfrm>
          <a:solidFill>
            <a:schemeClr val="accent5"/>
          </a:solidFill>
        </p:spPr>
        <p:txBody>
          <a:bodyPr tIns="1097280" anchor="ctr" anchorCtr="0"/>
          <a:lstStyle>
            <a:lvl1pPr marL="0" indent="0" algn="ctr">
              <a:buNone/>
              <a:defRPr b="1"/>
            </a:lvl1pPr>
          </a:lstStyle>
          <a:p>
            <a:r>
              <a:rPr lang="en-GB"/>
              <a:t>Click icon to insert picture.</a:t>
            </a:r>
          </a:p>
        </p:txBody>
      </p:sp>
      <p:sp>
        <p:nvSpPr>
          <p:cNvPr id="10" name="Text Placeholder 37">
            <a:extLst>
              <a:ext uri="{FF2B5EF4-FFF2-40B4-BE49-F238E27FC236}">
                <a16:creationId xmlns:a16="http://schemas.microsoft.com/office/drawing/2014/main" id="{3AAA48B3-0D7E-D822-4FA7-3C0BF04C0637}"/>
              </a:ext>
            </a:extLst>
          </p:cNvPr>
          <p:cNvSpPr>
            <a:spLocks noGrp="1"/>
          </p:cNvSpPr>
          <p:nvPr>
            <p:ph type="body" sz="quarter" idx="12"/>
          </p:nvPr>
        </p:nvSpPr>
        <p:spPr>
          <a:xfrm>
            <a:off x="6327648" y="1627632"/>
            <a:ext cx="4846320" cy="3771244"/>
          </a:xfrm>
        </p:spPr>
        <p:txBody>
          <a:bodyPr anchor="ctr" anchorCtr="0"/>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itle 10">
            <a:extLst>
              <a:ext uri="{FF2B5EF4-FFF2-40B4-BE49-F238E27FC236}">
                <a16:creationId xmlns:a16="http://schemas.microsoft.com/office/drawing/2014/main" id="{CC404518-79F1-9916-B1CA-D2030B5BA739}"/>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a:p>
        </p:txBody>
      </p:sp>
      <p:sp>
        <p:nvSpPr>
          <p:cNvPr id="16" name="Text Placeholder 41">
            <a:extLst>
              <a:ext uri="{FF2B5EF4-FFF2-40B4-BE49-F238E27FC236}">
                <a16:creationId xmlns:a16="http://schemas.microsoft.com/office/drawing/2014/main" id="{F02F6C36-CCB3-C9F3-8050-1340BF5EE9E4}"/>
              </a:ext>
            </a:extLst>
          </p:cNvPr>
          <p:cNvSpPr>
            <a:spLocks noGrp="1"/>
          </p:cNvSpPr>
          <p:nvPr>
            <p:ph type="body" sz="quarter" idx="14"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3" name="Text Placeholder 22">
            <a:extLst>
              <a:ext uri="{FF2B5EF4-FFF2-40B4-BE49-F238E27FC236}">
                <a16:creationId xmlns:a16="http://schemas.microsoft.com/office/drawing/2014/main" id="{E48FFE21-C3B1-0C13-6F1F-4C82944770F2}"/>
              </a:ext>
            </a:extLst>
          </p:cNvPr>
          <p:cNvSpPr>
            <a:spLocks noGrp="1"/>
          </p:cNvSpPr>
          <p:nvPr>
            <p:ph type="body" sz="quarter" idx="18"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5" name="Graphic 4">
            <a:extLst>
              <a:ext uri="{FF2B5EF4-FFF2-40B4-BE49-F238E27FC236}">
                <a16:creationId xmlns:a16="http://schemas.microsoft.com/office/drawing/2014/main" id="{84B0700E-838A-9C34-80F0-2FAF6820DBA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Box 5">
            <a:extLst>
              <a:ext uri="{FF2B5EF4-FFF2-40B4-BE49-F238E27FC236}">
                <a16:creationId xmlns:a16="http://schemas.microsoft.com/office/drawing/2014/main" id="{56A16055-F432-C457-3BB9-F8F4DCDDB88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7" name="Text Placeholder 13">
            <a:extLst>
              <a:ext uri="{FF2B5EF4-FFF2-40B4-BE49-F238E27FC236}">
                <a16:creationId xmlns:a16="http://schemas.microsoft.com/office/drawing/2014/main" id="{8779853C-0F37-CA11-B323-3969E56A7E7C}"/>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8" name="Text Placeholder 13">
            <a:extLst>
              <a:ext uri="{FF2B5EF4-FFF2-40B4-BE49-F238E27FC236}">
                <a16:creationId xmlns:a16="http://schemas.microsoft.com/office/drawing/2014/main" id="{66BEC761-FE7E-E4F8-45C2-18E8D59C9E23}"/>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36903524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s x2">
    <p:spTree>
      <p:nvGrpSpPr>
        <p:cNvPr id="1" name=""/>
        <p:cNvGrpSpPr/>
        <p:nvPr/>
      </p:nvGrpSpPr>
      <p:grpSpPr>
        <a:xfrm>
          <a:off x="0" y="0"/>
          <a:ext cx="0" cy="0"/>
          <a:chOff x="0" y="0"/>
          <a:chExt cx="0" cy="0"/>
        </a:xfrm>
      </p:grpSpPr>
      <p:sp>
        <p:nvSpPr>
          <p:cNvPr id="15" name="Title 10">
            <a:extLst>
              <a:ext uri="{FF2B5EF4-FFF2-40B4-BE49-F238E27FC236}">
                <a16:creationId xmlns:a16="http://schemas.microsoft.com/office/drawing/2014/main" id="{E5995176-0232-612F-BBBA-9473DBFF1641}"/>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a:p>
        </p:txBody>
      </p:sp>
      <p:sp>
        <p:nvSpPr>
          <p:cNvPr id="16" name="Text Placeholder 41">
            <a:extLst>
              <a:ext uri="{FF2B5EF4-FFF2-40B4-BE49-F238E27FC236}">
                <a16:creationId xmlns:a16="http://schemas.microsoft.com/office/drawing/2014/main" id="{3DD72EE2-4128-3CC7-2136-15C1134D2B48}"/>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a:t>INSERT SUBTITLE HERE</a:t>
            </a:r>
          </a:p>
        </p:txBody>
      </p:sp>
      <p:sp>
        <p:nvSpPr>
          <p:cNvPr id="47" name="Picture Placeholder 3">
            <a:extLst>
              <a:ext uri="{FF2B5EF4-FFF2-40B4-BE49-F238E27FC236}">
                <a16:creationId xmlns:a16="http://schemas.microsoft.com/office/drawing/2014/main" id="{E5527100-A0BE-9E5F-BCF0-550C9E08DF29}"/>
              </a:ext>
            </a:extLst>
          </p:cNvPr>
          <p:cNvSpPr>
            <a:spLocks noGrp="1"/>
          </p:cNvSpPr>
          <p:nvPr>
            <p:ph type="pic" sz="quarter" idx="17" hasCustomPrompt="1"/>
          </p:nvPr>
        </p:nvSpPr>
        <p:spPr>
          <a:xfrm>
            <a:off x="6249988" y="1617663"/>
            <a:ext cx="5942012" cy="4209233"/>
          </a:xfrm>
          <a:solidFill>
            <a:schemeClr val="accent5"/>
          </a:solidFill>
        </p:spPr>
        <p:txBody>
          <a:bodyPr tIns="1097280" anchor="ctr" anchorCtr="0"/>
          <a:lstStyle>
            <a:lvl1pPr marL="0" indent="0" algn="ctr">
              <a:buNone/>
              <a:defRPr b="1"/>
            </a:lvl1pPr>
          </a:lstStyle>
          <a:p>
            <a:r>
              <a:rPr lang="en-GB"/>
              <a:t>Click icon to insert picture.</a:t>
            </a:r>
          </a:p>
        </p:txBody>
      </p:sp>
      <p:sp>
        <p:nvSpPr>
          <p:cNvPr id="48" name="Picture Placeholder 3">
            <a:extLst>
              <a:ext uri="{FF2B5EF4-FFF2-40B4-BE49-F238E27FC236}">
                <a16:creationId xmlns:a16="http://schemas.microsoft.com/office/drawing/2014/main" id="{DDB54451-9D10-8852-2ED1-4E654FF6A697}"/>
              </a:ext>
            </a:extLst>
          </p:cNvPr>
          <p:cNvSpPr>
            <a:spLocks noGrp="1"/>
          </p:cNvSpPr>
          <p:nvPr>
            <p:ph type="pic" sz="quarter" idx="18" hasCustomPrompt="1"/>
          </p:nvPr>
        </p:nvSpPr>
        <p:spPr>
          <a:xfrm>
            <a:off x="0" y="1617663"/>
            <a:ext cx="5942012" cy="4209233"/>
          </a:xfrm>
          <a:solidFill>
            <a:schemeClr val="accent5"/>
          </a:solidFill>
        </p:spPr>
        <p:txBody>
          <a:bodyPr tIns="1097280" anchor="ctr" anchorCtr="0"/>
          <a:lstStyle>
            <a:lvl1pPr marL="0" indent="0" algn="ctr">
              <a:buNone/>
              <a:defRPr b="1"/>
            </a:lvl1pPr>
          </a:lstStyle>
          <a:p>
            <a:r>
              <a:rPr lang="en-GB"/>
              <a:t>Click icon to insert picture.</a:t>
            </a:r>
          </a:p>
        </p:txBody>
      </p:sp>
      <p:sp>
        <p:nvSpPr>
          <p:cNvPr id="4" name="Text Placeholder 22">
            <a:extLst>
              <a:ext uri="{FF2B5EF4-FFF2-40B4-BE49-F238E27FC236}">
                <a16:creationId xmlns:a16="http://schemas.microsoft.com/office/drawing/2014/main" id="{4D5BDE08-905F-9506-F612-2C32237EDF03}"/>
              </a:ext>
            </a:extLst>
          </p:cNvPr>
          <p:cNvSpPr>
            <a:spLocks noGrp="1"/>
          </p:cNvSpPr>
          <p:nvPr>
            <p:ph type="body" sz="quarter" idx="16" hasCustomPrompt="1"/>
          </p:nvPr>
        </p:nvSpPr>
        <p:spPr>
          <a:xfrm>
            <a:off x="274320" y="6309360"/>
            <a:ext cx="2286000" cy="234765"/>
          </a:xfrm>
        </p:spPr>
        <p:txBody>
          <a:bodyPr wrap="none"/>
          <a:lstStyle>
            <a:lvl1pPr marL="0" indent="0" algn="l">
              <a:spcBef>
                <a:spcPts val="0"/>
              </a:spcBef>
              <a:buNone/>
              <a:defRPr sz="800" b="1" spc="100" baseline="0">
                <a:solidFill>
                  <a:schemeClr val="accent1"/>
                </a:solidFill>
              </a:defRPr>
            </a:lvl1pPr>
          </a:lstStyle>
          <a:p>
            <a:pPr lvl="0"/>
            <a:r>
              <a:rPr lang="en-US"/>
              <a:t>CONFIDENTIAL</a:t>
            </a:r>
          </a:p>
        </p:txBody>
      </p:sp>
      <p:sp>
        <p:nvSpPr>
          <p:cNvPr id="12" name="Text Placeholder 22">
            <a:extLst>
              <a:ext uri="{FF2B5EF4-FFF2-40B4-BE49-F238E27FC236}">
                <a16:creationId xmlns:a16="http://schemas.microsoft.com/office/drawing/2014/main" id="{4EF8F06F-6348-9251-AF43-C57D1E348A3C}"/>
              </a:ext>
            </a:extLst>
          </p:cNvPr>
          <p:cNvSpPr>
            <a:spLocks noGrp="1"/>
          </p:cNvSpPr>
          <p:nvPr>
            <p:ph type="body" sz="quarter" idx="14" hasCustomPrompt="1"/>
          </p:nvPr>
        </p:nvSpPr>
        <p:spPr>
          <a:xfrm>
            <a:off x="274320" y="6035040"/>
            <a:ext cx="10058400" cy="234765"/>
          </a:xfrm>
        </p:spPr>
        <p:txBody>
          <a:bodyPr anchor="b"/>
          <a:lstStyle>
            <a:lvl1pPr marL="0" indent="0">
              <a:spcBef>
                <a:spcPts val="0"/>
              </a:spcBef>
              <a:buNone/>
              <a:defRPr sz="900"/>
            </a:lvl1pPr>
          </a:lstStyle>
          <a:p>
            <a:pPr lvl="0"/>
            <a:r>
              <a:rPr lang="en-US"/>
              <a:t>Placeholder for a source</a:t>
            </a:r>
          </a:p>
        </p:txBody>
      </p:sp>
      <p:pic>
        <p:nvPicPr>
          <p:cNvPr id="13" name="Graphic 12">
            <a:extLst>
              <a:ext uri="{FF2B5EF4-FFF2-40B4-BE49-F238E27FC236}">
                <a16:creationId xmlns:a16="http://schemas.microsoft.com/office/drawing/2014/main" id="{767A4BDD-DCCC-8E71-7748-4F0F5241FF8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7A3B43A0-95AF-11FC-8AB1-607C1E2DF4B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2753812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s x3">
    <p:spTree>
      <p:nvGrpSpPr>
        <p:cNvPr id="1" name=""/>
        <p:cNvGrpSpPr/>
        <p:nvPr/>
      </p:nvGrpSpPr>
      <p:grpSpPr>
        <a:xfrm>
          <a:off x="0" y="0"/>
          <a:ext cx="0" cy="0"/>
          <a:chOff x="0" y="0"/>
          <a:chExt cx="0" cy="0"/>
        </a:xfrm>
      </p:grpSpPr>
      <p:sp>
        <p:nvSpPr>
          <p:cNvPr id="47" name="Picture Placeholder 3">
            <a:extLst>
              <a:ext uri="{FF2B5EF4-FFF2-40B4-BE49-F238E27FC236}">
                <a16:creationId xmlns:a16="http://schemas.microsoft.com/office/drawing/2014/main" id="{E5527100-A0BE-9E5F-BCF0-550C9E08DF29}"/>
              </a:ext>
            </a:extLst>
          </p:cNvPr>
          <p:cNvSpPr>
            <a:spLocks noGrp="1"/>
          </p:cNvSpPr>
          <p:nvPr>
            <p:ph type="pic" sz="quarter" idx="17" hasCustomPrompt="1"/>
          </p:nvPr>
        </p:nvSpPr>
        <p:spPr>
          <a:xfrm>
            <a:off x="6249988" y="0"/>
            <a:ext cx="5942012" cy="2743200"/>
          </a:xfrm>
          <a:solidFill>
            <a:schemeClr val="accent5"/>
          </a:solidFill>
        </p:spPr>
        <p:txBody>
          <a:bodyPr tIns="1097280" anchor="ctr" anchorCtr="0"/>
          <a:lstStyle>
            <a:lvl1pPr marL="0" indent="0" algn="ctr">
              <a:buNone/>
              <a:defRPr b="1"/>
            </a:lvl1pPr>
          </a:lstStyle>
          <a:p>
            <a:r>
              <a:rPr lang="en-GB"/>
              <a:t>Click icon to insert picture.</a:t>
            </a:r>
          </a:p>
        </p:txBody>
      </p:sp>
      <p:sp>
        <p:nvSpPr>
          <p:cNvPr id="48" name="Picture Placeholder 3">
            <a:extLst>
              <a:ext uri="{FF2B5EF4-FFF2-40B4-BE49-F238E27FC236}">
                <a16:creationId xmlns:a16="http://schemas.microsoft.com/office/drawing/2014/main" id="{DDB54451-9D10-8852-2ED1-4E654FF6A697}"/>
              </a:ext>
            </a:extLst>
          </p:cNvPr>
          <p:cNvSpPr>
            <a:spLocks noGrp="1"/>
          </p:cNvSpPr>
          <p:nvPr>
            <p:ph type="pic" sz="quarter" idx="18" hasCustomPrompt="1"/>
          </p:nvPr>
        </p:nvSpPr>
        <p:spPr>
          <a:xfrm>
            <a:off x="0" y="1"/>
            <a:ext cx="5942012" cy="5826896"/>
          </a:xfrm>
          <a:solidFill>
            <a:schemeClr val="accent5"/>
          </a:solidFill>
        </p:spPr>
        <p:txBody>
          <a:bodyPr tIns="1097280" anchor="ctr" anchorCtr="0"/>
          <a:lstStyle>
            <a:lvl1pPr marL="0" indent="0" algn="ctr">
              <a:buNone/>
              <a:defRPr b="1"/>
            </a:lvl1pPr>
          </a:lstStyle>
          <a:p>
            <a:r>
              <a:rPr lang="en-GB"/>
              <a:t>Click icon to insert picture.</a:t>
            </a:r>
          </a:p>
        </p:txBody>
      </p:sp>
      <p:sp>
        <p:nvSpPr>
          <p:cNvPr id="6" name="Picture Placeholder 3">
            <a:extLst>
              <a:ext uri="{FF2B5EF4-FFF2-40B4-BE49-F238E27FC236}">
                <a16:creationId xmlns:a16="http://schemas.microsoft.com/office/drawing/2014/main" id="{438578BC-EF98-02EA-3F15-975F9E263202}"/>
              </a:ext>
            </a:extLst>
          </p:cNvPr>
          <p:cNvSpPr>
            <a:spLocks noGrp="1"/>
          </p:cNvSpPr>
          <p:nvPr>
            <p:ph type="pic" sz="quarter" idx="19" hasCustomPrompt="1"/>
          </p:nvPr>
        </p:nvSpPr>
        <p:spPr>
          <a:xfrm>
            <a:off x="6249988" y="3083696"/>
            <a:ext cx="5942012" cy="2743200"/>
          </a:xfrm>
          <a:solidFill>
            <a:schemeClr val="accent5"/>
          </a:solidFill>
        </p:spPr>
        <p:txBody>
          <a:bodyPr tIns="1097280" anchor="ctr" anchorCtr="0"/>
          <a:lstStyle>
            <a:lvl1pPr marL="0" indent="0" algn="ctr">
              <a:buNone/>
              <a:defRPr b="1"/>
            </a:lvl1pPr>
          </a:lstStyle>
          <a:p>
            <a:r>
              <a:rPr lang="en-GB"/>
              <a:t>Click icon to insert picture.</a:t>
            </a:r>
          </a:p>
        </p:txBody>
      </p:sp>
      <p:sp>
        <p:nvSpPr>
          <p:cNvPr id="4" name="Text Placeholder 22">
            <a:extLst>
              <a:ext uri="{FF2B5EF4-FFF2-40B4-BE49-F238E27FC236}">
                <a16:creationId xmlns:a16="http://schemas.microsoft.com/office/drawing/2014/main" id="{969480FA-7679-1F5B-4CA4-606B3B755DC2}"/>
              </a:ext>
            </a:extLst>
          </p:cNvPr>
          <p:cNvSpPr>
            <a:spLocks noGrp="1"/>
          </p:cNvSpPr>
          <p:nvPr>
            <p:ph type="body" sz="quarter" idx="16" hasCustomPrompt="1"/>
          </p:nvPr>
        </p:nvSpPr>
        <p:spPr>
          <a:xfrm>
            <a:off x="274320" y="6309360"/>
            <a:ext cx="2286000" cy="234765"/>
          </a:xfrm>
        </p:spPr>
        <p:txBody>
          <a:bodyPr wrap="none"/>
          <a:lstStyle>
            <a:lvl1pPr marL="0" indent="0" algn="l">
              <a:spcBef>
                <a:spcPts val="0"/>
              </a:spcBef>
              <a:buNone/>
              <a:defRPr sz="800" b="1" spc="100" baseline="0">
                <a:solidFill>
                  <a:schemeClr val="accent1"/>
                </a:solidFill>
              </a:defRPr>
            </a:lvl1pPr>
          </a:lstStyle>
          <a:p>
            <a:pPr lvl="0"/>
            <a:r>
              <a:rPr lang="en-US"/>
              <a:t>CONFIDENTIAL</a:t>
            </a:r>
          </a:p>
        </p:txBody>
      </p:sp>
      <p:sp>
        <p:nvSpPr>
          <p:cNvPr id="12" name="Text Placeholder 22">
            <a:extLst>
              <a:ext uri="{FF2B5EF4-FFF2-40B4-BE49-F238E27FC236}">
                <a16:creationId xmlns:a16="http://schemas.microsoft.com/office/drawing/2014/main" id="{50F4555F-DD86-6119-F3B9-47B974911744}"/>
              </a:ext>
            </a:extLst>
          </p:cNvPr>
          <p:cNvSpPr>
            <a:spLocks noGrp="1"/>
          </p:cNvSpPr>
          <p:nvPr>
            <p:ph type="body" sz="quarter" idx="14" hasCustomPrompt="1"/>
          </p:nvPr>
        </p:nvSpPr>
        <p:spPr>
          <a:xfrm>
            <a:off x="274320" y="6035040"/>
            <a:ext cx="10058400" cy="234765"/>
          </a:xfrm>
        </p:spPr>
        <p:txBody>
          <a:bodyPr anchor="b"/>
          <a:lstStyle>
            <a:lvl1pPr marL="0" indent="0">
              <a:spcBef>
                <a:spcPts val="0"/>
              </a:spcBef>
              <a:buNone/>
              <a:defRPr sz="900"/>
            </a:lvl1pPr>
          </a:lstStyle>
          <a:p>
            <a:pPr lvl="0"/>
            <a:r>
              <a:rPr lang="en-US"/>
              <a:t>Placeholder for a source</a:t>
            </a:r>
          </a:p>
        </p:txBody>
      </p:sp>
      <p:pic>
        <p:nvPicPr>
          <p:cNvPr id="13" name="Graphic 12">
            <a:extLst>
              <a:ext uri="{FF2B5EF4-FFF2-40B4-BE49-F238E27FC236}">
                <a16:creationId xmlns:a16="http://schemas.microsoft.com/office/drawing/2014/main" id="{A8BC7EA4-621B-8D70-E4F1-88D3BBB623B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C8063C40-9262-07C2-B955-C0FEA4628A7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1218234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able x1">
    <p:spTree>
      <p:nvGrpSpPr>
        <p:cNvPr id="1" name=""/>
        <p:cNvGrpSpPr/>
        <p:nvPr/>
      </p:nvGrpSpPr>
      <p:grpSpPr>
        <a:xfrm>
          <a:off x="0" y="0"/>
          <a:ext cx="0" cy="0"/>
          <a:chOff x="0" y="0"/>
          <a:chExt cx="0" cy="0"/>
        </a:xfrm>
      </p:grpSpPr>
      <p:sp>
        <p:nvSpPr>
          <p:cNvPr id="10" name="Table Placeholder 9">
            <a:extLst>
              <a:ext uri="{FF2B5EF4-FFF2-40B4-BE49-F238E27FC236}">
                <a16:creationId xmlns:a16="http://schemas.microsoft.com/office/drawing/2014/main" id="{14E1589F-4F07-8E99-1C45-596BDA3700F7}"/>
              </a:ext>
            </a:extLst>
          </p:cNvPr>
          <p:cNvSpPr>
            <a:spLocks noGrp="1"/>
          </p:cNvSpPr>
          <p:nvPr>
            <p:ph type="tbl" sz="quarter" idx="10" hasCustomPrompt="1"/>
          </p:nvPr>
        </p:nvSpPr>
        <p:spPr>
          <a:xfrm>
            <a:off x="2209800" y="1783080"/>
            <a:ext cx="7772400" cy="3291840"/>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err="1"/>
              <a:t>TaBLE</a:t>
            </a:r>
            <a:r>
              <a:rPr lang="en-GB"/>
              <a:t> OF CONTENTS</a:t>
            </a:r>
          </a:p>
        </p:txBody>
      </p:sp>
      <p:sp>
        <p:nvSpPr>
          <p:cNvPr id="5" name="Text Placeholder 22">
            <a:extLst>
              <a:ext uri="{FF2B5EF4-FFF2-40B4-BE49-F238E27FC236}">
                <a16:creationId xmlns:a16="http://schemas.microsoft.com/office/drawing/2014/main" id="{6E74A7A8-1DFC-9D7D-5407-9193DE6536DC}"/>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6" name="Graphic 5">
            <a:extLst>
              <a:ext uri="{FF2B5EF4-FFF2-40B4-BE49-F238E27FC236}">
                <a16:creationId xmlns:a16="http://schemas.microsoft.com/office/drawing/2014/main" id="{3A2BF5BC-1169-71B5-43FB-B012B2406F6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294B0C6C-C300-E5B6-DC50-D16CF0606BA4}"/>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E0D4B72F-3461-DBD6-9DE3-422F8BED44B4}"/>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9" name="Text Placeholder 13">
            <a:extLst>
              <a:ext uri="{FF2B5EF4-FFF2-40B4-BE49-F238E27FC236}">
                <a16:creationId xmlns:a16="http://schemas.microsoft.com/office/drawing/2014/main" id="{EE14B212-7798-1782-AA3B-9967508E3760}"/>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34471070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ble x2">
    <p:spTree>
      <p:nvGrpSpPr>
        <p:cNvPr id="1" name=""/>
        <p:cNvGrpSpPr/>
        <p:nvPr/>
      </p:nvGrpSpPr>
      <p:grpSpPr>
        <a:xfrm>
          <a:off x="0" y="0"/>
          <a:ext cx="0" cy="0"/>
          <a:chOff x="0" y="0"/>
          <a:chExt cx="0" cy="0"/>
        </a:xfrm>
      </p:grpSpPr>
      <p:sp>
        <p:nvSpPr>
          <p:cNvPr id="7" name="Table Placeholder 9">
            <a:extLst>
              <a:ext uri="{FF2B5EF4-FFF2-40B4-BE49-F238E27FC236}">
                <a16:creationId xmlns:a16="http://schemas.microsoft.com/office/drawing/2014/main" id="{53E862A5-319A-A4B7-6593-C6106DB471FE}"/>
              </a:ext>
            </a:extLst>
          </p:cNvPr>
          <p:cNvSpPr>
            <a:spLocks noGrp="1"/>
          </p:cNvSpPr>
          <p:nvPr>
            <p:ph type="tbl" sz="quarter" idx="10" hasCustomPrompt="1"/>
          </p:nvPr>
        </p:nvSpPr>
        <p:spPr>
          <a:xfrm>
            <a:off x="912096" y="1234440"/>
            <a:ext cx="4846321" cy="4181925"/>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8" name="Table Placeholder 9">
            <a:extLst>
              <a:ext uri="{FF2B5EF4-FFF2-40B4-BE49-F238E27FC236}">
                <a16:creationId xmlns:a16="http://schemas.microsoft.com/office/drawing/2014/main" id="{9A8CCD0E-BF3A-97CD-34BA-AE419ECD4937}"/>
              </a:ext>
            </a:extLst>
          </p:cNvPr>
          <p:cNvSpPr>
            <a:spLocks noGrp="1"/>
          </p:cNvSpPr>
          <p:nvPr>
            <p:ph type="tbl" sz="quarter" idx="41" hasCustomPrompt="1"/>
          </p:nvPr>
        </p:nvSpPr>
        <p:spPr>
          <a:xfrm>
            <a:off x="6311664" y="1234440"/>
            <a:ext cx="4846320" cy="4181925"/>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err="1"/>
              <a:t>TaBLE</a:t>
            </a:r>
            <a:r>
              <a:rPr lang="en-GB"/>
              <a:t> OF CONTENTS</a:t>
            </a:r>
          </a:p>
        </p:txBody>
      </p:sp>
      <p:sp>
        <p:nvSpPr>
          <p:cNvPr id="5" name="Text Placeholder 22">
            <a:extLst>
              <a:ext uri="{FF2B5EF4-FFF2-40B4-BE49-F238E27FC236}">
                <a16:creationId xmlns:a16="http://schemas.microsoft.com/office/drawing/2014/main" id="{39966406-82A1-A6BC-F1C1-5AF1D11AD712}"/>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6" name="Graphic 5">
            <a:extLst>
              <a:ext uri="{FF2B5EF4-FFF2-40B4-BE49-F238E27FC236}">
                <a16:creationId xmlns:a16="http://schemas.microsoft.com/office/drawing/2014/main" id="{D6746CCA-B4F4-CDD5-91C0-98D8A37E28E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9" name="TextBox 8">
            <a:extLst>
              <a:ext uri="{FF2B5EF4-FFF2-40B4-BE49-F238E27FC236}">
                <a16:creationId xmlns:a16="http://schemas.microsoft.com/office/drawing/2014/main" id="{2BA698B8-5541-B1BD-A43C-05F6D3B7A78B}"/>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0" name="Text Placeholder 13">
            <a:extLst>
              <a:ext uri="{FF2B5EF4-FFF2-40B4-BE49-F238E27FC236}">
                <a16:creationId xmlns:a16="http://schemas.microsoft.com/office/drawing/2014/main" id="{78657FFB-0F48-E878-E3DA-29844DCEE21E}"/>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1" name="Text Placeholder 13">
            <a:extLst>
              <a:ext uri="{FF2B5EF4-FFF2-40B4-BE49-F238E27FC236}">
                <a16:creationId xmlns:a16="http://schemas.microsoft.com/office/drawing/2014/main" id="{B73F3B25-CBBE-29B5-B333-783B724FD536}"/>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121924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err="1"/>
              <a:t>TaBLE</a:t>
            </a:r>
            <a:r>
              <a:rPr lang="en-GB"/>
              <a:t> OF CONTENTS</a:t>
            </a:r>
          </a:p>
        </p:txBody>
      </p:sp>
      <p:sp>
        <p:nvSpPr>
          <p:cNvPr id="12" name="Picture Placeholder 3">
            <a:extLst>
              <a:ext uri="{FF2B5EF4-FFF2-40B4-BE49-F238E27FC236}">
                <a16:creationId xmlns:a16="http://schemas.microsoft.com/office/drawing/2014/main" id="{AA7A3162-D0D1-44E3-1533-548A09CA9B83}"/>
              </a:ext>
            </a:extLst>
          </p:cNvPr>
          <p:cNvSpPr>
            <a:spLocks noGrp="1"/>
          </p:cNvSpPr>
          <p:nvPr>
            <p:ph type="pic" sz="quarter" idx="18" hasCustomPrompt="1"/>
          </p:nvPr>
        </p:nvSpPr>
        <p:spPr>
          <a:xfrm>
            <a:off x="0" y="1234440"/>
            <a:ext cx="5942012" cy="4133722"/>
          </a:xfrm>
          <a:solidFill>
            <a:schemeClr val="accent5"/>
          </a:solidFill>
        </p:spPr>
        <p:txBody>
          <a:bodyPr tIns="1097280" anchor="ctr" anchorCtr="0"/>
          <a:lstStyle>
            <a:lvl1pPr marL="0" indent="0" algn="ctr">
              <a:buNone/>
              <a:defRPr b="1"/>
            </a:lvl1pPr>
          </a:lstStyle>
          <a:p>
            <a:r>
              <a:rPr lang="en-GB"/>
              <a:t>Click icon to insert picture.</a:t>
            </a:r>
          </a:p>
        </p:txBody>
      </p:sp>
      <p:sp>
        <p:nvSpPr>
          <p:cNvPr id="6" name="Table Placeholder 9">
            <a:extLst>
              <a:ext uri="{FF2B5EF4-FFF2-40B4-BE49-F238E27FC236}">
                <a16:creationId xmlns:a16="http://schemas.microsoft.com/office/drawing/2014/main" id="{FBB3C27D-DC39-54AB-CA1D-6A9D6D5CE255}"/>
              </a:ext>
            </a:extLst>
          </p:cNvPr>
          <p:cNvSpPr>
            <a:spLocks noGrp="1"/>
          </p:cNvSpPr>
          <p:nvPr>
            <p:ph type="tbl" sz="quarter" idx="41" hasCustomPrompt="1"/>
          </p:nvPr>
        </p:nvSpPr>
        <p:spPr>
          <a:xfrm>
            <a:off x="6311664" y="1234440"/>
            <a:ext cx="4846320" cy="4133019"/>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5" name="Text Placeholder 22">
            <a:extLst>
              <a:ext uri="{FF2B5EF4-FFF2-40B4-BE49-F238E27FC236}">
                <a16:creationId xmlns:a16="http://schemas.microsoft.com/office/drawing/2014/main" id="{0F3C26F9-3C34-5A29-0A30-D1B9AED84027}"/>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7" name="Graphic 6">
            <a:extLst>
              <a:ext uri="{FF2B5EF4-FFF2-40B4-BE49-F238E27FC236}">
                <a16:creationId xmlns:a16="http://schemas.microsoft.com/office/drawing/2014/main" id="{CE9D3C0F-F367-A735-2CCF-D0005A1DCB8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8" name="TextBox 7">
            <a:extLst>
              <a:ext uri="{FF2B5EF4-FFF2-40B4-BE49-F238E27FC236}">
                <a16:creationId xmlns:a16="http://schemas.microsoft.com/office/drawing/2014/main" id="{97235040-7F13-A073-BE2F-83ED7E241387}"/>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9" name="Text Placeholder 13">
            <a:extLst>
              <a:ext uri="{FF2B5EF4-FFF2-40B4-BE49-F238E27FC236}">
                <a16:creationId xmlns:a16="http://schemas.microsoft.com/office/drawing/2014/main" id="{C47ABD93-0571-DE88-0A4E-9A3550E75142}"/>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0" name="Text Placeholder 13">
            <a:extLst>
              <a:ext uri="{FF2B5EF4-FFF2-40B4-BE49-F238E27FC236}">
                <a16:creationId xmlns:a16="http://schemas.microsoft.com/office/drawing/2014/main" id="{A4E84B4D-C10C-B00A-7975-48FBA0FF65CE}"/>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025656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able 2">
    <p:spTree>
      <p:nvGrpSpPr>
        <p:cNvPr id="1" name=""/>
        <p:cNvGrpSpPr/>
        <p:nvPr/>
      </p:nvGrpSpPr>
      <p:grpSpPr>
        <a:xfrm>
          <a:off x="0" y="0"/>
          <a:ext cx="0" cy="0"/>
          <a:chOff x="0" y="0"/>
          <a:chExt cx="0" cy="0"/>
        </a:xfrm>
      </p:grpSpPr>
      <p:sp>
        <p:nvSpPr>
          <p:cNvPr id="7" name="Table Placeholder 9">
            <a:extLst>
              <a:ext uri="{FF2B5EF4-FFF2-40B4-BE49-F238E27FC236}">
                <a16:creationId xmlns:a16="http://schemas.microsoft.com/office/drawing/2014/main" id="{1269A5B4-34AE-4DE1-0932-107F46BEA86D}"/>
              </a:ext>
            </a:extLst>
          </p:cNvPr>
          <p:cNvSpPr>
            <a:spLocks noGrp="1"/>
          </p:cNvSpPr>
          <p:nvPr>
            <p:ph type="tbl" sz="quarter" idx="10" hasCustomPrompt="1"/>
          </p:nvPr>
        </p:nvSpPr>
        <p:spPr>
          <a:xfrm>
            <a:off x="2667000" y="1600200"/>
            <a:ext cx="6858000" cy="3816165"/>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lgn="l">
              <a:defRPr sz="4000" spc="100" baseline="0"/>
            </a:lvl1pPr>
          </a:lstStyle>
          <a:p>
            <a:r>
              <a:rPr lang="en-GB"/>
              <a:t>KEY TAKEAWAYS</a:t>
            </a:r>
          </a:p>
        </p:txBody>
      </p:sp>
      <p:sp>
        <p:nvSpPr>
          <p:cNvPr id="5" name="Text Placeholder 41">
            <a:extLst>
              <a:ext uri="{FF2B5EF4-FFF2-40B4-BE49-F238E27FC236}">
                <a16:creationId xmlns:a16="http://schemas.microsoft.com/office/drawing/2014/main" id="{19DA43B0-FB2E-9972-AB59-01AE7288124D}"/>
              </a:ext>
            </a:extLst>
          </p:cNvPr>
          <p:cNvSpPr>
            <a:spLocks noGrp="1"/>
          </p:cNvSpPr>
          <p:nvPr>
            <p:ph type="body" sz="quarter" idx="13" hasCustomPrompt="1"/>
          </p:nvPr>
        </p:nvSpPr>
        <p:spPr>
          <a:xfrm>
            <a:off x="365760" y="1095208"/>
            <a:ext cx="10956970" cy="360000"/>
          </a:xfrm>
        </p:spPr>
        <p:txBody>
          <a:bodyPr>
            <a:noAutofit/>
          </a:bodyPr>
          <a:lstStyle>
            <a:lvl1pPr marL="0" indent="0" algn="l">
              <a:buNone/>
              <a:defRPr sz="2000" b="1" cap="none" spc="100" baseline="0">
                <a:solidFill>
                  <a:schemeClr val="tx2"/>
                </a:solidFill>
                <a:latin typeface="+mn-lt"/>
              </a:defRPr>
            </a:lvl1pPr>
          </a:lstStyle>
          <a:p>
            <a:pPr lvl="0"/>
            <a:r>
              <a:rPr lang="en-GB"/>
              <a:t>INSERT SUBTITLE HERE</a:t>
            </a:r>
          </a:p>
        </p:txBody>
      </p:sp>
      <p:sp>
        <p:nvSpPr>
          <p:cNvPr id="4" name="Text Placeholder 22">
            <a:extLst>
              <a:ext uri="{FF2B5EF4-FFF2-40B4-BE49-F238E27FC236}">
                <a16:creationId xmlns:a16="http://schemas.microsoft.com/office/drawing/2014/main" id="{F2CA5D2D-E957-D468-B778-EE6304A7B791}"/>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8" name="Graphic 7">
            <a:extLst>
              <a:ext uri="{FF2B5EF4-FFF2-40B4-BE49-F238E27FC236}">
                <a16:creationId xmlns:a16="http://schemas.microsoft.com/office/drawing/2014/main" id="{759C55C6-9DD4-4C91-7526-0CAC02430D5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9" name="TextBox 8">
            <a:extLst>
              <a:ext uri="{FF2B5EF4-FFF2-40B4-BE49-F238E27FC236}">
                <a16:creationId xmlns:a16="http://schemas.microsoft.com/office/drawing/2014/main" id="{EC078652-BE92-B03A-82C0-D889E79E5D72}"/>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0" name="Text Placeholder 13">
            <a:extLst>
              <a:ext uri="{FF2B5EF4-FFF2-40B4-BE49-F238E27FC236}">
                <a16:creationId xmlns:a16="http://schemas.microsoft.com/office/drawing/2014/main" id="{7E7D2FB5-184D-27E0-B318-8C5E3D0D19EE}"/>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1" name="Text Placeholder 13">
            <a:extLst>
              <a:ext uri="{FF2B5EF4-FFF2-40B4-BE49-F238E27FC236}">
                <a16:creationId xmlns:a16="http://schemas.microsoft.com/office/drawing/2014/main" id="{88D55EE9-A42B-4E82-A465-9640F860B978}"/>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14506146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hite Title with Image Full Screen">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0C16C92-D868-3F0B-67B0-543A2E289B63}"/>
              </a:ext>
            </a:extLst>
          </p:cNvPr>
          <p:cNvSpPr>
            <a:spLocks noGrp="1"/>
          </p:cNvSpPr>
          <p:nvPr>
            <p:ph type="pic" sz="quarter" idx="17" hasCustomPrompt="1"/>
          </p:nvPr>
        </p:nvSpPr>
        <p:spPr>
          <a:xfrm>
            <a:off x="0" y="0"/>
            <a:ext cx="12192000" cy="6858000"/>
          </a:xfrm>
          <a:solidFill>
            <a:schemeClr val="accent5"/>
          </a:solidFill>
        </p:spPr>
        <p:txBody>
          <a:bodyPr tIns="137160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a:t>CLICK TO EDIT MASTER TITLE STYLE</a:t>
            </a:r>
          </a:p>
        </p:txBody>
      </p:sp>
      <p:pic>
        <p:nvPicPr>
          <p:cNvPr id="7" name="Graphic 6">
            <a:extLst>
              <a:ext uri="{FF2B5EF4-FFF2-40B4-BE49-F238E27FC236}">
                <a16:creationId xmlns:a16="http://schemas.microsoft.com/office/drawing/2014/main" id="{58484274-1A36-ABD1-ADDF-BDD829485C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01200" y="5761418"/>
            <a:ext cx="2099131" cy="563182"/>
          </a:xfrm>
          <a:prstGeom prst="rect">
            <a:avLst/>
          </a:prstGeom>
        </p:spPr>
      </p:pic>
      <p:sp>
        <p:nvSpPr>
          <p:cNvPr id="8" name="Text Placeholder 13">
            <a:extLst>
              <a:ext uri="{FF2B5EF4-FFF2-40B4-BE49-F238E27FC236}">
                <a16:creationId xmlns:a16="http://schemas.microsoft.com/office/drawing/2014/main" id="{B76731E6-B5D2-173E-7139-E331E5E49D81}"/>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9" name="Text Placeholder 13">
            <a:extLst>
              <a:ext uri="{FF2B5EF4-FFF2-40B4-BE49-F238E27FC236}">
                <a16:creationId xmlns:a16="http://schemas.microsoft.com/office/drawing/2014/main" id="{EBE1D8DC-38F4-E159-9458-8F7221F1787A}"/>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2" name="Date Placeholder 3">
            <a:extLst>
              <a:ext uri="{FF2B5EF4-FFF2-40B4-BE49-F238E27FC236}">
                <a16:creationId xmlns:a16="http://schemas.microsoft.com/office/drawing/2014/main" id="{7C480114-725C-4779-9067-83F972FE969C}"/>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4/21/25</a:t>
            </a:fld>
            <a:endParaRPr lang="en-US"/>
          </a:p>
        </p:txBody>
      </p:sp>
      <p:sp>
        <p:nvSpPr>
          <p:cNvPr id="13" name="TextBox 12">
            <a:extLst>
              <a:ext uri="{FF2B5EF4-FFF2-40B4-BE49-F238E27FC236}">
                <a16:creationId xmlns:a16="http://schemas.microsoft.com/office/drawing/2014/main" id="{6630BABB-A892-0945-2DC2-029CB1BAD5BD}"/>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32454911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x2 &amp; Subtitle Boxes">
    <p:spTree>
      <p:nvGrpSpPr>
        <p:cNvPr id="1" name=""/>
        <p:cNvGrpSpPr/>
        <p:nvPr/>
      </p:nvGrpSpPr>
      <p:grpSpPr>
        <a:xfrm>
          <a:off x="0" y="0"/>
          <a:ext cx="0" cy="0"/>
          <a:chOff x="0" y="0"/>
          <a:chExt cx="0" cy="0"/>
        </a:xfrm>
      </p:grpSpPr>
      <p:sp>
        <p:nvSpPr>
          <p:cNvPr id="7" name="Table Placeholder 9">
            <a:extLst>
              <a:ext uri="{FF2B5EF4-FFF2-40B4-BE49-F238E27FC236}">
                <a16:creationId xmlns:a16="http://schemas.microsoft.com/office/drawing/2014/main" id="{4A6C9286-DD03-1D8F-A9D6-8EEB36AF3E8E}"/>
              </a:ext>
            </a:extLst>
          </p:cNvPr>
          <p:cNvSpPr>
            <a:spLocks noGrp="1"/>
          </p:cNvSpPr>
          <p:nvPr>
            <p:ph type="tbl" sz="quarter" idx="10" hasCustomPrompt="1"/>
          </p:nvPr>
        </p:nvSpPr>
        <p:spPr>
          <a:xfrm>
            <a:off x="614954" y="1447800"/>
            <a:ext cx="5029200" cy="4002017"/>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8" name="Table Placeholder 9">
            <a:extLst>
              <a:ext uri="{FF2B5EF4-FFF2-40B4-BE49-F238E27FC236}">
                <a16:creationId xmlns:a16="http://schemas.microsoft.com/office/drawing/2014/main" id="{307686F4-82F9-3646-4B6A-037357D7BC2F}"/>
              </a:ext>
            </a:extLst>
          </p:cNvPr>
          <p:cNvSpPr>
            <a:spLocks noGrp="1"/>
          </p:cNvSpPr>
          <p:nvPr>
            <p:ph type="tbl" sz="quarter" idx="41" hasCustomPrompt="1"/>
          </p:nvPr>
        </p:nvSpPr>
        <p:spPr>
          <a:xfrm>
            <a:off x="6311664" y="1447800"/>
            <a:ext cx="5029200" cy="4002017"/>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a:t>THIS IS A STATS SLIDE</a:t>
            </a:r>
          </a:p>
        </p:txBody>
      </p:sp>
      <p:sp>
        <p:nvSpPr>
          <p:cNvPr id="5" name="Text Placeholder 4">
            <a:extLst>
              <a:ext uri="{FF2B5EF4-FFF2-40B4-BE49-F238E27FC236}">
                <a16:creationId xmlns:a16="http://schemas.microsoft.com/office/drawing/2014/main" id="{E42FDEB1-04F3-A013-2F74-6B74AF44E7F0}"/>
              </a:ext>
            </a:extLst>
          </p:cNvPr>
          <p:cNvSpPr>
            <a:spLocks noGrp="1"/>
          </p:cNvSpPr>
          <p:nvPr>
            <p:ph type="body" sz="quarter" idx="30" hasCustomPrompt="1"/>
          </p:nvPr>
        </p:nvSpPr>
        <p:spPr>
          <a:xfrm>
            <a:off x="614954" y="1057351"/>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a:t>CLICK TO EDIT MASTER TEXT</a:t>
            </a:r>
          </a:p>
        </p:txBody>
      </p:sp>
      <p:sp>
        <p:nvSpPr>
          <p:cNvPr id="33" name="Text Placeholder 4">
            <a:extLst>
              <a:ext uri="{FF2B5EF4-FFF2-40B4-BE49-F238E27FC236}">
                <a16:creationId xmlns:a16="http://schemas.microsoft.com/office/drawing/2014/main" id="{29ADEB5B-C806-454E-7A67-E004C0104C00}"/>
              </a:ext>
            </a:extLst>
          </p:cNvPr>
          <p:cNvSpPr>
            <a:spLocks noGrp="1"/>
          </p:cNvSpPr>
          <p:nvPr>
            <p:ph type="body" sz="quarter" idx="39" hasCustomPrompt="1"/>
          </p:nvPr>
        </p:nvSpPr>
        <p:spPr>
          <a:xfrm>
            <a:off x="6299446" y="1057351"/>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a:t>CLICK TO EDIT MASTER TEXT</a:t>
            </a:r>
          </a:p>
        </p:txBody>
      </p:sp>
      <p:sp>
        <p:nvSpPr>
          <p:cNvPr id="4" name="Text Placeholder 22">
            <a:extLst>
              <a:ext uri="{FF2B5EF4-FFF2-40B4-BE49-F238E27FC236}">
                <a16:creationId xmlns:a16="http://schemas.microsoft.com/office/drawing/2014/main" id="{2DD99925-D2C0-6D80-E075-200F26A7C342}"/>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9" name="Graphic 8">
            <a:extLst>
              <a:ext uri="{FF2B5EF4-FFF2-40B4-BE49-F238E27FC236}">
                <a16:creationId xmlns:a16="http://schemas.microsoft.com/office/drawing/2014/main" id="{C37F71BF-C170-CAC1-1556-81CC895EE93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10" name="TextBox 9">
            <a:extLst>
              <a:ext uri="{FF2B5EF4-FFF2-40B4-BE49-F238E27FC236}">
                <a16:creationId xmlns:a16="http://schemas.microsoft.com/office/drawing/2014/main" id="{7E546671-8A73-A72A-074D-C816D0FEC77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1" name="Text Placeholder 13">
            <a:extLst>
              <a:ext uri="{FF2B5EF4-FFF2-40B4-BE49-F238E27FC236}">
                <a16:creationId xmlns:a16="http://schemas.microsoft.com/office/drawing/2014/main" id="{56507C81-FDF6-BA3F-B869-13D397210EB6}"/>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2" name="Text Placeholder 13">
            <a:extLst>
              <a:ext uri="{FF2B5EF4-FFF2-40B4-BE49-F238E27FC236}">
                <a16:creationId xmlns:a16="http://schemas.microsoft.com/office/drawing/2014/main" id="{217BE204-56B9-F8D1-73EB-2A36160C4240}"/>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3307540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x2">
    <p:spTree>
      <p:nvGrpSpPr>
        <p:cNvPr id="1" name=""/>
        <p:cNvGrpSpPr/>
        <p:nvPr/>
      </p:nvGrpSpPr>
      <p:grpSpPr>
        <a:xfrm>
          <a:off x="0" y="0"/>
          <a:ext cx="0" cy="0"/>
          <a:chOff x="0" y="0"/>
          <a:chExt cx="0" cy="0"/>
        </a:xfrm>
      </p:grpSpPr>
      <p:sp>
        <p:nvSpPr>
          <p:cNvPr id="12" name="Chart Placeholder 11">
            <a:extLst>
              <a:ext uri="{FF2B5EF4-FFF2-40B4-BE49-F238E27FC236}">
                <a16:creationId xmlns:a16="http://schemas.microsoft.com/office/drawing/2014/main" id="{FF580EFD-82D8-262A-1402-F3CB094A8A49}"/>
              </a:ext>
            </a:extLst>
          </p:cNvPr>
          <p:cNvSpPr>
            <a:spLocks noGrp="1"/>
          </p:cNvSpPr>
          <p:nvPr>
            <p:ph type="chart" sz="quarter" idx="41" hasCustomPrompt="1"/>
          </p:nvPr>
        </p:nvSpPr>
        <p:spPr>
          <a:xfrm>
            <a:off x="612648" y="1600200"/>
            <a:ext cx="5029200" cy="3816165"/>
          </a:xfrm>
          <a:solidFill>
            <a:schemeClr val="accent5"/>
          </a:solidFill>
        </p:spPr>
        <p:txBody>
          <a:bodyPr tIns="2560320"/>
          <a:lstStyle>
            <a:lvl1pPr marL="0" indent="0" algn="ctr">
              <a:buFontTx/>
              <a:buNone/>
              <a:defRPr b="1"/>
            </a:lvl1pPr>
          </a:lstStyle>
          <a:p>
            <a:r>
              <a:rPr lang="en-US"/>
              <a:t>Click icon to insert chart.</a:t>
            </a:r>
          </a:p>
        </p:txBody>
      </p:sp>
      <p:sp>
        <p:nvSpPr>
          <p:cNvPr id="15" name="Chart Placeholder 11">
            <a:extLst>
              <a:ext uri="{FF2B5EF4-FFF2-40B4-BE49-F238E27FC236}">
                <a16:creationId xmlns:a16="http://schemas.microsoft.com/office/drawing/2014/main" id="{3530636A-45AC-73C2-C367-23B4D2D4E4C5}"/>
              </a:ext>
            </a:extLst>
          </p:cNvPr>
          <p:cNvSpPr>
            <a:spLocks noGrp="1"/>
          </p:cNvSpPr>
          <p:nvPr>
            <p:ph type="chart" sz="quarter" idx="42" hasCustomPrompt="1"/>
          </p:nvPr>
        </p:nvSpPr>
        <p:spPr>
          <a:xfrm>
            <a:off x="6309360" y="1600200"/>
            <a:ext cx="5029200" cy="3816165"/>
          </a:xfrm>
          <a:solidFill>
            <a:schemeClr val="accent5"/>
          </a:solidFill>
        </p:spPr>
        <p:txBody>
          <a:bodyPr tIns="2560320"/>
          <a:lstStyle>
            <a:lvl1pPr marL="0" indent="0" algn="ctr">
              <a:buFontTx/>
              <a:buNone/>
              <a:defRPr b="1"/>
            </a:lvl1pPr>
          </a:lstStyle>
          <a:p>
            <a:r>
              <a:rPr lang="en-US"/>
              <a:t>Click icon to insert chart.</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a:t>This is a chart slide</a:t>
            </a:r>
          </a:p>
        </p:txBody>
      </p:sp>
      <p:sp>
        <p:nvSpPr>
          <p:cNvPr id="16" name="Text Placeholder 41">
            <a:extLst>
              <a:ext uri="{FF2B5EF4-FFF2-40B4-BE49-F238E27FC236}">
                <a16:creationId xmlns:a16="http://schemas.microsoft.com/office/drawing/2014/main" id="{4F3A019D-83D1-2126-677A-11393D645598}"/>
              </a:ext>
            </a:extLst>
          </p:cNvPr>
          <p:cNvSpPr>
            <a:spLocks noGrp="1"/>
          </p:cNvSpPr>
          <p:nvPr>
            <p:ph type="body" sz="quarter" idx="13" hasCustomPrompt="1"/>
          </p:nvPr>
        </p:nvSpPr>
        <p:spPr>
          <a:xfrm>
            <a:off x="365760" y="1095208"/>
            <a:ext cx="10956970" cy="360000"/>
          </a:xfrm>
        </p:spPr>
        <p:txBody>
          <a:bodyPr>
            <a:noAutofit/>
          </a:bodyPr>
          <a:lstStyle>
            <a:lvl1pPr marL="0" indent="0" algn="l">
              <a:buNone/>
              <a:defRPr sz="2000" b="1" cap="none" spc="100" baseline="0">
                <a:solidFill>
                  <a:schemeClr val="tx2"/>
                </a:solidFill>
                <a:latin typeface="+mn-lt"/>
              </a:defRPr>
            </a:lvl1pPr>
          </a:lstStyle>
          <a:p>
            <a:pPr lvl="0"/>
            <a:r>
              <a:rPr lang="en-GB"/>
              <a:t>INSERT SUBTITLE HERE</a:t>
            </a:r>
          </a:p>
        </p:txBody>
      </p:sp>
      <p:sp>
        <p:nvSpPr>
          <p:cNvPr id="4" name="Text Placeholder 22">
            <a:extLst>
              <a:ext uri="{FF2B5EF4-FFF2-40B4-BE49-F238E27FC236}">
                <a16:creationId xmlns:a16="http://schemas.microsoft.com/office/drawing/2014/main" id="{DF1FC83F-3F56-ED3A-6908-E70EC27FB02A}"/>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5" name="Graphic 4">
            <a:extLst>
              <a:ext uri="{FF2B5EF4-FFF2-40B4-BE49-F238E27FC236}">
                <a16:creationId xmlns:a16="http://schemas.microsoft.com/office/drawing/2014/main" id="{D386BE53-4347-7636-63AC-CAE5C74C1C2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071BE37E-C473-2F46-8E46-1D5295141A15}"/>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026E2BA7-F353-3B07-FACE-02220FC5FDEE}"/>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9" name="Text Placeholder 13">
            <a:extLst>
              <a:ext uri="{FF2B5EF4-FFF2-40B4-BE49-F238E27FC236}">
                <a16:creationId xmlns:a16="http://schemas.microsoft.com/office/drawing/2014/main" id="{8DDC6158-C3C2-2890-C942-D35C499E5CE2}"/>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3747285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martArt x2">
    <p:spTree>
      <p:nvGrpSpPr>
        <p:cNvPr id="1" name=""/>
        <p:cNvGrpSpPr/>
        <p:nvPr/>
      </p:nvGrpSpPr>
      <p:grpSpPr>
        <a:xfrm>
          <a:off x="0" y="0"/>
          <a:ext cx="0" cy="0"/>
          <a:chOff x="0" y="0"/>
          <a:chExt cx="0" cy="0"/>
        </a:xfrm>
      </p:grpSpPr>
      <p:sp>
        <p:nvSpPr>
          <p:cNvPr id="9" name="SmartArt Placeholder 7">
            <a:extLst>
              <a:ext uri="{FF2B5EF4-FFF2-40B4-BE49-F238E27FC236}">
                <a16:creationId xmlns:a16="http://schemas.microsoft.com/office/drawing/2014/main" id="{044EEDFA-B8E4-CA9E-E1DF-D1CFEE461BC3}"/>
              </a:ext>
            </a:extLst>
          </p:cNvPr>
          <p:cNvSpPr>
            <a:spLocks noGrp="1"/>
          </p:cNvSpPr>
          <p:nvPr>
            <p:ph type="dgm" sz="quarter" idx="44" hasCustomPrompt="1"/>
          </p:nvPr>
        </p:nvSpPr>
        <p:spPr>
          <a:xfrm>
            <a:off x="6309360" y="1819656"/>
            <a:ext cx="5029200" cy="3596709"/>
          </a:xfrm>
          <a:solidFill>
            <a:schemeClr val="accent5"/>
          </a:solidFill>
        </p:spPr>
        <p:txBody>
          <a:bodyPr tIns="2560320"/>
          <a:lstStyle>
            <a:lvl1pPr marL="0" indent="0" algn="ctr">
              <a:buFontTx/>
              <a:buNone/>
              <a:defRPr b="1"/>
            </a:lvl1pPr>
          </a:lstStyle>
          <a:p>
            <a:r>
              <a:rPr lang="en-US"/>
              <a:t>Click icon to insert SmartArt.</a:t>
            </a:r>
          </a:p>
        </p:txBody>
      </p:sp>
      <p:sp>
        <p:nvSpPr>
          <p:cNvPr id="8" name="SmartArt Placeholder 7">
            <a:extLst>
              <a:ext uri="{FF2B5EF4-FFF2-40B4-BE49-F238E27FC236}">
                <a16:creationId xmlns:a16="http://schemas.microsoft.com/office/drawing/2014/main" id="{504C11BB-7374-58B0-594C-787A0704787B}"/>
              </a:ext>
            </a:extLst>
          </p:cNvPr>
          <p:cNvSpPr>
            <a:spLocks noGrp="1"/>
          </p:cNvSpPr>
          <p:nvPr>
            <p:ph type="dgm" sz="quarter" idx="43" hasCustomPrompt="1"/>
          </p:nvPr>
        </p:nvSpPr>
        <p:spPr>
          <a:xfrm>
            <a:off x="612648" y="1819656"/>
            <a:ext cx="5029200" cy="3596709"/>
          </a:xfrm>
          <a:solidFill>
            <a:schemeClr val="accent5"/>
          </a:solidFill>
        </p:spPr>
        <p:txBody>
          <a:bodyPr tIns="2560320"/>
          <a:lstStyle>
            <a:lvl1pPr marL="0" indent="0" algn="ctr">
              <a:buFontTx/>
              <a:buNone/>
              <a:defRPr b="1"/>
            </a:lvl1pPr>
          </a:lstStyle>
          <a:p>
            <a:r>
              <a:rPr lang="en-US"/>
              <a:t>Click icon to insert SmartArt.</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a:t>This is a SMARTART slide</a:t>
            </a:r>
          </a:p>
        </p:txBody>
      </p:sp>
      <p:sp>
        <p:nvSpPr>
          <p:cNvPr id="5" name="Text Placeholder 4">
            <a:extLst>
              <a:ext uri="{FF2B5EF4-FFF2-40B4-BE49-F238E27FC236}">
                <a16:creationId xmlns:a16="http://schemas.microsoft.com/office/drawing/2014/main" id="{E42FDEB1-04F3-A013-2F74-6B74AF44E7F0}"/>
              </a:ext>
            </a:extLst>
          </p:cNvPr>
          <p:cNvSpPr>
            <a:spLocks noGrp="1"/>
          </p:cNvSpPr>
          <p:nvPr>
            <p:ph type="body" sz="quarter" idx="30" hasCustomPrompt="1"/>
          </p:nvPr>
        </p:nvSpPr>
        <p:spPr>
          <a:xfrm>
            <a:off x="614954" y="1320876"/>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a:t>CLICK TO EDIT MASTER TEXT</a:t>
            </a:r>
          </a:p>
        </p:txBody>
      </p:sp>
      <p:sp>
        <p:nvSpPr>
          <p:cNvPr id="33" name="Text Placeholder 4">
            <a:extLst>
              <a:ext uri="{FF2B5EF4-FFF2-40B4-BE49-F238E27FC236}">
                <a16:creationId xmlns:a16="http://schemas.microsoft.com/office/drawing/2014/main" id="{29ADEB5B-C806-454E-7A67-E004C0104C00}"/>
              </a:ext>
            </a:extLst>
          </p:cNvPr>
          <p:cNvSpPr>
            <a:spLocks noGrp="1"/>
          </p:cNvSpPr>
          <p:nvPr>
            <p:ph type="body" sz="quarter" idx="39" hasCustomPrompt="1"/>
          </p:nvPr>
        </p:nvSpPr>
        <p:spPr>
          <a:xfrm>
            <a:off x="6299446" y="1320876"/>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a:t>CLICK TO EDIT MASTER TEXT</a:t>
            </a:r>
          </a:p>
        </p:txBody>
      </p:sp>
      <p:sp>
        <p:nvSpPr>
          <p:cNvPr id="4" name="Text Placeholder 22">
            <a:extLst>
              <a:ext uri="{FF2B5EF4-FFF2-40B4-BE49-F238E27FC236}">
                <a16:creationId xmlns:a16="http://schemas.microsoft.com/office/drawing/2014/main" id="{860EDBEE-B37A-CC53-645D-493957377F0A}"/>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7" name="Graphic 6">
            <a:extLst>
              <a:ext uri="{FF2B5EF4-FFF2-40B4-BE49-F238E27FC236}">
                <a16:creationId xmlns:a16="http://schemas.microsoft.com/office/drawing/2014/main" id="{C23493E2-3616-2CCE-E607-E4B6CE8748B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10" name="TextBox 9">
            <a:extLst>
              <a:ext uri="{FF2B5EF4-FFF2-40B4-BE49-F238E27FC236}">
                <a16:creationId xmlns:a16="http://schemas.microsoft.com/office/drawing/2014/main" id="{0D155DBA-49F8-172C-56B5-BB633E32FE0A}"/>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1" name="Text Placeholder 13">
            <a:extLst>
              <a:ext uri="{FF2B5EF4-FFF2-40B4-BE49-F238E27FC236}">
                <a16:creationId xmlns:a16="http://schemas.microsoft.com/office/drawing/2014/main" id="{0EDAD032-0BCC-93B1-D3DD-E8B6E54412A9}"/>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2" name="Text Placeholder 13">
            <a:extLst>
              <a:ext uri="{FF2B5EF4-FFF2-40B4-BE49-F238E27FC236}">
                <a16:creationId xmlns:a16="http://schemas.microsoft.com/office/drawing/2014/main" id="{99A75D0B-42AD-9D36-701B-EB2A1A71F7C4}"/>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1803879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am Layout with Portrai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a:t>MEET THE TEAM</a:t>
            </a:r>
          </a:p>
        </p:txBody>
      </p:sp>
      <p:sp>
        <p:nvSpPr>
          <p:cNvPr id="19" name="Text Placeholder 17">
            <a:extLst>
              <a:ext uri="{FF2B5EF4-FFF2-40B4-BE49-F238E27FC236}">
                <a16:creationId xmlns:a16="http://schemas.microsoft.com/office/drawing/2014/main" id="{71D9DE15-3F56-2585-BC73-B9975C128789}"/>
              </a:ext>
            </a:extLst>
          </p:cNvPr>
          <p:cNvSpPr>
            <a:spLocks noGrp="1"/>
          </p:cNvSpPr>
          <p:nvPr>
            <p:ph type="body" sz="quarter" idx="16" hasCustomPrompt="1"/>
          </p:nvPr>
        </p:nvSpPr>
        <p:spPr>
          <a:xfrm>
            <a:off x="1600200" y="1524000"/>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6" name="Picture Placeholder 5">
            <a:extLst>
              <a:ext uri="{FF2B5EF4-FFF2-40B4-BE49-F238E27FC236}">
                <a16:creationId xmlns:a16="http://schemas.microsoft.com/office/drawing/2014/main" id="{EEA8B604-1BAE-4D49-F54D-DCCAC1B85E16}"/>
              </a:ext>
            </a:extLst>
          </p:cNvPr>
          <p:cNvSpPr>
            <a:spLocks noGrp="1"/>
          </p:cNvSpPr>
          <p:nvPr>
            <p:ph type="pic" sz="quarter" idx="39" hasCustomPrompt="1"/>
          </p:nvPr>
        </p:nvSpPr>
        <p:spPr>
          <a:xfrm>
            <a:off x="457200" y="1445790"/>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35" name="Text Placeholder 17">
            <a:extLst>
              <a:ext uri="{FF2B5EF4-FFF2-40B4-BE49-F238E27FC236}">
                <a16:creationId xmlns:a16="http://schemas.microsoft.com/office/drawing/2014/main" id="{F93DEE52-F1A7-E732-1594-8641166B281C}"/>
              </a:ext>
            </a:extLst>
          </p:cNvPr>
          <p:cNvSpPr>
            <a:spLocks noGrp="1"/>
          </p:cNvSpPr>
          <p:nvPr>
            <p:ph type="body" sz="quarter" idx="41" hasCustomPrompt="1"/>
          </p:nvPr>
        </p:nvSpPr>
        <p:spPr>
          <a:xfrm>
            <a:off x="1600200" y="2190192"/>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69" name="Picture Placeholder 5">
            <a:extLst>
              <a:ext uri="{FF2B5EF4-FFF2-40B4-BE49-F238E27FC236}">
                <a16:creationId xmlns:a16="http://schemas.microsoft.com/office/drawing/2014/main" id="{0EC22661-8FAC-3102-C889-C06C88BD330B}"/>
              </a:ext>
            </a:extLst>
          </p:cNvPr>
          <p:cNvSpPr>
            <a:spLocks noGrp="1"/>
          </p:cNvSpPr>
          <p:nvPr>
            <p:ph type="pic" sz="quarter" idx="51" hasCustomPrompt="1"/>
          </p:nvPr>
        </p:nvSpPr>
        <p:spPr>
          <a:xfrm>
            <a:off x="457200" y="3075343"/>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71" name="Text Placeholder 17">
            <a:extLst>
              <a:ext uri="{FF2B5EF4-FFF2-40B4-BE49-F238E27FC236}">
                <a16:creationId xmlns:a16="http://schemas.microsoft.com/office/drawing/2014/main" id="{03131E18-579F-AC64-0472-42FF118E6BB5}"/>
              </a:ext>
            </a:extLst>
          </p:cNvPr>
          <p:cNvSpPr>
            <a:spLocks noGrp="1"/>
          </p:cNvSpPr>
          <p:nvPr>
            <p:ph type="body" sz="quarter" idx="53" hasCustomPrompt="1"/>
          </p:nvPr>
        </p:nvSpPr>
        <p:spPr>
          <a:xfrm>
            <a:off x="1600200" y="3832090"/>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16" name="Text Placeholder 17">
            <a:extLst>
              <a:ext uri="{FF2B5EF4-FFF2-40B4-BE49-F238E27FC236}">
                <a16:creationId xmlns:a16="http://schemas.microsoft.com/office/drawing/2014/main" id="{AF5D57F1-D150-A9DF-F685-85949F2E93A2}"/>
              </a:ext>
            </a:extLst>
          </p:cNvPr>
          <p:cNvSpPr>
            <a:spLocks noGrp="1"/>
          </p:cNvSpPr>
          <p:nvPr>
            <p:ph type="body" sz="quarter" idx="76" hasCustomPrompt="1"/>
          </p:nvPr>
        </p:nvSpPr>
        <p:spPr>
          <a:xfrm>
            <a:off x="1600200" y="3165898"/>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42" name="Text Placeholder 17">
            <a:extLst>
              <a:ext uri="{FF2B5EF4-FFF2-40B4-BE49-F238E27FC236}">
                <a16:creationId xmlns:a16="http://schemas.microsoft.com/office/drawing/2014/main" id="{99A76F95-17BB-5F11-FB8F-F97483E9C3E3}"/>
              </a:ext>
            </a:extLst>
          </p:cNvPr>
          <p:cNvSpPr>
            <a:spLocks noGrp="1"/>
          </p:cNvSpPr>
          <p:nvPr>
            <p:ph type="body" sz="quarter" idx="82" hasCustomPrompt="1"/>
          </p:nvPr>
        </p:nvSpPr>
        <p:spPr>
          <a:xfrm>
            <a:off x="9299448" y="1524000"/>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43" name="Picture Placeholder 5">
            <a:extLst>
              <a:ext uri="{FF2B5EF4-FFF2-40B4-BE49-F238E27FC236}">
                <a16:creationId xmlns:a16="http://schemas.microsoft.com/office/drawing/2014/main" id="{39EFDD93-72BE-3682-2E14-EF331A4E435C}"/>
              </a:ext>
            </a:extLst>
          </p:cNvPr>
          <p:cNvSpPr>
            <a:spLocks noGrp="1"/>
          </p:cNvSpPr>
          <p:nvPr>
            <p:ph type="pic" sz="quarter" idx="83" hasCustomPrompt="1"/>
          </p:nvPr>
        </p:nvSpPr>
        <p:spPr>
          <a:xfrm>
            <a:off x="8156448" y="1445790"/>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44" name="Text Placeholder 17">
            <a:extLst>
              <a:ext uri="{FF2B5EF4-FFF2-40B4-BE49-F238E27FC236}">
                <a16:creationId xmlns:a16="http://schemas.microsoft.com/office/drawing/2014/main" id="{DD3CCB5E-AF58-8323-F975-05AF9BC06E37}"/>
              </a:ext>
            </a:extLst>
          </p:cNvPr>
          <p:cNvSpPr>
            <a:spLocks noGrp="1"/>
          </p:cNvSpPr>
          <p:nvPr>
            <p:ph type="body" sz="quarter" idx="84" hasCustomPrompt="1"/>
          </p:nvPr>
        </p:nvSpPr>
        <p:spPr>
          <a:xfrm>
            <a:off x="9299448" y="2190192"/>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45" name="Picture Placeholder 5">
            <a:extLst>
              <a:ext uri="{FF2B5EF4-FFF2-40B4-BE49-F238E27FC236}">
                <a16:creationId xmlns:a16="http://schemas.microsoft.com/office/drawing/2014/main" id="{5D46B875-DE3C-CE80-1A76-1A54E4B5624E}"/>
              </a:ext>
            </a:extLst>
          </p:cNvPr>
          <p:cNvSpPr>
            <a:spLocks noGrp="1"/>
          </p:cNvSpPr>
          <p:nvPr>
            <p:ph type="pic" sz="quarter" idx="85" hasCustomPrompt="1"/>
          </p:nvPr>
        </p:nvSpPr>
        <p:spPr>
          <a:xfrm>
            <a:off x="8156448" y="3075343"/>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46" name="Text Placeholder 17">
            <a:extLst>
              <a:ext uri="{FF2B5EF4-FFF2-40B4-BE49-F238E27FC236}">
                <a16:creationId xmlns:a16="http://schemas.microsoft.com/office/drawing/2014/main" id="{8F8A34EA-F9F8-B531-C9E5-BD389BF28674}"/>
              </a:ext>
            </a:extLst>
          </p:cNvPr>
          <p:cNvSpPr>
            <a:spLocks noGrp="1"/>
          </p:cNvSpPr>
          <p:nvPr>
            <p:ph type="body" sz="quarter" idx="86" hasCustomPrompt="1"/>
          </p:nvPr>
        </p:nvSpPr>
        <p:spPr>
          <a:xfrm>
            <a:off x="9299448" y="3832090"/>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49" name="Text Placeholder 17">
            <a:extLst>
              <a:ext uri="{FF2B5EF4-FFF2-40B4-BE49-F238E27FC236}">
                <a16:creationId xmlns:a16="http://schemas.microsoft.com/office/drawing/2014/main" id="{BC16CC03-7511-FD74-4A30-455E0247CBA7}"/>
              </a:ext>
            </a:extLst>
          </p:cNvPr>
          <p:cNvSpPr>
            <a:spLocks noGrp="1"/>
          </p:cNvSpPr>
          <p:nvPr>
            <p:ph type="body" sz="quarter" idx="89" hasCustomPrompt="1"/>
          </p:nvPr>
        </p:nvSpPr>
        <p:spPr>
          <a:xfrm>
            <a:off x="9299448" y="3165898"/>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55" name="Text Placeholder 17">
            <a:extLst>
              <a:ext uri="{FF2B5EF4-FFF2-40B4-BE49-F238E27FC236}">
                <a16:creationId xmlns:a16="http://schemas.microsoft.com/office/drawing/2014/main" id="{C4D8F1FD-06AE-2630-49AE-CCFE34695EF3}"/>
              </a:ext>
            </a:extLst>
          </p:cNvPr>
          <p:cNvSpPr>
            <a:spLocks noGrp="1"/>
          </p:cNvSpPr>
          <p:nvPr>
            <p:ph type="body" sz="quarter" idx="91" hasCustomPrompt="1"/>
          </p:nvPr>
        </p:nvSpPr>
        <p:spPr>
          <a:xfrm>
            <a:off x="5449824" y="1524000"/>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56" name="Picture Placeholder 5">
            <a:extLst>
              <a:ext uri="{FF2B5EF4-FFF2-40B4-BE49-F238E27FC236}">
                <a16:creationId xmlns:a16="http://schemas.microsoft.com/office/drawing/2014/main" id="{56350CA7-802C-7D52-1A00-EFA20475B826}"/>
              </a:ext>
            </a:extLst>
          </p:cNvPr>
          <p:cNvSpPr>
            <a:spLocks noGrp="1"/>
          </p:cNvSpPr>
          <p:nvPr>
            <p:ph type="pic" sz="quarter" idx="92" hasCustomPrompt="1"/>
          </p:nvPr>
        </p:nvSpPr>
        <p:spPr>
          <a:xfrm>
            <a:off x="4305090" y="1445790"/>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57" name="Text Placeholder 17">
            <a:extLst>
              <a:ext uri="{FF2B5EF4-FFF2-40B4-BE49-F238E27FC236}">
                <a16:creationId xmlns:a16="http://schemas.microsoft.com/office/drawing/2014/main" id="{3AEEBE56-3398-44B1-4F40-2156CB7B8E2D}"/>
              </a:ext>
            </a:extLst>
          </p:cNvPr>
          <p:cNvSpPr>
            <a:spLocks noGrp="1"/>
          </p:cNvSpPr>
          <p:nvPr>
            <p:ph type="body" sz="quarter" idx="93" hasCustomPrompt="1"/>
          </p:nvPr>
        </p:nvSpPr>
        <p:spPr>
          <a:xfrm>
            <a:off x="5448090" y="2190192"/>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58" name="Picture Placeholder 5">
            <a:extLst>
              <a:ext uri="{FF2B5EF4-FFF2-40B4-BE49-F238E27FC236}">
                <a16:creationId xmlns:a16="http://schemas.microsoft.com/office/drawing/2014/main" id="{D849E570-B9C5-AD6B-775C-4E909F90F83E}"/>
              </a:ext>
            </a:extLst>
          </p:cNvPr>
          <p:cNvSpPr>
            <a:spLocks noGrp="1"/>
          </p:cNvSpPr>
          <p:nvPr>
            <p:ph type="pic" sz="quarter" idx="94" hasCustomPrompt="1"/>
          </p:nvPr>
        </p:nvSpPr>
        <p:spPr>
          <a:xfrm>
            <a:off x="4305090" y="3075343"/>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59" name="Text Placeholder 17">
            <a:extLst>
              <a:ext uri="{FF2B5EF4-FFF2-40B4-BE49-F238E27FC236}">
                <a16:creationId xmlns:a16="http://schemas.microsoft.com/office/drawing/2014/main" id="{034CCEEA-CB5E-D731-442B-DC0EDC37B109}"/>
              </a:ext>
            </a:extLst>
          </p:cNvPr>
          <p:cNvSpPr>
            <a:spLocks noGrp="1"/>
          </p:cNvSpPr>
          <p:nvPr>
            <p:ph type="body" sz="quarter" idx="95" hasCustomPrompt="1"/>
          </p:nvPr>
        </p:nvSpPr>
        <p:spPr>
          <a:xfrm>
            <a:off x="5448090" y="3832090"/>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62" name="Text Placeholder 17">
            <a:extLst>
              <a:ext uri="{FF2B5EF4-FFF2-40B4-BE49-F238E27FC236}">
                <a16:creationId xmlns:a16="http://schemas.microsoft.com/office/drawing/2014/main" id="{F5B5FA08-92BE-95B8-B1B4-BAA1C2B21AC8}"/>
              </a:ext>
            </a:extLst>
          </p:cNvPr>
          <p:cNvSpPr>
            <a:spLocks noGrp="1"/>
          </p:cNvSpPr>
          <p:nvPr>
            <p:ph type="body" sz="quarter" idx="98" hasCustomPrompt="1"/>
          </p:nvPr>
        </p:nvSpPr>
        <p:spPr>
          <a:xfrm>
            <a:off x="5448090" y="3165898"/>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5" name="Text Placeholder 22">
            <a:extLst>
              <a:ext uri="{FF2B5EF4-FFF2-40B4-BE49-F238E27FC236}">
                <a16:creationId xmlns:a16="http://schemas.microsoft.com/office/drawing/2014/main" id="{45F00F83-321A-B589-51BC-28227C449DC6}"/>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a:t>Placeholder for a source</a:t>
            </a:r>
          </a:p>
        </p:txBody>
      </p:sp>
      <p:pic>
        <p:nvPicPr>
          <p:cNvPr id="7" name="Graphic 6">
            <a:extLst>
              <a:ext uri="{FF2B5EF4-FFF2-40B4-BE49-F238E27FC236}">
                <a16:creationId xmlns:a16="http://schemas.microsoft.com/office/drawing/2014/main" id="{DE75F718-ED64-A629-8237-0D91A0F4246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8" name="TextBox 7">
            <a:extLst>
              <a:ext uri="{FF2B5EF4-FFF2-40B4-BE49-F238E27FC236}">
                <a16:creationId xmlns:a16="http://schemas.microsoft.com/office/drawing/2014/main" id="{08E1E633-EFE1-CA1A-ACEE-C786CDC89B45}"/>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9" name="Text Placeholder 13">
            <a:extLst>
              <a:ext uri="{FF2B5EF4-FFF2-40B4-BE49-F238E27FC236}">
                <a16:creationId xmlns:a16="http://schemas.microsoft.com/office/drawing/2014/main" id="{CA50829A-3C5D-15C9-8F4E-1C719101DA6A}"/>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0" name="Text Placeholder 13">
            <a:extLst>
              <a:ext uri="{FF2B5EF4-FFF2-40B4-BE49-F238E27FC236}">
                <a16:creationId xmlns:a16="http://schemas.microsoft.com/office/drawing/2014/main" id="{9193DDDC-1CC6-A2BE-26AB-CC0B264AD37F}"/>
              </a:ext>
            </a:extLst>
          </p:cNvPr>
          <p:cNvSpPr>
            <a:spLocks noGrp="1"/>
          </p:cNvSpPr>
          <p:nvPr>
            <p:ph type="body" sz="quarter" idx="99"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1704955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am Layout No Portrai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a:t>MEET THE TEAM</a:t>
            </a:r>
          </a:p>
        </p:txBody>
      </p:sp>
      <p:sp>
        <p:nvSpPr>
          <p:cNvPr id="19" name="Text Placeholder 17">
            <a:extLst>
              <a:ext uri="{FF2B5EF4-FFF2-40B4-BE49-F238E27FC236}">
                <a16:creationId xmlns:a16="http://schemas.microsoft.com/office/drawing/2014/main" id="{71D9DE15-3F56-2585-BC73-B9975C128789}"/>
              </a:ext>
            </a:extLst>
          </p:cNvPr>
          <p:cNvSpPr>
            <a:spLocks noGrp="1"/>
          </p:cNvSpPr>
          <p:nvPr>
            <p:ph type="body" sz="quarter" idx="16" hasCustomPrompt="1"/>
          </p:nvPr>
        </p:nvSpPr>
        <p:spPr>
          <a:xfrm>
            <a:off x="1051560" y="1463176"/>
            <a:ext cx="2743200" cy="73152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r>
              <a:rPr lang="en-GB"/>
              <a:t>2 rows</a:t>
            </a:r>
          </a:p>
          <a:p>
            <a:pPr lvl="1"/>
            <a:r>
              <a:rPr lang="en-GB"/>
              <a:t>ACADEMIC DEGREES</a:t>
            </a:r>
          </a:p>
        </p:txBody>
      </p:sp>
      <p:sp>
        <p:nvSpPr>
          <p:cNvPr id="35" name="Text Placeholder 17">
            <a:extLst>
              <a:ext uri="{FF2B5EF4-FFF2-40B4-BE49-F238E27FC236}">
                <a16:creationId xmlns:a16="http://schemas.microsoft.com/office/drawing/2014/main" id="{F93DEE52-F1A7-E732-1594-8641166B281C}"/>
              </a:ext>
            </a:extLst>
          </p:cNvPr>
          <p:cNvSpPr>
            <a:spLocks noGrp="1"/>
          </p:cNvSpPr>
          <p:nvPr>
            <p:ph type="body" sz="quarter" idx="41" hasCustomPrompt="1"/>
          </p:nvPr>
        </p:nvSpPr>
        <p:spPr>
          <a:xfrm>
            <a:off x="1051560" y="220852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71" name="Text Placeholder 17">
            <a:extLst>
              <a:ext uri="{FF2B5EF4-FFF2-40B4-BE49-F238E27FC236}">
                <a16:creationId xmlns:a16="http://schemas.microsoft.com/office/drawing/2014/main" id="{03131E18-579F-AC64-0472-42FF118E6BB5}"/>
              </a:ext>
            </a:extLst>
          </p:cNvPr>
          <p:cNvSpPr>
            <a:spLocks noGrp="1"/>
          </p:cNvSpPr>
          <p:nvPr>
            <p:ph type="body" sz="quarter" idx="53" hasCustomPrompt="1"/>
          </p:nvPr>
        </p:nvSpPr>
        <p:spPr>
          <a:xfrm>
            <a:off x="1051560" y="3620856"/>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86" name="Text Placeholder 17">
            <a:extLst>
              <a:ext uri="{FF2B5EF4-FFF2-40B4-BE49-F238E27FC236}">
                <a16:creationId xmlns:a16="http://schemas.microsoft.com/office/drawing/2014/main" id="{E1610D74-3981-DA37-58A7-35C260D76FE7}"/>
              </a:ext>
            </a:extLst>
          </p:cNvPr>
          <p:cNvSpPr>
            <a:spLocks noGrp="1"/>
          </p:cNvSpPr>
          <p:nvPr>
            <p:ph type="body" sz="quarter" idx="65" hasCustomPrompt="1"/>
          </p:nvPr>
        </p:nvSpPr>
        <p:spPr>
          <a:xfrm>
            <a:off x="1051560" y="501765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16" name="Text Placeholder 17">
            <a:extLst>
              <a:ext uri="{FF2B5EF4-FFF2-40B4-BE49-F238E27FC236}">
                <a16:creationId xmlns:a16="http://schemas.microsoft.com/office/drawing/2014/main" id="{AF5D57F1-D150-A9DF-F685-85949F2E93A2}"/>
              </a:ext>
            </a:extLst>
          </p:cNvPr>
          <p:cNvSpPr>
            <a:spLocks noGrp="1"/>
          </p:cNvSpPr>
          <p:nvPr>
            <p:ph type="body" sz="quarter" idx="76" hasCustomPrompt="1"/>
          </p:nvPr>
        </p:nvSpPr>
        <p:spPr>
          <a:xfrm>
            <a:off x="1051560" y="3064624"/>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 1 row</a:t>
            </a:r>
          </a:p>
          <a:p>
            <a:pPr lvl="1"/>
            <a:r>
              <a:rPr lang="en-GB"/>
              <a:t>ACADEMIC DEGREES</a:t>
            </a:r>
          </a:p>
        </p:txBody>
      </p:sp>
      <p:sp>
        <p:nvSpPr>
          <p:cNvPr id="41" name="Text Placeholder 17">
            <a:extLst>
              <a:ext uri="{FF2B5EF4-FFF2-40B4-BE49-F238E27FC236}">
                <a16:creationId xmlns:a16="http://schemas.microsoft.com/office/drawing/2014/main" id="{1415AA33-65D2-CCDD-15F7-0D8F2DECE070}"/>
              </a:ext>
            </a:extLst>
          </p:cNvPr>
          <p:cNvSpPr>
            <a:spLocks noGrp="1"/>
          </p:cNvSpPr>
          <p:nvPr>
            <p:ph type="body" sz="quarter" idx="81" hasCustomPrompt="1"/>
          </p:nvPr>
        </p:nvSpPr>
        <p:spPr>
          <a:xfrm>
            <a:off x="1051560" y="4460082"/>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42" name="Text Placeholder 17">
            <a:extLst>
              <a:ext uri="{FF2B5EF4-FFF2-40B4-BE49-F238E27FC236}">
                <a16:creationId xmlns:a16="http://schemas.microsoft.com/office/drawing/2014/main" id="{99A76F95-17BB-5F11-FB8F-F97483E9C3E3}"/>
              </a:ext>
            </a:extLst>
          </p:cNvPr>
          <p:cNvSpPr>
            <a:spLocks noGrp="1"/>
          </p:cNvSpPr>
          <p:nvPr>
            <p:ph type="body" sz="quarter" idx="82" hasCustomPrompt="1"/>
          </p:nvPr>
        </p:nvSpPr>
        <p:spPr>
          <a:xfrm>
            <a:off x="8686800" y="1463176"/>
            <a:ext cx="2743200" cy="73152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r>
              <a:rPr lang="en-GB"/>
              <a:t>2 rows</a:t>
            </a:r>
          </a:p>
          <a:p>
            <a:pPr lvl="1"/>
            <a:r>
              <a:rPr lang="en-GB"/>
              <a:t>ACADEMIC DEGREES</a:t>
            </a:r>
          </a:p>
        </p:txBody>
      </p:sp>
      <p:sp>
        <p:nvSpPr>
          <p:cNvPr id="44" name="Text Placeholder 17">
            <a:extLst>
              <a:ext uri="{FF2B5EF4-FFF2-40B4-BE49-F238E27FC236}">
                <a16:creationId xmlns:a16="http://schemas.microsoft.com/office/drawing/2014/main" id="{DD3CCB5E-AF58-8323-F975-05AF9BC06E37}"/>
              </a:ext>
            </a:extLst>
          </p:cNvPr>
          <p:cNvSpPr>
            <a:spLocks noGrp="1"/>
          </p:cNvSpPr>
          <p:nvPr>
            <p:ph type="body" sz="quarter" idx="84" hasCustomPrompt="1"/>
          </p:nvPr>
        </p:nvSpPr>
        <p:spPr>
          <a:xfrm>
            <a:off x="8686800" y="220852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46" name="Text Placeholder 17">
            <a:extLst>
              <a:ext uri="{FF2B5EF4-FFF2-40B4-BE49-F238E27FC236}">
                <a16:creationId xmlns:a16="http://schemas.microsoft.com/office/drawing/2014/main" id="{8F8A34EA-F9F8-B531-C9E5-BD389BF28674}"/>
              </a:ext>
            </a:extLst>
          </p:cNvPr>
          <p:cNvSpPr>
            <a:spLocks noGrp="1"/>
          </p:cNvSpPr>
          <p:nvPr>
            <p:ph type="body" sz="quarter" idx="86" hasCustomPrompt="1"/>
          </p:nvPr>
        </p:nvSpPr>
        <p:spPr>
          <a:xfrm>
            <a:off x="8686800" y="3620856"/>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48" name="Text Placeholder 17">
            <a:extLst>
              <a:ext uri="{FF2B5EF4-FFF2-40B4-BE49-F238E27FC236}">
                <a16:creationId xmlns:a16="http://schemas.microsoft.com/office/drawing/2014/main" id="{9C46AB45-19EA-B597-03A0-06D93B0C08FE}"/>
              </a:ext>
            </a:extLst>
          </p:cNvPr>
          <p:cNvSpPr>
            <a:spLocks noGrp="1"/>
          </p:cNvSpPr>
          <p:nvPr>
            <p:ph type="body" sz="quarter" idx="88" hasCustomPrompt="1"/>
          </p:nvPr>
        </p:nvSpPr>
        <p:spPr>
          <a:xfrm>
            <a:off x="8686800" y="501765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49" name="Text Placeholder 17">
            <a:extLst>
              <a:ext uri="{FF2B5EF4-FFF2-40B4-BE49-F238E27FC236}">
                <a16:creationId xmlns:a16="http://schemas.microsoft.com/office/drawing/2014/main" id="{BC16CC03-7511-FD74-4A30-455E0247CBA7}"/>
              </a:ext>
            </a:extLst>
          </p:cNvPr>
          <p:cNvSpPr>
            <a:spLocks noGrp="1"/>
          </p:cNvSpPr>
          <p:nvPr>
            <p:ph type="body" sz="quarter" idx="89" hasCustomPrompt="1"/>
          </p:nvPr>
        </p:nvSpPr>
        <p:spPr>
          <a:xfrm>
            <a:off x="8686800" y="3064624"/>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52" name="Text Placeholder 17">
            <a:extLst>
              <a:ext uri="{FF2B5EF4-FFF2-40B4-BE49-F238E27FC236}">
                <a16:creationId xmlns:a16="http://schemas.microsoft.com/office/drawing/2014/main" id="{9CD7920D-F5A8-181F-C476-D64100003AD9}"/>
              </a:ext>
            </a:extLst>
          </p:cNvPr>
          <p:cNvSpPr>
            <a:spLocks noGrp="1"/>
          </p:cNvSpPr>
          <p:nvPr>
            <p:ph type="body" sz="quarter" idx="90" hasCustomPrompt="1"/>
          </p:nvPr>
        </p:nvSpPr>
        <p:spPr>
          <a:xfrm>
            <a:off x="8686800" y="4460082"/>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55" name="Text Placeholder 17">
            <a:extLst>
              <a:ext uri="{FF2B5EF4-FFF2-40B4-BE49-F238E27FC236}">
                <a16:creationId xmlns:a16="http://schemas.microsoft.com/office/drawing/2014/main" id="{C4D8F1FD-06AE-2630-49AE-CCFE34695EF3}"/>
              </a:ext>
            </a:extLst>
          </p:cNvPr>
          <p:cNvSpPr>
            <a:spLocks noGrp="1"/>
          </p:cNvSpPr>
          <p:nvPr>
            <p:ph type="body" sz="quarter" idx="91" hasCustomPrompt="1"/>
          </p:nvPr>
        </p:nvSpPr>
        <p:spPr>
          <a:xfrm>
            <a:off x="4818888" y="1463176"/>
            <a:ext cx="2743200" cy="73152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r>
              <a:rPr lang="en-GB"/>
              <a:t>2 rows</a:t>
            </a:r>
          </a:p>
          <a:p>
            <a:pPr lvl="1"/>
            <a:r>
              <a:rPr lang="en-GB"/>
              <a:t>ACADEMIC DEGREES</a:t>
            </a:r>
          </a:p>
        </p:txBody>
      </p:sp>
      <p:sp>
        <p:nvSpPr>
          <p:cNvPr id="57" name="Text Placeholder 17">
            <a:extLst>
              <a:ext uri="{FF2B5EF4-FFF2-40B4-BE49-F238E27FC236}">
                <a16:creationId xmlns:a16="http://schemas.microsoft.com/office/drawing/2014/main" id="{3AEEBE56-3398-44B1-4F40-2156CB7B8E2D}"/>
              </a:ext>
            </a:extLst>
          </p:cNvPr>
          <p:cNvSpPr>
            <a:spLocks noGrp="1"/>
          </p:cNvSpPr>
          <p:nvPr>
            <p:ph type="body" sz="quarter" idx="93" hasCustomPrompt="1"/>
          </p:nvPr>
        </p:nvSpPr>
        <p:spPr>
          <a:xfrm>
            <a:off x="4818888" y="220852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59" name="Text Placeholder 17">
            <a:extLst>
              <a:ext uri="{FF2B5EF4-FFF2-40B4-BE49-F238E27FC236}">
                <a16:creationId xmlns:a16="http://schemas.microsoft.com/office/drawing/2014/main" id="{034CCEEA-CB5E-D731-442B-DC0EDC37B109}"/>
              </a:ext>
            </a:extLst>
          </p:cNvPr>
          <p:cNvSpPr>
            <a:spLocks noGrp="1"/>
          </p:cNvSpPr>
          <p:nvPr>
            <p:ph type="body" sz="quarter" idx="95" hasCustomPrompt="1"/>
          </p:nvPr>
        </p:nvSpPr>
        <p:spPr>
          <a:xfrm>
            <a:off x="4818888" y="3620856"/>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61" name="Text Placeholder 17">
            <a:extLst>
              <a:ext uri="{FF2B5EF4-FFF2-40B4-BE49-F238E27FC236}">
                <a16:creationId xmlns:a16="http://schemas.microsoft.com/office/drawing/2014/main" id="{FB05C365-AF0D-916D-955C-56A849DC110A}"/>
              </a:ext>
            </a:extLst>
          </p:cNvPr>
          <p:cNvSpPr>
            <a:spLocks noGrp="1"/>
          </p:cNvSpPr>
          <p:nvPr>
            <p:ph type="body" sz="quarter" idx="97" hasCustomPrompt="1"/>
          </p:nvPr>
        </p:nvSpPr>
        <p:spPr>
          <a:xfrm>
            <a:off x="4818888" y="501765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a:t>Insert Job Title Here</a:t>
            </a:r>
          </a:p>
        </p:txBody>
      </p:sp>
      <p:sp>
        <p:nvSpPr>
          <p:cNvPr id="62" name="Text Placeholder 17">
            <a:extLst>
              <a:ext uri="{FF2B5EF4-FFF2-40B4-BE49-F238E27FC236}">
                <a16:creationId xmlns:a16="http://schemas.microsoft.com/office/drawing/2014/main" id="{F5B5FA08-92BE-95B8-B1B4-BAA1C2B21AC8}"/>
              </a:ext>
            </a:extLst>
          </p:cNvPr>
          <p:cNvSpPr>
            <a:spLocks noGrp="1"/>
          </p:cNvSpPr>
          <p:nvPr>
            <p:ph type="body" sz="quarter" idx="98" hasCustomPrompt="1"/>
          </p:nvPr>
        </p:nvSpPr>
        <p:spPr>
          <a:xfrm>
            <a:off x="4818888" y="3064624"/>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67" name="Text Placeholder 17">
            <a:extLst>
              <a:ext uri="{FF2B5EF4-FFF2-40B4-BE49-F238E27FC236}">
                <a16:creationId xmlns:a16="http://schemas.microsoft.com/office/drawing/2014/main" id="{23394BD0-C521-080B-6BE7-1AC2F20B48B5}"/>
              </a:ext>
            </a:extLst>
          </p:cNvPr>
          <p:cNvSpPr>
            <a:spLocks noGrp="1"/>
          </p:cNvSpPr>
          <p:nvPr>
            <p:ph type="body" sz="quarter" idx="99" hasCustomPrompt="1"/>
          </p:nvPr>
        </p:nvSpPr>
        <p:spPr>
          <a:xfrm>
            <a:off x="4818888" y="4460082"/>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ACADEMIC DEGREES</a:t>
            </a:r>
          </a:p>
        </p:txBody>
      </p:sp>
      <p:sp>
        <p:nvSpPr>
          <p:cNvPr id="53" name="Vertical Text Placeholder 52">
            <a:extLst>
              <a:ext uri="{FF2B5EF4-FFF2-40B4-BE49-F238E27FC236}">
                <a16:creationId xmlns:a16="http://schemas.microsoft.com/office/drawing/2014/main" id="{45F4AC0B-F998-AA12-B043-C6A878C7039D}"/>
              </a:ext>
            </a:extLst>
          </p:cNvPr>
          <p:cNvSpPr>
            <a:spLocks noGrp="1"/>
          </p:cNvSpPr>
          <p:nvPr>
            <p:ph type="body" orient="vert" sz="quarter" idx="101" hasCustomPrompt="1"/>
          </p:nvPr>
        </p:nvSpPr>
        <p:spPr>
          <a:xfrm rot="10800000">
            <a:off x="457199" y="1463176"/>
            <a:ext cx="457200" cy="4144446"/>
          </a:xfrm>
        </p:spPr>
        <p:txBody>
          <a:bodyPr vert="eaVert"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54" name="Vertical Text Placeholder 52">
            <a:extLst>
              <a:ext uri="{FF2B5EF4-FFF2-40B4-BE49-F238E27FC236}">
                <a16:creationId xmlns:a16="http://schemas.microsoft.com/office/drawing/2014/main" id="{C39DCCB5-3446-407E-47C9-5E25EEE685E3}"/>
              </a:ext>
            </a:extLst>
          </p:cNvPr>
          <p:cNvSpPr>
            <a:spLocks noGrp="1"/>
          </p:cNvSpPr>
          <p:nvPr>
            <p:ph type="body" orient="vert" sz="quarter" idx="102" hasCustomPrompt="1"/>
          </p:nvPr>
        </p:nvSpPr>
        <p:spPr>
          <a:xfrm rot="10800000">
            <a:off x="4191000" y="1463176"/>
            <a:ext cx="457200" cy="4144446"/>
          </a:xfrm>
        </p:spPr>
        <p:txBody>
          <a:bodyPr vert="eaVert"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63" name="Vertical Text Placeholder 52">
            <a:extLst>
              <a:ext uri="{FF2B5EF4-FFF2-40B4-BE49-F238E27FC236}">
                <a16:creationId xmlns:a16="http://schemas.microsoft.com/office/drawing/2014/main" id="{81BB3936-7A52-31E5-55F9-7E93522A2DE9}"/>
              </a:ext>
            </a:extLst>
          </p:cNvPr>
          <p:cNvSpPr>
            <a:spLocks noGrp="1"/>
          </p:cNvSpPr>
          <p:nvPr>
            <p:ph type="body" orient="vert" sz="quarter" idx="103" hasCustomPrompt="1"/>
          </p:nvPr>
        </p:nvSpPr>
        <p:spPr>
          <a:xfrm rot="10800000">
            <a:off x="8077200" y="1463176"/>
            <a:ext cx="457200" cy="4144446"/>
          </a:xfrm>
        </p:spPr>
        <p:txBody>
          <a:bodyPr vert="eaVert"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pic>
        <p:nvPicPr>
          <p:cNvPr id="6" name="Graphic 5">
            <a:extLst>
              <a:ext uri="{FF2B5EF4-FFF2-40B4-BE49-F238E27FC236}">
                <a16:creationId xmlns:a16="http://schemas.microsoft.com/office/drawing/2014/main" id="{FCCF63D1-EB25-D8FC-6284-2CF9719B89B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DC45FE33-4EC9-8181-F5A9-BF0B8FD5898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8CE4308A-82C2-32D9-B0EA-B454103296CB}"/>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9" name="Text Placeholder 13">
            <a:extLst>
              <a:ext uri="{FF2B5EF4-FFF2-40B4-BE49-F238E27FC236}">
                <a16:creationId xmlns:a16="http://schemas.microsoft.com/office/drawing/2014/main" id="{2C779EA2-CAF4-DFAA-DFB2-73422AE97C38}"/>
              </a:ext>
            </a:extLst>
          </p:cNvPr>
          <p:cNvSpPr>
            <a:spLocks noGrp="1"/>
          </p:cNvSpPr>
          <p:nvPr>
            <p:ph type="body" sz="quarter" idx="104"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770886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am Layout -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a:t>MEET THE TEAM</a:t>
            </a:r>
          </a:p>
        </p:txBody>
      </p:sp>
      <p:sp>
        <p:nvSpPr>
          <p:cNvPr id="19" name="Text Placeholder 17">
            <a:extLst>
              <a:ext uri="{FF2B5EF4-FFF2-40B4-BE49-F238E27FC236}">
                <a16:creationId xmlns:a16="http://schemas.microsoft.com/office/drawing/2014/main" id="{71D9DE15-3F56-2585-BC73-B9975C128789}"/>
              </a:ext>
            </a:extLst>
          </p:cNvPr>
          <p:cNvSpPr>
            <a:spLocks noGrp="1"/>
          </p:cNvSpPr>
          <p:nvPr>
            <p:ph type="body" sz="quarter" idx="16" hasCustomPrompt="1"/>
          </p:nvPr>
        </p:nvSpPr>
        <p:spPr>
          <a:xfrm>
            <a:off x="1051560" y="1143000"/>
            <a:ext cx="2340000" cy="434340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Job title</a:t>
            </a:r>
          </a:p>
          <a:p>
            <a:endParaRPr lang="en-GB"/>
          </a:p>
          <a:p>
            <a:r>
              <a:rPr lang="en-GB"/>
              <a:t>INSERT NAME HERE</a:t>
            </a:r>
          </a:p>
          <a:p>
            <a:pPr lvl="1"/>
            <a:r>
              <a:rPr lang="en-GB"/>
              <a:t>Job title</a:t>
            </a:r>
          </a:p>
          <a:p>
            <a:pPr lvl="1"/>
            <a:endParaRPr lang="en-GB"/>
          </a:p>
          <a:p>
            <a:r>
              <a:rPr lang="en-GB"/>
              <a:t>INSERT NAME HERE</a:t>
            </a:r>
          </a:p>
          <a:p>
            <a:pPr lvl="1"/>
            <a:r>
              <a:rPr lang="en-GB"/>
              <a:t>Job title</a:t>
            </a:r>
          </a:p>
          <a:p>
            <a:endParaRPr lang="en-GB"/>
          </a:p>
          <a:p>
            <a:r>
              <a:rPr lang="en-GB"/>
              <a:t>INSERT NAME HERE</a:t>
            </a:r>
          </a:p>
          <a:p>
            <a:pPr lvl="1"/>
            <a:r>
              <a:rPr lang="en-GB"/>
              <a:t>Job title</a:t>
            </a:r>
          </a:p>
          <a:p>
            <a:pPr lvl="1"/>
            <a:endParaRPr lang="en-GB"/>
          </a:p>
          <a:p>
            <a:r>
              <a:rPr lang="en-GB"/>
              <a:t>INSERT NAME HERE</a:t>
            </a:r>
          </a:p>
          <a:p>
            <a:pPr lvl="1"/>
            <a:r>
              <a:rPr lang="en-GB"/>
              <a:t>Job title</a:t>
            </a:r>
          </a:p>
          <a:p>
            <a:endParaRPr lang="en-GB"/>
          </a:p>
          <a:p>
            <a:r>
              <a:rPr lang="en-GB"/>
              <a:t>INSERT NAME HERE</a:t>
            </a:r>
          </a:p>
          <a:p>
            <a:pPr lvl="1"/>
            <a:r>
              <a:rPr lang="en-GB"/>
              <a:t>Job title</a:t>
            </a:r>
          </a:p>
        </p:txBody>
      </p:sp>
      <p:sp>
        <p:nvSpPr>
          <p:cNvPr id="42" name="Text Placeholder 17">
            <a:extLst>
              <a:ext uri="{FF2B5EF4-FFF2-40B4-BE49-F238E27FC236}">
                <a16:creationId xmlns:a16="http://schemas.microsoft.com/office/drawing/2014/main" id="{99A76F95-17BB-5F11-FB8F-F97483E9C3E3}"/>
              </a:ext>
            </a:extLst>
          </p:cNvPr>
          <p:cNvSpPr>
            <a:spLocks noGrp="1"/>
          </p:cNvSpPr>
          <p:nvPr>
            <p:ph type="body" sz="quarter" idx="82" hasCustomPrompt="1"/>
          </p:nvPr>
        </p:nvSpPr>
        <p:spPr>
          <a:xfrm>
            <a:off x="8686800" y="1143000"/>
            <a:ext cx="2340000" cy="434340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Job title</a:t>
            </a:r>
          </a:p>
          <a:p>
            <a:endParaRPr lang="en-GB"/>
          </a:p>
          <a:p>
            <a:r>
              <a:rPr lang="en-GB"/>
              <a:t>INSERT NAME HERE</a:t>
            </a:r>
          </a:p>
          <a:p>
            <a:pPr lvl="1"/>
            <a:r>
              <a:rPr lang="en-GB"/>
              <a:t>Job title</a:t>
            </a:r>
          </a:p>
          <a:p>
            <a:pPr lvl="1"/>
            <a:endParaRPr lang="en-GB"/>
          </a:p>
          <a:p>
            <a:r>
              <a:rPr lang="en-GB"/>
              <a:t>INSERT NAME HERE</a:t>
            </a:r>
          </a:p>
          <a:p>
            <a:pPr lvl="1"/>
            <a:r>
              <a:rPr lang="en-GB"/>
              <a:t>Job title</a:t>
            </a:r>
          </a:p>
          <a:p>
            <a:endParaRPr lang="en-GB"/>
          </a:p>
          <a:p>
            <a:r>
              <a:rPr lang="en-GB"/>
              <a:t>INSERT NAME HERE</a:t>
            </a:r>
          </a:p>
          <a:p>
            <a:pPr lvl="1"/>
            <a:r>
              <a:rPr lang="en-GB"/>
              <a:t>Job title</a:t>
            </a:r>
          </a:p>
          <a:p>
            <a:pPr lvl="1"/>
            <a:endParaRPr lang="en-GB"/>
          </a:p>
          <a:p>
            <a:r>
              <a:rPr lang="en-GB"/>
              <a:t>INSERT NAME HERE</a:t>
            </a:r>
          </a:p>
          <a:p>
            <a:pPr lvl="1"/>
            <a:r>
              <a:rPr lang="en-GB"/>
              <a:t>Job title</a:t>
            </a:r>
          </a:p>
          <a:p>
            <a:endParaRPr lang="en-GB"/>
          </a:p>
          <a:p>
            <a:r>
              <a:rPr lang="en-GB"/>
              <a:t>INSERT NAME HERE</a:t>
            </a:r>
          </a:p>
          <a:p>
            <a:pPr lvl="1"/>
            <a:r>
              <a:rPr lang="en-GB"/>
              <a:t>Job title</a:t>
            </a:r>
          </a:p>
        </p:txBody>
      </p:sp>
      <p:sp>
        <p:nvSpPr>
          <p:cNvPr id="55" name="Text Placeholder 17">
            <a:extLst>
              <a:ext uri="{FF2B5EF4-FFF2-40B4-BE49-F238E27FC236}">
                <a16:creationId xmlns:a16="http://schemas.microsoft.com/office/drawing/2014/main" id="{C4D8F1FD-06AE-2630-49AE-CCFE34695EF3}"/>
              </a:ext>
            </a:extLst>
          </p:cNvPr>
          <p:cNvSpPr>
            <a:spLocks noGrp="1"/>
          </p:cNvSpPr>
          <p:nvPr>
            <p:ph type="body" sz="quarter" idx="91" hasCustomPrompt="1"/>
          </p:nvPr>
        </p:nvSpPr>
        <p:spPr>
          <a:xfrm>
            <a:off x="4818888" y="1143000"/>
            <a:ext cx="2340000" cy="434340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a:t>INSERT NAME HERE</a:t>
            </a:r>
          </a:p>
          <a:p>
            <a:pPr lvl="1"/>
            <a:r>
              <a:rPr lang="en-GB"/>
              <a:t>Job title</a:t>
            </a:r>
          </a:p>
          <a:p>
            <a:endParaRPr lang="en-GB"/>
          </a:p>
          <a:p>
            <a:r>
              <a:rPr lang="en-GB"/>
              <a:t>INSERT NAME HERE</a:t>
            </a:r>
          </a:p>
          <a:p>
            <a:pPr lvl="1"/>
            <a:r>
              <a:rPr lang="en-GB"/>
              <a:t>Job title</a:t>
            </a:r>
          </a:p>
          <a:p>
            <a:pPr lvl="1"/>
            <a:endParaRPr lang="en-GB"/>
          </a:p>
          <a:p>
            <a:r>
              <a:rPr lang="en-GB"/>
              <a:t>INSERT NAME HERE</a:t>
            </a:r>
          </a:p>
          <a:p>
            <a:pPr lvl="1"/>
            <a:r>
              <a:rPr lang="en-GB"/>
              <a:t>Job title</a:t>
            </a:r>
          </a:p>
          <a:p>
            <a:endParaRPr lang="en-GB"/>
          </a:p>
          <a:p>
            <a:r>
              <a:rPr lang="en-GB"/>
              <a:t>INSERT NAME HERE</a:t>
            </a:r>
          </a:p>
          <a:p>
            <a:pPr lvl="1"/>
            <a:r>
              <a:rPr lang="en-GB"/>
              <a:t>Job title</a:t>
            </a:r>
          </a:p>
          <a:p>
            <a:pPr lvl="1"/>
            <a:endParaRPr lang="en-GB"/>
          </a:p>
          <a:p>
            <a:r>
              <a:rPr lang="en-GB"/>
              <a:t>INSERT NAME HERE</a:t>
            </a:r>
          </a:p>
          <a:p>
            <a:pPr lvl="1"/>
            <a:r>
              <a:rPr lang="en-GB"/>
              <a:t>Job title</a:t>
            </a:r>
          </a:p>
          <a:p>
            <a:endParaRPr lang="en-GB"/>
          </a:p>
          <a:p>
            <a:r>
              <a:rPr lang="en-GB"/>
              <a:t>INSERT NAME HERE</a:t>
            </a:r>
          </a:p>
          <a:p>
            <a:pPr lvl="1"/>
            <a:r>
              <a:rPr lang="en-GB"/>
              <a:t>Job title</a:t>
            </a:r>
          </a:p>
        </p:txBody>
      </p:sp>
      <p:sp>
        <p:nvSpPr>
          <p:cNvPr id="53" name="Vertical Text Placeholder 52">
            <a:extLst>
              <a:ext uri="{FF2B5EF4-FFF2-40B4-BE49-F238E27FC236}">
                <a16:creationId xmlns:a16="http://schemas.microsoft.com/office/drawing/2014/main" id="{45F4AC0B-F998-AA12-B043-C6A878C7039D}"/>
              </a:ext>
            </a:extLst>
          </p:cNvPr>
          <p:cNvSpPr>
            <a:spLocks noGrp="1"/>
          </p:cNvSpPr>
          <p:nvPr>
            <p:ph type="body" orient="vert" sz="quarter" idx="101" hasCustomPrompt="1"/>
          </p:nvPr>
        </p:nvSpPr>
        <p:spPr>
          <a:xfrm rot="10800000">
            <a:off x="457199" y="1143000"/>
            <a:ext cx="457200" cy="4343400"/>
          </a:xfrm>
        </p:spPr>
        <p:txBody>
          <a:bodyPr vert="eaVert" wrap="none"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54" name="Vertical Text Placeholder 52">
            <a:extLst>
              <a:ext uri="{FF2B5EF4-FFF2-40B4-BE49-F238E27FC236}">
                <a16:creationId xmlns:a16="http://schemas.microsoft.com/office/drawing/2014/main" id="{C39DCCB5-3446-407E-47C9-5E25EEE685E3}"/>
              </a:ext>
            </a:extLst>
          </p:cNvPr>
          <p:cNvSpPr>
            <a:spLocks noGrp="1"/>
          </p:cNvSpPr>
          <p:nvPr>
            <p:ph type="body" orient="vert" sz="quarter" idx="102" hasCustomPrompt="1"/>
          </p:nvPr>
        </p:nvSpPr>
        <p:spPr>
          <a:xfrm rot="10800000">
            <a:off x="4191000" y="1143000"/>
            <a:ext cx="457200" cy="4343400"/>
          </a:xfrm>
        </p:spPr>
        <p:txBody>
          <a:bodyPr vert="eaVert" wrap="none"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63" name="Vertical Text Placeholder 52">
            <a:extLst>
              <a:ext uri="{FF2B5EF4-FFF2-40B4-BE49-F238E27FC236}">
                <a16:creationId xmlns:a16="http://schemas.microsoft.com/office/drawing/2014/main" id="{81BB3936-7A52-31E5-55F9-7E93522A2DE9}"/>
              </a:ext>
            </a:extLst>
          </p:cNvPr>
          <p:cNvSpPr>
            <a:spLocks noGrp="1"/>
          </p:cNvSpPr>
          <p:nvPr>
            <p:ph type="body" orient="vert" sz="quarter" idx="103" hasCustomPrompt="1"/>
          </p:nvPr>
        </p:nvSpPr>
        <p:spPr>
          <a:xfrm rot="10800000">
            <a:off x="8077200" y="1143000"/>
            <a:ext cx="457200" cy="4343400"/>
          </a:xfrm>
        </p:spPr>
        <p:txBody>
          <a:bodyPr vert="eaVert" wrap="none"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pic>
        <p:nvPicPr>
          <p:cNvPr id="6" name="Graphic 5">
            <a:extLst>
              <a:ext uri="{FF2B5EF4-FFF2-40B4-BE49-F238E27FC236}">
                <a16:creationId xmlns:a16="http://schemas.microsoft.com/office/drawing/2014/main" id="{4468D074-FAC1-F01D-64D7-A735B4A71BB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17DA967D-0F5C-850F-BE93-9D4DA435B8B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8A4513E0-F07F-4003-D758-B71FD93063EA}"/>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9" name="Text Placeholder 13">
            <a:extLst>
              <a:ext uri="{FF2B5EF4-FFF2-40B4-BE49-F238E27FC236}">
                <a16:creationId xmlns:a16="http://schemas.microsoft.com/office/drawing/2014/main" id="{3003DA14-8505-7ED5-D12B-12411A4FAB08}"/>
              </a:ext>
            </a:extLst>
          </p:cNvPr>
          <p:cNvSpPr>
            <a:spLocks noGrp="1"/>
          </p:cNvSpPr>
          <p:nvPr>
            <p:ph type="body" sz="quarter" idx="104"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33323561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ull Image - White Log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F98F1AC-FFB9-D484-83B6-EC2C94E8D045}"/>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5"/>
          </a:solidFill>
        </p:spPr>
        <p:txBody>
          <a:bodyPr wrap="square" tIns="1097280" anchor="ctr" anchorCtr="0">
            <a:noAutofit/>
          </a:bodyPr>
          <a:lstStyle>
            <a:lvl1pPr marL="0" indent="0" algn="ctr">
              <a:buNone/>
              <a:defRPr b="1"/>
            </a:lvl1pPr>
          </a:lstStyle>
          <a:p>
            <a:r>
              <a:rPr lang="en-GB"/>
              <a:t>Click icon to insert picture.</a:t>
            </a:r>
          </a:p>
        </p:txBody>
      </p:sp>
      <p:sp>
        <p:nvSpPr>
          <p:cNvPr id="2" name="Text Placeholder 21">
            <a:extLst>
              <a:ext uri="{FF2B5EF4-FFF2-40B4-BE49-F238E27FC236}">
                <a16:creationId xmlns:a16="http://schemas.microsoft.com/office/drawing/2014/main" id="{B42B728A-C8A6-488D-78DE-24AAAF0A5979}"/>
              </a:ext>
            </a:extLst>
          </p:cNvPr>
          <p:cNvSpPr>
            <a:spLocks noGrp="1" noChangeAspect="1"/>
          </p:cNvSpPr>
          <p:nvPr>
            <p:ph type="body" sz="quarter" idx="21" hasCustomPrompt="1"/>
          </p:nvPr>
        </p:nvSpPr>
        <p:spPr>
          <a:xfrm>
            <a:off x="10745399" y="6279815"/>
            <a:ext cx="1114350" cy="292608"/>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
        <p:nvSpPr>
          <p:cNvPr id="5" name="TextBox 4">
            <a:extLst>
              <a:ext uri="{FF2B5EF4-FFF2-40B4-BE49-F238E27FC236}">
                <a16:creationId xmlns:a16="http://schemas.microsoft.com/office/drawing/2014/main" id="{41FE6E71-BA2F-566C-34CC-9AF17126F6E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7" name="Text Placeholder 13">
            <a:extLst>
              <a:ext uri="{FF2B5EF4-FFF2-40B4-BE49-F238E27FC236}">
                <a16:creationId xmlns:a16="http://schemas.microsoft.com/office/drawing/2014/main" id="{E6E7D991-B0C9-652D-7FDE-DE9B6BA3F649}"/>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8" name="Text Placeholder 13">
            <a:extLst>
              <a:ext uri="{FF2B5EF4-FFF2-40B4-BE49-F238E27FC236}">
                <a16:creationId xmlns:a16="http://schemas.microsoft.com/office/drawing/2014/main" id="{AB61694B-FEF5-090D-BA8E-0549D1E98168}"/>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15242758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ull Image - Red Log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F98F1AC-FFB9-D484-83B6-EC2C94E8D045}"/>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5"/>
          </a:solidFill>
        </p:spPr>
        <p:txBody>
          <a:bodyPr wrap="square" tIns="1097280" anchor="ctr" anchorCtr="0">
            <a:noAutofit/>
          </a:bodyPr>
          <a:lstStyle>
            <a:lvl1pPr marL="0" indent="0" algn="ctr">
              <a:buNone/>
              <a:defRPr b="1"/>
            </a:lvl1pPr>
          </a:lstStyle>
          <a:p>
            <a:r>
              <a:rPr lang="en-GB"/>
              <a:t>Click icon to insert picture.</a:t>
            </a:r>
          </a:p>
        </p:txBody>
      </p:sp>
      <p:sp>
        <p:nvSpPr>
          <p:cNvPr id="6" name="Text Placeholder 27">
            <a:extLst>
              <a:ext uri="{FF2B5EF4-FFF2-40B4-BE49-F238E27FC236}">
                <a16:creationId xmlns:a16="http://schemas.microsoft.com/office/drawing/2014/main" id="{DF6C6BB0-649D-156A-5835-B88818B332CB}"/>
              </a:ext>
            </a:extLst>
          </p:cNvPr>
          <p:cNvSpPr>
            <a:spLocks noGrp="1" noChangeAspect="1"/>
          </p:cNvSpPr>
          <p:nvPr>
            <p:ph type="body" sz="quarter" idx="20" hasCustomPrompt="1"/>
          </p:nvPr>
        </p:nvSpPr>
        <p:spPr>
          <a:xfrm>
            <a:off x="10745399" y="6275760"/>
            <a:ext cx="1115568" cy="300718"/>
          </a:xfr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
        <p:nvSpPr>
          <p:cNvPr id="10" name="TextBox 9">
            <a:extLst>
              <a:ext uri="{FF2B5EF4-FFF2-40B4-BE49-F238E27FC236}">
                <a16:creationId xmlns:a16="http://schemas.microsoft.com/office/drawing/2014/main" id="{0587A222-4331-BB6E-A32C-AD3AC98C3D2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11" name="Text Placeholder 13">
            <a:extLst>
              <a:ext uri="{FF2B5EF4-FFF2-40B4-BE49-F238E27FC236}">
                <a16:creationId xmlns:a16="http://schemas.microsoft.com/office/drawing/2014/main" id="{050FA19E-2B53-E1B0-0922-59230249807C}"/>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2" name="Text Placeholder 13">
            <a:extLst>
              <a:ext uri="{FF2B5EF4-FFF2-40B4-BE49-F238E27FC236}">
                <a16:creationId xmlns:a16="http://schemas.microsoft.com/office/drawing/2014/main" id="{30DE9310-7CA3-C196-B872-2C519C46D973}"/>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540095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ull Video - White Logo">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946C19A-E3E0-772F-D9C1-7B4F62446F89}"/>
              </a:ext>
            </a:extLst>
          </p:cNvPr>
          <p:cNvSpPr>
            <a:spLocks noGrp="1"/>
          </p:cNvSpPr>
          <p:nvPr>
            <p:ph type="media" sz="quarter" idx="19" hasCustomPrompt="1"/>
          </p:nvPr>
        </p:nvSpPr>
        <p:spPr>
          <a:xfrm>
            <a:off x="0" y="0"/>
            <a:ext cx="12192000" cy="6858000"/>
          </a:xfrm>
          <a:solidFill>
            <a:schemeClr val="accent5"/>
          </a:solidFill>
        </p:spPr>
        <p:txBody>
          <a:bodyPr tIns="1097280" anchor="ctr" anchorCtr="0"/>
          <a:lstStyle>
            <a:lvl1pPr marL="0" indent="0" algn="ctr">
              <a:buFontTx/>
              <a:buNone/>
              <a:defRPr b="1"/>
            </a:lvl1pPr>
          </a:lstStyle>
          <a:p>
            <a:pPr marL="0" marR="0" lvl="0" indent="0" algn="ctr" defTabSz="914400" rtl="0" eaLnBrk="1" fontAlgn="auto" latinLnBrk="0" hangingPunct="1">
              <a:lnSpc>
                <a:spcPct val="95000"/>
              </a:lnSpc>
              <a:spcBef>
                <a:spcPts val="1200"/>
              </a:spcBef>
              <a:spcAft>
                <a:spcPts val="0"/>
              </a:spcAft>
              <a:buClr>
                <a:schemeClr val="accent1"/>
              </a:buClr>
              <a:buSzTx/>
              <a:buFontTx/>
              <a:buNone/>
              <a:tabLst/>
              <a:defRPr/>
            </a:pPr>
            <a:r>
              <a:rPr lang="en-GB"/>
              <a:t>Click icon to insert video.</a:t>
            </a:r>
          </a:p>
        </p:txBody>
      </p:sp>
      <p:sp>
        <p:nvSpPr>
          <p:cNvPr id="13" name="Text Placeholder 21">
            <a:extLst>
              <a:ext uri="{FF2B5EF4-FFF2-40B4-BE49-F238E27FC236}">
                <a16:creationId xmlns:a16="http://schemas.microsoft.com/office/drawing/2014/main" id="{FE8D3443-0210-19F0-F129-EF90FD2F3F05}"/>
              </a:ext>
            </a:extLst>
          </p:cNvPr>
          <p:cNvSpPr>
            <a:spLocks noGrp="1" noChangeAspect="1"/>
          </p:cNvSpPr>
          <p:nvPr>
            <p:ph type="body" sz="quarter" idx="21" hasCustomPrompt="1"/>
          </p:nvPr>
        </p:nvSpPr>
        <p:spPr>
          <a:xfrm>
            <a:off x="10745399" y="6279815"/>
            <a:ext cx="1114350" cy="292608"/>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
        <p:nvSpPr>
          <p:cNvPr id="3" name="TextBox 2">
            <a:extLst>
              <a:ext uri="{FF2B5EF4-FFF2-40B4-BE49-F238E27FC236}">
                <a16:creationId xmlns:a16="http://schemas.microsoft.com/office/drawing/2014/main" id="{C3744FBC-3E77-73CC-8F20-13234073054D}"/>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4" name="Text Placeholder 13">
            <a:extLst>
              <a:ext uri="{FF2B5EF4-FFF2-40B4-BE49-F238E27FC236}">
                <a16:creationId xmlns:a16="http://schemas.microsoft.com/office/drawing/2014/main" id="{FC39CD9D-CEE9-F1A9-FCBF-25869C0773FB}"/>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5" name="Text Placeholder 13">
            <a:extLst>
              <a:ext uri="{FF2B5EF4-FFF2-40B4-BE49-F238E27FC236}">
                <a16:creationId xmlns:a16="http://schemas.microsoft.com/office/drawing/2014/main" id="{37DE6DA3-8EC2-720F-07AA-697EC94E9358}"/>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602055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ull Video - Red Logo">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946C19A-E3E0-772F-D9C1-7B4F62446F89}"/>
              </a:ext>
            </a:extLst>
          </p:cNvPr>
          <p:cNvSpPr>
            <a:spLocks noGrp="1"/>
          </p:cNvSpPr>
          <p:nvPr>
            <p:ph type="media" sz="quarter" idx="19" hasCustomPrompt="1"/>
          </p:nvPr>
        </p:nvSpPr>
        <p:spPr>
          <a:xfrm>
            <a:off x="0" y="0"/>
            <a:ext cx="12192000" cy="6858000"/>
          </a:xfrm>
          <a:solidFill>
            <a:schemeClr val="accent5"/>
          </a:solidFill>
        </p:spPr>
        <p:txBody>
          <a:bodyPr tIns="1097280" anchor="ctr" anchorCtr="0"/>
          <a:lstStyle>
            <a:lvl1pPr marL="0" indent="0" algn="ctr">
              <a:buFontTx/>
              <a:buNone/>
              <a:defRPr b="1"/>
            </a:lvl1pPr>
          </a:lstStyle>
          <a:p>
            <a:pPr marL="0" marR="0" lvl="0" indent="0" algn="ctr" defTabSz="914400" rtl="0" eaLnBrk="1" fontAlgn="auto" latinLnBrk="0" hangingPunct="1">
              <a:lnSpc>
                <a:spcPct val="95000"/>
              </a:lnSpc>
              <a:spcBef>
                <a:spcPts val="1200"/>
              </a:spcBef>
              <a:spcAft>
                <a:spcPts val="0"/>
              </a:spcAft>
              <a:buClr>
                <a:schemeClr val="accent1"/>
              </a:buClr>
              <a:buSzTx/>
              <a:buFontTx/>
              <a:buNone/>
              <a:tabLst/>
              <a:defRPr/>
            </a:pPr>
            <a:r>
              <a:rPr lang="en-GB"/>
              <a:t>Click icon to insert video.</a:t>
            </a:r>
          </a:p>
        </p:txBody>
      </p:sp>
      <p:sp>
        <p:nvSpPr>
          <p:cNvPr id="5" name="Text Placeholder 27">
            <a:extLst>
              <a:ext uri="{FF2B5EF4-FFF2-40B4-BE49-F238E27FC236}">
                <a16:creationId xmlns:a16="http://schemas.microsoft.com/office/drawing/2014/main" id="{9A595D3A-6183-0942-9771-0494ED2C72CC}"/>
              </a:ext>
            </a:extLst>
          </p:cNvPr>
          <p:cNvSpPr>
            <a:spLocks noGrp="1" noChangeAspect="1"/>
          </p:cNvSpPr>
          <p:nvPr>
            <p:ph type="body" sz="quarter" idx="20" hasCustomPrompt="1"/>
          </p:nvPr>
        </p:nvSpPr>
        <p:spPr>
          <a:xfrm>
            <a:off x="10745399" y="6275760"/>
            <a:ext cx="1115568" cy="300718"/>
          </a:xfr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 </a:t>
            </a:r>
          </a:p>
        </p:txBody>
      </p:sp>
      <p:sp>
        <p:nvSpPr>
          <p:cNvPr id="2" name="TextBox 1">
            <a:extLst>
              <a:ext uri="{FF2B5EF4-FFF2-40B4-BE49-F238E27FC236}">
                <a16:creationId xmlns:a16="http://schemas.microsoft.com/office/drawing/2014/main" id="{2C8840E2-9222-4F29-8A0D-C8BD03C1961A}"/>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6" name="Text Placeholder 13">
            <a:extLst>
              <a:ext uri="{FF2B5EF4-FFF2-40B4-BE49-F238E27FC236}">
                <a16:creationId xmlns:a16="http://schemas.microsoft.com/office/drawing/2014/main" id="{28334EA8-466C-5C95-48D8-91289AA40A51}"/>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8" name="Text Placeholder 13">
            <a:extLst>
              <a:ext uri="{FF2B5EF4-FFF2-40B4-BE49-F238E27FC236}">
                <a16:creationId xmlns:a16="http://schemas.microsoft.com/office/drawing/2014/main" id="{ECD8D5F4-4B6F-D4D8-661E-2327A52CD1A8}"/>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487810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Title with Image">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772C53F0-83E3-0A16-52F7-E093E1DF9FAA}"/>
              </a:ext>
            </a:extLst>
          </p:cNvPr>
          <p:cNvSpPr>
            <a:spLocks noGrp="1"/>
          </p:cNvSpPr>
          <p:nvPr>
            <p:ph type="pic" sz="quarter" idx="17" hasCustomPrompt="1"/>
          </p:nvPr>
        </p:nvSpPr>
        <p:spPr>
          <a:xfrm>
            <a:off x="0" y="0"/>
            <a:ext cx="12192000" cy="5410200"/>
          </a:xfrm>
          <a:solidFill>
            <a:schemeClr val="accent5"/>
          </a:solidFill>
        </p:spPr>
        <p:txBody>
          <a:bodyPr tIns="137160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a:t>CLICK TO EDIT MASTER TITLE STYLE</a:t>
            </a:r>
          </a:p>
        </p:txBody>
      </p:sp>
      <p:pic>
        <p:nvPicPr>
          <p:cNvPr id="3" name="Graphic 2">
            <a:extLst>
              <a:ext uri="{FF2B5EF4-FFF2-40B4-BE49-F238E27FC236}">
                <a16:creationId xmlns:a16="http://schemas.microsoft.com/office/drawing/2014/main" id="{F7A4D72A-7356-9332-65FA-E27F60D87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4" name="Text Placeholder 13">
            <a:extLst>
              <a:ext uri="{FF2B5EF4-FFF2-40B4-BE49-F238E27FC236}">
                <a16:creationId xmlns:a16="http://schemas.microsoft.com/office/drawing/2014/main" id="{BC1C6EA9-AC0A-70B4-4258-83146740DA86}"/>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2" name="Text Placeholder 13">
            <a:extLst>
              <a:ext uri="{FF2B5EF4-FFF2-40B4-BE49-F238E27FC236}">
                <a16:creationId xmlns:a16="http://schemas.microsoft.com/office/drawing/2014/main" id="{55A3F8AD-C0B3-DF0C-09B0-7B56A45C375A}"/>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3" name="Date Placeholder 3">
            <a:extLst>
              <a:ext uri="{FF2B5EF4-FFF2-40B4-BE49-F238E27FC236}">
                <a16:creationId xmlns:a16="http://schemas.microsoft.com/office/drawing/2014/main" id="{F5735F89-79EA-4E72-EE37-5EB13692EABD}"/>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4/21/25</a:t>
            </a:fld>
            <a:endParaRPr lang="en-US"/>
          </a:p>
        </p:txBody>
      </p:sp>
      <p:sp>
        <p:nvSpPr>
          <p:cNvPr id="14" name="TextBox 13">
            <a:extLst>
              <a:ext uri="{FF2B5EF4-FFF2-40B4-BE49-F238E27FC236}">
                <a16:creationId xmlns:a16="http://schemas.microsoft.com/office/drawing/2014/main" id="{3875B2B5-A02E-B2DE-7F36-ABF009E9A4C8}"/>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2085881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3" orient="horz" pos="2137">
          <p15:clr>
            <a:srgbClr val="FBAE40"/>
          </p15:clr>
        </p15:guide>
        <p15:guide id="4"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ank You - Im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2398931-BA5F-6E40-345F-06CF23CF4129}"/>
              </a:ext>
            </a:extLst>
          </p:cNvPr>
          <p:cNvSpPr>
            <a:spLocks noGrp="1"/>
          </p:cNvSpPr>
          <p:nvPr>
            <p:ph type="pic" sz="quarter" idx="18" hasCustomPrompt="1"/>
          </p:nvPr>
        </p:nvSpPr>
        <p:spPr>
          <a:xfrm>
            <a:off x="0" y="0"/>
            <a:ext cx="5942012" cy="6858000"/>
          </a:xfrm>
          <a:solidFill>
            <a:schemeClr val="accent5"/>
          </a:solidFill>
        </p:spPr>
        <p:txBody>
          <a:bodyPr tIns="109728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6437101" y="2204970"/>
            <a:ext cx="5257799" cy="1008000"/>
          </a:xfrm>
        </p:spPr>
        <p:txBody>
          <a:bodyPr anchor="ctr"/>
          <a:lstStyle>
            <a:lvl1pPr algn="l">
              <a:defRPr sz="6000">
                <a:solidFill>
                  <a:schemeClr val="accent1"/>
                </a:solidFill>
              </a:defRPr>
            </a:lvl1pPr>
          </a:lstStyle>
          <a:p>
            <a:r>
              <a:rPr lang="en-GB"/>
              <a:t>THANK YOU</a:t>
            </a:r>
          </a:p>
        </p:txBody>
      </p:sp>
      <p:sp>
        <p:nvSpPr>
          <p:cNvPr id="6" name="Picture Placeholder 7">
            <a:extLst>
              <a:ext uri="{FF2B5EF4-FFF2-40B4-BE49-F238E27FC236}">
                <a16:creationId xmlns:a16="http://schemas.microsoft.com/office/drawing/2014/main" id="{98C47640-2A15-1603-86A6-04FB65DEAE9D}"/>
              </a:ext>
            </a:extLst>
          </p:cNvPr>
          <p:cNvSpPr>
            <a:spLocks noGrp="1"/>
          </p:cNvSpPr>
          <p:nvPr>
            <p:ph type="pic" sz="quarter" idx="14"/>
          </p:nvPr>
        </p:nvSpPr>
        <p:spPr>
          <a:xfrm>
            <a:off x="6549310" y="4495800"/>
            <a:ext cx="1527890" cy="1529112"/>
          </a:xfrm>
          <a:solidFill>
            <a:schemeClr val="accent5"/>
          </a:solidFill>
        </p:spPr>
        <p:txBody>
          <a:bodyPr vert="horz" wrap="square" lIns="91440" tIns="1080000" rIns="91440" bIns="0" rtlCol="0" anchor="ctr">
            <a:noAutofit/>
          </a:bodyPr>
          <a:lstStyle>
            <a:lvl1pPr marL="0" indent="0" algn="ctr">
              <a:buNone/>
              <a:defRPr lang="en-GB" sz="1400" b="1">
                <a:solidFill>
                  <a:schemeClr val="tx2"/>
                </a:solidFill>
              </a:defRPr>
            </a:lvl1pPr>
          </a:lstStyle>
          <a:p>
            <a:pPr marL="228600" lvl="0" indent="-228600" algn="ctr"/>
            <a:r>
              <a:rPr lang="en-US"/>
              <a:t>Click icon to add picture</a:t>
            </a:r>
            <a:endParaRPr lang="en-GB"/>
          </a:p>
        </p:txBody>
      </p:sp>
      <p:pic>
        <p:nvPicPr>
          <p:cNvPr id="19" name="Graphic 18">
            <a:extLst>
              <a:ext uri="{FF2B5EF4-FFF2-40B4-BE49-F238E27FC236}">
                <a16:creationId xmlns:a16="http://schemas.microsoft.com/office/drawing/2014/main" id="{3B1CB2BC-13C6-166E-EEB0-23E7233CBAC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 Placeholder 4">
            <a:extLst>
              <a:ext uri="{FF2B5EF4-FFF2-40B4-BE49-F238E27FC236}">
                <a16:creationId xmlns:a16="http://schemas.microsoft.com/office/drawing/2014/main" id="{0E0424C1-4308-D7B4-6CDA-2E15D77E6410}"/>
              </a:ext>
            </a:extLst>
          </p:cNvPr>
          <p:cNvSpPr>
            <a:spLocks noGrp="1"/>
          </p:cNvSpPr>
          <p:nvPr>
            <p:ph type="body" sz="quarter" idx="20" hasCustomPrompt="1"/>
          </p:nvPr>
        </p:nvSpPr>
        <p:spPr>
          <a:xfrm>
            <a:off x="6437313" y="3774110"/>
            <a:ext cx="5257585" cy="381000"/>
          </a:xfrm>
        </p:spPr>
        <p:txBody>
          <a:bodyPr/>
          <a:lstStyle>
            <a:lvl1pPr marL="0" indent="0">
              <a:buFontTx/>
              <a:buNone/>
              <a:defRPr sz="1400"/>
            </a:lvl1pPr>
          </a:lstStyle>
          <a:p>
            <a:pPr lvl="0"/>
            <a:r>
              <a:rPr lang="en-US"/>
              <a:t>@Handle	#Hashtag</a:t>
            </a:r>
          </a:p>
        </p:txBody>
      </p:sp>
      <p:sp>
        <p:nvSpPr>
          <p:cNvPr id="8" name="Text Placeholder 7">
            <a:extLst>
              <a:ext uri="{FF2B5EF4-FFF2-40B4-BE49-F238E27FC236}">
                <a16:creationId xmlns:a16="http://schemas.microsoft.com/office/drawing/2014/main" id="{094425D2-1B07-0149-332D-41DC1E0E3520}"/>
              </a:ext>
            </a:extLst>
          </p:cNvPr>
          <p:cNvSpPr>
            <a:spLocks noGrp="1"/>
          </p:cNvSpPr>
          <p:nvPr>
            <p:ph type="body" sz="quarter" idx="21" hasCustomPrompt="1"/>
          </p:nvPr>
        </p:nvSpPr>
        <p:spPr>
          <a:xfrm>
            <a:off x="6437313" y="3379035"/>
            <a:ext cx="5257800" cy="381000"/>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err="1"/>
              <a:t>First.Last@email.edu</a:t>
            </a:r>
            <a:endParaRPr lang="en-US"/>
          </a:p>
        </p:txBody>
      </p:sp>
      <p:sp>
        <p:nvSpPr>
          <p:cNvPr id="4" name="TextBox 3">
            <a:extLst>
              <a:ext uri="{FF2B5EF4-FFF2-40B4-BE49-F238E27FC236}">
                <a16:creationId xmlns:a16="http://schemas.microsoft.com/office/drawing/2014/main" id="{C99BC4B4-9316-DF51-93C1-B4FE9308DB5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7" name="Text Placeholder 13">
            <a:extLst>
              <a:ext uri="{FF2B5EF4-FFF2-40B4-BE49-F238E27FC236}">
                <a16:creationId xmlns:a16="http://schemas.microsoft.com/office/drawing/2014/main" id="{928B81E5-C040-BC85-27BA-6CD41E2C280A}"/>
              </a:ext>
            </a:extLst>
          </p:cNvPr>
          <p:cNvSpPr>
            <a:spLocks noGrp="1"/>
          </p:cNvSpPr>
          <p:nvPr>
            <p:ph type="body" sz="quarter" idx="22"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9" name="Text Placeholder 13">
            <a:extLst>
              <a:ext uri="{FF2B5EF4-FFF2-40B4-BE49-F238E27FC236}">
                <a16:creationId xmlns:a16="http://schemas.microsoft.com/office/drawing/2014/main" id="{8C45688B-5B9F-8AEA-16CE-AFB65DEA860B}"/>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Tree>
    <p:extLst>
      <p:ext uri="{BB962C8B-B14F-4D97-AF65-F5344CB8AC3E}">
        <p14:creationId xmlns:p14="http://schemas.microsoft.com/office/powerpoint/2010/main" val="23367159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C088-24AD-7C0C-65C0-26793EBA6C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E9AEA3-316C-8D66-991E-38EFAA240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C85242-7650-406E-6F68-F595F005E95D}"/>
              </a:ext>
            </a:extLst>
          </p:cNvPr>
          <p:cNvSpPr>
            <a:spLocks noGrp="1"/>
          </p:cNvSpPr>
          <p:nvPr>
            <p:ph type="dt" sz="half" idx="10"/>
          </p:nvPr>
        </p:nvSpPr>
        <p:spPr/>
        <p:txBody>
          <a:bodyPr/>
          <a:lstStyle/>
          <a:p>
            <a:fld id="{7E8B2309-E856-6B4F-9BF8-83211EEE1515}" type="datetimeFigureOut">
              <a:rPr lang="en-US" smtClean="0"/>
              <a:t>4/21/25</a:t>
            </a:fld>
            <a:endParaRPr lang="en-US"/>
          </a:p>
        </p:txBody>
      </p:sp>
      <p:sp>
        <p:nvSpPr>
          <p:cNvPr id="5" name="Footer Placeholder 4">
            <a:extLst>
              <a:ext uri="{FF2B5EF4-FFF2-40B4-BE49-F238E27FC236}">
                <a16:creationId xmlns:a16="http://schemas.microsoft.com/office/drawing/2014/main" id="{02DB86B8-2C28-5631-C009-61FDF24D0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6E1CD-3B7C-041D-5657-C74C9E23ABE9}"/>
              </a:ext>
            </a:extLst>
          </p:cNvPr>
          <p:cNvSpPr>
            <a:spLocks noGrp="1"/>
          </p:cNvSpPr>
          <p:nvPr>
            <p:ph type="sldNum" sz="quarter" idx="12"/>
          </p:nvPr>
        </p:nvSpPr>
        <p:spPr/>
        <p:txBody>
          <a:bodyPr/>
          <a:lstStyle/>
          <a:p>
            <a:fld id="{D689FDF9-CAB8-B84F-873C-F0BBC22EFDED}" type="slidenum">
              <a:rPr lang="en-US" smtClean="0"/>
              <a:t>‹#›</a:t>
            </a:fld>
            <a:endParaRPr lang="en-US"/>
          </a:p>
        </p:txBody>
      </p:sp>
    </p:spTree>
    <p:extLst>
      <p:ext uri="{BB962C8B-B14F-4D97-AF65-F5344CB8AC3E}">
        <p14:creationId xmlns:p14="http://schemas.microsoft.com/office/powerpoint/2010/main" val="310127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Title with Image Full Screen">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D717B4C1-0823-A6DE-219F-1A0ABD9188C4}"/>
              </a:ext>
            </a:extLst>
          </p:cNvPr>
          <p:cNvSpPr>
            <a:spLocks noGrp="1"/>
          </p:cNvSpPr>
          <p:nvPr>
            <p:ph type="pic" sz="quarter" idx="18" hasCustomPrompt="1"/>
          </p:nvPr>
        </p:nvSpPr>
        <p:spPr>
          <a:xfrm>
            <a:off x="0" y="2"/>
            <a:ext cx="12192000" cy="6857998"/>
          </a:xfrm>
          <a:solidFill>
            <a:schemeClr val="accent5"/>
          </a:solidFill>
        </p:spPr>
        <p:txBody>
          <a:bodyPr tIns="109728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a:t>CLICK TO EDIT MASTER TITLE STYLE</a:t>
            </a:r>
          </a:p>
        </p:txBody>
      </p:sp>
      <p:pic>
        <p:nvPicPr>
          <p:cNvPr id="8" name="Graphic 7">
            <a:extLst>
              <a:ext uri="{FF2B5EF4-FFF2-40B4-BE49-F238E27FC236}">
                <a16:creationId xmlns:a16="http://schemas.microsoft.com/office/drawing/2014/main" id="{9E4CC3FD-7121-E57C-D1ED-06F16FA74F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9" name="Text Placeholder 13">
            <a:extLst>
              <a:ext uri="{FF2B5EF4-FFF2-40B4-BE49-F238E27FC236}">
                <a16:creationId xmlns:a16="http://schemas.microsoft.com/office/drawing/2014/main" id="{63A254C9-C80D-E9C1-BC50-2561391ACEDC}"/>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1" name="Text Placeholder 13">
            <a:extLst>
              <a:ext uri="{FF2B5EF4-FFF2-40B4-BE49-F238E27FC236}">
                <a16:creationId xmlns:a16="http://schemas.microsoft.com/office/drawing/2014/main" id="{EF2A97A8-CB4E-02E3-55C9-8D684BDA1ED4}"/>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2" name="Date Placeholder 3">
            <a:extLst>
              <a:ext uri="{FF2B5EF4-FFF2-40B4-BE49-F238E27FC236}">
                <a16:creationId xmlns:a16="http://schemas.microsoft.com/office/drawing/2014/main" id="{BBB85A27-4E5B-AE2B-C895-1888AF63E871}"/>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4/21/25</a:t>
            </a:fld>
            <a:endParaRPr lang="en-US"/>
          </a:p>
        </p:txBody>
      </p:sp>
      <p:sp>
        <p:nvSpPr>
          <p:cNvPr id="13" name="TextBox 12">
            <a:extLst>
              <a:ext uri="{FF2B5EF4-FFF2-40B4-BE49-F238E27FC236}">
                <a16:creationId xmlns:a16="http://schemas.microsoft.com/office/drawing/2014/main" id="{65708104-9C19-0A67-3B84-89AEA23E58A1}"/>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9461496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3" orient="horz" pos="2137">
          <p15:clr>
            <a:srgbClr val="FBAE40"/>
          </p15:clr>
        </p15:guide>
        <p15:guide id="4"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Title with Video">
    <p:spTree>
      <p:nvGrpSpPr>
        <p:cNvPr id="1" name=""/>
        <p:cNvGrpSpPr/>
        <p:nvPr/>
      </p:nvGrpSpPr>
      <p:grpSpPr>
        <a:xfrm>
          <a:off x="0" y="0"/>
          <a:ext cx="0" cy="0"/>
          <a:chOff x="0" y="0"/>
          <a:chExt cx="0" cy="0"/>
        </a:xfrm>
      </p:grpSpPr>
      <p:sp>
        <p:nvSpPr>
          <p:cNvPr id="55" name="Media Placeholder 54">
            <a:extLst>
              <a:ext uri="{FF2B5EF4-FFF2-40B4-BE49-F238E27FC236}">
                <a16:creationId xmlns:a16="http://schemas.microsoft.com/office/drawing/2014/main" id="{DECBE143-3B88-6F7A-681B-EAE3300DCCEE}"/>
              </a:ext>
            </a:extLst>
          </p:cNvPr>
          <p:cNvSpPr>
            <a:spLocks noGrp="1"/>
          </p:cNvSpPr>
          <p:nvPr>
            <p:ph type="media" sz="quarter" idx="17" hasCustomPrompt="1"/>
          </p:nvPr>
        </p:nvSpPr>
        <p:spPr>
          <a:xfrm>
            <a:off x="0" y="-1726"/>
            <a:ext cx="12192000" cy="5335726"/>
          </a:xfrm>
          <a:solidFill>
            <a:schemeClr val="accent5"/>
          </a:solidFill>
        </p:spPr>
        <p:txBody>
          <a:bodyPr tIns="292608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a:t>CLICK TO EDIT MASTER TITLE STYLE</a:t>
            </a:r>
          </a:p>
        </p:txBody>
      </p:sp>
      <p:pic>
        <p:nvPicPr>
          <p:cNvPr id="3" name="Graphic 2">
            <a:extLst>
              <a:ext uri="{FF2B5EF4-FFF2-40B4-BE49-F238E27FC236}">
                <a16:creationId xmlns:a16="http://schemas.microsoft.com/office/drawing/2014/main" id="{2D05BC2B-071E-0A68-1141-0E2AC598D7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0" name="Text Placeholder 13">
            <a:extLst>
              <a:ext uri="{FF2B5EF4-FFF2-40B4-BE49-F238E27FC236}">
                <a16:creationId xmlns:a16="http://schemas.microsoft.com/office/drawing/2014/main" id="{D89D7021-18F6-87A0-9296-8CEC330FB6AE}"/>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1" name="Text Placeholder 13">
            <a:extLst>
              <a:ext uri="{FF2B5EF4-FFF2-40B4-BE49-F238E27FC236}">
                <a16:creationId xmlns:a16="http://schemas.microsoft.com/office/drawing/2014/main" id="{02A92F9C-F133-9465-16FA-1B38CBEBF19E}"/>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2" name="Date Placeholder 3">
            <a:extLst>
              <a:ext uri="{FF2B5EF4-FFF2-40B4-BE49-F238E27FC236}">
                <a16:creationId xmlns:a16="http://schemas.microsoft.com/office/drawing/2014/main" id="{02BE88C8-A245-8FEF-0B4B-91C88DE07CC4}"/>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4/21/25</a:t>
            </a:fld>
            <a:endParaRPr lang="en-US"/>
          </a:p>
        </p:txBody>
      </p:sp>
      <p:sp>
        <p:nvSpPr>
          <p:cNvPr id="13" name="TextBox 12">
            <a:extLst>
              <a:ext uri="{FF2B5EF4-FFF2-40B4-BE49-F238E27FC236}">
                <a16:creationId xmlns:a16="http://schemas.microsoft.com/office/drawing/2014/main" id="{D8FE6913-0EA0-D400-72C8-BF398E6D9454}"/>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7704781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hite Title with Video Full Screen">
    <p:spTree>
      <p:nvGrpSpPr>
        <p:cNvPr id="1" name=""/>
        <p:cNvGrpSpPr/>
        <p:nvPr/>
      </p:nvGrpSpPr>
      <p:grpSpPr>
        <a:xfrm>
          <a:off x="0" y="0"/>
          <a:ext cx="0" cy="0"/>
          <a:chOff x="0" y="0"/>
          <a:chExt cx="0" cy="0"/>
        </a:xfrm>
      </p:grpSpPr>
      <p:sp>
        <p:nvSpPr>
          <p:cNvPr id="55" name="Media Placeholder 54">
            <a:extLst>
              <a:ext uri="{FF2B5EF4-FFF2-40B4-BE49-F238E27FC236}">
                <a16:creationId xmlns:a16="http://schemas.microsoft.com/office/drawing/2014/main" id="{DECBE143-3B88-6F7A-681B-EAE3300DCCEE}"/>
              </a:ext>
            </a:extLst>
          </p:cNvPr>
          <p:cNvSpPr>
            <a:spLocks noGrp="1"/>
          </p:cNvSpPr>
          <p:nvPr>
            <p:ph type="media" sz="quarter" idx="17" hasCustomPrompt="1"/>
          </p:nvPr>
        </p:nvSpPr>
        <p:spPr>
          <a:xfrm>
            <a:off x="0" y="6910"/>
            <a:ext cx="12192000" cy="6857999"/>
          </a:xfrm>
          <a:solidFill>
            <a:schemeClr val="accent5"/>
          </a:solidFill>
        </p:spPr>
        <p:txBody>
          <a:bodyPr tIns="365760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a:t>CLICK TO EDIT MASTER TITLE STYLE</a:t>
            </a:r>
          </a:p>
        </p:txBody>
      </p:sp>
      <p:pic>
        <p:nvPicPr>
          <p:cNvPr id="5" name="Graphic 4">
            <a:extLst>
              <a:ext uri="{FF2B5EF4-FFF2-40B4-BE49-F238E27FC236}">
                <a16:creationId xmlns:a16="http://schemas.microsoft.com/office/drawing/2014/main" id="{66B12E38-79AA-3109-486D-B0DD541366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0" name="Text Placeholder 13">
            <a:extLst>
              <a:ext uri="{FF2B5EF4-FFF2-40B4-BE49-F238E27FC236}">
                <a16:creationId xmlns:a16="http://schemas.microsoft.com/office/drawing/2014/main" id="{6BD35511-B135-C234-765F-86E20EA7CA53}"/>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1" name="Text Placeholder 13">
            <a:extLst>
              <a:ext uri="{FF2B5EF4-FFF2-40B4-BE49-F238E27FC236}">
                <a16:creationId xmlns:a16="http://schemas.microsoft.com/office/drawing/2014/main" id="{D700DE45-2FDE-2CC6-8283-08B9D12E9632}"/>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2" name="Date Placeholder 3">
            <a:extLst>
              <a:ext uri="{FF2B5EF4-FFF2-40B4-BE49-F238E27FC236}">
                <a16:creationId xmlns:a16="http://schemas.microsoft.com/office/drawing/2014/main" id="{A0C074A3-9522-0BD8-430A-6E6555DE3F89}"/>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4/21/25</a:t>
            </a:fld>
            <a:endParaRPr lang="en-US"/>
          </a:p>
        </p:txBody>
      </p:sp>
      <p:sp>
        <p:nvSpPr>
          <p:cNvPr id="13" name="TextBox 12">
            <a:extLst>
              <a:ext uri="{FF2B5EF4-FFF2-40B4-BE49-F238E27FC236}">
                <a16:creationId xmlns:a16="http://schemas.microsoft.com/office/drawing/2014/main" id="{DA0E64F2-A15F-7D6B-B813-2BF4C3266F9F}"/>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36493828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d Title with Video">
    <p:spTree>
      <p:nvGrpSpPr>
        <p:cNvPr id="1" name=""/>
        <p:cNvGrpSpPr/>
        <p:nvPr/>
      </p:nvGrpSpPr>
      <p:grpSpPr>
        <a:xfrm>
          <a:off x="0" y="0"/>
          <a:ext cx="0" cy="0"/>
          <a:chOff x="0" y="0"/>
          <a:chExt cx="0" cy="0"/>
        </a:xfrm>
      </p:grpSpPr>
      <p:sp>
        <p:nvSpPr>
          <p:cNvPr id="55" name="Media Placeholder 54">
            <a:extLst>
              <a:ext uri="{FF2B5EF4-FFF2-40B4-BE49-F238E27FC236}">
                <a16:creationId xmlns:a16="http://schemas.microsoft.com/office/drawing/2014/main" id="{DECBE143-3B88-6F7A-681B-EAE3300DCCEE}"/>
              </a:ext>
            </a:extLst>
          </p:cNvPr>
          <p:cNvSpPr>
            <a:spLocks noGrp="1"/>
          </p:cNvSpPr>
          <p:nvPr>
            <p:ph type="media" sz="quarter" idx="17" hasCustomPrompt="1"/>
          </p:nvPr>
        </p:nvSpPr>
        <p:spPr>
          <a:xfrm>
            <a:off x="0" y="-1727"/>
            <a:ext cx="12192000" cy="5440471"/>
          </a:xfrm>
          <a:solidFill>
            <a:schemeClr val="accent5"/>
          </a:solidFill>
        </p:spPr>
        <p:txBody>
          <a:bodyPr tIns="292608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a:t>CLICK TO EDIT MASTER TITLE STYLE</a:t>
            </a:r>
          </a:p>
        </p:txBody>
      </p:sp>
      <p:pic>
        <p:nvPicPr>
          <p:cNvPr id="3" name="Graphic 2">
            <a:extLst>
              <a:ext uri="{FF2B5EF4-FFF2-40B4-BE49-F238E27FC236}">
                <a16:creationId xmlns:a16="http://schemas.microsoft.com/office/drawing/2014/main" id="{A3218DF3-7496-1632-FA19-12D3BCFB9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0" name="Text Placeholder 13">
            <a:extLst>
              <a:ext uri="{FF2B5EF4-FFF2-40B4-BE49-F238E27FC236}">
                <a16:creationId xmlns:a16="http://schemas.microsoft.com/office/drawing/2014/main" id="{1FA10B48-71BC-3A67-F055-E527CD6AFD57}"/>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1" name="Text Placeholder 13">
            <a:extLst>
              <a:ext uri="{FF2B5EF4-FFF2-40B4-BE49-F238E27FC236}">
                <a16:creationId xmlns:a16="http://schemas.microsoft.com/office/drawing/2014/main" id="{2AA1DB12-6609-9D1A-8627-57A8D9118FDB}"/>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2" name="Date Placeholder 3">
            <a:extLst>
              <a:ext uri="{FF2B5EF4-FFF2-40B4-BE49-F238E27FC236}">
                <a16:creationId xmlns:a16="http://schemas.microsoft.com/office/drawing/2014/main" id="{93D0AED8-ECD6-B7D5-0B7B-1123CFAC4DF1}"/>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4/21/25</a:t>
            </a:fld>
            <a:endParaRPr lang="en-US"/>
          </a:p>
        </p:txBody>
      </p:sp>
      <p:sp>
        <p:nvSpPr>
          <p:cNvPr id="13" name="TextBox 12">
            <a:extLst>
              <a:ext uri="{FF2B5EF4-FFF2-40B4-BE49-F238E27FC236}">
                <a16:creationId xmlns:a16="http://schemas.microsoft.com/office/drawing/2014/main" id="{5DEADB68-1FC1-4099-14FE-C9B9C2AE9ED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7336705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d Title with Video Full Screen">
    <p:spTree>
      <p:nvGrpSpPr>
        <p:cNvPr id="1" name=""/>
        <p:cNvGrpSpPr/>
        <p:nvPr/>
      </p:nvGrpSpPr>
      <p:grpSpPr>
        <a:xfrm>
          <a:off x="0" y="0"/>
          <a:ext cx="0" cy="0"/>
          <a:chOff x="0" y="0"/>
          <a:chExt cx="0" cy="0"/>
        </a:xfrm>
      </p:grpSpPr>
      <p:sp>
        <p:nvSpPr>
          <p:cNvPr id="3" name="Media Placeholder 54">
            <a:extLst>
              <a:ext uri="{FF2B5EF4-FFF2-40B4-BE49-F238E27FC236}">
                <a16:creationId xmlns:a16="http://schemas.microsoft.com/office/drawing/2014/main" id="{5663C367-F6A2-334A-37C4-64C0DF3A52CC}"/>
              </a:ext>
            </a:extLst>
          </p:cNvPr>
          <p:cNvSpPr>
            <a:spLocks noGrp="1"/>
          </p:cNvSpPr>
          <p:nvPr>
            <p:ph type="media" sz="quarter" idx="18" hasCustomPrompt="1"/>
          </p:nvPr>
        </p:nvSpPr>
        <p:spPr>
          <a:xfrm>
            <a:off x="0" y="6911"/>
            <a:ext cx="12192000" cy="6857998"/>
          </a:xfrm>
          <a:solidFill>
            <a:schemeClr val="accent5"/>
          </a:solidFill>
        </p:spPr>
        <p:txBody>
          <a:bodyPr tIns="365760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a:t>CLICK TO EDIT MASTER TITLE STYLE</a:t>
            </a:r>
          </a:p>
        </p:txBody>
      </p:sp>
      <p:pic>
        <p:nvPicPr>
          <p:cNvPr id="10" name="Graphic 9">
            <a:extLst>
              <a:ext uri="{FF2B5EF4-FFF2-40B4-BE49-F238E27FC236}">
                <a16:creationId xmlns:a16="http://schemas.microsoft.com/office/drawing/2014/main" id="{8E845A74-4BBD-6407-413E-F1D38DDA1C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1" name="Text Placeholder 13">
            <a:extLst>
              <a:ext uri="{FF2B5EF4-FFF2-40B4-BE49-F238E27FC236}">
                <a16:creationId xmlns:a16="http://schemas.microsoft.com/office/drawing/2014/main" id="{9CDBEF60-A01F-FAC6-55D7-786AD5F0BFFA}"/>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a:t>Kristin Knippenberg</a:t>
            </a:r>
          </a:p>
        </p:txBody>
      </p:sp>
      <p:sp>
        <p:nvSpPr>
          <p:cNvPr id="12" name="Text Placeholder 13">
            <a:extLst>
              <a:ext uri="{FF2B5EF4-FFF2-40B4-BE49-F238E27FC236}">
                <a16:creationId xmlns:a16="http://schemas.microsoft.com/office/drawing/2014/main" id="{B97339A3-827C-7795-2197-D44D29F4D2DD}"/>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a:t>Department of Biomedical Informatics</a:t>
            </a:r>
          </a:p>
          <a:p>
            <a:pPr lvl="0"/>
            <a:r>
              <a:rPr lang="en-GB"/>
              <a:t>University of Utah School of Medicine</a:t>
            </a:r>
          </a:p>
        </p:txBody>
      </p:sp>
      <p:sp>
        <p:nvSpPr>
          <p:cNvPr id="13" name="Date Placeholder 3">
            <a:extLst>
              <a:ext uri="{FF2B5EF4-FFF2-40B4-BE49-F238E27FC236}">
                <a16:creationId xmlns:a16="http://schemas.microsoft.com/office/drawing/2014/main" id="{A13CF7F4-6EFD-685E-BE80-4607E83DD60F}"/>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4/21/25</a:t>
            </a:fld>
            <a:endParaRPr lang="en-US"/>
          </a:p>
        </p:txBody>
      </p:sp>
      <p:sp>
        <p:nvSpPr>
          <p:cNvPr id="14" name="TextBox 13">
            <a:extLst>
              <a:ext uri="{FF2B5EF4-FFF2-40B4-BE49-F238E27FC236}">
                <a16:creationId xmlns:a16="http://schemas.microsoft.com/office/drawing/2014/main" id="{30FB9FB4-38CB-6CD2-CA85-933C97B0DB0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1884509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3" orient="horz" pos="2137">
          <p15:clr>
            <a:srgbClr val="FBAE40"/>
          </p15:clr>
        </p15:guide>
        <p15:guide id="4"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5C168-1E3E-1021-B572-54CDFAD0ACDF}"/>
              </a:ext>
            </a:extLst>
          </p:cNvPr>
          <p:cNvSpPr>
            <a:spLocks noGrp="1"/>
          </p:cNvSpPr>
          <p:nvPr>
            <p:ph type="title"/>
          </p:nvPr>
        </p:nvSpPr>
        <p:spPr>
          <a:xfrm>
            <a:off x="365760" y="365760"/>
            <a:ext cx="10958513" cy="504000"/>
          </a:xfrm>
          <a:prstGeom prst="rect">
            <a:avLst/>
          </a:prstGeom>
        </p:spPr>
        <p:txBody>
          <a:bodyPr vert="horz" lIns="91440" tIns="45720" rIns="91440" bIns="45720" rtlCol="0" anchor="t">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435789-2292-7332-43B7-2E8B742C0D08}"/>
              </a:ext>
            </a:extLst>
          </p:cNvPr>
          <p:cNvSpPr>
            <a:spLocks noGrp="1"/>
          </p:cNvSpPr>
          <p:nvPr>
            <p:ph type="body" idx="1"/>
          </p:nvPr>
        </p:nvSpPr>
        <p:spPr>
          <a:xfrm>
            <a:off x="901701" y="1602000"/>
            <a:ext cx="10387012" cy="4194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38343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p:titleStyle>
    <p:bodyStyle>
      <a:lvl1pPr marL="2286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1pPr>
      <a:lvl2pPr marL="6858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2pPr>
      <a:lvl3pPr marL="11430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3pPr>
      <a:lvl4pPr marL="16002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4pPr>
      <a:lvl5pPr marL="20574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a:solidFill>
            <a:schemeClr val="tx1"/>
          </a:solidFill>
          <a:latin typeface="+mn-lt"/>
          <a:ea typeface="Gibson SemiBold"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p15:clr>
            <a:srgbClr val="F26B43"/>
          </p15:clr>
        </p15:guide>
        <p15:guide id="12" pos="7680">
          <p15:clr>
            <a:srgbClr val="F26B43"/>
          </p15:clr>
        </p15:guide>
        <p15:guide id="13" pos="388">
          <p15:clr>
            <a:srgbClr val="F26B43"/>
          </p15:clr>
        </p15:guide>
        <p15:guide id="14" pos="7291">
          <p15:clr>
            <a:srgbClr val="F26B43"/>
          </p15:clr>
        </p15:guide>
        <p15:guide id="15" orient="horz">
          <p15:clr>
            <a:srgbClr val="F26B43"/>
          </p15:clr>
        </p15:guide>
        <p15:guide id="16" orient="horz" pos="4320">
          <p15:clr>
            <a:srgbClr val="F26B43"/>
          </p15:clr>
        </p15:guide>
        <p15:guide id="17" orient="horz" pos="316">
          <p15:clr>
            <a:srgbClr val="F26B43"/>
          </p15:clr>
        </p15:guide>
        <p15:guide id="19" pos="568">
          <p15:clr>
            <a:srgbClr val="F26B43"/>
          </p15:clr>
        </p15:guide>
        <p15:guide id="20" pos="7120">
          <p15:clr>
            <a:srgbClr val="F26B43"/>
          </p15:clr>
        </p15:guide>
        <p15:guide id="21" orient="horz" pos="3984">
          <p15:clr>
            <a:srgbClr val="F26B43"/>
          </p15:clr>
        </p15:guide>
        <p15:guide id="22" orient="horz" pos="3408">
          <p15:clr>
            <a:srgbClr val="F26B43"/>
          </p15:clr>
        </p15:guide>
        <p15:guide id="23" pos="240">
          <p15:clr>
            <a:srgbClr val="F26B43"/>
          </p15:clr>
        </p15:guide>
        <p15:guide id="24" pos="7440">
          <p15:clr>
            <a:srgbClr val="F26B43"/>
          </p15:clr>
        </p15:guide>
        <p15:guide id="25" pos="312">
          <p15:clr>
            <a:srgbClr val="F26B43"/>
          </p15:clr>
        </p15:guide>
        <p15:guide id="26" pos="7368">
          <p15:clr>
            <a:srgbClr val="F26B43"/>
          </p15:clr>
        </p15:guide>
        <p15:guide id="27" orient="horz" pos="40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1.xml"/><Relationship Id="rId5" Type="http://schemas.openxmlformats.org/officeDocument/2006/relationships/hyperlink" Target="https://github.com/lwynholds/BMI6016_SDOH"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4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sv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18_64F12EDD.xml"/><Relationship Id="rId2" Type="http://schemas.openxmlformats.org/officeDocument/2006/relationships/notesSlide" Target="../notesSlides/notesSlide13.xml"/><Relationship Id="rId1" Type="http://schemas.openxmlformats.org/officeDocument/2006/relationships/slideLayout" Target="../slideLayouts/slideLayout41.xml"/><Relationship Id="rId6" Type="http://schemas.openxmlformats.org/officeDocument/2006/relationships/image" Target="../media/image23.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1.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2.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2.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17_88A39844.xml"/><Relationship Id="rId2" Type="http://schemas.openxmlformats.org/officeDocument/2006/relationships/notesSlide" Target="../notesSlides/notesSlide6.xml"/><Relationship Id="rId1" Type="http://schemas.openxmlformats.org/officeDocument/2006/relationships/slideLayout" Target="../slideLayouts/slideLayout41.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1.xml"/><Relationship Id="rId5" Type="http://schemas.openxmlformats.org/officeDocument/2006/relationships/image" Target="../media/image2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227901-5517-D0E2-661F-D206B577E0BF}"/>
              </a:ext>
            </a:extLst>
          </p:cNvPr>
          <p:cNvSpPr>
            <a:spLocks noGrp="1"/>
          </p:cNvSpPr>
          <p:nvPr>
            <p:ph type="ctrTitle"/>
          </p:nvPr>
        </p:nvSpPr>
        <p:spPr>
          <a:xfrm>
            <a:off x="530578" y="1126156"/>
            <a:ext cx="11139988" cy="1743595"/>
          </a:xfrm>
        </p:spPr>
        <p:txBody>
          <a:bodyPr wrap="square" anchor="b">
            <a:noAutofit/>
          </a:bodyPr>
          <a:lstStyle>
            <a:lvl1pPr algn="ctr">
              <a:defRPr sz="4800" spc="100" baseline="0">
                <a:solidFill>
                  <a:schemeClr val="accent1"/>
                </a:solidFill>
                <a:latin typeface="+mj-lt"/>
              </a:defRPr>
            </a:lvl1pPr>
          </a:lstStyle>
          <a:p>
            <a:r>
              <a:rPr lang="en-GB" sz="3600" i="1" cap="none"/>
              <a:t>Mapping Social Determinants of Health in Utah: A Data-driven Approach for Public Health and Clinical Decision-making</a:t>
            </a:r>
          </a:p>
        </p:txBody>
      </p:sp>
      <p:sp>
        <p:nvSpPr>
          <p:cNvPr id="11" name="Text Placeholder 13">
            <a:extLst>
              <a:ext uri="{FF2B5EF4-FFF2-40B4-BE49-F238E27FC236}">
                <a16:creationId xmlns:a16="http://schemas.microsoft.com/office/drawing/2014/main" id="{F1342CF2-6533-DA5B-EDC5-192FA426BA0C}"/>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2" name="Text Placeholder 13">
            <a:extLst>
              <a:ext uri="{FF2B5EF4-FFF2-40B4-BE49-F238E27FC236}">
                <a16:creationId xmlns:a16="http://schemas.microsoft.com/office/drawing/2014/main" id="{976FAF2F-A628-7DD0-0CD5-BDCDBC817CDF}"/>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3" name="Date Placeholder 3">
            <a:extLst>
              <a:ext uri="{FF2B5EF4-FFF2-40B4-BE49-F238E27FC236}">
                <a16:creationId xmlns:a16="http://schemas.microsoft.com/office/drawing/2014/main" id="{40705D7E-F5E5-16D6-B6FD-36174E0AD463}"/>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April 21, 2025</a:t>
            </a:fld>
            <a:endParaRPr lang="en-US"/>
          </a:p>
        </p:txBody>
      </p:sp>
      <p:sp>
        <p:nvSpPr>
          <p:cNvPr id="14" name="TextBox 13">
            <a:extLst>
              <a:ext uri="{FF2B5EF4-FFF2-40B4-BE49-F238E27FC236}">
                <a16:creationId xmlns:a16="http://schemas.microsoft.com/office/drawing/2014/main" id="{B220EC1A-1B9F-7235-8342-1BBA6EDBB4E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E7B8A0A9-CE0E-E3AC-2BED-8FE2658DF3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
        <p:nvSpPr>
          <p:cNvPr id="3" name="Title 1">
            <a:extLst>
              <a:ext uri="{FF2B5EF4-FFF2-40B4-BE49-F238E27FC236}">
                <a16:creationId xmlns:a16="http://schemas.microsoft.com/office/drawing/2014/main" id="{45BA099A-2614-6F97-0EA9-07E3C113590A}"/>
              </a:ext>
            </a:extLst>
          </p:cNvPr>
          <p:cNvSpPr txBox="1">
            <a:spLocks/>
          </p:cNvSpPr>
          <p:nvPr/>
        </p:nvSpPr>
        <p:spPr>
          <a:xfrm>
            <a:off x="365760" y="4444052"/>
            <a:ext cx="11139988" cy="613370"/>
          </a:xfrm>
          <a:prstGeom prst="rect">
            <a:avLst/>
          </a:prstGeom>
        </p:spPr>
        <p:txBody>
          <a:bodyPr vert="horz" wrap="square" lIns="91440" tIns="45720" rIns="91440" bIns="45720" rtlCol="0" anchor="b">
            <a:noAutofit/>
          </a:bodyPr>
          <a:lstStyle>
            <a:lvl1pPr algn="ctr" defTabSz="914400" rtl="0" eaLnBrk="1" latinLnBrk="0" hangingPunct="1">
              <a:lnSpc>
                <a:spcPct val="90000"/>
              </a:lnSpc>
              <a:spcBef>
                <a:spcPct val="0"/>
              </a:spcBef>
              <a:buNone/>
              <a:defRPr sz="4800" b="0" u="none" kern="1200" cap="all" spc="100" baseline="0">
                <a:solidFill>
                  <a:schemeClr val="accent1"/>
                </a:solidFill>
                <a:uFill>
                  <a:solidFill>
                    <a:schemeClr val="accent3"/>
                  </a:solidFill>
                </a:uFill>
                <a:latin typeface="+mj-lt"/>
                <a:ea typeface="+mj-ea"/>
                <a:cs typeface="+mj-cs"/>
              </a:defRPr>
            </a:lvl1pPr>
          </a:lstStyle>
          <a:p>
            <a:pPr>
              <a:lnSpc>
                <a:spcPct val="108000"/>
              </a:lnSpc>
            </a:pPr>
            <a:r>
              <a:rPr lang="en-GB" sz="1800" cap="none" err="1"/>
              <a:t>Sunho</a:t>
            </a:r>
            <a:r>
              <a:rPr lang="en-GB" sz="1800" cap="none"/>
              <a:t> </a:t>
            </a:r>
            <a:r>
              <a:rPr lang="en-GB" sz="1800" cap="none" err="1"/>
              <a:t>Im</a:t>
            </a:r>
            <a:r>
              <a:rPr lang="en-GB" sz="1800" cap="none"/>
              <a:t> • Joshua Kawasaki • Kristin Knippenberg • Mahony Reategui-Rivera • L Weaver</a:t>
            </a:r>
          </a:p>
          <a:p>
            <a:pPr>
              <a:lnSpc>
                <a:spcPct val="108000"/>
              </a:lnSpc>
            </a:pPr>
            <a:r>
              <a:rPr lang="en-GB" sz="1800" cap="none"/>
              <a:t>GitHub </a:t>
            </a:r>
            <a:r>
              <a:rPr lang="en-GB" sz="1800" cap="none">
                <a:hlinkClick r:id="rId5"/>
              </a:rPr>
              <a:t>https://github.com/lwynholds/BMI6016_SDOH</a:t>
            </a:r>
            <a:endParaRPr lang="en-GB" sz="1800" cap="none"/>
          </a:p>
        </p:txBody>
      </p:sp>
    </p:spTree>
    <p:extLst>
      <p:ext uri="{BB962C8B-B14F-4D97-AF65-F5344CB8AC3E}">
        <p14:creationId xmlns:p14="http://schemas.microsoft.com/office/powerpoint/2010/main" val="198993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F3B76-68D4-FC1B-16E8-01CA4B68E22A}"/>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96653A37-E212-96F0-CFED-A1317968D6BA}"/>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Data Analysis</a:t>
            </a:r>
            <a:endParaRPr lang="en-GB" baseline="30000"/>
          </a:p>
        </p:txBody>
      </p:sp>
      <p:pic>
        <p:nvPicPr>
          <p:cNvPr id="14" name="Graphic 13">
            <a:extLst>
              <a:ext uri="{FF2B5EF4-FFF2-40B4-BE49-F238E27FC236}">
                <a16:creationId xmlns:a16="http://schemas.microsoft.com/office/drawing/2014/main" id="{33A96B94-972F-DF99-2591-EFBC4CF2D3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0C13D626-F2D5-4D30-8097-A0B239CBC4C7}"/>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62F82794-1749-8367-DDD0-370C5157C275}"/>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4F812D43-BF75-486A-9E05-8CBB011BB0E2}"/>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0589CF8E-8EBF-6D8F-B824-5A8DFE2822D2}"/>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pic>
        <p:nvPicPr>
          <p:cNvPr id="5" name="Picture 4">
            <a:extLst>
              <a:ext uri="{FF2B5EF4-FFF2-40B4-BE49-F238E27FC236}">
                <a16:creationId xmlns:a16="http://schemas.microsoft.com/office/drawing/2014/main" id="{1E605559-C39F-05E6-3E21-5038F98ABCCC}"/>
              </a:ext>
            </a:extLst>
          </p:cNvPr>
          <p:cNvPicPr>
            <a:picLocks noChangeAspect="1"/>
          </p:cNvPicPr>
          <p:nvPr/>
        </p:nvPicPr>
        <p:blipFill>
          <a:blip r:embed="rId5"/>
          <a:srcRect/>
          <a:stretch/>
        </p:blipFill>
        <p:spPr>
          <a:xfrm>
            <a:off x="1326833" y="1069525"/>
            <a:ext cx="4534533" cy="697017"/>
          </a:xfrm>
          <a:prstGeom prst="rect">
            <a:avLst/>
          </a:prstGeom>
          <a:ln>
            <a:solidFill>
              <a:schemeClr val="accent1"/>
            </a:solidFill>
          </a:ln>
        </p:spPr>
      </p:pic>
      <p:pic>
        <p:nvPicPr>
          <p:cNvPr id="8" name="Picture 7">
            <a:extLst>
              <a:ext uri="{FF2B5EF4-FFF2-40B4-BE49-F238E27FC236}">
                <a16:creationId xmlns:a16="http://schemas.microsoft.com/office/drawing/2014/main" id="{D8083B7B-AE67-342D-CDC4-813615D0E0BB}"/>
              </a:ext>
            </a:extLst>
          </p:cNvPr>
          <p:cNvPicPr>
            <a:picLocks noChangeAspect="1"/>
          </p:cNvPicPr>
          <p:nvPr/>
        </p:nvPicPr>
        <p:blipFill>
          <a:blip r:embed="rId6"/>
          <a:srcRect/>
          <a:stretch/>
        </p:blipFill>
        <p:spPr>
          <a:xfrm>
            <a:off x="6196351" y="1069525"/>
            <a:ext cx="4448817" cy="4783752"/>
          </a:xfrm>
          <a:prstGeom prst="rect">
            <a:avLst/>
          </a:prstGeom>
          <a:ln>
            <a:solidFill>
              <a:schemeClr val="accent1"/>
            </a:solidFill>
          </a:ln>
        </p:spPr>
      </p:pic>
      <p:sp>
        <p:nvSpPr>
          <p:cNvPr id="10" name="TextBox 9">
            <a:extLst>
              <a:ext uri="{FF2B5EF4-FFF2-40B4-BE49-F238E27FC236}">
                <a16:creationId xmlns:a16="http://schemas.microsoft.com/office/drawing/2014/main" id="{B61947E9-D09C-6836-2A67-2ECE2BB0E03B}"/>
              </a:ext>
            </a:extLst>
          </p:cNvPr>
          <p:cNvSpPr txBox="1"/>
          <p:nvPr/>
        </p:nvSpPr>
        <p:spPr>
          <a:xfrm>
            <a:off x="1326832" y="4098951"/>
            <a:ext cx="4534533" cy="1754326"/>
          </a:xfrm>
          <a:prstGeom prst="rect">
            <a:avLst/>
          </a:prstGeom>
          <a:noFill/>
        </p:spPr>
        <p:txBody>
          <a:bodyPr wrap="square" rtlCol="0">
            <a:spAutoFit/>
          </a:bodyPr>
          <a:lstStyle/>
          <a:p>
            <a:r>
              <a:rPr lang="en-US"/>
              <a:t>Inputting geographic coordinates within Utah allows us to identify the relevant census tract and retrieve the associated raw SDOH variables.</a:t>
            </a:r>
          </a:p>
          <a:p>
            <a:endParaRPr lang="en-US"/>
          </a:p>
          <a:p>
            <a:r>
              <a:rPr lang="en-US"/>
              <a:t>Here is an example for SLC</a:t>
            </a:r>
          </a:p>
        </p:txBody>
      </p:sp>
      <p:pic>
        <p:nvPicPr>
          <p:cNvPr id="21" name="Picture 20">
            <a:extLst>
              <a:ext uri="{FF2B5EF4-FFF2-40B4-BE49-F238E27FC236}">
                <a16:creationId xmlns:a16="http://schemas.microsoft.com/office/drawing/2014/main" id="{93EA9FF1-EE71-C421-C9CB-3C4256BE2791}"/>
              </a:ext>
            </a:extLst>
          </p:cNvPr>
          <p:cNvPicPr>
            <a:picLocks noChangeAspect="1"/>
          </p:cNvPicPr>
          <p:nvPr/>
        </p:nvPicPr>
        <p:blipFill>
          <a:blip r:embed="rId7"/>
          <a:srcRect l="33351" t="14991" r="31165" b="30138"/>
          <a:stretch/>
        </p:blipFill>
        <p:spPr>
          <a:xfrm>
            <a:off x="1326832" y="2000575"/>
            <a:ext cx="2341707" cy="2020186"/>
          </a:xfrm>
          <a:prstGeom prst="rect">
            <a:avLst/>
          </a:prstGeom>
        </p:spPr>
      </p:pic>
      <p:cxnSp>
        <p:nvCxnSpPr>
          <p:cNvPr id="19" name="Connector: Curved 18">
            <a:extLst>
              <a:ext uri="{FF2B5EF4-FFF2-40B4-BE49-F238E27FC236}">
                <a16:creationId xmlns:a16="http://schemas.microsoft.com/office/drawing/2014/main" id="{33AE936A-8C1E-3C57-7DAB-950F0BA370BE}"/>
              </a:ext>
            </a:extLst>
          </p:cNvPr>
          <p:cNvCxnSpPr>
            <a:cxnSpLocks/>
            <a:stCxn id="5" idx="2"/>
            <a:endCxn id="8" idx="1"/>
          </p:cNvCxnSpPr>
          <p:nvPr/>
        </p:nvCxnSpPr>
        <p:spPr>
          <a:xfrm rot="16200000" flipH="1">
            <a:off x="4047796" y="1312845"/>
            <a:ext cx="1694859" cy="2602251"/>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6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57B4D-8F9C-5422-602A-97439E464C91}"/>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08D94C4E-4855-2010-F3A4-8D5FC37F538D}"/>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Maps</a:t>
            </a:r>
          </a:p>
        </p:txBody>
      </p:sp>
      <p:pic>
        <p:nvPicPr>
          <p:cNvPr id="14" name="Graphic 13">
            <a:extLst>
              <a:ext uri="{FF2B5EF4-FFF2-40B4-BE49-F238E27FC236}">
                <a16:creationId xmlns:a16="http://schemas.microsoft.com/office/drawing/2014/main" id="{5659AA3E-EF5B-A14E-BADD-0F1096EA8C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639C5016-3A70-7DAF-6748-F6E181594E55}"/>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B9998919-29D1-5324-DF0F-5F4ADC90D6A2}"/>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E9C5C150-29A4-CF45-7B75-AABC41F385A1}"/>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4388CEAA-6C4C-743F-11A6-14DC2EA6890F}"/>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sp>
        <p:nvSpPr>
          <p:cNvPr id="3" name="TextBox 2">
            <a:extLst>
              <a:ext uri="{FF2B5EF4-FFF2-40B4-BE49-F238E27FC236}">
                <a16:creationId xmlns:a16="http://schemas.microsoft.com/office/drawing/2014/main" id="{67B2C424-8910-CA8A-9349-25C786629A09}"/>
              </a:ext>
            </a:extLst>
          </p:cNvPr>
          <p:cNvSpPr txBox="1"/>
          <p:nvPr/>
        </p:nvSpPr>
        <p:spPr>
          <a:xfrm>
            <a:off x="509613" y="806154"/>
            <a:ext cx="11295597" cy="461665"/>
          </a:xfrm>
          <a:prstGeom prst="rect">
            <a:avLst/>
          </a:prstGeom>
          <a:noFill/>
        </p:spPr>
        <p:txBody>
          <a:bodyPr wrap="square" lIns="91440" tIns="45720" rIns="91440" bIns="45720" rtlCol="0" anchor="t">
            <a:spAutoFit/>
          </a:bodyPr>
          <a:lstStyle/>
          <a:p>
            <a:r>
              <a:rPr lang="en-US" sz="1200" i="1"/>
              <a:t>By putting geospatial shape files into </a:t>
            </a:r>
            <a:r>
              <a:rPr lang="en-US" sz="1200" i="1" err="1"/>
              <a:t>GeoDataFrames</a:t>
            </a:r>
            <a:r>
              <a:rPr lang="en-US" sz="1200" i="1"/>
              <a:t> as basemaps, then linking each variable mostly by GEOID20 and assigning colormaps to the range of values, we made HEATMAPS:</a:t>
            </a:r>
            <a:endParaRPr lang="en-US"/>
          </a:p>
        </p:txBody>
      </p:sp>
      <p:pic>
        <p:nvPicPr>
          <p:cNvPr id="20" name="Picture 19" descr="A map of different states&#10;&#10;AI-generated content may be incorrect.">
            <a:extLst>
              <a:ext uri="{FF2B5EF4-FFF2-40B4-BE49-F238E27FC236}">
                <a16:creationId xmlns:a16="http://schemas.microsoft.com/office/drawing/2014/main" id="{E5671F2E-777C-A795-F148-69EA41971C8B}"/>
              </a:ext>
            </a:extLst>
          </p:cNvPr>
          <p:cNvPicPr>
            <a:picLocks noChangeAspect="1"/>
          </p:cNvPicPr>
          <p:nvPr/>
        </p:nvPicPr>
        <p:blipFill>
          <a:blip r:embed="rId5"/>
          <a:stretch>
            <a:fillRect/>
          </a:stretch>
        </p:blipFill>
        <p:spPr>
          <a:xfrm>
            <a:off x="8156154" y="1517401"/>
            <a:ext cx="3371850" cy="4419600"/>
          </a:xfrm>
          <a:prstGeom prst="rect">
            <a:avLst/>
          </a:prstGeom>
        </p:spPr>
      </p:pic>
      <p:pic>
        <p:nvPicPr>
          <p:cNvPr id="21" name="Picture 20" descr="A map of the state of utah&#10;&#10;AI-generated content may be incorrect.">
            <a:extLst>
              <a:ext uri="{FF2B5EF4-FFF2-40B4-BE49-F238E27FC236}">
                <a16:creationId xmlns:a16="http://schemas.microsoft.com/office/drawing/2014/main" id="{3B404AA6-F2FE-CDC3-4499-9EB0D8997F74}"/>
              </a:ext>
            </a:extLst>
          </p:cNvPr>
          <p:cNvPicPr>
            <a:picLocks noChangeAspect="1"/>
          </p:cNvPicPr>
          <p:nvPr/>
        </p:nvPicPr>
        <p:blipFill>
          <a:blip r:embed="rId6"/>
          <a:stretch>
            <a:fillRect/>
          </a:stretch>
        </p:blipFill>
        <p:spPr>
          <a:xfrm>
            <a:off x="506316" y="1340671"/>
            <a:ext cx="2263737" cy="2978227"/>
          </a:xfrm>
          <a:prstGeom prst="rect">
            <a:avLst/>
          </a:prstGeom>
        </p:spPr>
      </p:pic>
      <p:pic>
        <p:nvPicPr>
          <p:cNvPr id="11" name="Picture 10" descr="A map of the state of colorado&#10;&#10;AI-generated content may be incorrect.">
            <a:extLst>
              <a:ext uri="{FF2B5EF4-FFF2-40B4-BE49-F238E27FC236}">
                <a16:creationId xmlns:a16="http://schemas.microsoft.com/office/drawing/2014/main" id="{A3DAA496-A698-010B-5498-CC329508107E}"/>
              </a:ext>
            </a:extLst>
          </p:cNvPr>
          <p:cNvPicPr>
            <a:picLocks noChangeAspect="1"/>
          </p:cNvPicPr>
          <p:nvPr/>
        </p:nvPicPr>
        <p:blipFill>
          <a:blip r:embed="rId7"/>
          <a:stretch>
            <a:fillRect/>
          </a:stretch>
        </p:blipFill>
        <p:spPr>
          <a:xfrm>
            <a:off x="1894901" y="2664990"/>
            <a:ext cx="2498993" cy="3299897"/>
          </a:xfrm>
          <a:prstGeom prst="rect">
            <a:avLst/>
          </a:prstGeom>
        </p:spPr>
      </p:pic>
      <p:pic>
        <p:nvPicPr>
          <p:cNvPr id="13" name="Picture 12" descr="A map of the state of oregon&#10;&#10;AI-generated content may be incorrect.">
            <a:extLst>
              <a:ext uri="{FF2B5EF4-FFF2-40B4-BE49-F238E27FC236}">
                <a16:creationId xmlns:a16="http://schemas.microsoft.com/office/drawing/2014/main" id="{CA182DD4-EA8B-BD2F-B6A0-ED141FE6668D}"/>
              </a:ext>
            </a:extLst>
          </p:cNvPr>
          <p:cNvPicPr>
            <a:picLocks noChangeAspect="1"/>
          </p:cNvPicPr>
          <p:nvPr/>
        </p:nvPicPr>
        <p:blipFill>
          <a:blip r:embed="rId8"/>
          <a:stretch>
            <a:fillRect/>
          </a:stretch>
        </p:blipFill>
        <p:spPr>
          <a:xfrm>
            <a:off x="3460214" y="1264931"/>
            <a:ext cx="2243999" cy="2932668"/>
          </a:xfrm>
          <a:prstGeom prst="rect">
            <a:avLst/>
          </a:prstGeom>
        </p:spPr>
      </p:pic>
      <p:pic>
        <p:nvPicPr>
          <p:cNvPr id="19" name="Picture 18" descr="A map of the state of utah&#10;&#10;AI-generated content may be incorrect.">
            <a:extLst>
              <a:ext uri="{FF2B5EF4-FFF2-40B4-BE49-F238E27FC236}">
                <a16:creationId xmlns:a16="http://schemas.microsoft.com/office/drawing/2014/main" id="{B4A15B92-FA02-8286-3DC7-AD6480D20B6D}"/>
              </a:ext>
            </a:extLst>
          </p:cNvPr>
          <p:cNvPicPr>
            <a:picLocks noChangeAspect="1"/>
          </p:cNvPicPr>
          <p:nvPr/>
        </p:nvPicPr>
        <p:blipFill>
          <a:blip r:embed="rId9"/>
          <a:stretch>
            <a:fillRect/>
          </a:stretch>
        </p:blipFill>
        <p:spPr>
          <a:xfrm>
            <a:off x="5220617" y="2869262"/>
            <a:ext cx="2344987" cy="3079559"/>
          </a:xfrm>
          <a:prstGeom prst="rect">
            <a:avLst/>
          </a:prstGeom>
        </p:spPr>
      </p:pic>
    </p:spTree>
    <p:extLst>
      <p:ext uri="{BB962C8B-B14F-4D97-AF65-F5344CB8AC3E}">
        <p14:creationId xmlns:p14="http://schemas.microsoft.com/office/powerpoint/2010/main" val="83255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999"/>
                                          </p:stCondLst>
                                        </p:cTn>
                                        <p:tgtEl>
                                          <p:spTgt spid="21"/>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19"/>
                                        </p:tgtEl>
                                        <p:attrNameLst>
                                          <p:attrName>style.visibility</p:attrName>
                                        </p:attrNameLst>
                                      </p:cBhvr>
                                      <p:to>
                                        <p:strVal val="visible"/>
                                      </p:to>
                                    </p:set>
                                  </p:childTnLst>
                                </p:cTn>
                              </p:par>
                            </p:childTnLst>
                          </p:cTn>
                        </p:par>
                        <p:par>
                          <p:cTn id="16" fill="hold">
                            <p:stCondLst>
                              <p:cond delay="8000"/>
                            </p:stCondLst>
                            <p:childTnLst>
                              <p:par>
                                <p:cTn id="17" presetID="2" presetClass="entr" presetSubtype="4" fill="hold" nodeType="afterEffect">
                                  <p:stCondLst>
                                    <p:cond delay="20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1192A-529C-C7F5-30F8-DF1736F4633F}"/>
            </a:ext>
          </a:extLst>
        </p:cNvPr>
        <p:cNvGrpSpPr/>
        <p:nvPr/>
      </p:nvGrpSpPr>
      <p:grpSpPr>
        <a:xfrm>
          <a:off x="0" y="0"/>
          <a:ext cx="0" cy="0"/>
          <a:chOff x="0" y="0"/>
          <a:chExt cx="0" cy="0"/>
        </a:xfrm>
      </p:grpSpPr>
      <p:sp>
        <p:nvSpPr>
          <p:cNvPr id="16" name="Text Placeholder 13">
            <a:extLst>
              <a:ext uri="{FF2B5EF4-FFF2-40B4-BE49-F238E27FC236}">
                <a16:creationId xmlns:a16="http://schemas.microsoft.com/office/drawing/2014/main" id="{E3B4920E-D7E6-CC54-58CB-A1D9C0781B6B}"/>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501DF81D-4D52-DB77-CEF4-50685B274BC4}"/>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05196FA5-ED29-5F1B-FDF9-2FBE46C17932}"/>
              </a:ext>
            </a:extLst>
          </p:cNvPr>
          <p:cNvSpPr txBox="1">
            <a:spLocks/>
          </p:cNvSpPr>
          <p:nvPr/>
        </p:nvSpPr>
        <p:spPr>
          <a:xfrm>
            <a:off x="9429521" y="6555891"/>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April 21, 2025</a:t>
            </a:fld>
            <a:endParaRPr lang="en-US"/>
          </a:p>
        </p:txBody>
      </p:sp>
      <p:sp>
        <p:nvSpPr>
          <p:cNvPr id="5" name="Title 4">
            <a:extLst>
              <a:ext uri="{FF2B5EF4-FFF2-40B4-BE49-F238E27FC236}">
                <a16:creationId xmlns:a16="http://schemas.microsoft.com/office/drawing/2014/main" id="{4033B624-A78E-B0BA-FAE5-964B492794EA}"/>
              </a:ext>
            </a:extLst>
          </p:cNvPr>
          <p:cNvSpPr>
            <a:spLocks noGrp="1"/>
          </p:cNvSpPr>
          <p:nvPr>
            <p:ph type="title"/>
          </p:nvPr>
        </p:nvSpPr>
        <p:spPr/>
        <p:txBody>
          <a:bodyPr/>
          <a:lstStyle/>
          <a:p>
            <a:pPr algn="ctr"/>
            <a:r>
              <a:rPr lang="en-US"/>
              <a:t>Conclusions</a:t>
            </a:r>
          </a:p>
        </p:txBody>
      </p:sp>
      <p:sp>
        <p:nvSpPr>
          <p:cNvPr id="6" name="Text Placeholder 5">
            <a:extLst>
              <a:ext uri="{FF2B5EF4-FFF2-40B4-BE49-F238E27FC236}">
                <a16:creationId xmlns:a16="http://schemas.microsoft.com/office/drawing/2014/main" id="{4020485D-4341-DC88-7AEE-1BA24322A4D1}"/>
              </a:ext>
            </a:extLst>
          </p:cNvPr>
          <p:cNvSpPr>
            <a:spLocks noGrp="1"/>
          </p:cNvSpPr>
          <p:nvPr>
            <p:ph type="body" sz="quarter" idx="12"/>
          </p:nvPr>
        </p:nvSpPr>
        <p:spPr>
          <a:xfrm>
            <a:off x="609600" y="1524000"/>
            <a:ext cx="10972800" cy="3890361"/>
          </a:xfrm>
        </p:spPr>
        <p:txBody>
          <a:bodyPr anchor="t"/>
          <a:lstStyle/>
          <a:p>
            <a:r>
              <a:rPr lang="en-US"/>
              <a:t>Data is readily available from public sources, but it requires varying degrees of data wrangling to compile them into one source that facilitates interoperability.</a:t>
            </a:r>
          </a:p>
          <a:p>
            <a:pPr lvl="1">
              <a:buFont typeface="Courier New" panose="020B0604020202020204" pitchFamily="34" charset="0"/>
              <a:buChar char="o"/>
            </a:pPr>
            <a:r>
              <a:rPr lang="en-US"/>
              <a:t>Mapping datasets that were originally compiled at the city or county level into census tracts leaves artifacts in the data</a:t>
            </a:r>
          </a:p>
          <a:p>
            <a:r>
              <a:rPr lang="en-US"/>
              <a:t>This unified dataset, created through data compilation and mapping, enables aggregate analysis, GIS visualization, and comparisons of individual factor impact on clinical outcomes.</a:t>
            </a:r>
          </a:p>
          <a:p>
            <a:r>
              <a:rPr lang="en-US"/>
              <a:t>This CSV dataset represents a significant first move towards standardizing and compiling SDOH data in an open architecture. This will allow for a better understanding of a patient's situation and improve decision-making in care planning.</a:t>
            </a:r>
          </a:p>
        </p:txBody>
      </p:sp>
    </p:spTree>
    <p:extLst>
      <p:ext uri="{BB962C8B-B14F-4D97-AF65-F5344CB8AC3E}">
        <p14:creationId xmlns:p14="http://schemas.microsoft.com/office/powerpoint/2010/main" val="19823711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5A281-A7B5-5A2F-5A91-267F5F233AD7}"/>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ECE23F3F-4F9C-39DA-D717-E1A6BD73B1D3}"/>
              </a:ext>
            </a:extLst>
          </p:cNvPr>
          <p:cNvSpPr txBox="1">
            <a:spLocks/>
          </p:cNvSpPr>
          <p:nvPr/>
        </p:nvSpPr>
        <p:spPr>
          <a:xfrm>
            <a:off x="0" y="155049"/>
            <a:ext cx="12192000" cy="10817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sz="3600"/>
              <a:t>Potholes in the Information superhighway: Missing data</a:t>
            </a:r>
            <a:endParaRPr lang="en-GB" sz="3600" baseline="30000">
              <a:uFill>
                <a:solidFill>
                  <a:srgbClr val="9DD8D7"/>
                </a:solidFill>
              </a:uFill>
            </a:endParaRPr>
          </a:p>
        </p:txBody>
      </p:sp>
      <p:pic>
        <p:nvPicPr>
          <p:cNvPr id="14" name="Graphic 13">
            <a:extLst>
              <a:ext uri="{FF2B5EF4-FFF2-40B4-BE49-F238E27FC236}">
                <a16:creationId xmlns:a16="http://schemas.microsoft.com/office/drawing/2014/main" id="{4E4A2C03-344C-1297-3948-77AB420CEF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632364B0-A492-2131-E1D1-8668ACB691F5}"/>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DB45B6B1-494F-4525-109D-C5CFD96F6CA1}"/>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B4079378-3DD6-9990-37F6-E7D6B3FE50CD}"/>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3D7530C8-CAF8-3BC8-578B-6FB704C4E972}"/>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pic>
        <p:nvPicPr>
          <p:cNvPr id="7" name="Picture 1" descr="A graph with black and white lines&#10;&#10;AI-generated content may be incorrect.">
            <a:extLst>
              <a:ext uri="{FF2B5EF4-FFF2-40B4-BE49-F238E27FC236}">
                <a16:creationId xmlns:a16="http://schemas.microsoft.com/office/drawing/2014/main" id="{43823170-979A-FE7B-0CCD-61F752371F26}"/>
              </a:ext>
            </a:extLst>
          </p:cNvPr>
          <p:cNvPicPr>
            <a:picLocks noChangeAspect="1"/>
          </p:cNvPicPr>
          <p:nvPr/>
        </p:nvPicPr>
        <p:blipFill>
          <a:blip r:embed="rId6"/>
          <a:srcRect l="453" t="1012" r="340" b="1518"/>
          <a:stretch/>
        </p:blipFill>
        <p:spPr>
          <a:xfrm>
            <a:off x="2270815" y="1190482"/>
            <a:ext cx="7316284" cy="4824867"/>
          </a:xfrm>
          <a:prstGeom prst="rect">
            <a:avLst/>
          </a:prstGeom>
          <a:ln>
            <a:solidFill>
              <a:schemeClr val="accent1"/>
            </a:solidFill>
          </a:ln>
        </p:spPr>
      </p:pic>
    </p:spTree>
    <p:extLst>
      <p:ext uri="{BB962C8B-B14F-4D97-AF65-F5344CB8AC3E}">
        <p14:creationId xmlns:p14="http://schemas.microsoft.com/office/powerpoint/2010/main" val="1693527773"/>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E58A7-6626-E8B0-5A24-913CF5E92396}"/>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EC42AFA4-28E6-D7E7-CB88-ED6D90996C11}"/>
              </a:ext>
            </a:extLst>
          </p:cNvPr>
          <p:cNvSpPr txBox="1">
            <a:spLocks/>
          </p:cNvSpPr>
          <p:nvPr/>
        </p:nvSpPr>
        <p:spPr>
          <a:xfrm>
            <a:off x="365760" y="167444"/>
            <a:ext cx="11334571" cy="6391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references</a:t>
            </a:r>
            <a:endParaRPr lang="en-GB"/>
          </a:p>
        </p:txBody>
      </p:sp>
      <p:sp>
        <p:nvSpPr>
          <p:cNvPr id="16" name="Text Placeholder 13">
            <a:extLst>
              <a:ext uri="{FF2B5EF4-FFF2-40B4-BE49-F238E27FC236}">
                <a16:creationId xmlns:a16="http://schemas.microsoft.com/office/drawing/2014/main" id="{61604EA0-9364-6784-0EB0-C0C03CD9EF00}"/>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8FECB20A-6FAA-DD81-0572-E80503635C0D}"/>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34365A6C-9CF7-E7A7-13C9-AF87F5FFB8EB}"/>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April 21, 2025</a:t>
            </a:fld>
            <a:endParaRPr lang="en-US"/>
          </a:p>
        </p:txBody>
      </p:sp>
      <p:sp>
        <p:nvSpPr>
          <p:cNvPr id="19" name="TextBox 18">
            <a:extLst>
              <a:ext uri="{FF2B5EF4-FFF2-40B4-BE49-F238E27FC236}">
                <a16:creationId xmlns:a16="http://schemas.microsoft.com/office/drawing/2014/main" id="{47F7164F-E309-B470-76D5-7D5B792517E5}"/>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615F8EB9-C0A7-6ECB-3493-A9780C424C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
        <p:nvSpPr>
          <p:cNvPr id="3" name="TextBox 2">
            <a:extLst>
              <a:ext uri="{FF2B5EF4-FFF2-40B4-BE49-F238E27FC236}">
                <a16:creationId xmlns:a16="http://schemas.microsoft.com/office/drawing/2014/main" id="{DA4DC9B0-9D88-7C84-E28B-651645F5EC93}"/>
              </a:ext>
            </a:extLst>
          </p:cNvPr>
          <p:cNvSpPr txBox="1"/>
          <p:nvPr/>
        </p:nvSpPr>
        <p:spPr>
          <a:xfrm>
            <a:off x="436418" y="795762"/>
            <a:ext cx="11263913" cy="5096780"/>
          </a:xfrm>
          <a:prstGeom prst="rect">
            <a:avLst/>
          </a:prstGeom>
          <a:noFill/>
        </p:spPr>
        <p:txBody>
          <a:bodyPr wrap="square" lIns="9144" tIns="9144" rIns="9144" bIns="9144" rtlCol="0">
            <a:spAutoFit/>
          </a:bodyPr>
          <a:lstStyle/>
          <a:p>
            <a:pPr marL="461963" indent="-455613"/>
            <a:r>
              <a:rPr lang="en-US" sz="1100">
                <a:solidFill>
                  <a:srgbClr val="000000"/>
                </a:solidFill>
              </a:rPr>
              <a:t>Social Determinants of Health (SDOH) Database (https://www.ahrq.gov/sdoh/data-analytics/sdoh-data.html) </a:t>
            </a:r>
          </a:p>
          <a:p>
            <a:pPr marL="461963" indent="-455613"/>
            <a:endParaRPr lang="en-US" sz="1100">
              <a:solidFill>
                <a:srgbClr val="000000"/>
              </a:solidFill>
            </a:endParaRPr>
          </a:p>
          <a:p>
            <a:pPr marL="461963" indent="-455613"/>
            <a:r>
              <a:rPr lang="en-US" sz="1100">
                <a:solidFill>
                  <a:srgbClr val="000000"/>
                </a:solidFill>
              </a:rPr>
              <a:t>Behavioral Risk Factor Surveillance System (https://www.cms.gov/About-CMS/Agency-Information/OMH/resource-center/hcps-and-researchers/data-tools/sgm-clearinghouse/brfss)  </a:t>
            </a:r>
          </a:p>
          <a:p>
            <a:pPr marL="461963" indent="-455613"/>
            <a:endParaRPr lang="en-US" sz="1100">
              <a:solidFill>
                <a:srgbClr val="000000"/>
              </a:solidFill>
            </a:endParaRPr>
          </a:p>
          <a:p>
            <a:pPr marL="461963" indent="-455613"/>
            <a:r>
              <a:rPr lang="en-US" sz="1100" err="1">
                <a:solidFill>
                  <a:srgbClr val="000000"/>
                </a:solidFill>
              </a:rPr>
              <a:t>NaNDA</a:t>
            </a:r>
            <a:r>
              <a:rPr lang="en-US" sz="1100">
                <a:solidFill>
                  <a:srgbClr val="000000"/>
                </a:solidFill>
              </a:rPr>
              <a:t> (National Neighborhood Data Archive) (https://nanda.isr.umich.edu)</a:t>
            </a:r>
          </a:p>
          <a:p>
            <a:pPr marL="461963" indent="-455613"/>
            <a:endParaRPr lang="en-US" sz="1100">
              <a:solidFill>
                <a:srgbClr val="000000"/>
              </a:solidFill>
            </a:endParaRPr>
          </a:p>
          <a:p>
            <a:pPr marL="461963" indent="-455613"/>
            <a:r>
              <a:rPr lang="en-US" sz="1100">
                <a:solidFill>
                  <a:srgbClr val="000000"/>
                </a:solidFill>
              </a:rPr>
              <a:t>Braveman, P., Egerter, S., &amp; Williams, D. R. (2011). The social determinants of health: coming of age. Annu Rev Public Health, 32, 381-398. (https://doi.org/10.1146/ annurev-publhealth-031210-101218) </a:t>
            </a:r>
          </a:p>
          <a:p>
            <a:pPr marL="461963" indent="-455613"/>
            <a:endParaRPr lang="en-US" sz="1100">
              <a:solidFill>
                <a:srgbClr val="000000"/>
              </a:solidFill>
            </a:endParaRPr>
          </a:p>
          <a:p>
            <a:pPr marL="461963" indent="-455613"/>
            <a:r>
              <a:rPr lang="en-US" sz="1100">
                <a:solidFill>
                  <a:srgbClr val="000000"/>
                </a:solidFill>
              </a:rPr>
              <a:t>Braveman, P., &amp; Gottlieb, L. (2014). The social determinants of health: it's time to consider the causes of the causes. Public Health Rep, 129 Suppl 2(Suppl 2), 19-31. https://doi.org/10.1177/00333549141291S206  </a:t>
            </a:r>
          </a:p>
          <a:p>
            <a:pPr marL="461963" indent="-455613"/>
            <a:endParaRPr lang="en-US" sz="1100">
              <a:solidFill>
                <a:srgbClr val="000000"/>
              </a:solidFill>
            </a:endParaRPr>
          </a:p>
          <a:p>
            <a:pPr marL="461963" indent="-455613"/>
            <a:r>
              <a:rPr lang="en-US" sz="1100">
                <a:solidFill>
                  <a:srgbClr val="000000"/>
                </a:solidFill>
              </a:rPr>
              <a:t>Canaday, F. T., </a:t>
            </a:r>
            <a:r>
              <a:rPr lang="en-US" sz="1100" err="1">
                <a:solidFill>
                  <a:srgbClr val="000000"/>
                </a:solidFill>
              </a:rPr>
              <a:t>Georas</a:t>
            </a:r>
            <a:r>
              <a:rPr lang="en-US" sz="1100">
                <a:solidFill>
                  <a:srgbClr val="000000"/>
                </a:solidFill>
              </a:rPr>
              <a:t>, S. N., &amp; Croft, D. P. (2024). Examining the impact of air pollution, climate change, and social determinants of health on asthma and environmental justice. Curr </a:t>
            </a:r>
            <a:r>
              <a:rPr lang="en-US" sz="1100" err="1">
                <a:solidFill>
                  <a:srgbClr val="000000"/>
                </a:solidFill>
              </a:rPr>
              <a:t>Opin</a:t>
            </a:r>
            <a:r>
              <a:rPr lang="en-US" sz="1100">
                <a:solidFill>
                  <a:srgbClr val="000000"/>
                </a:solidFill>
              </a:rPr>
              <a:t> </a:t>
            </a:r>
            <a:r>
              <a:rPr lang="en-US" sz="1100" err="1">
                <a:solidFill>
                  <a:srgbClr val="000000"/>
                </a:solidFill>
              </a:rPr>
              <a:t>Pulm</a:t>
            </a:r>
            <a:r>
              <a:rPr lang="en-US" sz="1100">
                <a:solidFill>
                  <a:srgbClr val="000000"/>
                </a:solidFill>
              </a:rPr>
              <a:t> Med, 30(3), 276-280. (https://doi.org/10.1097/MCP.0000000000001065) </a:t>
            </a:r>
          </a:p>
          <a:p>
            <a:pPr marL="461963" indent="-455613"/>
            <a:endParaRPr lang="en-US" sz="1100">
              <a:solidFill>
                <a:srgbClr val="000000"/>
              </a:solidFill>
            </a:endParaRPr>
          </a:p>
          <a:p>
            <a:pPr marL="461963" indent="-455613"/>
            <a:r>
              <a:rPr lang="en-US" sz="1100">
                <a:solidFill>
                  <a:srgbClr val="000000"/>
                </a:solidFill>
              </a:rPr>
              <a:t>Cantor, M. N., </a:t>
            </a:r>
            <a:r>
              <a:rPr lang="en-US" sz="1100" err="1">
                <a:solidFill>
                  <a:srgbClr val="000000"/>
                </a:solidFill>
              </a:rPr>
              <a:t>Chandras</a:t>
            </a:r>
            <a:r>
              <a:rPr lang="en-US" sz="1100">
                <a:solidFill>
                  <a:srgbClr val="000000"/>
                </a:solidFill>
              </a:rPr>
              <a:t>, R., &amp; Pulgarin, C. (2018). FACETS: using open data to measure community social determinants of health. J Am Med Inform Assoc, 25(4), 419-422. (https://doi.org/10.1093/jamia/ocx117)  </a:t>
            </a:r>
          </a:p>
          <a:p>
            <a:pPr marL="461963" indent="-455613"/>
            <a:endParaRPr lang="en-US" sz="1100">
              <a:solidFill>
                <a:srgbClr val="000000"/>
              </a:solidFill>
            </a:endParaRPr>
          </a:p>
          <a:p>
            <a:pPr marL="461963" indent="-455613"/>
            <a:r>
              <a:rPr lang="en-US" sz="1100">
                <a:solidFill>
                  <a:srgbClr val="000000"/>
                </a:solidFill>
              </a:rPr>
              <a:t>Cook, Q., Argenio, K., &amp; Lovinsky-Desir, S. (2021). The impact of environmental injustice and social determinants of health on the role of air pollution in asthma and allergic disease in the United States. J Allergy Clin Immunol, 148(5), 1089-1101 e1085. (https://doi.org/10.1016/j.jaci.2021.09.018) </a:t>
            </a:r>
          </a:p>
          <a:p>
            <a:pPr marL="461963" indent="-455613"/>
            <a:endParaRPr lang="en-US" sz="1100">
              <a:solidFill>
                <a:srgbClr val="000000"/>
              </a:solidFill>
            </a:endParaRPr>
          </a:p>
          <a:p>
            <a:pPr marL="461963" indent="-455613"/>
            <a:r>
              <a:rPr lang="en-US" sz="1100">
                <a:solidFill>
                  <a:srgbClr val="000000"/>
                </a:solidFill>
              </a:rPr>
              <a:t>Gao, C., Sanchez, K. M., &amp; Lovinsky-Desir, S. (2023). Structural and Social Determinants of Inequitable Environmental Exposures in the United States. Clin Chest Med, 44(3), 451-467. (https://doi.org/10.1016/j.ccm.2023.03.002) </a:t>
            </a:r>
          </a:p>
          <a:p>
            <a:pPr marL="461963" indent="-455613"/>
            <a:endParaRPr lang="en-US" sz="1100">
              <a:solidFill>
                <a:srgbClr val="000000"/>
              </a:solidFill>
            </a:endParaRPr>
          </a:p>
          <a:p>
            <a:pPr marL="461963" indent="-455613"/>
            <a:r>
              <a:rPr lang="en-US" sz="1100">
                <a:solidFill>
                  <a:srgbClr val="000000"/>
                </a:solidFill>
              </a:rPr>
              <a:t>Marmot, M. (2005). Social determinants of health inequalities. Lancet, 365(9464), 1099-1104. (https://doi.org/10.1016/S0140-6736(05)71146-6)  </a:t>
            </a:r>
          </a:p>
          <a:p>
            <a:pPr marL="461963" indent="-455613"/>
            <a:endParaRPr lang="en-US" sz="1100">
              <a:solidFill>
                <a:srgbClr val="000000"/>
              </a:solidFill>
            </a:endParaRPr>
          </a:p>
          <a:p>
            <a:pPr marL="461963" indent="-455613"/>
            <a:r>
              <a:rPr lang="en-US" sz="1100">
                <a:solidFill>
                  <a:srgbClr val="000000"/>
                </a:solidFill>
              </a:rPr>
              <a:t>Marmot, M., Allen, J., Bell, R., Bloomer, E., Goldblatt, P., Consortium for the European Review of Social Determinants of, H., &amp; the Health, D. (2012). WHO European review of social determinants of health and the health divide. Lancet, 380(9846), 1011-1029. (https://doi.org/10.1016/S0140-6736(12)61228-8)  </a:t>
            </a:r>
          </a:p>
        </p:txBody>
      </p:sp>
    </p:spTree>
    <p:extLst>
      <p:ext uri="{BB962C8B-B14F-4D97-AF65-F5344CB8AC3E}">
        <p14:creationId xmlns:p14="http://schemas.microsoft.com/office/powerpoint/2010/main" val="245832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644FE-DE94-F867-4890-2EA7929BC2BF}"/>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F70C3A50-87B3-978E-CEA2-385067EEB157}"/>
              </a:ext>
            </a:extLst>
          </p:cNvPr>
          <p:cNvSpPr txBox="1">
            <a:spLocks/>
          </p:cNvSpPr>
          <p:nvPr/>
        </p:nvSpPr>
        <p:spPr>
          <a:xfrm>
            <a:off x="365760" y="167444"/>
            <a:ext cx="11334571" cy="6391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References, continued</a:t>
            </a:r>
            <a:endParaRPr lang="en-GB"/>
          </a:p>
        </p:txBody>
      </p:sp>
      <p:sp>
        <p:nvSpPr>
          <p:cNvPr id="16" name="Text Placeholder 13">
            <a:extLst>
              <a:ext uri="{FF2B5EF4-FFF2-40B4-BE49-F238E27FC236}">
                <a16:creationId xmlns:a16="http://schemas.microsoft.com/office/drawing/2014/main" id="{D229502F-28E5-05B5-DA7C-2246AA44A220}"/>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3B2424FE-031C-7976-E402-672B1CB91853}"/>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AF082616-62F2-DD7F-7412-5E45976B1E53}"/>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April 21, 2025</a:t>
            </a:fld>
            <a:endParaRPr lang="en-US"/>
          </a:p>
        </p:txBody>
      </p:sp>
      <p:sp>
        <p:nvSpPr>
          <p:cNvPr id="19" name="TextBox 18">
            <a:extLst>
              <a:ext uri="{FF2B5EF4-FFF2-40B4-BE49-F238E27FC236}">
                <a16:creationId xmlns:a16="http://schemas.microsoft.com/office/drawing/2014/main" id="{0325307D-03EB-40A7-A093-F4EB37F0A67C}"/>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D9C0531F-199E-7351-9951-B02AE9B562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
        <p:nvSpPr>
          <p:cNvPr id="3" name="TextBox 2">
            <a:extLst>
              <a:ext uri="{FF2B5EF4-FFF2-40B4-BE49-F238E27FC236}">
                <a16:creationId xmlns:a16="http://schemas.microsoft.com/office/drawing/2014/main" id="{FA643842-0C61-CFD1-8F08-441FB881032F}"/>
              </a:ext>
            </a:extLst>
          </p:cNvPr>
          <p:cNvSpPr txBox="1"/>
          <p:nvPr/>
        </p:nvSpPr>
        <p:spPr>
          <a:xfrm>
            <a:off x="436418" y="795762"/>
            <a:ext cx="11263913" cy="2219069"/>
          </a:xfrm>
          <a:prstGeom prst="rect">
            <a:avLst/>
          </a:prstGeom>
          <a:noFill/>
        </p:spPr>
        <p:txBody>
          <a:bodyPr wrap="square" lIns="9144" tIns="9144" rIns="9144" bIns="9144" rtlCol="0">
            <a:spAutoFit/>
          </a:bodyPr>
          <a:lstStyle/>
          <a:p>
            <a:pPr marL="461963" indent="-455613"/>
            <a:r>
              <a:rPr lang="en-US" sz="1100">
                <a:solidFill>
                  <a:srgbClr val="000000"/>
                </a:solidFill>
              </a:rPr>
              <a:t>Marmot, M., Friel, S., Bell, R., </a:t>
            </a:r>
            <a:r>
              <a:rPr lang="en-US" sz="1100" err="1">
                <a:solidFill>
                  <a:srgbClr val="000000"/>
                </a:solidFill>
              </a:rPr>
              <a:t>Houweling</a:t>
            </a:r>
            <a:r>
              <a:rPr lang="en-US" sz="1100">
                <a:solidFill>
                  <a:srgbClr val="000000"/>
                </a:solidFill>
              </a:rPr>
              <a:t>, T. A., Taylor, S., &amp; Commission on Social Determinants of, H. (2008). Closing the gap in a generation: health equity through action on the social determinants of health. Lancet, 372(9650), 1661-1669. https://</a:t>
            </a:r>
            <a:r>
              <a:rPr lang="en-US" sz="1100" err="1">
                <a:solidFill>
                  <a:srgbClr val="000000"/>
                </a:solidFill>
              </a:rPr>
              <a:t>doi.org</a:t>
            </a:r>
            <a:r>
              <a:rPr lang="en-US" sz="1100">
                <a:solidFill>
                  <a:srgbClr val="000000"/>
                </a:solidFill>
              </a:rPr>
              <a:t>/10.1016/S0140-6736(08)61690-6  </a:t>
            </a:r>
          </a:p>
          <a:p>
            <a:pPr marL="461963" indent="-455613"/>
            <a:endParaRPr lang="en-US" sz="1100">
              <a:solidFill>
                <a:srgbClr val="000000"/>
              </a:solidFill>
            </a:endParaRPr>
          </a:p>
          <a:p>
            <a:pPr marL="461963" indent="-455613"/>
            <a:r>
              <a:rPr lang="en-US" sz="1100">
                <a:solidFill>
                  <a:srgbClr val="000000"/>
                </a:solidFill>
              </a:rPr>
              <a:t>McRoy, L., Rust, G., &amp; Xu, J. (2017). Factors Associated with Asthma ED Visit Rates among Medicaid-enrolled Children: A Structural Equation Modeling Approach. AIMS Med Sci, 4(1), 71-82. https://</a:t>
            </a:r>
            <a:r>
              <a:rPr lang="en-US" sz="1100" err="1">
                <a:solidFill>
                  <a:srgbClr val="000000"/>
                </a:solidFill>
              </a:rPr>
              <a:t>doi.org</a:t>
            </a:r>
            <a:r>
              <a:rPr lang="en-US" sz="1100">
                <a:solidFill>
                  <a:srgbClr val="000000"/>
                </a:solidFill>
              </a:rPr>
              <a:t>/10.3934/medsci.2017.1.71  </a:t>
            </a:r>
          </a:p>
          <a:p>
            <a:pPr marL="461963" indent="-455613"/>
            <a:endParaRPr lang="en-US" sz="1100">
              <a:solidFill>
                <a:srgbClr val="000000"/>
              </a:solidFill>
            </a:endParaRPr>
          </a:p>
          <a:p>
            <a:pPr marL="461963" indent="-455613"/>
            <a:r>
              <a:rPr lang="en-US" sz="1100">
                <a:solidFill>
                  <a:srgbClr val="000000"/>
                </a:solidFill>
              </a:rPr>
              <a:t>Office of Disease Prevention and Health Promotion. (2024, Jan 1). Social Determinants of Health Literature Summaries. US Department of Health and Human Services. Retrieved February 16 from https://</a:t>
            </a:r>
            <a:r>
              <a:rPr lang="en-US" sz="1100" err="1">
                <a:solidFill>
                  <a:srgbClr val="000000"/>
                </a:solidFill>
              </a:rPr>
              <a:t>odphp.health.gov</a:t>
            </a:r>
            <a:r>
              <a:rPr lang="en-US" sz="1100">
                <a:solidFill>
                  <a:srgbClr val="000000"/>
                </a:solidFill>
              </a:rPr>
              <a:t>/</a:t>
            </a:r>
            <a:r>
              <a:rPr lang="en-US" sz="1100" err="1">
                <a:solidFill>
                  <a:srgbClr val="000000"/>
                </a:solidFill>
              </a:rPr>
              <a:t>healthypeople</a:t>
            </a:r>
            <a:r>
              <a:rPr lang="en-US" sz="1100">
                <a:solidFill>
                  <a:srgbClr val="000000"/>
                </a:solidFill>
              </a:rPr>
              <a:t>/priority-areas/social-determinants-health/</a:t>
            </a:r>
            <a:r>
              <a:rPr lang="en-US" sz="1100" err="1">
                <a:solidFill>
                  <a:srgbClr val="000000"/>
                </a:solidFill>
              </a:rPr>
              <a:t>literature-summaries#block-sdohinfographics</a:t>
            </a:r>
            <a:r>
              <a:rPr lang="en-US" sz="1100">
                <a:solidFill>
                  <a:srgbClr val="000000"/>
                </a:solidFill>
              </a:rPr>
              <a:t> </a:t>
            </a:r>
          </a:p>
          <a:p>
            <a:pPr marL="461963" indent="-455613"/>
            <a:endParaRPr lang="en-US" sz="1100">
              <a:solidFill>
                <a:srgbClr val="000000"/>
              </a:solidFill>
            </a:endParaRPr>
          </a:p>
          <a:p>
            <a:pPr marL="461963" indent="-455613"/>
            <a:r>
              <a:rPr lang="en-US" sz="1100">
                <a:solidFill>
                  <a:srgbClr val="000000"/>
                </a:solidFill>
              </a:rPr>
              <a:t>The World Health Organization (WHO). (2003). Social Determinants of Health: The Solid Facts, 2nd edition.  Retrieved from https://</a:t>
            </a:r>
            <a:r>
              <a:rPr lang="en-US" sz="1100" err="1">
                <a:solidFill>
                  <a:srgbClr val="000000"/>
                </a:solidFill>
              </a:rPr>
              <a:t>iris.who.int</a:t>
            </a:r>
            <a:r>
              <a:rPr lang="en-US" sz="1100">
                <a:solidFill>
                  <a:srgbClr val="000000"/>
                </a:solidFill>
              </a:rPr>
              <a:t>/handle/10665/326568 </a:t>
            </a:r>
          </a:p>
          <a:p>
            <a:pPr marL="461963" indent="-455613"/>
            <a:endParaRPr lang="en-US" sz="1100">
              <a:solidFill>
                <a:srgbClr val="000000"/>
              </a:solidFill>
            </a:endParaRPr>
          </a:p>
          <a:p>
            <a:pPr marL="461963" indent="-455613"/>
            <a:r>
              <a:rPr lang="en-US" sz="1100">
                <a:solidFill>
                  <a:srgbClr val="000000"/>
                </a:solidFill>
              </a:rPr>
              <a:t>Zhu, G., Wen, Y., Cao, K., He, S., &amp; Wang, T. (2024). A review of common statistical methods for dealing with multiple pollutant mixtures and multiple exposures. Front Public Health, 12, 1377685. https://</a:t>
            </a:r>
            <a:r>
              <a:rPr lang="en-US" sz="1100" err="1">
                <a:solidFill>
                  <a:srgbClr val="000000"/>
                </a:solidFill>
              </a:rPr>
              <a:t>doi.org</a:t>
            </a:r>
            <a:r>
              <a:rPr lang="en-US" sz="1100">
                <a:solidFill>
                  <a:srgbClr val="000000"/>
                </a:solidFill>
              </a:rPr>
              <a:t>/10.3389/fpubh.2024.1377685 </a:t>
            </a:r>
          </a:p>
        </p:txBody>
      </p:sp>
    </p:spTree>
    <p:extLst>
      <p:ext uri="{BB962C8B-B14F-4D97-AF65-F5344CB8AC3E}">
        <p14:creationId xmlns:p14="http://schemas.microsoft.com/office/powerpoint/2010/main" val="26648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AA1EDC0B-18EC-1AF3-4753-0AA41056AAA5}"/>
              </a:ext>
            </a:extLst>
          </p:cNvPr>
          <p:cNvSpPr txBox="1">
            <a:spLocks/>
          </p:cNvSpPr>
          <p:nvPr/>
        </p:nvSpPr>
        <p:spPr>
          <a:xfrm>
            <a:off x="450937" y="278078"/>
            <a:ext cx="11249394" cy="504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BACKGROUND AND MOTIVATION</a:t>
            </a:r>
            <a:endParaRPr lang="en-GB"/>
          </a:p>
        </p:txBody>
      </p:sp>
      <p:sp>
        <p:nvSpPr>
          <p:cNvPr id="11" name="TextBox 10">
            <a:extLst>
              <a:ext uri="{FF2B5EF4-FFF2-40B4-BE49-F238E27FC236}">
                <a16:creationId xmlns:a16="http://schemas.microsoft.com/office/drawing/2014/main" id="{A2325853-AED1-32C9-0103-8A3894F32BE7}"/>
              </a:ext>
            </a:extLst>
          </p:cNvPr>
          <p:cNvSpPr txBox="1"/>
          <p:nvPr/>
        </p:nvSpPr>
        <p:spPr>
          <a:xfrm>
            <a:off x="360530" y="851358"/>
            <a:ext cx="7185394" cy="363176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200" b="1">
                <a:solidFill>
                  <a:schemeClr val="accent1"/>
                </a:solidFill>
              </a:rPr>
              <a:t>Social Determinants of Health (SDOH) </a:t>
            </a:r>
            <a:r>
              <a:rPr lang="en-US" sz="1200"/>
              <a:t>are </a:t>
            </a:r>
            <a:r>
              <a:rPr lang="en-US" sz="1200" i="1">
                <a:solidFill>
                  <a:schemeClr val="accent1"/>
                </a:solidFill>
              </a:rPr>
              <a:t>“the circumstances in which people are born, grow up, live, work and age, and the systems put in place to deal with illness. These circumstances are in turn shaped by a wider set of forces: economics, social policies, and politics"</a:t>
            </a:r>
            <a:endParaRPr lang="en-US" sz="1200">
              <a:solidFill>
                <a:schemeClr val="accent1"/>
              </a:solidFill>
            </a:endParaRP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In 2018, Cantor et al. published their Factors Affecting Communities and Enabling Targeted Services (FACETS) open-data model</a:t>
            </a:r>
          </a:p>
          <a:p>
            <a:pPr marL="742950" lvl="1" indent="-285750">
              <a:buFont typeface="Arial" panose="020B0604020202020204" pitchFamily="34" charset="0"/>
              <a:buChar char="•"/>
            </a:pPr>
            <a:r>
              <a:rPr lang="en-US" sz="1200"/>
              <a:t>to standardize and compile SDOH-related data at the census-tract level in New York City, and</a:t>
            </a:r>
          </a:p>
          <a:p>
            <a:pPr marL="742950" lvl="1" indent="-285750">
              <a:buFont typeface="Arial" panose="020B0604020202020204" pitchFamily="34" charset="0"/>
              <a:buChar char="•"/>
            </a:pPr>
            <a:r>
              <a:rPr lang="en-US" sz="1200"/>
              <a:t>to integrate community-level determinants with patient health records in clinical settings</a:t>
            </a:r>
          </a:p>
          <a:p>
            <a:pPr marL="742950" lvl="1" indent="-285750">
              <a:buFont typeface="Arial" panose="020B0604020202020204" pitchFamily="34" charset="0"/>
              <a:buChar char="•"/>
            </a:pPr>
            <a:endParaRPr lang="en-US" sz="1400"/>
          </a:p>
          <a:p>
            <a:pPr marL="742950" lvl="1" indent="-285750">
              <a:buFont typeface="Arial" panose="020B0604020202020204" pitchFamily="34" charset="0"/>
              <a:buChar char="•"/>
            </a:pPr>
            <a:endParaRPr lang="en-US" sz="1400">
              <a:solidFill>
                <a:srgbClr val="414042"/>
              </a:solidFill>
            </a:endParaRPr>
          </a:p>
          <a:p>
            <a:pPr marL="742950" lvl="1" indent="-285750">
              <a:buFont typeface="Arial" panose="020B0604020202020204" pitchFamily="34" charset="0"/>
              <a:buChar char="•"/>
            </a:pPr>
            <a:endParaRPr lang="en-US" sz="1400">
              <a:solidFill>
                <a:srgbClr val="414042"/>
              </a:solidFill>
            </a:endParaRPr>
          </a:p>
          <a:p>
            <a:pPr marL="742950" lvl="1" indent="-285750">
              <a:buFont typeface="Arial" panose="020B0604020202020204" pitchFamily="34" charset="0"/>
              <a:buChar char="•"/>
            </a:pPr>
            <a:endParaRPr lang="en-US" sz="1400">
              <a:solidFill>
                <a:srgbClr val="414042"/>
              </a:solidFill>
            </a:endParaRPr>
          </a:p>
          <a:p>
            <a:pPr marL="285750" indent="-285750">
              <a:buFont typeface="Arial" panose="020B0604020202020204" pitchFamily="34" charset="0"/>
              <a:buChar char="•"/>
            </a:pPr>
            <a:endParaRPr lang="en-US" sz="1400">
              <a:solidFill>
                <a:srgbClr val="414042"/>
              </a:solidFill>
            </a:endParaRPr>
          </a:p>
          <a:p>
            <a:pPr marL="285750" indent="-285750">
              <a:buFont typeface="Arial" panose="020B0604020202020204" pitchFamily="34" charset="0"/>
              <a:buChar char="•"/>
            </a:pPr>
            <a:endParaRPr lang="en-US" sz="1400">
              <a:solidFill>
                <a:srgbClr val="414042"/>
              </a:solidFill>
            </a:endParaRPr>
          </a:p>
          <a:p>
            <a:pPr marL="742950" lvl="1" indent="-285750">
              <a:buFont typeface="Arial" panose="020B0604020202020204" pitchFamily="34" charset="0"/>
              <a:buChar char="•"/>
            </a:pPr>
            <a:endParaRPr lang="en-US" sz="1400"/>
          </a:p>
        </p:txBody>
      </p:sp>
      <p:sp>
        <p:nvSpPr>
          <p:cNvPr id="18" name="Text Placeholder 13">
            <a:extLst>
              <a:ext uri="{FF2B5EF4-FFF2-40B4-BE49-F238E27FC236}">
                <a16:creationId xmlns:a16="http://schemas.microsoft.com/office/drawing/2014/main" id="{29438978-BADF-EAE0-6D47-8629D175D3E7}"/>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9" name="Text Placeholder 13">
            <a:extLst>
              <a:ext uri="{FF2B5EF4-FFF2-40B4-BE49-F238E27FC236}">
                <a16:creationId xmlns:a16="http://schemas.microsoft.com/office/drawing/2014/main" id="{54FEBBE3-7468-B9DE-205A-4CE16E45197B}"/>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20" name="Date Placeholder 3">
            <a:extLst>
              <a:ext uri="{FF2B5EF4-FFF2-40B4-BE49-F238E27FC236}">
                <a16:creationId xmlns:a16="http://schemas.microsoft.com/office/drawing/2014/main" id="{D0A963CF-4F75-B393-6BD9-CF45E291F16F}"/>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April 21, 2025</a:t>
            </a:fld>
            <a:endParaRPr lang="en-US"/>
          </a:p>
        </p:txBody>
      </p:sp>
      <p:sp>
        <p:nvSpPr>
          <p:cNvPr id="21" name="TextBox 20">
            <a:extLst>
              <a:ext uri="{FF2B5EF4-FFF2-40B4-BE49-F238E27FC236}">
                <a16:creationId xmlns:a16="http://schemas.microsoft.com/office/drawing/2014/main" id="{F0FBD658-BDD7-8C18-14CF-071CD39E1FB0}"/>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D61E8837-4500-A097-803C-6B094EFE86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pic>
        <p:nvPicPr>
          <p:cNvPr id="3" name="Picture 2" descr="A diagram of a health care system&#10;&#10;AI-generated content may be incorrect.">
            <a:extLst>
              <a:ext uri="{FF2B5EF4-FFF2-40B4-BE49-F238E27FC236}">
                <a16:creationId xmlns:a16="http://schemas.microsoft.com/office/drawing/2014/main" id="{6B97E9D8-4477-E261-9E33-332FCEEDB66A}"/>
              </a:ext>
            </a:extLst>
          </p:cNvPr>
          <p:cNvPicPr>
            <a:picLocks noChangeAspect="1"/>
          </p:cNvPicPr>
          <p:nvPr/>
        </p:nvPicPr>
        <p:blipFill>
          <a:blip r:embed="rId5"/>
          <a:srcRect t="3953" r="-49" b="2512"/>
          <a:stretch/>
        </p:blipFill>
        <p:spPr>
          <a:xfrm>
            <a:off x="7917886" y="906080"/>
            <a:ext cx="3225115" cy="3308021"/>
          </a:xfrm>
          <a:prstGeom prst="rect">
            <a:avLst/>
          </a:prstGeom>
          <a:ln>
            <a:solidFill>
              <a:schemeClr val="accent1"/>
            </a:solidFill>
          </a:ln>
        </p:spPr>
      </p:pic>
      <p:pic>
        <p:nvPicPr>
          <p:cNvPr id="6" name="Picture 5" descr="A colorful hexagon with icons&#10;&#10;AI-generated content may be incorrect.">
            <a:extLst>
              <a:ext uri="{FF2B5EF4-FFF2-40B4-BE49-F238E27FC236}">
                <a16:creationId xmlns:a16="http://schemas.microsoft.com/office/drawing/2014/main" id="{2BECC6BC-C033-A25B-B24C-D4C6D15C00C9}"/>
              </a:ext>
            </a:extLst>
          </p:cNvPr>
          <p:cNvPicPr>
            <a:picLocks noChangeAspect="1"/>
          </p:cNvPicPr>
          <p:nvPr/>
        </p:nvPicPr>
        <p:blipFill>
          <a:blip r:embed="rId6"/>
          <a:srcRect t="8920" r="118" b="7042"/>
          <a:stretch/>
        </p:blipFill>
        <p:spPr>
          <a:xfrm>
            <a:off x="501759" y="2962841"/>
            <a:ext cx="6635481" cy="2688413"/>
          </a:xfrm>
          <a:prstGeom prst="rect">
            <a:avLst/>
          </a:prstGeom>
          <a:ln>
            <a:solidFill>
              <a:schemeClr val="accent1"/>
            </a:solidFill>
          </a:ln>
        </p:spPr>
      </p:pic>
      <p:sp>
        <p:nvSpPr>
          <p:cNvPr id="7" name="TextBox 6">
            <a:extLst>
              <a:ext uri="{FF2B5EF4-FFF2-40B4-BE49-F238E27FC236}">
                <a16:creationId xmlns:a16="http://schemas.microsoft.com/office/drawing/2014/main" id="{47223528-1C1B-BBC7-B8F5-BF9485B554C4}"/>
              </a:ext>
            </a:extLst>
          </p:cNvPr>
          <p:cNvSpPr txBox="1"/>
          <p:nvPr/>
        </p:nvSpPr>
        <p:spPr>
          <a:xfrm>
            <a:off x="7539925" y="4194876"/>
            <a:ext cx="4163876" cy="16722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sz="1600">
              <a:latin typeface="Arial"/>
              <a:cs typeface="Arial"/>
            </a:endParaRPr>
          </a:p>
          <a:p>
            <a:pPr marL="285750" indent="-285750">
              <a:lnSpc>
                <a:spcPts val="1275"/>
              </a:lnSpc>
              <a:buFont typeface="Arial,Sans-Serif"/>
              <a:buChar char="•"/>
            </a:pPr>
            <a:r>
              <a:rPr lang="en-US" sz="1200" b="1">
                <a:solidFill>
                  <a:srgbClr val="BE0000"/>
                </a:solidFill>
                <a:cs typeface="Arial"/>
              </a:rPr>
              <a:t>We propose to develop a FACETS-based model tailored to the state of Utah</a:t>
            </a:r>
            <a:r>
              <a:rPr lang="en-US" sz="1200">
                <a:cs typeface="Arial"/>
              </a:rPr>
              <a:t>, by integrating Utah-specific SDOH data, including environmental data, into a framework, we aim to provide a comprehensive tool for assessing community-level health determinants to support informed public health interventions and patient-level clinical decision-making</a:t>
            </a:r>
          </a:p>
        </p:txBody>
      </p:sp>
    </p:spTree>
    <p:extLst>
      <p:ext uri="{BB962C8B-B14F-4D97-AF65-F5344CB8AC3E}">
        <p14:creationId xmlns:p14="http://schemas.microsoft.com/office/powerpoint/2010/main" val="419418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836D7-2F32-5D9A-E44D-2418B5A7213D}"/>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4DD5B37C-0B4C-3D98-CBC6-1B8AEEAB594E}"/>
              </a:ext>
            </a:extLst>
          </p:cNvPr>
          <p:cNvSpPr txBox="1">
            <a:spLocks/>
          </p:cNvSpPr>
          <p:nvPr/>
        </p:nvSpPr>
        <p:spPr>
          <a:xfrm>
            <a:off x="365760" y="284341"/>
            <a:ext cx="11334571" cy="504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PROJECT OBJECTIVES</a:t>
            </a:r>
            <a:endParaRPr lang="en-GB"/>
          </a:p>
        </p:txBody>
      </p:sp>
      <p:sp>
        <p:nvSpPr>
          <p:cNvPr id="11" name="TextBox 10">
            <a:extLst>
              <a:ext uri="{FF2B5EF4-FFF2-40B4-BE49-F238E27FC236}">
                <a16:creationId xmlns:a16="http://schemas.microsoft.com/office/drawing/2014/main" id="{494B76D5-A918-4D25-0711-EF79772B4A40}"/>
              </a:ext>
            </a:extLst>
          </p:cNvPr>
          <p:cNvSpPr txBox="1"/>
          <p:nvPr/>
        </p:nvSpPr>
        <p:spPr>
          <a:xfrm>
            <a:off x="444673" y="954095"/>
            <a:ext cx="11255657" cy="480131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t>To </a:t>
            </a:r>
            <a:r>
              <a:rPr lang="en-US" sz="1600" b="1">
                <a:solidFill>
                  <a:schemeClr val="accent1"/>
                </a:solidFill>
              </a:rPr>
              <a:t>standardize Utah’s SDOH data at the US census-tract level</a:t>
            </a:r>
            <a:r>
              <a:rPr lang="en-US" sz="1600">
                <a:solidFill>
                  <a:schemeClr val="accent1"/>
                </a:solidFill>
              </a:rPr>
              <a:t> </a:t>
            </a:r>
            <a:r>
              <a:rPr lang="en-US" sz="1600"/>
              <a:t>by integrating multiple sources of publicly available and state-specific data, using:</a:t>
            </a:r>
          </a:p>
          <a:p>
            <a:pPr marL="742950" lvl="1" indent="-285750">
              <a:buFont typeface="Arial" panose="020B0604020202020204" pitchFamily="34" charset="0"/>
              <a:buChar char="•"/>
            </a:pPr>
            <a:r>
              <a:rPr lang="en-US" sz="1600"/>
              <a:t>ACS and US Census Bureau, CDC, Environmental Protection Agency (EPA), and US Department of Agriculture Food Access Research Atlas (USDA) data (data sources from the original FACETS study that are also relevant to Utah) </a:t>
            </a:r>
          </a:p>
          <a:p>
            <a:pPr marL="742950" lvl="1" indent="-285750">
              <a:buFont typeface="Arial" panose="020B0604020202020204" pitchFamily="34" charset="0"/>
              <a:buChar char="•"/>
            </a:pPr>
            <a:r>
              <a:rPr lang="en-US" sz="1600"/>
              <a:t>State datasets from the Utah Department of Health and Human Services </a:t>
            </a:r>
          </a:p>
          <a:p>
            <a:pPr marL="742950" lvl="1" indent="-285750">
              <a:buFont typeface="Arial" panose="020B0604020202020204" pitchFamily="34" charset="0"/>
              <a:buChar char="•"/>
            </a:pPr>
            <a:r>
              <a:rPr lang="en-US" sz="1600"/>
              <a:t>State SDOH variables not otherwise specified that are particular or pertinent to Utah (e.g., urban/rural, electoral participation) </a:t>
            </a:r>
          </a:p>
          <a:p>
            <a:pPr marL="742950" lvl="1" indent="-285750">
              <a:buFont typeface="Arial" panose="020B0604020202020204" pitchFamily="34" charset="0"/>
              <a:buChar char="•"/>
            </a:pPr>
            <a:r>
              <a:rPr lang="en-US" sz="1600"/>
              <a:t>Temporal, categorical, or spatial crosswalks, where necessary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To </a:t>
            </a:r>
            <a:r>
              <a:rPr lang="en-US" sz="1600" b="1">
                <a:solidFill>
                  <a:schemeClr val="accent1"/>
                </a:solidFill>
              </a:rPr>
              <a:t>create an </a:t>
            </a:r>
            <a:r>
              <a:rPr lang="en-US" sz="1600" b="1">
                <a:solidFill>
                  <a:schemeClr val="accent1"/>
                </a:solidFill>
                <a:ea typeface="+mn-lt"/>
                <a:cs typeface="+mn-lt"/>
              </a:rPr>
              <a:t>interoperable</a:t>
            </a:r>
            <a:r>
              <a:rPr lang="en-US" sz="1600" b="1">
                <a:solidFill>
                  <a:schemeClr val="accent1"/>
                </a:solidFill>
              </a:rPr>
              <a:t> dataset </a:t>
            </a:r>
            <a:r>
              <a:rPr lang="en-US" sz="1600"/>
              <a:t>of census tracts, within which an individual patient’s address can be mapped to a Utah FACETS characterization of SDOH context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To </a:t>
            </a:r>
            <a:r>
              <a:rPr lang="en-US" sz="1600" b="1">
                <a:solidFill>
                  <a:schemeClr val="accent1"/>
                </a:solidFill>
              </a:rPr>
              <a:t>characterize disparities in health outcomes</a:t>
            </a:r>
            <a:r>
              <a:rPr lang="en-US" sz="1600" b="1">
                <a:solidFill>
                  <a:schemeClr val="accent1">
                    <a:lumMod val="75000"/>
                  </a:schemeClr>
                </a:solidFill>
              </a:rPr>
              <a:t> </a:t>
            </a:r>
            <a:r>
              <a:rPr lang="en-US" sz="1600"/>
              <a:t>based on the intersection of air quality with other environmental health factors and SDOH.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To </a:t>
            </a:r>
            <a:r>
              <a:rPr lang="en-US" sz="1600" b="1">
                <a:solidFill>
                  <a:schemeClr val="accent1"/>
                </a:solidFill>
              </a:rPr>
              <a:t>give context to any individual patient’s health status </a:t>
            </a:r>
            <a:r>
              <a:rPr lang="en-US" sz="1600"/>
              <a:t>and assist patients and providers in deciding how best to improve that patient’s health.</a:t>
            </a:r>
          </a:p>
          <a:p>
            <a:pPr marL="285750" indent="-285750">
              <a:buFont typeface="Arial" panose="020B0604020202020204" pitchFamily="34" charset="0"/>
              <a:buChar char="•"/>
            </a:pPr>
            <a:endParaRPr lang="en-US" b="1">
              <a:solidFill>
                <a:schemeClr val="accent1"/>
              </a:solidFill>
            </a:endParaRPr>
          </a:p>
        </p:txBody>
      </p:sp>
      <p:sp>
        <p:nvSpPr>
          <p:cNvPr id="16" name="Text Placeholder 13">
            <a:extLst>
              <a:ext uri="{FF2B5EF4-FFF2-40B4-BE49-F238E27FC236}">
                <a16:creationId xmlns:a16="http://schemas.microsoft.com/office/drawing/2014/main" id="{67BE9E67-31F5-5452-516C-3FC87F52DE5D}"/>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3B1FC4E8-73C1-B9A7-F6FE-BABDABAF0B46}"/>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0D52213B-4796-DB3B-A318-AAC6F959B1C3}"/>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April 21, 2025</a:t>
            </a:fld>
            <a:endParaRPr lang="en-US"/>
          </a:p>
        </p:txBody>
      </p:sp>
      <p:sp>
        <p:nvSpPr>
          <p:cNvPr id="19" name="TextBox 18">
            <a:extLst>
              <a:ext uri="{FF2B5EF4-FFF2-40B4-BE49-F238E27FC236}">
                <a16:creationId xmlns:a16="http://schemas.microsoft.com/office/drawing/2014/main" id="{03BD0A65-9C71-DAAC-D1A5-A30845C838CA}"/>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DB8A03D5-B4E7-FEDB-C059-413BE072E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Tree>
    <p:extLst>
      <p:ext uri="{BB962C8B-B14F-4D97-AF65-F5344CB8AC3E}">
        <p14:creationId xmlns:p14="http://schemas.microsoft.com/office/powerpoint/2010/main" val="284139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B1506-FB30-D465-9B11-A38ED41D6D83}"/>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A7BC255E-40C8-A3AA-51DA-D9FC25CEAA7F}"/>
              </a:ext>
            </a:extLst>
          </p:cNvPr>
          <p:cNvSpPr txBox="1">
            <a:spLocks/>
          </p:cNvSpPr>
          <p:nvPr/>
        </p:nvSpPr>
        <p:spPr>
          <a:xfrm>
            <a:off x="365760" y="167110"/>
            <a:ext cx="11334571" cy="6334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DATASETS</a:t>
            </a:r>
            <a:endParaRPr lang="en-GB"/>
          </a:p>
        </p:txBody>
      </p:sp>
      <p:sp>
        <p:nvSpPr>
          <p:cNvPr id="16" name="Text Placeholder 13">
            <a:extLst>
              <a:ext uri="{FF2B5EF4-FFF2-40B4-BE49-F238E27FC236}">
                <a16:creationId xmlns:a16="http://schemas.microsoft.com/office/drawing/2014/main" id="{27FC11D1-3CCA-826B-BF45-E1F936FE6FEE}"/>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AA2ECF48-C035-2D2D-79C6-7CE512B4E882}"/>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EE36F09D-A96B-DCAC-C814-343E44FC271B}"/>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April 21, 2025</a:t>
            </a:fld>
            <a:endParaRPr lang="en-US"/>
          </a:p>
        </p:txBody>
      </p:sp>
      <p:sp>
        <p:nvSpPr>
          <p:cNvPr id="19" name="TextBox 18">
            <a:extLst>
              <a:ext uri="{FF2B5EF4-FFF2-40B4-BE49-F238E27FC236}">
                <a16:creationId xmlns:a16="http://schemas.microsoft.com/office/drawing/2014/main" id="{FB9EA753-E8F7-F3B0-DF35-BAB4FB302B72}"/>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9B97C60A-69F0-7D5F-31BA-8D3CBADB5F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grpSp>
        <p:nvGrpSpPr>
          <p:cNvPr id="31" name="Group 30">
            <a:extLst>
              <a:ext uri="{FF2B5EF4-FFF2-40B4-BE49-F238E27FC236}">
                <a16:creationId xmlns:a16="http://schemas.microsoft.com/office/drawing/2014/main" id="{A4620763-9FF2-6A63-FF10-9EA057AF68B8}"/>
              </a:ext>
            </a:extLst>
          </p:cNvPr>
          <p:cNvGrpSpPr/>
          <p:nvPr/>
        </p:nvGrpSpPr>
        <p:grpSpPr>
          <a:xfrm>
            <a:off x="3443083" y="3425322"/>
            <a:ext cx="5612536" cy="2090954"/>
            <a:chOff x="5922171" y="826768"/>
            <a:chExt cx="5612536" cy="2090954"/>
          </a:xfrm>
        </p:grpSpPr>
        <p:sp>
          <p:nvSpPr>
            <p:cNvPr id="10" name="TextBox 9">
              <a:extLst>
                <a:ext uri="{FF2B5EF4-FFF2-40B4-BE49-F238E27FC236}">
                  <a16:creationId xmlns:a16="http://schemas.microsoft.com/office/drawing/2014/main" id="{66F04F4D-A7E3-9868-5A43-A67ECE484BA0}"/>
                </a:ext>
              </a:extLst>
            </p:cNvPr>
            <p:cNvSpPr txBox="1"/>
            <p:nvPr/>
          </p:nvSpPr>
          <p:spPr>
            <a:xfrm>
              <a:off x="5922171" y="1963615"/>
              <a:ext cx="5495663" cy="954107"/>
            </a:xfrm>
            <a:prstGeom prst="rect">
              <a:avLst/>
            </a:prstGeom>
            <a:noFill/>
          </p:spPr>
          <p:txBody>
            <a:bodyPr wrap="square" lIns="91440" tIns="45720" rIns="91440" bIns="45720" rtlCol="0" anchor="t">
              <a:spAutoFit/>
            </a:bodyPr>
            <a:lstStyle/>
            <a:p>
              <a:pPr algn="ctr"/>
              <a:r>
                <a:rPr lang="en-US" sz="1400">
                  <a:solidFill>
                    <a:schemeClr val="accent1"/>
                  </a:solidFill>
                </a:rPr>
                <a:t>Total population • Citizenship • Racial/Ethnic diversity • Unemployment • Health insurance status • Housing • Education • Poverty • Household income • Walkability •</a:t>
              </a:r>
              <a:br>
                <a:rPr lang="en-US" sz="1400">
                  <a:solidFill>
                    <a:schemeClr val="accent1"/>
                  </a:solidFill>
                </a:rPr>
              </a:br>
              <a:r>
                <a:rPr lang="en-US" sz="1400">
                  <a:solidFill>
                    <a:schemeClr val="accent1"/>
                  </a:solidFill>
                </a:rPr>
                <a:t>GINI Index of Inequality (2020) </a:t>
              </a:r>
            </a:p>
          </p:txBody>
        </p:sp>
        <p:pic>
          <p:nvPicPr>
            <p:cNvPr id="28" name="Picture 27" descr="A logo with a letter and text&#10;&#10;AI-generated content may be incorrect.">
              <a:extLst>
                <a:ext uri="{FF2B5EF4-FFF2-40B4-BE49-F238E27FC236}">
                  <a16:creationId xmlns:a16="http://schemas.microsoft.com/office/drawing/2014/main" id="{DE60E0BF-474C-AF7D-3BEE-CFA163681D81}"/>
                </a:ext>
              </a:extLst>
            </p:cNvPr>
            <p:cNvPicPr>
              <a:picLocks noChangeAspect="1"/>
            </p:cNvPicPr>
            <p:nvPr/>
          </p:nvPicPr>
          <p:blipFill>
            <a:blip r:embed="rId5"/>
            <a:stretch>
              <a:fillRect/>
            </a:stretch>
          </p:blipFill>
          <p:spPr>
            <a:xfrm>
              <a:off x="5928362" y="826768"/>
              <a:ext cx="5606345" cy="1202520"/>
            </a:xfrm>
            <a:prstGeom prst="rect">
              <a:avLst/>
            </a:prstGeom>
          </p:spPr>
        </p:pic>
      </p:grpSp>
      <p:grpSp>
        <p:nvGrpSpPr>
          <p:cNvPr id="38" name="Group 37">
            <a:extLst>
              <a:ext uri="{FF2B5EF4-FFF2-40B4-BE49-F238E27FC236}">
                <a16:creationId xmlns:a16="http://schemas.microsoft.com/office/drawing/2014/main" id="{E75C5DC1-0AEF-8EFA-26F9-5A53518AF82D}"/>
              </a:ext>
            </a:extLst>
          </p:cNvPr>
          <p:cNvGrpSpPr/>
          <p:nvPr/>
        </p:nvGrpSpPr>
        <p:grpSpPr>
          <a:xfrm>
            <a:off x="8845841" y="799029"/>
            <a:ext cx="2528863" cy="1617354"/>
            <a:chOff x="8839443" y="2929535"/>
            <a:chExt cx="2528863" cy="1617354"/>
          </a:xfrm>
        </p:grpSpPr>
        <p:sp>
          <p:nvSpPr>
            <p:cNvPr id="12" name="TextBox 11">
              <a:extLst>
                <a:ext uri="{FF2B5EF4-FFF2-40B4-BE49-F238E27FC236}">
                  <a16:creationId xmlns:a16="http://schemas.microsoft.com/office/drawing/2014/main" id="{6F60D6E4-056A-B697-7A26-75CFFF89F132}"/>
                </a:ext>
              </a:extLst>
            </p:cNvPr>
            <p:cNvSpPr txBox="1"/>
            <p:nvPr/>
          </p:nvSpPr>
          <p:spPr>
            <a:xfrm>
              <a:off x="8839443" y="3808225"/>
              <a:ext cx="2528863" cy="738664"/>
            </a:xfrm>
            <a:prstGeom prst="rect">
              <a:avLst/>
            </a:prstGeom>
            <a:noFill/>
          </p:spPr>
          <p:txBody>
            <a:bodyPr wrap="square" lIns="91440" tIns="45720" rIns="91440" bIns="45720" rtlCol="0" anchor="t">
              <a:spAutoFit/>
            </a:bodyPr>
            <a:lstStyle/>
            <a:p>
              <a:pPr algn="ctr"/>
              <a:r>
                <a:rPr lang="en-US" sz="1400">
                  <a:solidFill>
                    <a:schemeClr val="accent1"/>
                  </a:solidFill>
                </a:rPr>
                <a:t>PM</a:t>
              </a:r>
              <a:r>
                <a:rPr lang="en-US" sz="900" baseline="-25000">
                  <a:solidFill>
                    <a:schemeClr val="accent1"/>
                  </a:solidFill>
                </a:rPr>
                <a:t>2.5</a:t>
              </a:r>
              <a:r>
                <a:rPr lang="en-US" sz="1400">
                  <a:solidFill>
                    <a:schemeClr val="accent1"/>
                  </a:solidFill>
                </a:rPr>
                <a:t> Max Value • Respiratory hazard/cancer risk (2020)</a:t>
              </a:r>
              <a:endParaRPr lang="en-US">
                <a:solidFill>
                  <a:schemeClr val="accent1"/>
                </a:solidFill>
              </a:endParaRPr>
            </a:p>
          </p:txBody>
        </p:sp>
        <p:pic>
          <p:nvPicPr>
            <p:cNvPr id="37" name="Picture 36" descr="A blue and white logo&#10;&#10;AI-generated content may be incorrect.">
              <a:extLst>
                <a:ext uri="{FF2B5EF4-FFF2-40B4-BE49-F238E27FC236}">
                  <a16:creationId xmlns:a16="http://schemas.microsoft.com/office/drawing/2014/main" id="{E19CEAB6-EBAB-A8E2-2833-4EFFE89A98DB}"/>
                </a:ext>
              </a:extLst>
            </p:cNvPr>
            <p:cNvPicPr>
              <a:picLocks noChangeAspect="1"/>
            </p:cNvPicPr>
            <p:nvPr/>
          </p:nvPicPr>
          <p:blipFill>
            <a:blip r:embed="rId6"/>
            <a:stretch>
              <a:fillRect/>
            </a:stretch>
          </p:blipFill>
          <p:spPr>
            <a:xfrm>
              <a:off x="8912888" y="2929535"/>
              <a:ext cx="2391153" cy="886178"/>
            </a:xfrm>
            <a:prstGeom prst="rect">
              <a:avLst/>
            </a:prstGeom>
          </p:spPr>
        </p:pic>
      </p:grpSp>
      <p:grpSp>
        <p:nvGrpSpPr>
          <p:cNvPr id="7" name="Group 6">
            <a:extLst>
              <a:ext uri="{FF2B5EF4-FFF2-40B4-BE49-F238E27FC236}">
                <a16:creationId xmlns:a16="http://schemas.microsoft.com/office/drawing/2014/main" id="{BE15C4F5-9A26-12F9-D39B-B53A54502BE3}"/>
              </a:ext>
            </a:extLst>
          </p:cNvPr>
          <p:cNvGrpSpPr/>
          <p:nvPr/>
        </p:nvGrpSpPr>
        <p:grpSpPr>
          <a:xfrm>
            <a:off x="614893" y="796901"/>
            <a:ext cx="2437386" cy="2235122"/>
            <a:chOff x="862773" y="861166"/>
            <a:chExt cx="2437386" cy="2235122"/>
          </a:xfrm>
        </p:grpSpPr>
        <p:sp>
          <p:nvSpPr>
            <p:cNvPr id="22" name="TextBox 21">
              <a:extLst>
                <a:ext uri="{FF2B5EF4-FFF2-40B4-BE49-F238E27FC236}">
                  <a16:creationId xmlns:a16="http://schemas.microsoft.com/office/drawing/2014/main" id="{FC75C2AA-9A72-8BD8-2C00-578EB2844A0C}"/>
                </a:ext>
              </a:extLst>
            </p:cNvPr>
            <p:cNvSpPr txBox="1"/>
            <p:nvPr/>
          </p:nvSpPr>
          <p:spPr>
            <a:xfrm>
              <a:off x="862773" y="2357624"/>
              <a:ext cx="2437386" cy="738664"/>
            </a:xfrm>
            <a:prstGeom prst="rect">
              <a:avLst/>
            </a:prstGeom>
            <a:noFill/>
          </p:spPr>
          <p:txBody>
            <a:bodyPr wrap="square" lIns="91440" tIns="45720" rIns="91440" bIns="45720" rtlCol="0" anchor="t">
              <a:spAutoFit/>
            </a:bodyPr>
            <a:lstStyle/>
            <a:p>
              <a:pPr algn="ctr"/>
              <a:r>
                <a:rPr lang="en-US" sz="1400" b="1">
                  <a:solidFill>
                    <a:srgbClr val="0156B9"/>
                  </a:solidFill>
                </a:rPr>
                <a:t>Social Vulnerability Index</a:t>
              </a:r>
              <a:endParaRPr lang="en-US">
                <a:solidFill>
                  <a:srgbClr val="BE0000"/>
                </a:solidFill>
              </a:endParaRPr>
            </a:p>
            <a:p>
              <a:pPr algn="ctr"/>
              <a:r>
                <a:rPr lang="en-US" sz="1400">
                  <a:solidFill>
                    <a:schemeClr val="accent1"/>
                  </a:solidFill>
                </a:rPr>
                <a:t>SVI percentile ranking •</a:t>
              </a:r>
              <a:br>
                <a:rPr lang="en-US" sz="1400">
                  <a:solidFill>
                    <a:schemeClr val="accent1"/>
                  </a:solidFill>
                </a:rPr>
              </a:br>
              <a:r>
                <a:rPr lang="en-US" sz="1400">
                  <a:solidFill>
                    <a:schemeClr val="accent1"/>
                  </a:solidFill>
                </a:rPr>
                <a:t>English proficiency (2020)</a:t>
              </a:r>
              <a:endParaRPr lang="en-US">
                <a:solidFill>
                  <a:schemeClr val="accent1"/>
                </a:solidFill>
              </a:endParaRPr>
            </a:p>
          </p:txBody>
        </p:sp>
        <p:pic>
          <p:nvPicPr>
            <p:cNvPr id="33" name="Picture 32" descr="A blue and white logo&#10;&#10;AI-generated content may be incorrect.">
              <a:extLst>
                <a:ext uri="{FF2B5EF4-FFF2-40B4-BE49-F238E27FC236}">
                  <a16:creationId xmlns:a16="http://schemas.microsoft.com/office/drawing/2014/main" id="{0B90B5D4-FDE2-749B-FA58-9978415679D6}"/>
                </a:ext>
              </a:extLst>
            </p:cNvPr>
            <p:cNvPicPr>
              <a:picLocks noChangeAspect="1"/>
            </p:cNvPicPr>
            <p:nvPr/>
          </p:nvPicPr>
          <p:blipFill>
            <a:blip r:embed="rId7"/>
            <a:stretch>
              <a:fillRect/>
            </a:stretch>
          </p:blipFill>
          <p:spPr>
            <a:xfrm>
              <a:off x="962785" y="861166"/>
              <a:ext cx="2205872" cy="1494975"/>
            </a:xfrm>
            <a:prstGeom prst="rect">
              <a:avLst/>
            </a:prstGeom>
          </p:spPr>
        </p:pic>
      </p:grpSp>
      <p:grpSp>
        <p:nvGrpSpPr>
          <p:cNvPr id="49" name="Group 48">
            <a:extLst>
              <a:ext uri="{FF2B5EF4-FFF2-40B4-BE49-F238E27FC236}">
                <a16:creationId xmlns:a16="http://schemas.microsoft.com/office/drawing/2014/main" id="{B4BE886B-CB17-B1A7-666B-39E22C10B3CC}"/>
              </a:ext>
            </a:extLst>
          </p:cNvPr>
          <p:cNvGrpSpPr/>
          <p:nvPr/>
        </p:nvGrpSpPr>
        <p:grpSpPr>
          <a:xfrm>
            <a:off x="4527380" y="1199835"/>
            <a:ext cx="3130534" cy="1944751"/>
            <a:chOff x="8484272" y="860148"/>
            <a:chExt cx="3130534" cy="1944751"/>
          </a:xfrm>
        </p:grpSpPr>
        <p:sp>
          <p:nvSpPr>
            <p:cNvPr id="21" name="TextBox 20">
              <a:extLst>
                <a:ext uri="{FF2B5EF4-FFF2-40B4-BE49-F238E27FC236}">
                  <a16:creationId xmlns:a16="http://schemas.microsoft.com/office/drawing/2014/main" id="{E6E79F34-DD56-2D93-AEC1-C4A8B4D6EF3F}"/>
                </a:ext>
              </a:extLst>
            </p:cNvPr>
            <p:cNvSpPr txBox="1"/>
            <p:nvPr/>
          </p:nvSpPr>
          <p:spPr>
            <a:xfrm>
              <a:off x="8832962" y="2066235"/>
              <a:ext cx="2433155" cy="738664"/>
            </a:xfrm>
            <a:prstGeom prst="rect">
              <a:avLst/>
            </a:prstGeom>
            <a:noFill/>
          </p:spPr>
          <p:txBody>
            <a:bodyPr wrap="square" lIns="91440" tIns="45720" rIns="91440" bIns="45720" rtlCol="0" anchor="t">
              <a:spAutoFit/>
            </a:bodyPr>
            <a:lstStyle/>
            <a:p>
              <a:pPr algn="ctr"/>
              <a:r>
                <a:rPr lang="en-US" sz="1400" b="0" i="0">
                  <a:solidFill>
                    <a:schemeClr val="accent1"/>
                  </a:solidFill>
                  <a:effectLst/>
                </a:rPr>
                <a:t>Census tract geodata</a:t>
              </a:r>
              <a:r>
                <a:rPr lang="en-US" sz="1400">
                  <a:solidFill>
                    <a:schemeClr val="accent1"/>
                  </a:solidFill>
                </a:rPr>
                <a:t> •</a:t>
              </a:r>
              <a:br>
                <a:rPr lang="en-US" sz="1400" b="0" i="0">
                  <a:effectLst/>
                </a:rPr>
              </a:br>
              <a:r>
                <a:rPr lang="en-US" sz="1400">
                  <a:solidFill>
                    <a:schemeClr val="accent1"/>
                  </a:solidFill>
                </a:rPr>
                <a:t>Urban-Area</a:t>
              </a:r>
              <a:r>
                <a:rPr lang="en-US" sz="1400" b="0" i="0">
                  <a:solidFill>
                    <a:schemeClr val="accent1"/>
                  </a:solidFill>
                  <a:effectLst/>
                </a:rPr>
                <a:t> classification (2020)</a:t>
              </a:r>
              <a:endParaRPr lang="en-US" sz="1400">
                <a:solidFill>
                  <a:schemeClr val="accent1"/>
                </a:solidFill>
              </a:endParaRPr>
            </a:p>
          </p:txBody>
        </p:sp>
        <p:pic>
          <p:nvPicPr>
            <p:cNvPr id="24" name="Picture 23" descr="A black text on a white background&#10;&#10;AI-generated content may be incorrect.">
              <a:extLst>
                <a:ext uri="{FF2B5EF4-FFF2-40B4-BE49-F238E27FC236}">
                  <a16:creationId xmlns:a16="http://schemas.microsoft.com/office/drawing/2014/main" id="{C50A2402-D802-4F8C-3F4B-A89FB21DE827}"/>
                </a:ext>
              </a:extLst>
            </p:cNvPr>
            <p:cNvPicPr>
              <a:picLocks noChangeAspect="1"/>
            </p:cNvPicPr>
            <p:nvPr/>
          </p:nvPicPr>
          <p:blipFill>
            <a:blip r:embed="rId8"/>
            <a:stretch>
              <a:fillRect/>
            </a:stretch>
          </p:blipFill>
          <p:spPr>
            <a:xfrm>
              <a:off x="8772360" y="860148"/>
              <a:ext cx="2554358" cy="1047216"/>
            </a:xfrm>
            <a:prstGeom prst="rect">
              <a:avLst/>
            </a:prstGeom>
          </p:spPr>
        </p:pic>
        <p:sp>
          <p:nvSpPr>
            <p:cNvPr id="47" name="TextBox 46">
              <a:extLst>
                <a:ext uri="{FF2B5EF4-FFF2-40B4-BE49-F238E27FC236}">
                  <a16:creationId xmlns:a16="http://schemas.microsoft.com/office/drawing/2014/main" id="{32F68E07-3373-CDF3-AEC9-2A087B96A1CE}"/>
                </a:ext>
              </a:extLst>
            </p:cNvPr>
            <p:cNvSpPr txBox="1"/>
            <p:nvPr/>
          </p:nvSpPr>
          <p:spPr>
            <a:xfrm>
              <a:off x="8484272" y="1837893"/>
              <a:ext cx="3130534" cy="307777"/>
            </a:xfrm>
            <a:prstGeom prst="rect">
              <a:avLst/>
            </a:prstGeom>
            <a:noFill/>
          </p:spPr>
          <p:txBody>
            <a:bodyPr wrap="square" rtlCol="0">
              <a:spAutoFit/>
            </a:bodyPr>
            <a:lstStyle/>
            <a:p>
              <a:pPr algn="ctr"/>
              <a:r>
                <a:rPr lang="en-US" sz="1400" b="1">
                  <a:solidFill>
                    <a:schemeClr val="tx1">
                      <a:lumMod val="50000"/>
                    </a:schemeClr>
                  </a:solidFill>
                  <a:latin typeface=""/>
                  <a:cs typeface="Arial" panose="020B0604020202020204" pitchFamily="34" charset="0"/>
                </a:rPr>
                <a:t>American Community Survey</a:t>
              </a:r>
              <a:endParaRPr lang="en-US" sz="1400">
                <a:solidFill>
                  <a:schemeClr val="tx1">
                    <a:lumMod val="50000"/>
                  </a:schemeClr>
                </a:solidFill>
                <a:latin typeface=""/>
              </a:endParaRPr>
            </a:p>
          </p:txBody>
        </p:sp>
      </p:grpSp>
      <p:grpSp>
        <p:nvGrpSpPr>
          <p:cNvPr id="5" name="Group 4">
            <a:extLst>
              <a:ext uri="{FF2B5EF4-FFF2-40B4-BE49-F238E27FC236}">
                <a16:creationId xmlns:a16="http://schemas.microsoft.com/office/drawing/2014/main" id="{99D765D1-F133-D5C3-AF07-F6A1711FE228}"/>
              </a:ext>
            </a:extLst>
          </p:cNvPr>
          <p:cNvGrpSpPr/>
          <p:nvPr/>
        </p:nvGrpSpPr>
        <p:grpSpPr>
          <a:xfrm>
            <a:off x="619406" y="3969696"/>
            <a:ext cx="2304651" cy="1206685"/>
            <a:chOff x="472515" y="4125768"/>
            <a:chExt cx="2304651" cy="1206685"/>
          </a:xfrm>
        </p:grpSpPr>
        <p:sp>
          <p:nvSpPr>
            <p:cNvPr id="14" name="TextBox 13">
              <a:extLst>
                <a:ext uri="{FF2B5EF4-FFF2-40B4-BE49-F238E27FC236}">
                  <a16:creationId xmlns:a16="http://schemas.microsoft.com/office/drawing/2014/main" id="{F3DAA8EF-D965-71E5-01C6-32F618A5E05C}"/>
                </a:ext>
              </a:extLst>
            </p:cNvPr>
            <p:cNvSpPr txBox="1"/>
            <p:nvPr/>
          </p:nvSpPr>
          <p:spPr>
            <a:xfrm>
              <a:off x="472515" y="4809233"/>
              <a:ext cx="2304651" cy="523220"/>
            </a:xfrm>
            <a:prstGeom prst="rect">
              <a:avLst/>
            </a:prstGeom>
            <a:noFill/>
          </p:spPr>
          <p:txBody>
            <a:bodyPr wrap="square" lIns="91440" tIns="45720" rIns="91440" bIns="45720" rtlCol="0" anchor="t">
              <a:spAutoFit/>
            </a:bodyPr>
            <a:lstStyle/>
            <a:p>
              <a:pPr algn="ctr"/>
              <a:r>
                <a:rPr lang="en-US" sz="1400">
                  <a:solidFill>
                    <a:schemeClr val="accent1"/>
                  </a:solidFill>
                </a:rPr>
                <a:t>Asthma prevalence (2022)</a:t>
              </a:r>
              <a:endParaRPr lang="en-US">
                <a:solidFill>
                  <a:schemeClr val="accent1"/>
                </a:solidFill>
              </a:endParaRPr>
            </a:p>
          </p:txBody>
        </p:sp>
        <p:pic>
          <p:nvPicPr>
            <p:cNvPr id="3" name="Picture 2">
              <a:extLst>
                <a:ext uri="{FF2B5EF4-FFF2-40B4-BE49-F238E27FC236}">
                  <a16:creationId xmlns:a16="http://schemas.microsoft.com/office/drawing/2014/main" id="{A8DEAE41-E7F4-3C44-D2C9-36DFC902179A}"/>
                </a:ext>
              </a:extLst>
            </p:cNvPr>
            <p:cNvPicPr>
              <a:picLocks noChangeAspect="1"/>
            </p:cNvPicPr>
            <p:nvPr/>
          </p:nvPicPr>
          <p:blipFill>
            <a:blip r:embed="rId9"/>
            <a:stretch>
              <a:fillRect/>
            </a:stretch>
          </p:blipFill>
          <p:spPr>
            <a:xfrm>
              <a:off x="472515" y="4125768"/>
              <a:ext cx="2294738" cy="633806"/>
            </a:xfrm>
            <a:prstGeom prst="rect">
              <a:avLst/>
            </a:prstGeom>
          </p:spPr>
        </p:pic>
      </p:grpSp>
      <p:grpSp>
        <p:nvGrpSpPr>
          <p:cNvPr id="9" name="Group 8">
            <a:extLst>
              <a:ext uri="{FF2B5EF4-FFF2-40B4-BE49-F238E27FC236}">
                <a16:creationId xmlns:a16="http://schemas.microsoft.com/office/drawing/2014/main" id="{213E636D-7453-5DCA-D34F-7C08BBBCE54F}"/>
              </a:ext>
            </a:extLst>
          </p:cNvPr>
          <p:cNvGrpSpPr/>
          <p:nvPr/>
        </p:nvGrpSpPr>
        <p:grpSpPr>
          <a:xfrm>
            <a:off x="9296146" y="2651424"/>
            <a:ext cx="2433155" cy="2123232"/>
            <a:chOff x="8928917" y="3450148"/>
            <a:chExt cx="2433155" cy="2123232"/>
          </a:xfrm>
        </p:grpSpPr>
        <p:pic>
          <p:nvPicPr>
            <p:cNvPr id="43" name="Picture 42" descr="A grey and yellow logo&#10;&#10;AI-generated content may be incorrect.">
              <a:extLst>
                <a:ext uri="{FF2B5EF4-FFF2-40B4-BE49-F238E27FC236}">
                  <a16:creationId xmlns:a16="http://schemas.microsoft.com/office/drawing/2014/main" id="{0A066F6F-AD5A-FA6C-41E3-A7EF0AE523DA}"/>
                </a:ext>
              </a:extLst>
            </p:cNvPr>
            <p:cNvPicPr>
              <a:picLocks noChangeAspect="1"/>
            </p:cNvPicPr>
            <p:nvPr/>
          </p:nvPicPr>
          <p:blipFill>
            <a:blip r:embed="rId10"/>
            <a:stretch>
              <a:fillRect/>
            </a:stretch>
          </p:blipFill>
          <p:spPr>
            <a:xfrm>
              <a:off x="9220199" y="3450148"/>
              <a:ext cx="1841500" cy="1447800"/>
            </a:xfrm>
            <a:prstGeom prst="rect">
              <a:avLst/>
            </a:prstGeom>
          </p:spPr>
        </p:pic>
        <p:sp>
          <p:nvSpPr>
            <p:cNvPr id="8" name="TextBox 7">
              <a:extLst>
                <a:ext uri="{FF2B5EF4-FFF2-40B4-BE49-F238E27FC236}">
                  <a16:creationId xmlns:a16="http://schemas.microsoft.com/office/drawing/2014/main" id="{5027EB93-BB5D-9D3A-773A-6CFA6EF32E34}"/>
                </a:ext>
              </a:extLst>
            </p:cNvPr>
            <p:cNvSpPr txBox="1"/>
            <p:nvPr/>
          </p:nvSpPr>
          <p:spPr>
            <a:xfrm>
              <a:off x="8928917" y="4834716"/>
              <a:ext cx="2433155" cy="738664"/>
            </a:xfrm>
            <a:prstGeom prst="rect">
              <a:avLst/>
            </a:prstGeom>
            <a:noFill/>
          </p:spPr>
          <p:txBody>
            <a:bodyPr wrap="square" lIns="91440" tIns="45720" rIns="91440" bIns="45720" rtlCol="0" anchor="t">
              <a:spAutoFit/>
            </a:bodyPr>
            <a:lstStyle/>
            <a:p>
              <a:pPr algn="ctr"/>
              <a:r>
                <a:rPr lang="en-US" sz="1400">
                  <a:solidFill>
                    <a:schemeClr val="accent1"/>
                  </a:solidFill>
                </a:rPr>
                <a:t>Law enforcement and municipal geodata •</a:t>
              </a:r>
              <a:br>
                <a:rPr lang="en-US" sz="1400" b="0" i="0">
                  <a:effectLst/>
                </a:rPr>
              </a:br>
              <a:r>
                <a:rPr lang="en-US" sz="1400">
                  <a:solidFill>
                    <a:schemeClr val="accent1"/>
                  </a:solidFill>
                </a:rPr>
                <a:t>Crime (2022)</a:t>
              </a:r>
            </a:p>
          </p:txBody>
        </p:sp>
      </p:grpSp>
    </p:spTree>
    <p:extLst>
      <p:ext uri="{BB962C8B-B14F-4D97-AF65-F5344CB8AC3E}">
        <p14:creationId xmlns:p14="http://schemas.microsoft.com/office/powerpoint/2010/main" val="55260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6CB7D-9D54-1219-A778-58E8767BC719}"/>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ECF88BE7-3349-D55C-9A66-FF7F1A6E3DA6}"/>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DATA</a:t>
            </a:r>
            <a:r>
              <a:rPr lang="en-US">
                <a:ea typeface="+mj-lt"/>
                <a:cs typeface="+mj-lt"/>
              </a:rPr>
              <a:t> PROCESSING AND WRANGLING</a:t>
            </a:r>
            <a:endParaRPr lang="en-GB" baseline="30000"/>
          </a:p>
        </p:txBody>
      </p:sp>
      <p:pic>
        <p:nvPicPr>
          <p:cNvPr id="14" name="Graphic 13">
            <a:extLst>
              <a:ext uri="{FF2B5EF4-FFF2-40B4-BE49-F238E27FC236}">
                <a16:creationId xmlns:a16="http://schemas.microsoft.com/office/drawing/2014/main" id="{DA7BFC7D-32DB-C596-4579-224B8B536A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FC05B6CD-7E62-70E0-3BC1-176F3A06B89D}"/>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8F22CD9F-0286-783C-1CA5-1A1B63893F13}"/>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4845D4D0-C726-D097-D07F-3B3C40013C64}"/>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D2921ED2-CFDE-6FAF-5D53-2EE4BA59ECAA}"/>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grpSp>
        <p:nvGrpSpPr>
          <p:cNvPr id="124" name="Group 123">
            <a:extLst>
              <a:ext uri="{FF2B5EF4-FFF2-40B4-BE49-F238E27FC236}">
                <a16:creationId xmlns:a16="http://schemas.microsoft.com/office/drawing/2014/main" id="{9ABD4669-81E2-005F-D4A5-5DA537E350C6}"/>
              </a:ext>
            </a:extLst>
          </p:cNvPr>
          <p:cNvGrpSpPr>
            <a:grpSpLocks noUngrp="1" noChangeAspect="1"/>
          </p:cNvGrpSpPr>
          <p:nvPr/>
        </p:nvGrpSpPr>
        <p:grpSpPr>
          <a:xfrm>
            <a:off x="3322295" y="3670794"/>
            <a:ext cx="3187748" cy="2283639"/>
            <a:chOff x="8011608" y="1120542"/>
            <a:chExt cx="3702803" cy="2650527"/>
          </a:xfrm>
        </p:grpSpPr>
        <p:grpSp>
          <p:nvGrpSpPr>
            <p:cNvPr id="122" name="Group 121">
              <a:extLst>
                <a:ext uri="{FF2B5EF4-FFF2-40B4-BE49-F238E27FC236}">
                  <a16:creationId xmlns:a16="http://schemas.microsoft.com/office/drawing/2014/main" id="{7F74F57A-10CF-3853-3D77-F0031F309CE8}"/>
                </a:ext>
              </a:extLst>
            </p:cNvPr>
            <p:cNvGrpSpPr/>
            <p:nvPr/>
          </p:nvGrpSpPr>
          <p:grpSpPr>
            <a:xfrm>
              <a:off x="8011608" y="1120542"/>
              <a:ext cx="3702803" cy="2650527"/>
              <a:chOff x="3497521" y="1012420"/>
              <a:chExt cx="3702803" cy="2650527"/>
            </a:xfrm>
          </p:grpSpPr>
          <p:sp>
            <p:nvSpPr>
              <p:cNvPr id="58" name="TextBox 57">
                <a:extLst>
                  <a:ext uri="{FF2B5EF4-FFF2-40B4-BE49-F238E27FC236}">
                    <a16:creationId xmlns:a16="http://schemas.microsoft.com/office/drawing/2014/main" id="{BEC59699-3E90-70C3-E0BA-80530C1B317E}"/>
                  </a:ext>
                </a:extLst>
              </p:cNvPr>
              <p:cNvSpPr txBox="1"/>
              <p:nvPr/>
            </p:nvSpPr>
            <p:spPr>
              <a:xfrm>
                <a:off x="3497521" y="1012420"/>
                <a:ext cx="3702803" cy="464391"/>
              </a:xfrm>
              <a:prstGeom prst="rect">
                <a:avLst/>
              </a:prstGeom>
              <a:noFill/>
            </p:spPr>
            <p:txBody>
              <a:bodyPr wrap="square" lIns="91440" tIns="45720" rIns="91440" bIns="45720" rtlCol="0" anchor="t">
                <a:spAutoFit/>
              </a:bodyPr>
              <a:lstStyle/>
              <a:p>
                <a:pPr algn="ctr"/>
                <a:r>
                  <a:rPr lang="en-US" sz="1000" i="1"/>
                  <a:t>Turn jurisdictional and county data into census tracts with CROSSWALKS</a:t>
                </a:r>
              </a:p>
            </p:txBody>
          </p:sp>
          <p:grpSp>
            <p:nvGrpSpPr>
              <p:cNvPr id="61" name="Group 60">
                <a:extLst>
                  <a:ext uri="{FF2B5EF4-FFF2-40B4-BE49-F238E27FC236}">
                    <a16:creationId xmlns:a16="http://schemas.microsoft.com/office/drawing/2014/main" id="{A0619167-5FEE-4EDA-C018-3E1235486B06}"/>
                  </a:ext>
                </a:extLst>
              </p:cNvPr>
              <p:cNvGrpSpPr/>
              <p:nvPr/>
            </p:nvGrpSpPr>
            <p:grpSpPr>
              <a:xfrm>
                <a:off x="3613297" y="1459243"/>
                <a:ext cx="3520219" cy="2203704"/>
                <a:chOff x="3613297" y="1525503"/>
                <a:chExt cx="3520219" cy="2203704"/>
              </a:xfrm>
            </p:grpSpPr>
            <p:sp>
              <p:nvSpPr>
                <p:cNvPr id="59" name="Oval 58">
                  <a:extLst>
                    <a:ext uri="{FF2B5EF4-FFF2-40B4-BE49-F238E27FC236}">
                      <a16:creationId xmlns:a16="http://schemas.microsoft.com/office/drawing/2014/main" id="{4B303EAD-B373-7712-3D43-4BEAFF2B119D}"/>
                    </a:ext>
                  </a:extLst>
                </p:cNvPr>
                <p:cNvSpPr>
                  <a:spLocks noChangeAspect="1"/>
                </p:cNvSpPr>
                <p:nvPr/>
              </p:nvSpPr>
              <p:spPr>
                <a:xfrm>
                  <a:off x="3613297" y="1525503"/>
                  <a:ext cx="2205933" cy="2203704"/>
                </a:xfrm>
                <a:prstGeom prst="ellipse">
                  <a:avLst/>
                </a:prstGeom>
                <a:solidFill>
                  <a:srgbClr val="B8CAE6">
                    <a:alpha val="49804"/>
                  </a:srgbClr>
                </a:solidFill>
                <a:ln w="9525">
                  <a:solidFill>
                    <a:srgbClr val="90A8C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800"/>
                </a:p>
              </p:txBody>
            </p:sp>
            <p:sp>
              <p:nvSpPr>
                <p:cNvPr id="60" name="Oval 59">
                  <a:extLst>
                    <a:ext uri="{FF2B5EF4-FFF2-40B4-BE49-F238E27FC236}">
                      <a16:creationId xmlns:a16="http://schemas.microsoft.com/office/drawing/2014/main" id="{C01547C7-82D4-D588-4A32-17EA61E43BE7}"/>
                    </a:ext>
                  </a:extLst>
                </p:cNvPr>
                <p:cNvSpPr>
                  <a:spLocks noChangeAspect="1"/>
                </p:cNvSpPr>
                <p:nvPr/>
              </p:nvSpPr>
              <p:spPr>
                <a:xfrm>
                  <a:off x="4929812" y="1525503"/>
                  <a:ext cx="2203704" cy="2201478"/>
                </a:xfrm>
                <a:prstGeom prst="ellipse">
                  <a:avLst/>
                </a:prstGeom>
                <a:solidFill>
                  <a:srgbClr val="A3CCA3">
                    <a:alpha val="49804"/>
                  </a:srgbClr>
                </a:solidFill>
                <a:ln w="9525">
                  <a:solidFill>
                    <a:srgbClr val="A3C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62" name="TextBox 61">
                <a:extLst>
                  <a:ext uri="{FF2B5EF4-FFF2-40B4-BE49-F238E27FC236}">
                    <a16:creationId xmlns:a16="http://schemas.microsoft.com/office/drawing/2014/main" id="{86D11859-DEB7-9038-E064-108E2339C52B}"/>
                  </a:ext>
                </a:extLst>
              </p:cNvPr>
              <p:cNvSpPr txBox="1"/>
              <p:nvPr/>
            </p:nvSpPr>
            <p:spPr>
              <a:xfrm>
                <a:off x="6097924" y="2284096"/>
                <a:ext cx="1102400" cy="338554"/>
              </a:xfrm>
              <a:prstGeom prst="rect">
                <a:avLst/>
              </a:prstGeom>
              <a:noFill/>
            </p:spPr>
            <p:txBody>
              <a:bodyPr wrap="square" rtlCol="0">
                <a:spAutoFit/>
              </a:bodyPr>
              <a:lstStyle/>
              <a:p>
                <a:pPr algn="r"/>
                <a:r>
                  <a:rPr lang="en-US" sz="800" b="1" i="1"/>
                  <a:t>Law Enforcement Jurisdiction</a:t>
                </a:r>
              </a:p>
            </p:txBody>
          </p:sp>
          <p:sp>
            <p:nvSpPr>
              <p:cNvPr id="64" name="TextBox 63">
                <a:extLst>
                  <a:ext uri="{FF2B5EF4-FFF2-40B4-BE49-F238E27FC236}">
                    <a16:creationId xmlns:a16="http://schemas.microsoft.com/office/drawing/2014/main" id="{5B10C97D-5186-8446-30E8-3A78B29827E4}"/>
                  </a:ext>
                </a:extLst>
              </p:cNvPr>
              <p:cNvSpPr txBox="1"/>
              <p:nvPr/>
            </p:nvSpPr>
            <p:spPr>
              <a:xfrm>
                <a:off x="4814057" y="1981379"/>
                <a:ext cx="1102400" cy="954107"/>
              </a:xfrm>
              <a:prstGeom prst="rect">
                <a:avLst/>
              </a:prstGeom>
              <a:noFill/>
            </p:spPr>
            <p:txBody>
              <a:bodyPr wrap="square" lIns="91440" tIns="45720" rIns="91440" bIns="45720" rtlCol="0" anchor="t">
                <a:spAutoFit/>
              </a:bodyPr>
              <a:lstStyle/>
              <a:p>
                <a:pPr algn="ctr"/>
                <a:r>
                  <a:rPr lang="en-US" sz="800" i="1"/>
                  <a:t>Jd_1</a:t>
                </a:r>
              </a:p>
              <a:p>
                <a:pPr algn="ctr"/>
                <a:endParaRPr lang="en-US" sz="800" i="1"/>
              </a:p>
              <a:p>
                <a:pPr algn="ctr"/>
                <a:r>
                  <a:rPr lang="en-US" sz="800" i="1"/>
                  <a:t>Jd_2</a:t>
                </a:r>
              </a:p>
              <a:p>
                <a:pPr algn="ctr"/>
                <a:endParaRPr lang="en-US" sz="800" i="1"/>
              </a:p>
              <a:p>
                <a:pPr algn="ctr"/>
                <a:r>
                  <a:rPr lang="en-US" sz="800" i="1"/>
                  <a:t>Jd_3</a:t>
                </a:r>
              </a:p>
              <a:p>
                <a:pPr algn="ctr"/>
                <a:endParaRPr lang="en-US" sz="800" i="1"/>
              </a:p>
              <a:p>
                <a:pPr algn="ctr"/>
                <a:r>
                  <a:rPr lang="en-US" sz="800" i="1"/>
                  <a:t>Jd_4</a:t>
                </a:r>
              </a:p>
            </p:txBody>
          </p:sp>
          <p:sp>
            <p:nvSpPr>
              <p:cNvPr id="65" name="TextBox 64">
                <a:extLst>
                  <a:ext uri="{FF2B5EF4-FFF2-40B4-BE49-F238E27FC236}">
                    <a16:creationId xmlns:a16="http://schemas.microsoft.com/office/drawing/2014/main" id="{81C60D39-9265-7CEB-D5FE-4D69F208DEE9}"/>
                  </a:ext>
                </a:extLst>
              </p:cNvPr>
              <p:cNvSpPr txBox="1"/>
              <p:nvPr/>
            </p:nvSpPr>
            <p:spPr>
              <a:xfrm>
                <a:off x="4262857" y="1526870"/>
                <a:ext cx="1102400" cy="215444"/>
              </a:xfrm>
              <a:prstGeom prst="rect">
                <a:avLst/>
              </a:prstGeom>
              <a:noFill/>
            </p:spPr>
            <p:txBody>
              <a:bodyPr wrap="square" rtlCol="0">
                <a:spAutoFit/>
              </a:bodyPr>
              <a:lstStyle/>
              <a:p>
                <a:pPr algn="ctr"/>
                <a:r>
                  <a:rPr lang="en-US" sz="800" i="1" err="1"/>
                  <a:t>Tract_a</a:t>
                </a:r>
                <a:endParaRPr lang="en-US" sz="800" i="1"/>
              </a:p>
            </p:txBody>
          </p:sp>
          <p:sp>
            <p:nvSpPr>
              <p:cNvPr id="66" name="TextBox 65">
                <a:extLst>
                  <a:ext uri="{FF2B5EF4-FFF2-40B4-BE49-F238E27FC236}">
                    <a16:creationId xmlns:a16="http://schemas.microsoft.com/office/drawing/2014/main" id="{CCFBE4C5-C938-445E-7233-E14770563EDB}"/>
                  </a:ext>
                </a:extLst>
              </p:cNvPr>
              <p:cNvSpPr txBox="1"/>
              <p:nvPr/>
            </p:nvSpPr>
            <p:spPr>
              <a:xfrm>
                <a:off x="3776138" y="1659578"/>
                <a:ext cx="1102400" cy="215444"/>
              </a:xfrm>
              <a:prstGeom prst="rect">
                <a:avLst/>
              </a:prstGeom>
              <a:noFill/>
            </p:spPr>
            <p:txBody>
              <a:bodyPr wrap="square" rtlCol="0">
                <a:spAutoFit/>
              </a:bodyPr>
              <a:lstStyle/>
              <a:p>
                <a:pPr algn="ctr"/>
                <a:r>
                  <a:rPr lang="en-US" sz="800" i="1" err="1"/>
                  <a:t>Tract_b</a:t>
                </a:r>
                <a:endParaRPr lang="en-US" sz="800" i="1"/>
              </a:p>
            </p:txBody>
          </p:sp>
          <p:sp>
            <p:nvSpPr>
              <p:cNvPr id="67" name="TextBox 66">
                <a:extLst>
                  <a:ext uri="{FF2B5EF4-FFF2-40B4-BE49-F238E27FC236}">
                    <a16:creationId xmlns:a16="http://schemas.microsoft.com/office/drawing/2014/main" id="{A964AB01-3C67-0216-6D0A-4ED6900D0124}"/>
                  </a:ext>
                </a:extLst>
              </p:cNvPr>
              <p:cNvSpPr txBox="1"/>
              <p:nvPr/>
            </p:nvSpPr>
            <p:spPr>
              <a:xfrm>
                <a:off x="3618875" y="1800459"/>
                <a:ext cx="1095332" cy="215444"/>
              </a:xfrm>
              <a:prstGeom prst="rect">
                <a:avLst/>
              </a:prstGeom>
              <a:noFill/>
            </p:spPr>
            <p:txBody>
              <a:bodyPr wrap="square" rtlCol="0">
                <a:spAutoFit/>
              </a:bodyPr>
              <a:lstStyle/>
              <a:p>
                <a:pPr algn="ctr"/>
                <a:r>
                  <a:rPr lang="en-US" sz="800" i="1" err="1"/>
                  <a:t>Tract_c</a:t>
                </a:r>
                <a:endParaRPr lang="en-US" sz="800" i="1"/>
              </a:p>
            </p:txBody>
          </p:sp>
          <p:sp>
            <p:nvSpPr>
              <p:cNvPr id="68" name="TextBox 67">
                <a:extLst>
                  <a:ext uri="{FF2B5EF4-FFF2-40B4-BE49-F238E27FC236}">
                    <a16:creationId xmlns:a16="http://schemas.microsoft.com/office/drawing/2014/main" id="{6F46C5A4-B036-E404-B656-169B1C6BE16E}"/>
                  </a:ext>
                </a:extLst>
              </p:cNvPr>
              <p:cNvSpPr txBox="1"/>
              <p:nvPr/>
            </p:nvSpPr>
            <p:spPr>
              <a:xfrm>
                <a:off x="3949113" y="1974224"/>
                <a:ext cx="1102400" cy="215444"/>
              </a:xfrm>
              <a:prstGeom prst="rect">
                <a:avLst/>
              </a:prstGeom>
              <a:noFill/>
            </p:spPr>
            <p:txBody>
              <a:bodyPr wrap="square" rtlCol="0">
                <a:spAutoFit/>
              </a:bodyPr>
              <a:lstStyle/>
              <a:p>
                <a:pPr algn="ctr"/>
                <a:r>
                  <a:rPr lang="en-US" sz="800" i="1" err="1"/>
                  <a:t>Tract_d</a:t>
                </a:r>
                <a:endParaRPr lang="en-US" sz="800" i="1"/>
              </a:p>
            </p:txBody>
          </p:sp>
          <p:sp>
            <p:nvSpPr>
              <p:cNvPr id="70" name="TextBox 69">
                <a:extLst>
                  <a:ext uri="{FF2B5EF4-FFF2-40B4-BE49-F238E27FC236}">
                    <a16:creationId xmlns:a16="http://schemas.microsoft.com/office/drawing/2014/main" id="{9A440DF6-4D43-2B66-B8EE-D2A5EC3FEC31}"/>
                  </a:ext>
                </a:extLst>
              </p:cNvPr>
              <p:cNvSpPr txBox="1"/>
              <p:nvPr/>
            </p:nvSpPr>
            <p:spPr>
              <a:xfrm>
                <a:off x="3858207" y="2330492"/>
                <a:ext cx="1102400" cy="215444"/>
              </a:xfrm>
              <a:prstGeom prst="rect">
                <a:avLst/>
              </a:prstGeom>
              <a:noFill/>
            </p:spPr>
            <p:txBody>
              <a:bodyPr wrap="square" rtlCol="0">
                <a:spAutoFit/>
              </a:bodyPr>
              <a:lstStyle/>
              <a:p>
                <a:pPr algn="ctr"/>
                <a:r>
                  <a:rPr lang="en-US" sz="800" i="1" err="1"/>
                  <a:t>Tract_f</a:t>
                </a:r>
                <a:endParaRPr lang="en-US" sz="800" i="1"/>
              </a:p>
            </p:txBody>
          </p:sp>
          <p:sp>
            <p:nvSpPr>
              <p:cNvPr id="71" name="TextBox 70">
                <a:extLst>
                  <a:ext uri="{FF2B5EF4-FFF2-40B4-BE49-F238E27FC236}">
                    <a16:creationId xmlns:a16="http://schemas.microsoft.com/office/drawing/2014/main" id="{AF2F758A-1F42-30ED-3EC4-716C336577A2}"/>
                  </a:ext>
                </a:extLst>
              </p:cNvPr>
              <p:cNvSpPr txBox="1"/>
              <p:nvPr/>
            </p:nvSpPr>
            <p:spPr>
              <a:xfrm>
                <a:off x="3858207" y="2521449"/>
                <a:ext cx="1102400" cy="215444"/>
              </a:xfrm>
              <a:prstGeom prst="rect">
                <a:avLst/>
              </a:prstGeom>
              <a:noFill/>
            </p:spPr>
            <p:txBody>
              <a:bodyPr wrap="square" rtlCol="0">
                <a:spAutoFit/>
              </a:bodyPr>
              <a:lstStyle/>
              <a:p>
                <a:pPr algn="ctr"/>
                <a:r>
                  <a:rPr lang="en-US" sz="800" i="1" err="1"/>
                  <a:t>Tract_g</a:t>
                </a:r>
                <a:endParaRPr lang="en-US" sz="800" i="1"/>
              </a:p>
            </p:txBody>
          </p:sp>
          <p:sp>
            <p:nvSpPr>
              <p:cNvPr id="72" name="TextBox 71">
                <a:extLst>
                  <a:ext uri="{FF2B5EF4-FFF2-40B4-BE49-F238E27FC236}">
                    <a16:creationId xmlns:a16="http://schemas.microsoft.com/office/drawing/2014/main" id="{D6E5AF4C-B886-EA86-9EEF-B60C0F10BA7C}"/>
                  </a:ext>
                </a:extLst>
              </p:cNvPr>
              <p:cNvSpPr txBox="1"/>
              <p:nvPr/>
            </p:nvSpPr>
            <p:spPr>
              <a:xfrm>
                <a:off x="3658511" y="2765089"/>
                <a:ext cx="1102400" cy="215444"/>
              </a:xfrm>
              <a:prstGeom prst="rect">
                <a:avLst/>
              </a:prstGeom>
              <a:noFill/>
            </p:spPr>
            <p:txBody>
              <a:bodyPr wrap="square" rtlCol="0">
                <a:spAutoFit/>
              </a:bodyPr>
              <a:lstStyle/>
              <a:p>
                <a:pPr algn="ctr"/>
                <a:r>
                  <a:rPr lang="en-US" sz="800" i="1" err="1"/>
                  <a:t>Tract_h</a:t>
                </a:r>
                <a:endParaRPr lang="en-US" sz="800" i="1"/>
              </a:p>
            </p:txBody>
          </p:sp>
          <p:sp>
            <p:nvSpPr>
              <p:cNvPr id="73" name="TextBox 72">
                <a:extLst>
                  <a:ext uri="{FF2B5EF4-FFF2-40B4-BE49-F238E27FC236}">
                    <a16:creationId xmlns:a16="http://schemas.microsoft.com/office/drawing/2014/main" id="{D258DD7A-6299-3081-114B-0FBA810B5A34}"/>
                  </a:ext>
                </a:extLst>
              </p:cNvPr>
              <p:cNvSpPr txBox="1"/>
              <p:nvPr/>
            </p:nvSpPr>
            <p:spPr>
              <a:xfrm>
                <a:off x="4045135" y="2952369"/>
                <a:ext cx="1102400" cy="215444"/>
              </a:xfrm>
              <a:prstGeom prst="rect">
                <a:avLst/>
              </a:prstGeom>
              <a:noFill/>
            </p:spPr>
            <p:txBody>
              <a:bodyPr wrap="square" rtlCol="0">
                <a:spAutoFit/>
              </a:bodyPr>
              <a:lstStyle/>
              <a:p>
                <a:pPr algn="ctr"/>
                <a:r>
                  <a:rPr lang="en-US" sz="800" i="1" err="1"/>
                  <a:t>Tract_i</a:t>
                </a:r>
                <a:endParaRPr lang="en-US" sz="800" i="1"/>
              </a:p>
            </p:txBody>
          </p:sp>
          <p:sp>
            <p:nvSpPr>
              <p:cNvPr id="74" name="TextBox 73">
                <a:extLst>
                  <a:ext uri="{FF2B5EF4-FFF2-40B4-BE49-F238E27FC236}">
                    <a16:creationId xmlns:a16="http://schemas.microsoft.com/office/drawing/2014/main" id="{86B87BB8-C50F-DDE6-9EF3-E57BA30B4265}"/>
                  </a:ext>
                </a:extLst>
              </p:cNvPr>
              <p:cNvSpPr txBox="1"/>
              <p:nvPr/>
            </p:nvSpPr>
            <p:spPr>
              <a:xfrm>
                <a:off x="4353755" y="3343935"/>
                <a:ext cx="1102400" cy="215444"/>
              </a:xfrm>
              <a:prstGeom prst="rect">
                <a:avLst/>
              </a:prstGeom>
              <a:noFill/>
            </p:spPr>
            <p:txBody>
              <a:bodyPr wrap="square" rtlCol="0">
                <a:spAutoFit/>
              </a:bodyPr>
              <a:lstStyle/>
              <a:p>
                <a:pPr algn="ctr"/>
                <a:r>
                  <a:rPr lang="en-US" sz="800" i="1" err="1"/>
                  <a:t>Tract_k</a:t>
                </a:r>
                <a:endParaRPr lang="en-US" sz="800" i="1"/>
              </a:p>
            </p:txBody>
          </p:sp>
          <p:sp>
            <p:nvSpPr>
              <p:cNvPr id="75" name="TextBox 74">
                <a:extLst>
                  <a:ext uri="{FF2B5EF4-FFF2-40B4-BE49-F238E27FC236}">
                    <a16:creationId xmlns:a16="http://schemas.microsoft.com/office/drawing/2014/main" id="{B740EB1E-57A4-F7CE-D9E7-76095110BFF1}"/>
                  </a:ext>
                </a:extLst>
              </p:cNvPr>
              <p:cNvSpPr txBox="1"/>
              <p:nvPr/>
            </p:nvSpPr>
            <p:spPr>
              <a:xfrm>
                <a:off x="4155055" y="3113531"/>
                <a:ext cx="1102400" cy="215444"/>
              </a:xfrm>
              <a:prstGeom prst="rect">
                <a:avLst/>
              </a:prstGeom>
              <a:noFill/>
            </p:spPr>
            <p:txBody>
              <a:bodyPr wrap="square" rtlCol="0">
                <a:spAutoFit/>
              </a:bodyPr>
              <a:lstStyle/>
              <a:p>
                <a:pPr algn="ctr"/>
                <a:r>
                  <a:rPr lang="en-US" sz="800" i="1" err="1"/>
                  <a:t>Tract_j</a:t>
                </a:r>
                <a:endParaRPr lang="en-US" sz="800" i="1"/>
              </a:p>
            </p:txBody>
          </p:sp>
          <p:sp>
            <p:nvSpPr>
              <p:cNvPr id="76" name="TextBox 75">
                <a:extLst>
                  <a:ext uri="{FF2B5EF4-FFF2-40B4-BE49-F238E27FC236}">
                    <a16:creationId xmlns:a16="http://schemas.microsoft.com/office/drawing/2014/main" id="{5F1283B1-4C0B-5DCE-E9BA-A3E7BF49B7D1}"/>
                  </a:ext>
                </a:extLst>
              </p:cNvPr>
              <p:cNvSpPr txBox="1"/>
              <p:nvPr/>
            </p:nvSpPr>
            <p:spPr>
              <a:xfrm>
                <a:off x="3756302" y="2110721"/>
                <a:ext cx="1102400" cy="215444"/>
              </a:xfrm>
              <a:prstGeom prst="rect">
                <a:avLst/>
              </a:prstGeom>
              <a:noFill/>
            </p:spPr>
            <p:txBody>
              <a:bodyPr wrap="square" rtlCol="0">
                <a:spAutoFit/>
              </a:bodyPr>
              <a:lstStyle/>
              <a:p>
                <a:pPr algn="ctr"/>
                <a:r>
                  <a:rPr lang="en-US" sz="800" i="1" err="1"/>
                  <a:t>Tract_e</a:t>
                </a:r>
                <a:endParaRPr lang="en-US" sz="800" i="1"/>
              </a:p>
            </p:txBody>
          </p:sp>
          <p:cxnSp>
            <p:nvCxnSpPr>
              <p:cNvPr id="78" name="Straight Arrow Connector 77">
                <a:extLst>
                  <a:ext uri="{FF2B5EF4-FFF2-40B4-BE49-F238E27FC236}">
                    <a16:creationId xmlns:a16="http://schemas.microsoft.com/office/drawing/2014/main" id="{9A0D0A67-0575-579E-7CD5-59D886850F93}"/>
                  </a:ext>
                </a:extLst>
              </p:cNvPr>
              <p:cNvCxnSpPr>
                <a:cxnSpLocks/>
              </p:cNvCxnSpPr>
              <p:nvPr/>
            </p:nvCxnSpPr>
            <p:spPr>
              <a:xfrm flipH="1" flipV="1">
                <a:off x="4789414" y="1688710"/>
                <a:ext cx="358121" cy="425377"/>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E8DCAE2-944B-71D5-5276-F8539DD7B426}"/>
                  </a:ext>
                </a:extLst>
              </p:cNvPr>
              <p:cNvCxnSpPr>
                <a:cxnSpLocks/>
              </p:cNvCxnSpPr>
              <p:nvPr/>
            </p:nvCxnSpPr>
            <p:spPr>
              <a:xfrm flipH="1" flipV="1">
                <a:off x="4453492" y="1930825"/>
                <a:ext cx="694043" cy="190059"/>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64AD8-F017-0FD7-CDB4-493F4C67DA86}"/>
                  </a:ext>
                </a:extLst>
              </p:cNvPr>
              <p:cNvCxnSpPr>
                <a:cxnSpLocks/>
              </p:cNvCxnSpPr>
              <p:nvPr/>
            </p:nvCxnSpPr>
            <p:spPr>
              <a:xfrm flipH="1" flipV="1">
                <a:off x="4596335" y="1796276"/>
                <a:ext cx="540100" cy="316087"/>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6BA5CF5-4EA5-2C5C-B8C5-30CF32825402}"/>
                  </a:ext>
                </a:extLst>
              </p:cNvPr>
              <p:cNvCxnSpPr/>
              <p:nvPr/>
            </p:nvCxnSpPr>
            <p:spPr>
              <a:xfrm flipH="1">
                <a:off x="4800513" y="2110721"/>
                <a:ext cx="335922"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971C0C9-CF05-2BAB-5F3E-52570D1138F5}"/>
                  </a:ext>
                </a:extLst>
              </p:cNvPr>
              <p:cNvCxnSpPr/>
              <p:nvPr/>
            </p:nvCxnSpPr>
            <p:spPr>
              <a:xfrm flipH="1" flipV="1">
                <a:off x="4596335" y="2226137"/>
                <a:ext cx="551200" cy="18263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D0875D4-F3D8-56C9-6D26-0B6A5B7765FD}"/>
                  </a:ext>
                </a:extLst>
              </p:cNvPr>
              <p:cNvCxnSpPr/>
              <p:nvPr/>
            </p:nvCxnSpPr>
            <p:spPr>
              <a:xfrm flipH="1">
                <a:off x="4706255" y="2408767"/>
                <a:ext cx="430180" cy="37141"/>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5111E7E-F6A4-124A-82B1-101E948F479A}"/>
                  </a:ext>
                </a:extLst>
              </p:cNvPr>
              <p:cNvCxnSpPr/>
              <p:nvPr/>
            </p:nvCxnSpPr>
            <p:spPr>
              <a:xfrm flipH="1">
                <a:off x="4689085" y="2411201"/>
                <a:ext cx="447350" cy="209681"/>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48449B7-5688-C900-081B-AA917A13CBCF}"/>
                  </a:ext>
                </a:extLst>
              </p:cNvPr>
              <p:cNvCxnSpPr/>
              <p:nvPr/>
            </p:nvCxnSpPr>
            <p:spPr>
              <a:xfrm flipH="1">
                <a:off x="4500313" y="2733901"/>
                <a:ext cx="647222" cy="146604"/>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D54C9F9-A73D-DF57-FA24-105319C78C9D}"/>
                  </a:ext>
                </a:extLst>
              </p:cNvPr>
              <p:cNvCxnSpPr>
                <a:cxnSpLocks/>
                <a:stCxn id="73" idx="3"/>
              </p:cNvCxnSpPr>
              <p:nvPr/>
            </p:nvCxnSpPr>
            <p:spPr>
              <a:xfrm flipH="1">
                <a:off x="4858702" y="3060091"/>
                <a:ext cx="288833" cy="7694"/>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F004108-C832-5EEC-AEB9-7B63A63693EC}"/>
                  </a:ext>
                </a:extLst>
              </p:cNvPr>
              <p:cNvCxnSpPr/>
              <p:nvPr/>
            </p:nvCxnSpPr>
            <p:spPr>
              <a:xfrm flipH="1">
                <a:off x="4968474" y="3067785"/>
                <a:ext cx="179061" cy="156424"/>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B41D02A-6635-E4D5-F3F1-F308EBC4FCBA}"/>
                  </a:ext>
                </a:extLst>
              </p:cNvPr>
              <p:cNvCxnSpPr/>
              <p:nvPr/>
            </p:nvCxnSpPr>
            <p:spPr>
              <a:xfrm flipH="1">
                <a:off x="5051513" y="3065559"/>
                <a:ext cx="96022" cy="335855"/>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509BF9FF-02BC-A6D0-A4AA-32AC7B67432E}"/>
                </a:ext>
              </a:extLst>
            </p:cNvPr>
            <p:cNvSpPr txBox="1"/>
            <p:nvPr/>
          </p:nvSpPr>
          <p:spPr>
            <a:xfrm>
              <a:off x="8089436" y="2456047"/>
              <a:ext cx="647222" cy="338554"/>
            </a:xfrm>
            <a:prstGeom prst="rect">
              <a:avLst/>
            </a:prstGeom>
            <a:noFill/>
          </p:spPr>
          <p:txBody>
            <a:bodyPr wrap="square" rtlCol="0">
              <a:spAutoFit/>
            </a:bodyPr>
            <a:lstStyle/>
            <a:p>
              <a:r>
                <a:rPr lang="en-US" sz="800" b="1" i="1"/>
                <a:t>Census</a:t>
              </a:r>
              <a:br>
                <a:rPr lang="en-US" sz="800" b="1" i="1"/>
              </a:br>
              <a:r>
                <a:rPr lang="en-US" sz="800" b="1" i="1"/>
                <a:t>Tract</a:t>
              </a:r>
            </a:p>
          </p:txBody>
        </p:sp>
      </p:grpSp>
      <p:sp>
        <p:nvSpPr>
          <p:cNvPr id="116" name="TextBox 115">
            <a:extLst>
              <a:ext uri="{FF2B5EF4-FFF2-40B4-BE49-F238E27FC236}">
                <a16:creationId xmlns:a16="http://schemas.microsoft.com/office/drawing/2014/main" id="{0A9F53AC-B544-BB41-10A4-E86603451EE7}"/>
              </a:ext>
            </a:extLst>
          </p:cNvPr>
          <p:cNvSpPr txBox="1"/>
          <p:nvPr/>
        </p:nvSpPr>
        <p:spPr>
          <a:xfrm>
            <a:off x="4151384" y="801638"/>
            <a:ext cx="1880817" cy="707886"/>
          </a:xfrm>
          <a:prstGeom prst="rect">
            <a:avLst/>
          </a:prstGeom>
          <a:noFill/>
        </p:spPr>
        <p:txBody>
          <a:bodyPr wrap="square" lIns="91440" tIns="45720" rIns="91440" bIns="45720" rtlCol="0" anchor="t">
            <a:spAutoFit/>
          </a:bodyPr>
          <a:lstStyle/>
          <a:p>
            <a:pPr algn="ctr"/>
            <a:r>
              <a:rPr lang="en-US" sz="1000" i="1"/>
              <a:t>Remove unwanted</a:t>
            </a:r>
            <a:br>
              <a:rPr lang="en-US" sz="1000" i="1"/>
            </a:br>
            <a:r>
              <a:rPr lang="en-US" sz="1000" i="1"/>
              <a:t>and redundant</a:t>
            </a:r>
            <a:br>
              <a:rPr lang="en-US" sz="1000" i="1"/>
            </a:br>
            <a:r>
              <a:rPr lang="en-US" sz="1000" i="1"/>
              <a:t>attributes</a:t>
            </a:r>
            <a:br>
              <a:rPr lang="en-US" sz="1000" i="1"/>
            </a:br>
            <a:r>
              <a:rPr lang="en-US" sz="1000" i="1"/>
              <a:t>and anomalies</a:t>
            </a:r>
          </a:p>
        </p:txBody>
      </p:sp>
      <p:grpSp>
        <p:nvGrpSpPr>
          <p:cNvPr id="6" name="Group 5">
            <a:extLst>
              <a:ext uri="{FF2B5EF4-FFF2-40B4-BE49-F238E27FC236}">
                <a16:creationId xmlns:a16="http://schemas.microsoft.com/office/drawing/2014/main" id="{9DE43973-6126-23AC-5956-2B8EF1154B4A}"/>
              </a:ext>
            </a:extLst>
          </p:cNvPr>
          <p:cNvGrpSpPr/>
          <p:nvPr/>
        </p:nvGrpSpPr>
        <p:grpSpPr>
          <a:xfrm>
            <a:off x="3614116" y="1057008"/>
            <a:ext cx="2893381" cy="2189823"/>
            <a:chOff x="3875172" y="937064"/>
            <a:chExt cx="2893381" cy="2189823"/>
          </a:xfrm>
        </p:grpSpPr>
        <p:pic>
          <p:nvPicPr>
            <p:cNvPr id="119" name="Picture 118" descr="A screenshot of a spreadsheet&#10;&#10;Description automatically generated">
              <a:extLst>
                <a:ext uri="{FF2B5EF4-FFF2-40B4-BE49-F238E27FC236}">
                  <a16:creationId xmlns:a16="http://schemas.microsoft.com/office/drawing/2014/main" id="{2181284A-F2D6-AB26-88CA-C1FD035E7E6F}"/>
                </a:ext>
              </a:extLst>
            </p:cNvPr>
            <p:cNvPicPr>
              <a:picLocks noChangeAspect="1"/>
            </p:cNvPicPr>
            <p:nvPr/>
          </p:nvPicPr>
          <p:blipFill>
            <a:blip r:embed="rId5"/>
            <a:stretch>
              <a:fillRect/>
            </a:stretch>
          </p:blipFill>
          <p:spPr>
            <a:xfrm>
              <a:off x="3875172" y="1444360"/>
              <a:ext cx="2829876" cy="1682527"/>
            </a:xfrm>
            <a:prstGeom prst="rect">
              <a:avLst/>
            </a:prstGeom>
          </p:spPr>
        </p:pic>
        <p:sp>
          <p:nvSpPr>
            <p:cNvPr id="111" name="Bent Arrow 110">
              <a:extLst>
                <a:ext uri="{FF2B5EF4-FFF2-40B4-BE49-F238E27FC236}">
                  <a16:creationId xmlns:a16="http://schemas.microsoft.com/office/drawing/2014/main" id="{2FDDB978-B817-7A1E-7A4B-4C3027173527}"/>
                </a:ext>
              </a:extLst>
            </p:cNvPr>
            <p:cNvSpPr/>
            <p:nvPr/>
          </p:nvSpPr>
          <p:spPr>
            <a:xfrm flipH="1">
              <a:off x="4212786" y="937064"/>
              <a:ext cx="618528" cy="681683"/>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vert" lIns="0" tIns="0" rIns="0" bIns="36576" rtlCol="0" anchor="t"/>
            <a:lstStyle/>
            <a:p>
              <a:pPr algn="r" fontAlgn="t"/>
              <a:endParaRPr lang="en-US" sz="900" b="1">
                <a:solidFill>
                  <a:schemeClr val="bg1"/>
                </a:solidFill>
              </a:endParaRPr>
            </a:p>
          </p:txBody>
        </p:sp>
        <p:sp>
          <p:nvSpPr>
            <p:cNvPr id="112" name="Bent Arrow 111">
              <a:extLst>
                <a:ext uri="{FF2B5EF4-FFF2-40B4-BE49-F238E27FC236}">
                  <a16:creationId xmlns:a16="http://schemas.microsoft.com/office/drawing/2014/main" id="{37471831-1A65-EC81-44F5-F9CF5466A9BF}"/>
                </a:ext>
              </a:extLst>
            </p:cNvPr>
            <p:cNvSpPr/>
            <p:nvPr/>
          </p:nvSpPr>
          <p:spPr>
            <a:xfrm>
              <a:off x="5928489" y="937064"/>
              <a:ext cx="618528" cy="681683"/>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vert270" lIns="0" tIns="0" rIns="0" bIns="36576" rtlCol="0" anchor="t"/>
            <a:lstStyle/>
            <a:p>
              <a:pPr fontAlgn="t"/>
              <a:endParaRPr lang="en-US" sz="900" b="1">
                <a:solidFill>
                  <a:schemeClr val="bg1"/>
                </a:solidFill>
              </a:endParaRPr>
            </a:p>
          </p:txBody>
        </p:sp>
        <p:sp>
          <p:nvSpPr>
            <p:cNvPr id="114" name="Freeform 113">
              <a:extLst>
                <a:ext uri="{FF2B5EF4-FFF2-40B4-BE49-F238E27FC236}">
                  <a16:creationId xmlns:a16="http://schemas.microsoft.com/office/drawing/2014/main" id="{735B1C8A-F8DB-DF80-1B42-6ABDE120B973}"/>
                </a:ext>
              </a:extLst>
            </p:cNvPr>
            <p:cNvSpPr/>
            <p:nvPr/>
          </p:nvSpPr>
          <p:spPr>
            <a:xfrm>
              <a:off x="4599588" y="1780026"/>
              <a:ext cx="618528" cy="1240704"/>
            </a:xfrm>
            <a:custGeom>
              <a:avLst/>
              <a:gdLst>
                <a:gd name="connsiteX0" fmla="*/ 198967 w 715077"/>
                <a:gd name="connsiteY0" fmla="*/ 0 h 1201103"/>
                <a:gd name="connsiteX1" fmla="*/ 668867 w 715077"/>
                <a:gd name="connsiteY1" fmla="*/ 203200 h 1201103"/>
                <a:gd name="connsiteX2" fmla="*/ 4234 w 715077"/>
                <a:gd name="connsiteY2" fmla="*/ 508000 h 1201103"/>
                <a:gd name="connsiteX3" fmla="*/ 660400 w 715077"/>
                <a:gd name="connsiteY3" fmla="*/ 787400 h 1201103"/>
                <a:gd name="connsiteX4" fmla="*/ 0 w 715077"/>
                <a:gd name="connsiteY4" fmla="*/ 994834 h 1201103"/>
                <a:gd name="connsiteX5" fmla="*/ 664634 w 715077"/>
                <a:gd name="connsiteY5" fmla="*/ 1185334 h 1201103"/>
                <a:gd name="connsiteX6" fmla="*/ 618067 w 715077"/>
                <a:gd name="connsiteY6" fmla="*/ 1176867 h 1201103"/>
                <a:gd name="connsiteX0" fmla="*/ 199451 w 672191"/>
                <a:gd name="connsiteY0" fmla="*/ 0 h 1188043"/>
                <a:gd name="connsiteX1" fmla="*/ 669351 w 672191"/>
                <a:gd name="connsiteY1" fmla="*/ 203200 h 1188043"/>
                <a:gd name="connsiteX2" fmla="*/ 4718 w 672191"/>
                <a:gd name="connsiteY2" fmla="*/ 508000 h 1188043"/>
                <a:gd name="connsiteX3" fmla="*/ 660884 w 672191"/>
                <a:gd name="connsiteY3" fmla="*/ 787400 h 1188043"/>
                <a:gd name="connsiteX4" fmla="*/ 484 w 672191"/>
                <a:gd name="connsiteY4" fmla="*/ 994834 h 1188043"/>
                <a:gd name="connsiteX5" fmla="*/ 555051 w 672191"/>
                <a:gd name="connsiteY5" fmla="*/ 1159934 h 1188043"/>
                <a:gd name="connsiteX6" fmla="*/ 618551 w 672191"/>
                <a:gd name="connsiteY6" fmla="*/ 1176867 h 11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191" h="1188043">
                  <a:moveTo>
                    <a:pt x="199451" y="0"/>
                  </a:moveTo>
                  <a:cubicBezTo>
                    <a:pt x="450629" y="59266"/>
                    <a:pt x="701807" y="118533"/>
                    <a:pt x="669351" y="203200"/>
                  </a:cubicBezTo>
                  <a:cubicBezTo>
                    <a:pt x="636896" y="287867"/>
                    <a:pt x="6129" y="410633"/>
                    <a:pt x="4718" y="508000"/>
                  </a:cubicBezTo>
                  <a:cubicBezTo>
                    <a:pt x="3307" y="605367"/>
                    <a:pt x="661590" y="706261"/>
                    <a:pt x="660884" y="787400"/>
                  </a:cubicBezTo>
                  <a:cubicBezTo>
                    <a:pt x="660178" y="868539"/>
                    <a:pt x="18123" y="932745"/>
                    <a:pt x="484" y="994834"/>
                  </a:cubicBezTo>
                  <a:cubicBezTo>
                    <a:pt x="-17155" y="1056923"/>
                    <a:pt x="452040" y="1129595"/>
                    <a:pt x="555051" y="1159934"/>
                  </a:cubicBezTo>
                  <a:cubicBezTo>
                    <a:pt x="658062" y="1190273"/>
                    <a:pt x="693340" y="1196270"/>
                    <a:pt x="618551" y="1176867"/>
                  </a:cubicBezTo>
                </a:path>
              </a:pathLst>
            </a:custGeom>
            <a:noFill/>
            <a:ln w="101600" cap="rnd">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a:extLst>
                <a:ext uri="{FF2B5EF4-FFF2-40B4-BE49-F238E27FC236}">
                  <a16:creationId xmlns:a16="http://schemas.microsoft.com/office/drawing/2014/main" id="{A7B4653B-1A17-DCD5-3253-E2B12B777600}"/>
                </a:ext>
              </a:extLst>
            </p:cNvPr>
            <p:cNvSpPr/>
            <p:nvPr/>
          </p:nvSpPr>
          <p:spPr>
            <a:xfrm flipH="1">
              <a:off x="5670404" y="1780026"/>
              <a:ext cx="479988" cy="1240704"/>
            </a:xfrm>
            <a:custGeom>
              <a:avLst/>
              <a:gdLst>
                <a:gd name="connsiteX0" fmla="*/ 198967 w 715077"/>
                <a:gd name="connsiteY0" fmla="*/ 0 h 1201103"/>
                <a:gd name="connsiteX1" fmla="*/ 668867 w 715077"/>
                <a:gd name="connsiteY1" fmla="*/ 203200 h 1201103"/>
                <a:gd name="connsiteX2" fmla="*/ 4234 w 715077"/>
                <a:gd name="connsiteY2" fmla="*/ 508000 h 1201103"/>
                <a:gd name="connsiteX3" fmla="*/ 660400 w 715077"/>
                <a:gd name="connsiteY3" fmla="*/ 787400 h 1201103"/>
                <a:gd name="connsiteX4" fmla="*/ 0 w 715077"/>
                <a:gd name="connsiteY4" fmla="*/ 994834 h 1201103"/>
                <a:gd name="connsiteX5" fmla="*/ 664634 w 715077"/>
                <a:gd name="connsiteY5" fmla="*/ 1185334 h 1201103"/>
                <a:gd name="connsiteX6" fmla="*/ 618067 w 715077"/>
                <a:gd name="connsiteY6" fmla="*/ 1176867 h 1201103"/>
                <a:gd name="connsiteX0" fmla="*/ 199451 w 672191"/>
                <a:gd name="connsiteY0" fmla="*/ 0 h 1188043"/>
                <a:gd name="connsiteX1" fmla="*/ 669351 w 672191"/>
                <a:gd name="connsiteY1" fmla="*/ 203200 h 1188043"/>
                <a:gd name="connsiteX2" fmla="*/ 4718 w 672191"/>
                <a:gd name="connsiteY2" fmla="*/ 508000 h 1188043"/>
                <a:gd name="connsiteX3" fmla="*/ 660884 w 672191"/>
                <a:gd name="connsiteY3" fmla="*/ 787400 h 1188043"/>
                <a:gd name="connsiteX4" fmla="*/ 484 w 672191"/>
                <a:gd name="connsiteY4" fmla="*/ 994834 h 1188043"/>
                <a:gd name="connsiteX5" fmla="*/ 555051 w 672191"/>
                <a:gd name="connsiteY5" fmla="*/ 1159934 h 1188043"/>
                <a:gd name="connsiteX6" fmla="*/ 618551 w 672191"/>
                <a:gd name="connsiteY6" fmla="*/ 1176867 h 11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191" h="1188043">
                  <a:moveTo>
                    <a:pt x="199451" y="0"/>
                  </a:moveTo>
                  <a:cubicBezTo>
                    <a:pt x="450629" y="59266"/>
                    <a:pt x="701807" y="118533"/>
                    <a:pt x="669351" y="203200"/>
                  </a:cubicBezTo>
                  <a:cubicBezTo>
                    <a:pt x="636896" y="287867"/>
                    <a:pt x="6129" y="410633"/>
                    <a:pt x="4718" y="508000"/>
                  </a:cubicBezTo>
                  <a:cubicBezTo>
                    <a:pt x="3307" y="605367"/>
                    <a:pt x="661590" y="706261"/>
                    <a:pt x="660884" y="787400"/>
                  </a:cubicBezTo>
                  <a:cubicBezTo>
                    <a:pt x="660178" y="868539"/>
                    <a:pt x="18123" y="932745"/>
                    <a:pt x="484" y="994834"/>
                  </a:cubicBezTo>
                  <a:cubicBezTo>
                    <a:pt x="-17155" y="1056923"/>
                    <a:pt x="452040" y="1129595"/>
                    <a:pt x="555051" y="1159934"/>
                  </a:cubicBezTo>
                  <a:cubicBezTo>
                    <a:pt x="658062" y="1190273"/>
                    <a:pt x="693340" y="1196270"/>
                    <a:pt x="618551" y="1176867"/>
                  </a:cubicBezTo>
                </a:path>
              </a:pathLst>
            </a:custGeom>
            <a:noFill/>
            <a:ln w="101600" cap="rnd">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C59015E-9447-CADD-D971-FD09E79A7D74}"/>
                </a:ext>
              </a:extLst>
            </p:cNvPr>
            <p:cNvSpPr txBox="1"/>
            <p:nvPr/>
          </p:nvSpPr>
          <p:spPr>
            <a:xfrm rot="19777696">
              <a:off x="3948206" y="1224733"/>
              <a:ext cx="973224" cy="215444"/>
            </a:xfrm>
            <a:prstGeom prst="rect">
              <a:avLst/>
            </a:prstGeom>
            <a:noFill/>
          </p:spPr>
          <p:txBody>
            <a:bodyPr wrap="square" lIns="91440" tIns="45720" rIns="91440" bIns="45720" rtlCol="0" anchor="t">
              <a:spAutoFit/>
            </a:bodyPr>
            <a:lstStyle/>
            <a:p>
              <a:pPr algn="ctr"/>
              <a:r>
                <a:rPr lang="en-US" sz="800" i="1">
                  <a:solidFill>
                    <a:schemeClr val="accent1"/>
                  </a:solidFill>
                </a:rPr>
                <a:t>YEET</a:t>
              </a:r>
            </a:p>
          </p:txBody>
        </p:sp>
        <p:sp>
          <p:nvSpPr>
            <p:cNvPr id="3" name="TextBox 2">
              <a:extLst>
                <a:ext uri="{FF2B5EF4-FFF2-40B4-BE49-F238E27FC236}">
                  <a16:creationId xmlns:a16="http://schemas.microsoft.com/office/drawing/2014/main" id="{6C9886BD-7CCF-241C-CE37-80D6A53320E1}"/>
                </a:ext>
              </a:extLst>
            </p:cNvPr>
            <p:cNvSpPr txBox="1"/>
            <p:nvPr/>
          </p:nvSpPr>
          <p:spPr>
            <a:xfrm rot="2009568">
              <a:off x="5848625" y="1201013"/>
              <a:ext cx="919928" cy="215444"/>
            </a:xfrm>
            <a:prstGeom prst="rect">
              <a:avLst/>
            </a:prstGeom>
            <a:noFill/>
          </p:spPr>
          <p:txBody>
            <a:bodyPr wrap="square" lIns="91440" tIns="45720" rIns="91440" bIns="45720" rtlCol="0" anchor="t">
              <a:spAutoFit/>
            </a:bodyPr>
            <a:lstStyle/>
            <a:p>
              <a:pPr algn="ctr"/>
              <a:r>
                <a:rPr lang="en-US" sz="800" i="1">
                  <a:solidFill>
                    <a:schemeClr val="accent1"/>
                  </a:solidFill>
                </a:rPr>
                <a:t>BYE</a:t>
              </a:r>
            </a:p>
          </p:txBody>
        </p:sp>
      </p:grpSp>
      <p:grpSp>
        <p:nvGrpSpPr>
          <p:cNvPr id="7" name="Group 6">
            <a:extLst>
              <a:ext uri="{FF2B5EF4-FFF2-40B4-BE49-F238E27FC236}">
                <a16:creationId xmlns:a16="http://schemas.microsoft.com/office/drawing/2014/main" id="{18B749FC-703B-4981-84CB-5C301FCF94FE}"/>
              </a:ext>
            </a:extLst>
          </p:cNvPr>
          <p:cNvGrpSpPr/>
          <p:nvPr/>
        </p:nvGrpSpPr>
        <p:grpSpPr>
          <a:xfrm>
            <a:off x="685454" y="3527780"/>
            <a:ext cx="1892731" cy="2286814"/>
            <a:chOff x="893593" y="3429002"/>
            <a:chExt cx="1892731" cy="2286814"/>
          </a:xfrm>
        </p:grpSpPr>
        <p:pic>
          <p:nvPicPr>
            <p:cNvPr id="26" name="Graphic 25">
              <a:extLst>
                <a:ext uri="{FF2B5EF4-FFF2-40B4-BE49-F238E27FC236}">
                  <a16:creationId xmlns:a16="http://schemas.microsoft.com/office/drawing/2014/main" id="{BFB859D6-AB0F-21AA-BB13-74C1336D6E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3593" y="3733997"/>
              <a:ext cx="897735" cy="907807"/>
            </a:xfrm>
            <a:prstGeom prst="rect">
              <a:avLst/>
            </a:prstGeom>
          </p:spPr>
        </p:pic>
        <p:pic>
          <p:nvPicPr>
            <p:cNvPr id="34" name="Graphic 33">
              <a:extLst>
                <a:ext uri="{FF2B5EF4-FFF2-40B4-BE49-F238E27FC236}">
                  <a16:creationId xmlns:a16="http://schemas.microsoft.com/office/drawing/2014/main" id="{FC642899-770A-71F0-ACA7-6AB1833EFB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91328" y="3733997"/>
              <a:ext cx="897735" cy="907807"/>
            </a:xfrm>
            <a:prstGeom prst="rect">
              <a:avLst/>
            </a:prstGeom>
          </p:spPr>
        </p:pic>
        <p:sp>
          <p:nvSpPr>
            <p:cNvPr id="36" name="TextBox 35">
              <a:extLst>
                <a:ext uri="{FF2B5EF4-FFF2-40B4-BE49-F238E27FC236}">
                  <a16:creationId xmlns:a16="http://schemas.microsoft.com/office/drawing/2014/main" id="{07C00C43-4E44-E684-FB26-E4C5247CFCA6}"/>
                </a:ext>
              </a:extLst>
            </p:cNvPr>
            <p:cNvSpPr txBox="1"/>
            <p:nvPr/>
          </p:nvSpPr>
          <p:spPr>
            <a:xfrm>
              <a:off x="893593" y="3429002"/>
              <a:ext cx="941281" cy="369332"/>
            </a:xfrm>
            <a:prstGeom prst="rect">
              <a:avLst/>
            </a:prstGeom>
            <a:noFill/>
          </p:spPr>
          <p:txBody>
            <a:bodyPr wrap="square" lIns="91440" tIns="45720" rIns="91440" bIns="45720" rtlCol="0" anchor="t">
              <a:spAutoFit/>
            </a:bodyPr>
            <a:lstStyle/>
            <a:p>
              <a:pPr algn="ctr"/>
              <a:r>
                <a:rPr lang="en-US" sz="900" i="1"/>
                <a:t>CDC, USDA</a:t>
              </a:r>
              <a:br>
                <a:rPr lang="en-US" sz="900" i="1"/>
              </a:br>
              <a:r>
                <a:rPr lang="en-US" sz="900" i="1"/>
                <a:t>EPA CSVs</a:t>
              </a:r>
            </a:p>
          </p:txBody>
        </p:sp>
        <p:sp>
          <p:nvSpPr>
            <p:cNvPr id="51" name="TextBox 50">
              <a:extLst>
                <a:ext uri="{FF2B5EF4-FFF2-40B4-BE49-F238E27FC236}">
                  <a16:creationId xmlns:a16="http://schemas.microsoft.com/office/drawing/2014/main" id="{2652B2F2-49D7-5F50-2FEB-97533B46B015}"/>
                </a:ext>
              </a:extLst>
            </p:cNvPr>
            <p:cNvSpPr txBox="1"/>
            <p:nvPr/>
          </p:nvSpPr>
          <p:spPr>
            <a:xfrm>
              <a:off x="1748995" y="3429002"/>
              <a:ext cx="1037329" cy="369332"/>
            </a:xfrm>
            <a:prstGeom prst="rect">
              <a:avLst/>
            </a:prstGeom>
            <a:noFill/>
          </p:spPr>
          <p:txBody>
            <a:bodyPr wrap="square" lIns="0" tIns="45720" rIns="0" bIns="45720" rtlCol="0" anchor="t">
              <a:spAutoFit/>
            </a:bodyPr>
            <a:lstStyle/>
            <a:p>
              <a:pPr algn="ctr"/>
              <a:r>
                <a:rPr lang="en-US" sz="900" i="1"/>
                <a:t>AHRQ_SDOH CSVs</a:t>
              </a:r>
              <a:br>
                <a:rPr lang="en-US" sz="900" i="1"/>
              </a:br>
              <a:r>
                <a:rPr lang="en-US" sz="900" i="1"/>
                <a:t>(338 variables)</a:t>
              </a:r>
            </a:p>
          </p:txBody>
        </p:sp>
        <p:grpSp>
          <p:nvGrpSpPr>
            <p:cNvPr id="24" name="Group 23">
              <a:extLst>
                <a:ext uri="{FF2B5EF4-FFF2-40B4-BE49-F238E27FC236}">
                  <a16:creationId xmlns:a16="http://schemas.microsoft.com/office/drawing/2014/main" id="{B70465B6-EC70-B5B8-A8F6-C0C61BC3A1BD}"/>
                </a:ext>
              </a:extLst>
            </p:cNvPr>
            <p:cNvGrpSpPr/>
            <p:nvPr/>
          </p:nvGrpSpPr>
          <p:grpSpPr>
            <a:xfrm>
              <a:off x="1096955" y="4370733"/>
              <a:ext cx="1473224" cy="1345083"/>
              <a:chOff x="1073195" y="4563326"/>
              <a:chExt cx="1760939" cy="1589934"/>
            </a:xfrm>
          </p:grpSpPr>
          <p:pic>
            <p:nvPicPr>
              <p:cNvPr id="10" name="Picture 9" descr="A blue and green globe with black lines&#10;&#10;AI-generated content may be incorrect.">
                <a:extLst>
                  <a:ext uri="{FF2B5EF4-FFF2-40B4-BE49-F238E27FC236}">
                    <a16:creationId xmlns:a16="http://schemas.microsoft.com/office/drawing/2014/main" id="{121EED23-09ED-6089-F621-0BDE7346E756}"/>
                  </a:ext>
                </a:extLst>
              </p:cNvPr>
              <p:cNvPicPr>
                <a:picLocks noChangeAspect="1"/>
              </p:cNvPicPr>
              <p:nvPr/>
            </p:nvPicPr>
            <p:blipFill>
              <a:blip r:embed="rId8"/>
              <a:stretch>
                <a:fillRect/>
              </a:stretch>
            </p:blipFill>
            <p:spPr>
              <a:xfrm>
                <a:off x="1167719" y="4563326"/>
                <a:ext cx="1589934" cy="1589934"/>
              </a:xfrm>
              <a:prstGeom prst="rect">
                <a:avLst/>
              </a:prstGeom>
            </p:spPr>
          </p:pic>
          <p:sp>
            <p:nvSpPr>
              <p:cNvPr id="57" name="TextBox 56">
                <a:extLst>
                  <a:ext uri="{FF2B5EF4-FFF2-40B4-BE49-F238E27FC236}">
                    <a16:creationId xmlns:a16="http://schemas.microsoft.com/office/drawing/2014/main" id="{3EED5992-844D-990E-3FF1-A29E8182DCB6}"/>
                  </a:ext>
                </a:extLst>
              </p:cNvPr>
              <p:cNvSpPr txBox="1"/>
              <p:nvPr/>
            </p:nvSpPr>
            <p:spPr>
              <a:xfrm>
                <a:off x="1073195" y="5552256"/>
                <a:ext cx="1760939" cy="600274"/>
              </a:xfrm>
              <a:prstGeom prst="rect">
                <a:avLst/>
              </a:prstGeom>
              <a:noFill/>
            </p:spPr>
            <p:txBody>
              <a:bodyPr wrap="square" lIns="91440" tIns="45720" rIns="91440" bIns="45720" rtlCol="0" anchor="t">
                <a:spAutoFit/>
              </a:bodyPr>
              <a:lstStyle/>
              <a:p>
                <a:pPr algn="ctr"/>
                <a:r>
                  <a:rPr lang="en-US" sz="900" i="1"/>
                  <a:t>Shapefiles .</a:t>
                </a:r>
                <a:r>
                  <a:rPr lang="en-US" sz="900" i="1" err="1"/>
                  <a:t>cpg</a:t>
                </a:r>
                <a:r>
                  <a:rPr lang="en-US" sz="900" i="1"/>
                  <a:t>, .</a:t>
                </a:r>
                <a:r>
                  <a:rPr lang="en-US" sz="900" i="1" err="1"/>
                  <a:t>dbf</a:t>
                </a:r>
                <a:r>
                  <a:rPr lang="en-US" sz="900" i="1"/>
                  <a:t>, .</a:t>
                </a:r>
                <a:r>
                  <a:rPr lang="en-US" sz="900" i="1" err="1"/>
                  <a:t>prj</a:t>
                </a:r>
                <a:r>
                  <a:rPr lang="en-US" sz="900" i="1"/>
                  <a:t>, .</a:t>
                </a:r>
                <a:r>
                  <a:rPr lang="en-US" sz="900" i="1" err="1"/>
                  <a:t>shp</a:t>
                </a:r>
                <a:r>
                  <a:rPr lang="en-US" sz="900" i="1"/>
                  <a:t>, .</a:t>
                </a:r>
                <a:r>
                  <a:rPr lang="en-US" sz="900" i="1" err="1"/>
                  <a:t>shx</a:t>
                </a:r>
                <a:br>
                  <a:rPr lang="en-US" sz="900" i="1"/>
                </a:br>
                <a:r>
                  <a:rPr lang="en-US" sz="900" i="1"/>
                  <a:t>(716 records)</a:t>
                </a:r>
              </a:p>
            </p:txBody>
          </p:sp>
        </p:grpSp>
      </p:grpSp>
      <p:pic>
        <p:nvPicPr>
          <p:cNvPr id="22" name="Picture 21" descr="A blue and yellow snake symbol&#10;&#10;AI-generated content may be incorrect.">
            <a:extLst>
              <a:ext uri="{FF2B5EF4-FFF2-40B4-BE49-F238E27FC236}">
                <a16:creationId xmlns:a16="http://schemas.microsoft.com/office/drawing/2014/main" id="{F24AFB5C-1E40-0093-CDAE-F117A4885345}"/>
              </a:ext>
            </a:extLst>
          </p:cNvPr>
          <p:cNvPicPr>
            <a:picLocks noChangeAspect="1"/>
          </p:cNvPicPr>
          <p:nvPr/>
        </p:nvPicPr>
        <p:blipFill>
          <a:blip r:embed="rId9"/>
          <a:stretch>
            <a:fillRect/>
          </a:stretch>
        </p:blipFill>
        <p:spPr>
          <a:xfrm>
            <a:off x="512593" y="710648"/>
            <a:ext cx="2241674" cy="2269896"/>
          </a:xfrm>
          <a:prstGeom prst="rect">
            <a:avLst/>
          </a:prstGeom>
        </p:spPr>
      </p:pic>
      <p:sp>
        <p:nvSpPr>
          <p:cNvPr id="23" name="TextBox 22">
            <a:extLst>
              <a:ext uri="{FF2B5EF4-FFF2-40B4-BE49-F238E27FC236}">
                <a16:creationId xmlns:a16="http://schemas.microsoft.com/office/drawing/2014/main" id="{EA4F10C1-FFAC-4EAA-18E0-D7394715F9E6}"/>
              </a:ext>
            </a:extLst>
          </p:cNvPr>
          <p:cNvSpPr txBox="1"/>
          <p:nvPr/>
        </p:nvSpPr>
        <p:spPr>
          <a:xfrm>
            <a:off x="1330448" y="2836530"/>
            <a:ext cx="553357" cy="830997"/>
          </a:xfrm>
          <a:prstGeom prst="rect">
            <a:avLst/>
          </a:prstGeom>
          <a:noFill/>
        </p:spPr>
        <p:txBody>
          <a:bodyPr wrap="none" rtlCol="0">
            <a:spAutoFit/>
          </a:bodyPr>
          <a:lstStyle/>
          <a:p>
            <a:r>
              <a:rPr lang="en-US" sz="4800" b="1"/>
              <a:t>+</a:t>
            </a:r>
          </a:p>
        </p:txBody>
      </p:sp>
      <p:sp>
        <p:nvSpPr>
          <p:cNvPr id="27" name="TextBox 26">
            <a:extLst>
              <a:ext uri="{FF2B5EF4-FFF2-40B4-BE49-F238E27FC236}">
                <a16:creationId xmlns:a16="http://schemas.microsoft.com/office/drawing/2014/main" id="{F8D77BFC-4591-445F-BAE5-7E56696B6D6F}"/>
              </a:ext>
            </a:extLst>
          </p:cNvPr>
          <p:cNvSpPr txBox="1"/>
          <p:nvPr/>
        </p:nvSpPr>
        <p:spPr>
          <a:xfrm>
            <a:off x="2585889" y="2836530"/>
            <a:ext cx="553357" cy="830997"/>
          </a:xfrm>
          <a:prstGeom prst="rect">
            <a:avLst/>
          </a:prstGeom>
          <a:noFill/>
        </p:spPr>
        <p:txBody>
          <a:bodyPr wrap="none" rtlCol="0">
            <a:spAutoFit/>
          </a:bodyPr>
          <a:lstStyle/>
          <a:p>
            <a:r>
              <a:rPr lang="en-US" sz="4800" b="1"/>
              <a:t>=</a:t>
            </a:r>
          </a:p>
        </p:txBody>
      </p:sp>
      <p:sp>
        <p:nvSpPr>
          <p:cNvPr id="39" name="TextBox 38">
            <a:extLst>
              <a:ext uri="{FF2B5EF4-FFF2-40B4-BE49-F238E27FC236}">
                <a16:creationId xmlns:a16="http://schemas.microsoft.com/office/drawing/2014/main" id="{684DDFE8-C5CD-727E-4E49-8AA80E5514D5}"/>
              </a:ext>
            </a:extLst>
          </p:cNvPr>
          <p:cNvSpPr txBox="1"/>
          <p:nvPr/>
        </p:nvSpPr>
        <p:spPr>
          <a:xfrm>
            <a:off x="6825951" y="870419"/>
            <a:ext cx="4905814" cy="553998"/>
          </a:xfrm>
          <a:prstGeom prst="rect">
            <a:avLst/>
          </a:prstGeom>
          <a:noFill/>
        </p:spPr>
        <p:txBody>
          <a:bodyPr wrap="square" lIns="91440" tIns="45720" rIns="91440" bIns="45720" rtlCol="0" anchor="t">
            <a:spAutoFit/>
          </a:bodyPr>
          <a:lstStyle/>
          <a:p>
            <a:r>
              <a:rPr lang="en-US" sz="1000" i="1"/>
              <a:t>Merge, join, and transform variables into domains, themes, and layers.</a:t>
            </a:r>
          </a:p>
          <a:p>
            <a:endParaRPr lang="en-US" sz="1000" i="1"/>
          </a:p>
          <a:p>
            <a:r>
              <a:rPr lang="en-US" sz="1000" i="1"/>
              <a:t>     First a lot of this … </a:t>
            </a:r>
          </a:p>
        </p:txBody>
      </p:sp>
      <p:pic>
        <p:nvPicPr>
          <p:cNvPr id="8" name="Picture 7">
            <a:extLst>
              <a:ext uri="{FF2B5EF4-FFF2-40B4-BE49-F238E27FC236}">
                <a16:creationId xmlns:a16="http://schemas.microsoft.com/office/drawing/2014/main" id="{1BBCDB15-0735-4439-CD68-F18A1E308B0F}"/>
              </a:ext>
            </a:extLst>
          </p:cNvPr>
          <p:cNvPicPr>
            <a:picLocks noChangeAspect="1"/>
          </p:cNvPicPr>
          <p:nvPr/>
        </p:nvPicPr>
        <p:blipFill>
          <a:blip r:embed="rId10"/>
          <a:stretch>
            <a:fillRect/>
          </a:stretch>
        </p:blipFill>
        <p:spPr>
          <a:xfrm>
            <a:off x="6827308" y="4337225"/>
            <a:ext cx="4915606" cy="1231548"/>
          </a:xfrm>
          <a:prstGeom prst="rect">
            <a:avLst/>
          </a:prstGeom>
        </p:spPr>
      </p:pic>
      <p:sp>
        <p:nvSpPr>
          <p:cNvPr id="19" name="TextBox 18">
            <a:extLst>
              <a:ext uri="{FF2B5EF4-FFF2-40B4-BE49-F238E27FC236}">
                <a16:creationId xmlns:a16="http://schemas.microsoft.com/office/drawing/2014/main" id="{8FAFCCDC-B7B0-2291-A621-ECF2F2AEDDC7}"/>
              </a:ext>
            </a:extLst>
          </p:cNvPr>
          <p:cNvSpPr txBox="1"/>
          <p:nvPr/>
        </p:nvSpPr>
        <p:spPr>
          <a:xfrm>
            <a:off x="6825951" y="4031308"/>
            <a:ext cx="4905814" cy="246221"/>
          </a:xfrm>
          <a:prstGeom prst="rect">
            <a:avLst/>
          </a:prstGeom>
          <a:noFill/>
        </p:spPr>
        <p:txBody>
          <a:bodyPr wrap="square" lIns="91440" tIns="45720" rIns="91440" bIns="45720" rtlCol="0" anchor="t">
            <a:spAutoFit/>
          </a:bodyPr>
          <a:lstStyle/>
          <a:p>
            <a:pPr algn="ctr"/>
            <a:r>
              <a:rPr lang="en-US" sz="1000" i="1"/>
              <a:t>… with this as the goal … </a:t>
            </a:r>
            <a:endParaRPr lang="en-US"/>
          </a:p>
        </p:txBody>
      </p:sp>
      <p:pic>
        <p:nvPicPr>
          <p:cNvPr id="5" name="Picture 4" descr="A screen shot of a computer code&#10;&#10;AI-generated content may be incorrect.">
            <a:extLst>
              <a:ext uri="{FF2B5EF4-FFF2-40B4-BE49-F238E27FC236}">
                <a16:creationId xmlns:a16="http://schemas.microsoft.com/office/drawing/2014/main" id="{C9EB490A-D8B5-8733-66A7-64D19BFFA91A}"/>
              </a:ext>
            </a:extLst>
          </p:cNvPr>
          <p:cNvPicPr>
            <a:picLocks noChangeAspect="1"/>
          </p:cNvPicPr>
          <p:nvPr/>
        </p:nvPicPr>
        <p:blipFill>
          <a:blip r:embed="rId11"/>
          <a:stretch>
            <a:fillRect/>
          </a:stretch>
        </p:blipFill>
        <p:spPr>
          <a:xfrm>
            <a:off x="6823113" y="1508108"/>
            <a:ext cx="4917196" cy="2382054"/>
          </a:xfrm>
          <a:prstGeom prst="rect">
            <a:avLst/>
          </a:prstGeom>
        </p:spPr>
      </p:pic>
    </p:spTree>
    <p:extLst>
      <p:ext uri="{BB962C8B-B14F-4D97-AF65-F5344CB8AC3E}">
        <p14:creationId xmlns:p14="http://schemas.microsoft.com/office/powerpoint/2010/main" val="934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391A5-E469-B760-FC5A-34015AD5E4A7}"/>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DF98AD8B-563D-2F7B-1D53-BCD62248A4D2}"/>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ltLang="ko-KR">
                <a:uFill>
                  <a:solidFill>
                    <a:srgbClr val="9DD8D7"/>
                  </a:solidFill>
                </a:uFill>
                <a:ea typeface="맑은 고딕"/>
              </a:rPr>
              <a:t>Results: Variable descriptions</a:t>
            </a:r>
          </a:p>
        </p:txBody>
      </p:sp>
      <p:pic>
        <p:nvPicPr>
          <p:cNvPr id="14" name="Graphic 13">
            <a:extLst>
              <a:ext uri="{FF2B5EF4-FFF2-40B4-BE49-F238E27FC236}">
                <a16:creationId xmlns:a16="http://schemas.microsoft.com/office/drawing/2014/main" id="{06664619-AB2C-69FD-2645-2651E576B4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4F084B4F-8BA6-3034-F720-71AAF39EDF1D}"/>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00479A49-E012-CF06-F34B-C861CA92C0BE}"/>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CA6FCF59-2F58-C0B2-AC5E-15DAF5D0D1A0}"/>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C2733947-D9B5-C0AC-1496-DDA57DAE207A}"/>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sp>
        <p:nvSpPr>
          <p:cNvPr id="2" name="TextBox 1">
            <a:extLst>
              <a:ext uri="{FF2B5EF4-FFF2-40B4-BE49-F238E27FC236}">
                <a16:creationId xmlns:a16="http://schemas.microsoft.com/office/drawing/2014/main" id="{D0A1FE30-7A1B-D625-C967-4567CB2744E8}"/>
              </a:ext>
            </a:extLst>
          </p:cNvPr>
          <p:cNvSpPr txBox="1"/>
          <p:nvPr/>
        </p:nvSpPr>
        <p:spPr>
          <a:xfrm>
            <a:off x="4314722" y="755398"/>
            <a:ext cx="3625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ko-KR" b="1">
                <a:ea typeface="맑은 고딕"/>
              </a:rPr>
              <a:t>Dimensions of the DF</a:t>
            </a:r>
            <a:r>
              <a:rPr lang="en-US" altLang="ko-KR">
                <a:ea typeface="맑은 고딕"/>
              </a:rPr>
              <a:t>: (716, 38)</a:t>
            </a:r>
          </a:p>
        </p:txBody>
      </p:sp>
      <p:graphicFrame>
        <p:nvGraphicFramePr>
          <p:cNvPr id="5" name="표 4">
            <a:extLst>
              <a:ext uri="{FF2B5EF4-FFF2-40B4-BE49-F238E27FC236}">
                <a16:creationId xmlns:a16="http://schemas.microsoft.com/office/drawing/2014/main" id="{C20A60AE-48F5-3A59-04A0-DC2BAE2F6C1D}"/>
              </a:ext>
            </a:extLst>
          </p:cNvPr>
          <p:cNvGraphicFramePr>
            <a:graphicFrameLocks noGrp="1"/>
          </p:cNvGraphicFramePr>
          <p:nvPr>
            <p:extLst>
              <p:ext uri="{D42A27DB-BD31-4B8C-83A1-F6EECF244321}">
                <p14:modId xmlns:p14="http://schemas.microsoft.com/office/powerpoint/2010/main" val="1960654397"/>
              </p:ext>
            </p:extLst>
          </p:nvPr>
        </p:nvGraphicFramePr>
        <p:xfrm>
          <a:off x="514120" y="1193493"/>
          <a:ext cx="11140526" cy="4675436"/>
        </p:xfrm>
        <a:graphic>
          <a:graphicData uri="http://schemas.openxmlformats.org/drawingml/2006/table">
            <a:tbl>
              <a:tblPr bandRow="1">
                <a:tableStyleId>{5C22544A-7EE6-4342-B048-85BDC9FD1C3A}</a:tableStyleId>
              </a:tblPr>
              <a:tblGrid>
                <a:gridCol w="2300374">
                  <a:extLst>
                    <a:ext uri="{9D8B030D-6E8A-4147-A177-3AD203B41FA5}">
                      <a16:colId xmlns:a16="http://schemas.microsoft.com/office/drawing/2014/main" val="909328061"/>
                    </a:ext>
                  </a:extLst>
                </a:gridCol>
                <a:gridCol w="3112264">
                  <a:extLst>
                    <a:ext uri="{9D8B030D-6E8A-4147-A177-3AD203B41FA5}">
                      <a16:colId xmlns:a16="http://schemas.microsoft.com/office/drawing/2014/main" val="2924119162"/>
                    </a:ext>
                  </a:extLst>
                </a:gridCol>
                <a:gridCol w="239509">
                  <a:extLst>
                    <a:ext uri="{9D8B030D-6E8A-4147-A177-3AD203B41FA5}">
                      <a16:colId xmlns:a16="http://schemas.microsoft.com/office/drawing/2014/main" val="3965894921"/>
                    </a:ext>
                  </a:extLst>
                </a:gridCol>
                <a:gridCol w="2134599">
                  <a:extLst>
                    <a:ext uri="{9D8B030D-6E8A-4147-A177-3AD203B41FA5}">
                      <a16:colId xmlns:a16="http://schemas.microsoft.com/office/drawing/2014/main" val="2157044035"/>
                    </a:ext>
                  </a:extLst>
                </a:gridCol>
                <a:gridCol w="3353780">
                  <a:extLst>
                    <a:ext uri="{9D8B030D-6E8A-4147-A177-3AD203B41FA5}">
                      <a16:colId xmlns:a16="http://schemas.microsoft.com/office/drawing/2014/main" val="4125189929"/>
                    </a:ext>
                  </a:extLst>
                </a:gridCol>
              </a:tblGrid>
              <a:tr h="365760">
                <a:tc>
                  <a:txBody>
                    <a:bodyPr/>
                    <a:lstStyle/>
                    <a:p>
                      <a:pPr algn="ctr">
                        <a:buNone/>
                      </a:pPr>
                      <a:r>
                        <a:rPr lang="af-ZA" sz="1200" b="1" err="1"/>
                        <a:t>Variables</a:t>
                      </a:r>
                      <a:endParaRPr lang="af-ZA" sz="1200" b="1"/>
                    </a:p>
                  </a:txBody>
                  <a:tcPr marL="45720" marR="9144" marT="9144" marB="9144" anchor="ctr"/>
                </a:tc>
                <a:tc>
                  <a:txBody>
                    <a:bodyPr/>
                    <a:lstStyle/>
                    <a:p>
                      <a:pPr algn="ctr">
                        <a:buNone/>
                      </a:pPr>
                      <a:r>
                        <a:rPr lang="af-ZA" sz="1200" b="1" err="1"/>
                        <a:t>Descriptions</a:t>
                      </a:r>
                      <a:endParaRPr lang="af-ZA" sz="1200" b="1"/>
                    </a:p>
                  </a:txBody>
                  <a:tcPr marL="45720" marR="9144" marT="9144" marB="9144" anchor="ctr"/>
                </a:tc>
                <a:tc>
                  <a:txBody>
                    <a:bodyPr/>
                    <a:lstStyle/>
                    <a:p>
                      <a:pPr lvl="0" algn="ctr">
                        <a:buNone/>
                      </a:pPr>
                      <a:endParaRPr lang="af-ZA" sz="1200" b="1"/>
                    </a:p>
                  </a:txBody>
                  <a:tcPr marL="45720" marR="9144" marT="9144" marB="9144" anchor="ctr">
                    <a:noFill/>
                  </a:tcPr>
                </a:tc>
                <a:tc>
                  <a:txBody>
                    <a:bodyPr/>
                    <a:lstStyle/>
                    <a:p>
                      <a:pPr lvl="0" algn="ctr">
                        <a:buNone/>
                      </a:pPr>
                      <a:r>
                        <a:rPr lang="af-ZA" sz="1200" b="1" err="1"/>
                        <a:t>Variables</a:t>
                      </a:r>
                      <a:r>
                        <a:rPr lang="af-ZA" sz="1200" b="1"/>
                        <a:t> (</a:t>
                      </a:r>
                      <a:r>
                        <a:rPr lang="af-ZA" sz="1200" b="1" err="1"/>
                        <a:t>continued</a:t>
                      </a:r>
                      <a:r>
                        <a:rPr lang="af-ZA" sz="1200" b="1"/>
                        <a:t>)</a:t>
                      </a:r>
                    </a:p>
                  </a:txBody>
                  <a:tcPr marL="45720" marR="9144" marT="9144" marB="9144" anchor="ctr"/>
                </a:tc>
                <a:tc>
                  <a:txBody>
                    <a:bodyPr/>
                    <a:lstStyle/>
                    <a:p>
                      <a:pPr lvl="0" algn="ctr">
                        <a:buNone/>
                      </a:pPr>
                      <a:r>
                        <a:rPr lang="af-ZA" sz="1200" b="1" err="1"/>
                        <a:t>Descriptions</a:t>
                      </a:r>
                      <a:r>
                        <a:rPr lang="af-ZA" sz="1200" b="1"/>
                        <a:t> (</a:t>
                      </a:r>
                      <a:r>
                        <a:rPr lang="af-ZA" sz="1200" b="1" err="1"/>
                        <a:t>continued</a:t>
                      </a:r>
                      <a:r>
                        <a:rPr lang="af-ZA" sz="1200" b="1"/>
                        <a:t>)</a:t>
                      </a:r>
                    </a:p>
                  </a:txBody>
                  <a:tcPr marL="45720" marR="9144" marT="9144" marB="9144" anchor="ctr"/>
                </a:tc>
                <a:extLst>
                  <a:ext uri="{0D108BD9-81ED-4DB2-BD59-A6C34878D82A}">
                    <a16:rowId xmlns:a16="http://schemas.microsoft.com/office/drawing/2014/main" val="1181042588"/>
                  </a:ext>
                </a:extLst>
              </a:tr>
              <a:tr h="365760">
                <a:tc>
                  <a:txBody>
                    <a:bodyPr/>
                    <a:lstStyle/>
                    <a:p>
                      <a:pPr>
                        <a:buNone/>
                      </a:pPr>
                      <a:r>
                        <a:rPr lang="af-ZA" sz="1000"/>
                        <a:t>GEOID20</a:t>
                      </a:r>
                    </a:p>
                  </a:txBody>
                  <a:tcPr marL="45720" marR="9144" marT="9144" marB="9144" anchor="ctr"/>
                </a:tc>
                <a:tc>
                  <a:txBody>
                    <a:bodyPr/>
                    <a:lstStyle/>
                    <a:p>
                      <a:pPr>
                        <a:buNone/>
                      </a:pPr>
                      <a:r>
                        <a:rPr lang="af-ZA" sz="1000" err="1"/>
                        <a:t>Census</a:t>
                      </a:r>
                      <a:r>
                        <a:rPr lang="af-ZA" sz="1000"/>
                        <a:t> </a:t>
                      </a:r>
                      <a:r>
                        <a:rPr lang="af-ZA" sz="1000" err="1"/>
                        <a:t>tract</a:t>
                      </a:r>
                      <a:r>
                        <a:rPr lang="af-ZA" sz="1000"/>
                        <a:t> </a:t>
                      </a:r>
                      <a:r>
                        <a:rPr lang="af-ZA" sz="1000" err="1"/>
                        <a:t>identifier</a:t>
                      </a:r>
                      <a:r>
                        <a:rPr lang="af-ZA" sz="1000"/>
                        <a:t> (2020)</a:t>
                      </a:r>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ACS_PCT_UNINSURED</a:t>
                      </a:r>
                      <a:endParaRPr lang="en-US" sz="1000"/>
                    </a:p>
                  </a:txBody>
                  <a:tcPr marL="45720" marR="9144" marT="9144" marB="9144" anchor="ctr"/>
                </a:tc>
                <a:tc>
                  <a:txBody>
                    <a:bodyPr/>
                    <a:lstStyle/>
                    <a:p>
                      <a:pPr lvl="0">
                        <a:buNone/>
                      </a:pPr>
                      <a:r>
                        <a:rPr lang="af-ZA" sz="1000"/>
                        <a:t>% of </a:t>
                      </a:r>
                      <a:r>
                        <a:rPr lang="af-ZA" sz="1000" err="1"/>
                        <a:t>population</a:t>
                      </a:r>
                      <a:r>
                        <a:rPr lang="af-ZA" sz="1000"/>
                        <a:t> without </a:t>
                      </a:r>
                      <a:r>
                        <a:rPr lang="af-ZA" sz="1000" err="1"/>
                        <a:t>health</a:t>
                      </a:r>
                      <a:r>
                        <a:rPr lang="af-ZA" sz="1000"/>
                        <a:t> </a:t>
                      </a:r>
                      <a:r>
                        <a:rPr lang="af-ZA" sz="1000" err="1"/>
                        <a:t>insurance</a:t>
                      </a:r>
                      <a:endParaRPr lang="af-ZA" sz="1000"/>
                    </a:p>
                  </a:txBody>
                  <a:tcPr marL="45720" marR="9144" marT="9144" marB="9144" anchor="ctr"/>
                </a:tc>
                <a:extLst>
                  <a:ext uri="{0D108BD9-81ED-4DB2-BD59-A6C34878D82A}">
                    <a16:rowId xmlns:a16="http://schemas.microsoft.com/office/drawing/2014/main" val="599423594"/>
                  </a:ext>
                </a:extLst>
              </a:tr>
              <a:tr h="344100">
                <a:tc>
                  <a:txBody>
                    <a:bodyPr/>
                    <a:lstStyle/>
                    <a:p>
                      <a:pPr>
                        <a:buNone/>
                      </a:pPr>
                      <a:r>
                        <a:rPr lang="af-ZA" sz="1000"/>
                        <a:t>ACS_PCT_CTZ_US_BORN</a:t>
                      </a:r>
                    </a:p>
                  </a:txBody>
                  <a:tcPr marL="45720" marR="9144" marT="9144" marB="9144" anchor="ctr"/>
                </a:tc>
                <a:tc>
                  <a:txBody>
                    <a:bodyPr/>
                    <a:lstStyle/>
                    <a:p>
                      <a:pPr>
                        <a:buNone/>
                      </a:pPr>
                      <a:r>
                        <a:rPr lang="af-ZA" sz="1000"/>
                        <a:t>% of U.S.-</a:t>
                      </a:r>
                      <a:r>
                        <a:rPr lang="af-ZA" sz="1000" err="1"/>
                        <a:t>born</a:t>
                      </a:r>
                      <a:r>
                        <a:rPr lang="af-ZA" sz="1000"/>
                        <a:t> </a:t>
                      </a:r>
                      <a:r>
                        <a:rPr lang="af-ZA" sz="1000" err="1"/>
                        <a:t>citizens</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ACS_PCT_PERSON_INC_BELOW99</a:t>
                      </a:r>
                      <a:endParaRPr lang="en-US" sz="1000"/>
                    </a:p>
                  </a:txBody>
                  <a:tcPr marL="45720" marR="9144" marT="9144" marB="9144" anchor="ctr"/>
                </a:tc>
                <a:tc>
                  <a:txBody>
                    <a:bodyPr/>
                    <a:lstStyle/>
                    <a:p>
                      <a:pPr lvl="0">
                        <a:buNone/>
                      </a:pPr>
                      <a:r>
                        <a:rPr lang="af-ZA" sz="1000"/>
                        <a:t>% of </a:t>
                      </a:r>
                      <a:r>
                        <a:rPr lang="af-ZA" sz="1000" err="1"/>
                        <a:t>people</a:t>
                      </a:r>
                      <a:r>
                        <a:rPr lang="af-ZA" sz="1000"/>
                        <a:t> </a:t>
                      </a:r>
                      <a:r>
                        <a:rPr lang="af-ZA" sz="1000" err="1"/>
                        <a:t>with</a:t>
                      </a:r>
                      <a:r>
                        <a:rPr lang="af-ZA" sz="1000"/>
                        <a:t> </a:t>
                      </a:r>
                      <a:r>
                        <a:rPr lang="af-ZA" sz="1000" err="1"/>
                        <a:t>income</a:t>
                      </a:r>
                      <a:r>
                        <a:rPr lang="af-ZA" sz="1000"/>
                        <a:t> </a:t>
                      </a:r>
                      <a:r>
                        <a:rPr lang="af-ZA" sz="1000" err="1"/>
                        <a:t>below</a:t>
                      </a:r>
                      <a:r>
                        <a:rPr lang="af-ZA" sz="1000"/>
                        <a:t> </a:t>
                      </a:r>
                      <a:r>
                        <a:rPr lang="af-ZA" sz="1000" err="1"/>
                        <a:t>the</a:t>
                      </a:r>
                      <a:r>
                        <a:rPr lang="af-ZA" sz="1000"/>
                        <a:t> </a:t>
                      </a:r>
                      <a:r>
                        <a:rPr lang="af-ZA" sz="1000" err="1"/>
                        <a:t>poverty</a:t>
                      </a:r>
                      <a:r>
                        <a:rPr lang="af-ZA" sz="1000"/>
                        <a:t> </a:t>
                      </a:r>
                      <a:r>
                        <a:rPr lang="af-ZA" sz="1000" err="1"/>
                        <a:t>line</a:t>
                      </a:r>
                      <a:endParaRPr lang="af-ZA" sz="1000"/>
                    </a:p>
                  </a:txBody>
                  <a:tcPr marL="45720" marR="9144" marT="9144" marB="9144" anchor="ctr"/>
                </a:tc>
                <a:extLst>
                  <a:ext uri="{0D108BD9-81ED-4DB2-BD59-A6C34878D82A}">
                    <a16:rowId xmlns:a16="http://schemas.microsoft.com/office/drawing/2014/main" val="1286040259"/>
                  </a:ext>
                </a:extLst>
              </a:tr>
              <a:tr h="344100">
                <a:tc>
                  <a:txBody>
                    <a:bodyPr/>
                    <a:lstStyle/>
                    <a:p>
                      <a:pPr>
                        <a:buNone/>
                      </a:pPr>
                      <a:r>
                        <a:rPr lang="af-ZA" sz="1000"/>
                        <a:t>ACS_PCT_FOREIGN_BORN</a:t>
                      </a:r>
                    </a:p>
                  </a:txBody>
                  <a:tcPr marL="45720" marR="9144" marT="9144" marB="9144" anchor="ctr"/>
                </a:tc>
                <a:tc>
                  <a:txBody>
                    <a:bodyPr/>
                    <a:lstStyle/>
                    <a:p>
                      <a:pPr>
                        <a:buNone/>
                      </a:pPr>
                      <a:r>
                        <a:rPr lang="af-ZA" sz="1000"/>
                        <a:t>% of </a:t>
                      </a:r>
                      <a:r>
                        <a:rPr lang="af-ZA" sz="1000" err="1"/>
                        <a:t>foreign-born</a:t>
                      </a:r>
                      <a:r>
                        <a:rPr lang="af-ZA" sz="1000"/>
                        <a:t> </a:t>
                      </a:r>
                      <a:r>
                        <a:rPr lang="af-ZA" sz="1000" err="1"/>
                        <a:t>residents</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ACS_GINI_INDEX</a:t>
                      </a:r>
                      <a:endParaRPr lang="en-US" sz="1000"/>
                    </a:p>
                  </a:txBody>
                  <a:tcPr marL="45720" marR="9144" marT="9144" marB="9144" anchor="ctr"/>
                </a:tc>
                <a:tc>
                  <a:txBody>
                    <a:bodyPr/>
                    <a:lstStyle/>
                    <a:p>
                      <a:pPr lvl="0">
                        <a:buNone/>
                      </a:pPr>
                      <a:r>
                        <a:rPr lang="af-ZA" sz="1000" err="1"/>
                        <a:t>Income</a:t>
                      </a:r>
                      <a:r>
                        <a:rPr lang="af-ZA" sz="1000"/>
                        <a:t> </a:t>
                      </a:r>
                      <a:r>
                        <a:rPr lang="af-ZA" sz="1000" err="1"/>
                        <a:t>inequality</a:t>
                      </a:r>
                      <a:r>
                        <a:rPr lang="af-ZA" sz="1000"/>
                        <a:t> </a:t>
                      </a:r>
                      <a:r>
                        <a:rPr lang="af-ZA" sz="1000" err="1"/>
                        <a:t>index</a:t>
                      </a:r>
                      <a:endParaRPr lang="af-ZA" sz="1000"/>
                    </a:p>
                  </a:txBody>
                  <a:tcPr marL="45720" marR="9144" marT="9144" marB="9144" anchor="ctr"/>
                </a:tc>
                <a:extLst>
                  <a:ext uri="{0D108BD9-81ED-4DB2-BD59-A6C34878D82A}">
                    <a16:rowId xmlns:a16="http://schemas.microsoft.com/office/drawing/2014/main" val="1478680949"/>
                  </a:ext>
                </a:extLst>
              </a:tr>
              <a:tr h="344100">
                <a:tc>
                  <a:txBody>
                    <a:bodyPr/>
                    <a:lstStyle/>
                    <a:p>
                      <a:pPr>
                        <a:buNone/>
                      </a:pPr>
                      <a:r>
                        <a:rPr lang="af-ZA" sz="1000"/>
                        <a:t>ACS_PCT_WHITE</a:t>
                      </a:r>
                    </a:p>
                  </a:txBody>
                  <a:tcPr marL="45720" marR="9144" marT="9144" marB="9144" anchor="ctr"/>
                </a:tc>
                <a:tc>
                  <a:txBody>
                    <a:bodyPr/>
                    <a:lstStyle/>
                    <a:p>
                      <a:pPr>
                        <a:buNone/>
                      </a:pPr>
                      <a:r>
                        <a:rPr lang="af-ZA" sz="1000"/>
                        <a:t>% </a:t>
                      </a:r>
                      <a:r>
                        <a:rPr lang="af-ZA" sz="1000" err="1"/>
                        <a:t>identifying</a:t>
                      </a:r>
                      <a:r>
                        <a:rPr lang="af-ZA" sz="1000"/>
                        <a:t> as </a:t>
                      </a:r>
                      <a:r>
                        <a:rPr lang="af-ZA" sz="1000" err="1"/>
                        <a:t>white</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PCT_EDUCATION_WT_AVG</a:t>
                      </a:r>
                      <a:endParaRPr lang="en-US" sz="1000"/>
                    </a:p>
                  </a:txBody>
                  <a:tcPr marL="45720" marR="9144" marT="9144" marB="9144" anchor="ctr"/>
                </a:tc>
                <a:tc>
                  <a:txBody>
                    <a:bodyPr/>
                    <a:lstStyle/>
                    <a:p>
                      <a:pPr lvl="0">
                        <a:buNone/>
                      </a:pPr>
                      <a:r>
                        <a:rPr lang="af-ZA" sz="1000" err="1"/>
                        <a:t>Weighted</a:t>
                      </a:r>
                      <a:r>
                        <a:rPr lang="af-ZA" sz="1000"/>
                        <a:t> </a:t>
                      </a:r>
                      <a:r>
                        <a:rPr lang="af-ZA" sz="1000" err="1"/>
                        <a:t>average</a:t>
                      </a:r>
                      <a:r>
                        <a:rPr lang="af-ZA" sz="1000"/>
                        <a:t> of </a:t>
                      </a:r>
                      <a:r>
                        <a:rPr lang="af-ZA" sz="1000" err="1"/>
                        <a:t>educational</a:t>
                      </a:r>
                      <a:r>
                        <a:rPr lang="af-ZA" sz="1000"/>
                        <a:t> </a:t>
                      </a:r>
                      <a:r>
                        <a:rPr lang="af-ZA" sz="1000" err="1"/>
                        <a:t>attainment</a:t>
                      </a:r>
                      <a:endParaRPr lang="af-ZA" sz="1000"/>
                    </a:p>
                  </a:txBody>
                  <a:tcPr marL="45720" marR="9144" marT="9144" marB="9144" anchor="ctr"/>
                </a:tc>
                <a:extLst>
                  <a:ext uri="{0D108BD9-81ED-4DB2-BD59-A6C34878D82A}">
                    <a16:rowId xmlns:a16="http://schemas.microsoft.com/office/drawing/2014/main" val="1847843312"/>
                  </a:ext>
                </a:extLst>
              </a:tr>
              <a:tr h="344100">
                <a:tc>
                  <a:txBody>
                    <a:bodyPr/>
                    <a:lstStyle/>
                    <a:p>
                      <a:pPr>
                        <a:buNone/>
                      </a:pPr>
                      <a:r>
                        <a:rPr lang="af-ZA" sz="1000"/>
                        <a:t>ACS_PCT_NONHISP</a:t>
                      </a:r>
                    </a:p>
                  </a:txBody>
                  <a:tcPr marL="45720" marR="9144" marT="9144" marB="9144" anchor="ctr"/>
                </a:tc>
                <a:tc>
                  <a:txBody>
                    <a:bodyPr/>
                    <a:lstStyle/>
                    <a:p>
                      <a:pPr>
                        <a:buNone/>
                      </a:pPr>
                      <a:r>
                        <a:rPr lang="af-ZA" sz="1000"/>
                        <a:t>% non-</a:t>
                      </a:r>
                      <a:r>
                        <a:rPr lang="af-ZA" sz="1000" err="1"/>
                        <a:t>Hispanic</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CASTHMA_PCT</a:t>
                      </a:r>
                      <a:endParaRPr lang="en-US" sz="1000"/>
                    </a:p>
                  </a:txBody>
                  <a:tcPr marL="45720" marR="9144" marT="9144" marB="9144" anchor="ctr"/>
                </a:tc>
                <a:tc>
                  <a:txBody>
                    <a:bodyPr/>
                    <a:lstStyle/>
                    <a:p>
                      <a:pPr lvl="0">
                        <a:buNone/>
                      </a:pPr>
                      <a:r>
                        <a:rPr lang="af-ZA" sz="1000"/>
                        <a:t>% of </a:t>
                      </a:r>
                      <a:r>
                        <a:rPr lang="af-ZA" sz="1000" err="1"/>
                        <a:t>population</a:t>
                      </a:r>
                      <a:r>
                        <a:rPr lang="af-ZA" sz="1000"/>
                        <a:t> </a:t>
                      </a:r>
                      <a:r>
                        <a:rPr lang="af-ZA" sz="1000" err="1"/>
                        <a:t>with</a:t>
                      </a:r>
                      <a:r>
                        <a:rPr lang="af-ZA" sz="1000"/>
                        <a:t> asthma</a:t>
                      </a:r>
                    </a:p>
                  </a:txBody>
                  <a:tcPr marL="45720" marR="9144" marT="9144" marB="9144" anchor="ctr"/>
                </a:tc>
                <a:extLst>
                  <a:ext uri="{0D108BD9-81ED-4DB2-BD59-A6C34878D82A}">
                    <a16:rowId xmlns:a16="http://schemas.microsoft.com/office/drawing/2014/main" val="3843547070"/>
                  </a:ext>
                </a:extLst>
              </a:tr>
              <a:tr h="344100">
                <a:tc>
                  <a:txBody>
                    <a:bodyPr/>
                    <a:lstStyle/>
                    <a:p>
                      <a:pPr>
                        <a:buNone/>
                      </a:pPr>
                      <a:r>
                        <a:rPr lang="af-ZA" sz="1000"/>
                        <a:t>ACS_MEDIAN_HH_INC</a:t>
                      </a:r>
                    </a:p>
                  </a:txBody>
                  <a:tcPr marL="45720" marR="9144" marT="9144" marB="9144" anchor="ctr"/>
                </a:tc>
                <a:tc>
                  <a:txBody>
                    <a:bodyPr/>
                    <a:lstStyle/>
                    <a:p>
                      <a:pPr>
                        <a:buNone/>
                      </a:pPr>
                      <a:r>
                        <a:rPr lang="af-ZA" sz="1000" err="1"/>
                        <a:t>Median</a:t>
                      </a:r>
                      <a:r>
                        <a:rPr lang="af-ZA" sz="1000"/>
                        <a:t> </a:t>
                      </a:r>
                      <a:r>
                        <a:rPr lang="af-ZA" sz="1000" err="1"/>
                        <a:t>household</a:t>
                      </a:r>
                      <a:r>
                        <a:rPr lang="af-ZA" sz="1000"/>
                        <a:t> </a:t>
                      </a:r>
                      <a:r>
                        <a:rPr lang="af-ZA" sz="1000" err="1"/>
                        <a:t>income</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RPL_THEMES</a:t>
                      </a:r>
                      <a:endParaRPr lang="en-US" sz="1000"/>
                    </a:p>
                  </a:txBody>
                  <a:tcPr marL="45720" marR="9144" marT="9144" marB="9144" anchor="ctr"/>
                </a:tc>
                <a:tc>
                  <a:txBody>
                    <a:bodyPr/>
                    <a:lstStyle/>
                    <a:p>
                      <a:pPr lvl="0">
                        <a:buNone/>
                      </a:pPr>
                      <a:r>
                        <a:rPr lang="af-ZA" sz="1000"/>
                        <a:t>CDC </a:t>
                      </a:r>
                      <a:r>
                        <a:rPr lang="af-ZA" sz="1000" err="1"/>
                        <a:t>Social</a:t>
                      </a:r>
                      <a:r>
                        <a:rPr lang="af-ZA" sz="1000"/>
                        <a:t> </a:t>
                      </a:r>
                      <a:r>
                        <a:rPr lang="af-ZA" sz="1000" err="1"/>
                        <a:t>Vulnerability</a:t>
                      </a:r>
                      <a:r>
                        <a:rPr lang="af-ZA" sz="1000"/>
                        <a:t> </a:t>
                      </a:r>
                      <a:r>
                        <a:rPr lang="af-ZA" sz="1000" err="1"/>
                        <a:t>Index</a:t>
                      </a:r>
                      <a:r>
                        <a:rPr lang="af-ZA" sz="1000"/>
                        <a:t> </a:t>
                      </a:r>
                      <a:r>
                        <a:rPr lang="af-ZA" sz="1000" err="1"/>
                        <a:t>score</a:t>
                      </a:r>
                      <a:endParaRPr lang="af-ZA" sz="1000"/>
                    </a:p>
                  </a:txBody>
                  <a:tcPr marL="45720" marR="9144" marT="9144" marB="9144" anchor="ctr"/>
                </a:tc>
                <a:extLst>
                  <a:ext uri="{0D108BD9-81ED-4DB2-BD59-A6C34878D82A}">
                    <a16:rowId xmlns:a16="http://schemas.microsoft.com/office/drawing/2014/main" val="2680583734"/>
                  </a:ext>
                </a:extLst>
              </a:tr>
              <a:tr h="344100">
                <a:tc>
                  <a:txBody>
                    <a:bodyPr/>
                    <a:lstStyle/>
                    <a:p>
                      <a:pPr>
                        <a:buNone/>
                      </a:pPr>
                      <a:r>
                        <a:rPr lang="af-ZA" sz="1000"/>
                        <a:t>ACS_PCT_OWNER_HU</a:t>
                      </a:r>
                    </a:p>
                  </a:txBody>
                  <a:tcPr marL="45720" marR="9144" marT="9144" marB="9144" anchor="ctr"/>
                </a:tc>
                <a:tc>
                  <a:txBody>
                    <a:bodyPr/>
                    <a:lstStyle/>
                    <a:p>
                      <a:pPr>
                        <a:buNone/>
                      </a:pPr>
                      <a:r>
                        <a:rPr lang="af-ZA" sz="1000"/>
                        <a:t>% </a:t>
                      </a:r>
                      <a:r>
                        <a:rPr lang="af-ZA" sz="1000" err="1"/>
                        <a:t>owner-occupied</a:t>
                      </a:r>
                      <a:r>
                        <a:rPr lang="af-ZA" sz="1000"/>
                        <a:t> </a:t>
                      </a:r>
                      <a:r>
                        <a:rPr lang="af-ZA" sz="1000" err="1"/>
                        <a:t>housing</a:t>
                      </a:r>
                      <a:r>
                        <a:rPr lang="af-ZA" sz="1000"/>
                        <a:t> </a:t>
                      </a:r>
                      <a:r>
                        <a:rPr lang="af-ZA" sz="1000" err="1"/>
                        <a:t>units</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EP_LIMENG</a:t>
                      </a:r>
                      <a:endParaRPr lang="en-US" sz="1000"/>
                    </a:p>
                  </a:txBody>
                  <a:tcPr marL="45720" marR="9144" marT="9144" marB="9144" anchor="ctr"/>
                </a:tc>
                <a:tc>
                  <a:txBody>
                    <a:bodyPr/>
                    <a:lstStyle/>
                    <a:p>
                      <a:pPr lvl="0">
                        <a:buNone/>
                      </a:pPr>
                      <a:r>
                        <a:rPr lang="af-ZA" sz="1000"/>
                        <a:t>% of </a:t>
                      </a:r>
                      <a:r>
                        <a:rPr lang="af-ZA" sz="1000" err="1"/>
                        <a:t>people</a:t>
                      </a:r>
                      <a:r>
                        <a:rPr lang="af-ZA" sz="1000"/>
                        <a:t> </a:t>
                      </a:r>
                      <a:r>
                        <a:rPr lang="af-ZA" sz="1000" err="1"/>
                        <a:t>with</a:t>
                      </a:r>
                      <a:r>
                        <a:rPr lang="af-ZA" sz="1000"/>
                        <a:t> </a:t>
                      </a:r>
                      <a:r>
                        <a:rPr lang="af-ZA" sz="1000" err="1"/>
                        <a:t>limited</a:t>
                      </a:r>
                      <a:r>
                        <a:rPr lang="af-ZA" sz="1000"/>
                        <a:t> </a:t>
                      </a:r>
                      <a:r>
                        <a:rPr lang="af-ZA" sz="1000" err="1"/>
                        <a:t>English</a:t>
                      </a:r>
                      <a:r>
                        <a:rPr lang="af-ZA" sz="1000"/>
                        <a:t> </a:t>
                      </a:r>
                      <a:r>
                        <a:rPr lang="af-ZA" sz="1000" err="1"/>
                        <a:t>proficiency</a:t>
                      </a:r>
                      <a:endParaRPr lang="af-ZA" sz="1000"/>
                    </a:p>
                  </a:txBody>
                  <a:tcPr marL="45720" marR="9144" marT="9144" marB="9144" anchor="ctr"/>
                </a:tc>
                <a:extLst>
                  <a:ext uri="{0D108BD9-81ED-4DB2-BD59-A6C34878D82A}">
                    <a16:rowId xmlns:a16="http://schemas.microsoft.com/office/drawing/2014/main" val="1879723924"/>
                  </a:ext>
                </a:extLst>
              </a:tr>
              <a:tr h="449977">
                <a:tc>
                  <a:txBody>
                    <a:bodyPr/>
                    <a:lstStyle/>
                    <a:p>
                      <a:pPr>
                        <a:buNone/>
                      </a:pPr>
                      <a:r>
                        <a:rPr lang="af-ZA" sz="1000"/>
                        <a:t>ACS_PCT_OWNER_HU_COST_30PCT</a:t>
                      </a:r>
                    </a:p>
                  </a:txBody>
                  <a:tcPr marL="45720" marR="9144" marT="9144" marB="9144" anchor="ctr"/>
                </a:tc>
                <a:tc>
                  <a:txBody>
                    <a:bodyPr/>
                    <a:lstStyle/>
                    <a:p>
                      <a:pPr>
                        <a:buNone/>
                      </a:pPr>
                      <a:r>
                        <a:rPr lang="af-ZA" sz="1000"/>
                        <a:t>% </a:t>
                      </a:r>
                      <a:r>
                        <a:rPr lang="af-ZA" sz="1000" err="1"/>
                        <a:t>owners</a:t>
                      </a:r>
                      <a:r>
                        <a:rPr lang="af-ZA" sz="1000"/>
                        <a:t> </a:t>
                      </a:r>
                      <a:r>
                        <a:rPr lang="af-ZA" sz="1000" err="1"/>
                        <a:t>with</a:t>
                      </a:r>
                      <a:r>
                        <a:rPr lang="af-ZA" sz="1000"/>
                        <a:t> </a:t>
                      </a:r>
                      <a:r>
                        <a:rPr lang="af-ZA" sz="1000" err="1"/>
                        <a:t>housing</a:t>
                      </a:r>
                      <a:r>
                        <a:rPr lang="af-ZA" sz="1000"/>
                        <a:t> </a:t>
                      </a:r>
                      <a:r>
                        <a:rPr lang="af-ZA" sz="1000" err="1"/>
                        <a:t>costs</a:t>
                      </a:r>
                      <a:r>
                        <a:rPr lang="af-ZA" sz="1000"/>
                        <a:t> &gt; 30% of </a:t>
                      </a:r>
                      <a:r>
                        <a:rPr lang="af-ZA" sz="1000" err="1"/>
                        <a:t>income</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UA_POP</a:t>
                      </a:r>
                      <a:endParaRPr lang="en-US" sz="1000"/>
                    </a:p>
                  </a:txBody>
                  <a:tcPr marL="45720" marR="9144" marT="9144" marB="9144" anchor="ctr"/>
                </a:tc>
                <a:tc>
                  <a:txBody>
                    <a:bodyPr/>
                    <a:lstStyle/>
                    <a:p>
                      <a:pPr lvl="0">
                        <a:buNone/>
                      </a:pPr>
                      <a:r>
                        <a:rPr lang="af-ZA" sz="1000" err="1"/>
                        <a:t>Population</a:t>
                      </a:r>
                      <a:r>
                        <a:rPr lang="af-ZA" sz="1000"/>
                        <a:t> in </a:t>
                      </a:r>
                      <a:r>
                        <a:rPr lang="af-ZA" sz="1000" err="1"/>
                        <a:t>Census-designated</a:t>
                      </a:r>
                      <a:r>
                        <a:rPr lang="af-ZA" sz="1000"/>
                        <a:t> "</a:t>
                      </a:r>
                      <a:r>
                        <a:rPr lang="af-ZA" sz="1000" err="1"/>
                        <a:t>Urban</a:t>
                      </a:r>
                      <a:r>
                        <a:rPr lang="af-ZA" sz="1000"/>
                        <a:t> Areas"</a:t>
                      </a:r>
                    </a:p>
                  </a:txBody>
                  <a:tcPr marL="45720" marR="9144" marT="9144" marB="9144" anchor="ctr"/>
                </a:tc>
                <a:extLst>
                  <a:ext uri="{0D108BD9-81ED-4DB2-BD59-A6C34878D82A}">
                    <a16:rowId xmlns:a16="http://schemas.microsoft.com/office/drawing/2014/main" val="2095895528"/>
                  </a:ext>
                </a:extLst>
              </a:tr>
              <a:tr h="326454">
                <a:tc>
                  <a:txBody>
                    <a:bodyPr/>
                    <a:lstStyle/>
                    <a:p>
                      <a:pPr>
                        <a:buNone/>
                      </a:pPr>
                      <a:r>
                        <a:rPr lang="af-ZA" sz="1000"/>
                        <a:t>ACS_PCT_RENTER_HU</a:t>
                      </a:r>
                    </a:p>
                  </a:txBody>
                  <a:tcPr marL="45720" marR="9144" marT="9144" marB="9144" anchor="ctr"/>
                </a:tc>
                <a:tc>
                  <a:txBody>
                    <a:bodyPr/>
                    <a:lstStyle/>
                    <a:p>
                      <a:pPr>
                        <a:buNone/>
                      </a:pPr>
                      <a:r>
                        <a:rPr lang="af-ZA" sz="1000"/>
                        <a:t>% </a:t>
                      </a:r>
                      <a:r>
                        <a:rPr lang="af-ZA" sz="1000" err="1"/>
                        <a:t>renter-occupied</a:t>
                      </a:r>
                      <a:r>
                        <a:rPr lang="af-ZA" sz="1000"/>
                        <a:t> </a:t>
                      </a:r>
                      <a:r>
                        <a:rPr lang="af-ZA" sz="1000" err="1"/>
                        <a:t>housing</a:t>
                      </a:r>
                      <a:r>
                        <a:rPr lang="af-ZA" sz="1000"/>
                        <a:t> </a:t>
                      </a:r>
                      <a:r>
                        <a:rPr lang="af-ZA" sz="1000" err="1"/>
                        <a:t>units</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b="0" i="0" u="none" strike="noStrike" noProof="0">
                          <a:solidFill>
                            <a:srgbClr val="000000"/>
                          </a:solidFill>
                          <a:latin typeface="Century Gothic"/>
                        </a:rPr>
                        <a:t>ACS_PCT_WALK_2WORK</a:t>
                      </a:r>
                      <a:endParaRPr lang="en-US" sz="1000"/>
                    </a:p>
                  </a:txBody>
                  <a:tcPr marL="45720" marR="9144" marT="9144" marB="9144" anchor="ctr"/>
                </a:tc>
                <a:tc>
                  <a:txBody>
                    <a:bodyPr/>
                    <a:lstStyle/>
                    <a:p>
                      <a:pPr lvl="0">
                        <a:buNone/>
                      </a:pPr>
                      <a:r>
                        <a:rPr lang="af-ZA" sz="1000"/>
                        <a:t>% of </a:t>
                      </a:r>
                      <a:r>
                        <a:rPr lang="af-ZA" sz="1000" err="1"/>
                        <a:t>workers</a:t>
                      </a:r>
                      <a:r>
                        <a:rPr lang="af-ZA" sz="1000"/>
                        <a:t> </a:t>
                      </a:r>
                      <a:r>
                        <a:rPr lang="af-ZA" sz="1000" err="1"/>
                        <a:t>walking</a:t>
                      </a:r>
                      <a:r>
                        <a:rPr lang="af-ZA" sz="1000"/>
                        <a:t> </a:t>
                      </a:r>
                      <a:r>
                        <a:rPr lang="af-ZA" sz="1000" err="1"/>
                        <a:t>to</a:t>
                      </a:r>
                      <a:r>
                        <a:rPr lang="af-ZA" sz="1000"/>
                        <a:t> </a:t>
                      </a:r>
                      <a:r>
                        <a:rPr lang="af-ZA" sz="1000" err="1"/>
                        <a:t>work</a:t>
                      </a:r>
                      <a:endParaRPr lang="en-US" sz="1000"/>
                    </a:p>
                  </a:txBody>
                  <a:tcPr marL="45720" marR="9144" marT="9144" marB="9144" anchor="ctr"/>
                </a:tc>
                <a:extLst>
                  <a:ext uri="{0D108BD9-81ED-4DB2-BD59-A6C34878D82A}">
                    <a16:rowId xmlns:a16="http://schemas.microsoft.com/office/drawing/2014/main" val="3660478330"/>
                  </a:ext>
                </a:extLst>
              </a:tr>
              <a:tr h="449977">
                <a:tc>
                  <a:txBody>
                    <a:bodyPr/>
                    <a:lstStyle/>
                    <a:p>
                      <a:pPr>
                        <a:buNone/>
                      </a:pPr>
                      <a:r>
                        <a:rPr lang="af-ZA" sz="1000"/>
                        <a:t>ACS_PCT_RENTER_HU_COST_30PCT</a:t>
                      </a:r>
                    </a:p>
                  </a:txBody>
                  <a:tcPr marL="45720" marR="9144" marT="9144" marB="9144" anchor="ctr"/>
                </a:tc>
                <a:tc>
                  <a:txBody>
                    <a:bodyPr/>
                    <a:lstStyle/>
                    <a:p>
                      <a:pPr>
                        <a:buNone/>
                      </a:pPr>
                      <a:r>
                        <a:rPr lang="af-ZA" sz="1000"/>
                        <a:t>% </a:t>
                      </a:r>
                      <a:r>
                        <a:rPr lang="af-ZA" sz="1000" err="1"/>
                        <a:t>renters</a:t>
                      </a:r>
                      <a:r>
                        <a:rPr lang="af-ZA" sz="1000"/>
                        <a:t> </a:t>
                      </a:r>
                      <a:r>
                        <a:rPr lang="af-ZA" sz="1000" err="1"/>
                        <a:t>with</a:t>
                      </a:r>
                      <a:r>
                        <a:rPr lang="af-ZA" sz="1000"/>
                        <a:t> </a:t>
                      </a:r>
                      <a:r>
                        <a:rPr lang="af-ZA" sz="1000" err="1"/>
                        <a:t>housing</a:t>
                      </a:r>
                      <a:r>
                        <a:rPr lang="af-ZA" sz="1000"/>
                        <a:t> </a:t>
                      </a:r>
                      <a:r>
                        <a:rPr lang="af-ZA" sz="1000" err="1"/>
                        <a:t>costs</a:t>
                      </a:r>
                      <a:r>
                        <a:rPr lang="af-ZA" sz="1000"/>
                        <a:t> &gt; 30% of </a:t>
                      </a:r>
                      <a:r>
                        <a:rPr lang="af-ZA" sz="1000" err="1"/>
                        <a:t>income</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1st Max </a:t>
                      </a:r>
                      <a:r>
                        <a:rPr lang="af-ZA" sz="1000" err="1"/>
                        <a:t>Value</a:t>
                      </a:r>
                    </a:p>
                  </a:txBody>
                  <a:tcPr marL="45720" marR="9144" marT="9144" marB="9144" anchor="ctr"/>
                </a:tc>
                <a:tc>
                  <a:txBody>
                    <a:bodyPr/>
                    <a:lstStyle/>
                    <a:p>
                      <a:pPr lvl="0">
                        <a:buNone/>
                      </a:pPr>
                      <a:r>
                        <a:rPr lang="af-ZA" sz="1000" b="0" i="0" u="none" strike="noStrike" noProof="0">
                          <a:latin typeface="Century Gothic"/>
                        </a:rPr>
                        <a:t>PM25 </a:t>
                      </a:r>
                      <a:r>
                        <a:rPr lang="af-ZA" sz="1000" b="0" i="0" u="none" strike="noStrike" noProof="0" err="1">
                          <a:latin typeface="Century Gothic"/>
                        </a:rPr>
                        <a:t>highest</a:t>
                      </a:r>
                      <a:r>
                        <a:rPr lang="af-ZA" sz="1000" b="0" i="0" u="none" strike="noStrike" noProof="0">
                          <a:latin typeface="Century Gothic"/>
                        </a:rPr>
                        <a:t> </a:t>
                      </a:r>
                      <a:r>
                        <a:rPr lang="af-ZA" sz="1000" b="0" i="0" u="none" strike="noStrike" noProof="0" err="1">
                          <a:latin typeface="Century Gothic"/>
                        </a:rPr>
                        <a:t>μg</a:t>
                      </a:r>
                      <a:r>
                        <a:rPr lang="af-ZA" sz="1000" b="0" i="0" u="none" strike="noStrike" noProof="0">
                          <a:latin typeface="Century Gothic"/>
                        </a:rPr>
                        <a:t>/m³ </a:t>
                      </a:r>
                      <a:r>
                        <a:rPr lang="af-ZA" sz="1000" b="0" i="0" u="none" strike="noStrike" noProof="0" err="1">
                          <a:latin typeface="Century Gothic"/>
                        </a:rPr>
                        <a:t>at</a:t>
                      </a:r>
                      <a:r>
                        <a:rPr lang="af-ZA" sz="1000" b="0" i="0" u="none" strike="noStrike" noProof="0">
                          <a:latin typeface="Century Gothic"/>
                        </a:rPr>
                        <a:t> </a:t>
                      </a:r>
                      <a:r>
                        <a:rPr lang="af-ZA" sz="1000" b="0" i="0" u="none" strike="noStrike" noProof="0" err="1">
                          <a:latin typeface="Century Gothic"/>
                        </a:rPr>
                        <a:t>monitoring</a:t>
                      </a:r>
                      <a:r>
                        <a:rPr lang="af-ZA" sz="1000" b="0" i="0" u="none" strike="noStrike" noProof="0">
                          <a:latin typeface="Century Gothic"/>
                        </a:rPr>
                        <a:t> </a:t>
                      </a:r>
                      <a:r>
                        <a:rPr lang="af-ZA" sz="1000" b="0" i="0" u="none" strike="noStrike" noProof="0" err="1">
                          <a:latin typeface="Century Gothic"/>
                        </a:rPr>
                        <a:t>site</a:t>
                      </a:r>
                      <a:endParaRPr lang="en-US" sz="1000" err="1"/>
                    </a:p>
                  </a:txBody>
                  <a:tcPr marL="45720" marR="9144" marT="9144" marB="9144" anchor="ctr"/>
                </a:tc>
                <a:extLst>
                  <a:ext uri="{0D108BD9-81ED-4DB2-BD59-A6C34878D82A}">
                    <a16:rowId xmlns:a16="http://schemas.microsoft.com/office/drawing/2014/main" val="3962452020"/>
                  </a:ext>
                </a:extLst>
              </a:tr>
              <a:tr h="326454">
                <a:tc>
                  <a:txBody>
                    <a:bodyPr/>
                    <a:lstStyle/>
                    <a:p>
                      <a:pPr>
                        <a:buNone/>
                      </a:pPr>
                      <a:r>
                        <a:rPr lang="af-ZA" sz="1000"/>
                        <a:t>ACS_PCT_VACANT_HU</a:t>
                      </a:r>
                    </a:p>
                  </a:txBody>
                  <a:tcPr marL="45720" marR="9144" marT="9144" marB="9144" anchor="ctr"/>
                </a:tc>
                <a:tc>
                  <a:txBody>
                    <a:bodyPr/>
                    <a:lstStyle/>
                    <a:p>
                      <a:pPr>
                        <a:buNone/>
                      </a:pPr>
                      <a:r>
                        <a:rPr lang="af-ZA" sz="1000"/>
                        <a:t>% </a:t>
                      </a:r>
                      <a:r>
                        <a:rPr lang="af-ZA" sz="1000" err="1"/>
                        <a:t>vacant</a:t>
                      </a:r>
                      <a:r>
                        <a:rPr lang="af-ZA" sz="1000"/>
                        <a:t> </a:t>
                      </a:r>
                      <a:r>
                        <a:rPr lang="af-ZA" sz="1000" err="1"/>
                        <a:t>housing</a:t>
                      </a:r>
                      <a:r>
                        <a:rPr lang="af-ZA" sz="1000"/>
                        <a:t> </a:t>
                      </a:r>
                      <a:r>
                        <a:rPr lang="af-ZA" sz="1000" err="1"/>
                        <a:t>units</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TCPRM</a:t>
                      </a:r>
                    </a:p>
                  </a:txBody>
                  <a:tcPr marL="45720" marR="9144" marT="9144" marB="9144" anchor="ctr"/>
                </a:tc>
                <a:tc>
                  <a:txBody>
                    <a:bodyPr/>
                    <a:lstStyle/>
                    <a:p>
                      <a:pPr lvl="0">
                        <a:buNone/>
                      </a:pPr>
                      <a:r>
                        <a:rPr lang="af-ZA" sz="1000" b="0" i="0" u="none" strike="noStrike" noProof="0" err="1">
                          <a:latin typeface="Century Gothic"/>
                        </a:rPr>
                        <a:t>Total</a:t>
                      </a:r>
                      <a:r>
                        <a:rPr lang="af-ZA" sz="1000" b="0" i="0" u="none" strike="noStrike" noProof="0">
                          <a:latin typeface="Century Gothic"/>
                        </a:rPr>
                        <a:t> </a:t>
                      </a:r>
                      <a:r>
                        <a:rPr lang="af-ZA" sz="1000" b="0" i="0" u="none" strike="noStrike" noProof="0" err="1">
                          <a:latin typeface="Century Gothic"/>
                        </a:rPr>
                        <a:t>cancer</a:t>
                      </a:r>
                      <a:r>
                        <a:rPr lang="af-ZA" sz="1000" b="0" i="0" u="none" strike="noStrike" noProof="0">
                          <a:latin typeface="Century Gothic"/>
                        </a:rPr>
                        <a:t> risk (per </a:t>
                      </a:r>
                      <a:r>
                        <a:rPr lang="af-ZA" sz="1000" b="0" i="0" u="none" strike="noStrike" noProof="0" err="1">
                          <a:latin typeface="Century Gothic"/>
                        </a:rPr>
                        <a:t>million</a:t>
                      </a:r>
                      <a:r>
                        <a:rPr lang="af-ZA" sz="1000" b="0" i="0" u="none" strike="noStrike" noProof="0">
                          <a:latin typeface="Century Gothic"/>
                        </a:rPr>
                        <a:t>)</a:t>
                      </a:r>
                      <a:endParaRPr lang="en-US"/>
                    </a:p>
                  </a:txBody>
                  <a:tcPr marL="45720" marR="9144" marT="9144" marB="9144" anchor="ctr"/>
                </a:tc>
                <a:extLst>
                  <a:ext uri="{0D108BD9-81ED-4DB2-BD59-A6C34878D82A}">
                    <a16:rowId xmlns:a16="http://schemas.microsoft.com/office/drawing/2014/main" val="2730754676"/>
                  </a:ext>
                </a:extLst>
              </a:tr>
              <a:tr h="326454">
                <a:tc>
                  <a:txBody>
                    <a:bodyPr/>
                    <a:lstStyle/>
                    <a:p>
                      <a:pPr>
                        <a:buNone/>
                      </a:pPr>
                      <a:r>
                        <a:rPr lang="af-ZA" sz="1000"/>
                        <a:t>ACS_PCT_UNEMPLOY</a:t>
                      </a:r>
                    </a:p>
                  </a:txBody>
                  <a:tcPr marL="45720" marR="9144" marT="9144" marB="9144" anchor="ctr"/>
                </a:tc>
                <a:tc>
                  <a:txBody>
                    <a:bodyPr/>
                    <a:lstStyle/>
                    <a:p>
                      <a:pPr>
                        <a:buNone/>
                      </a:pPr>
                      <a:r>
                        <a:rPr lang="af-ZA" sz="1000"/>
                        <a:t>% </a:t>
                      </a:r>
                      <a:r>
                        <a:rPr lang="af-ZA" sz="1000" err="1"/>
                        <a:t>unemployed</a:t>
                      </a:r>
                      <a:r>
                        <a:rPr lang="af-ZA" sz="1000"/>
                        <a:t> </a:t>
                      </a:r>
                      <a:r>
                        <a:rPr lang="af-ZA" sz="1000" err="1"/>
                        <a:t>individuals</a:t>
                      </a:r>
                      <a:endParaRPr lang="af-ZA" sz="1000"/>
                    </a:p>
                  </a:txBody>
                  <a:tcPr marL="45720" marR="9144" marT="9144" marB="9144" anchor="ctr"/>
                </a:tc>
                <a:tc>
                  <a:txBody>
                    <a:bodyPr/>
                    <a:lstStyle/>
                    <a:p>
                      <a:pPr lvl="0">
                        <a:buNone/>
                      </a:pPr>
                      <a:endParaRPr lang="af-ZA" sz="1000"/>
                    </a:p>
                  </a:txBody>
                  <a:tcPr marL="45720" marR="9144" marT="9144" marB="9144" anchor="ctr">
                    <a:noFill/>
                  </a:tcPr>
                </a:tc>
                <a:tc>
                  <a:txBody>
                    <a:bodyPr/>
                    <a:lstStyle/>
                    <a:p>
                      <a:pPr lvl="0">
                        <a:buNone/>
                      </a:pPr>
                      <a:r>
                        <a:rPr lang="af-ZA" sz="1000"/>
                        <a:t>TOT_CRIME_P1K</a:t>
                      </a:r>
                    </a:p>
                  </a:txBody>
                  <a:tcPr marL="45720" marR="9144" marT="9144" marB="9144" anchor="ctr"/>
                </a:tc>
                <a:tc>
                  <a:txBody>
                    <a:bodyPr/>
                    <a:lstStyle/>
                    <a:p>
                      <a:pPr lvl="0">
                        <a:buNone/>
                      </a:pPr>
                      <a:r>
                        <a:rPr lang="af-ZA" sz="1000" err="1"/>
                        <a:t>Total</a:t>
                      </a:r>
                      <a:r>
                        <a:rPr lang="af-ZA" sz="1000"/>
                        <a:t> </a:t>
                      </a:r>
                      <a:r>
                        <a:rPr lang="af-ZA" sz="1000" err="1"/>
                        <a:t>crimes</a:t>
                      </a:r>
                      <a:r>
                        <a:rPr lang="af-ZA" sz="1000"/>
                        <a:t> (per 1000)</a:t>
                      </a:r>
                    </a:p>
                  </a:txBody>
                  <a:tcPr marL="45720" marR="9144" marT="9144" marB="9144" anchor="ctr"/>
                </a:tc>
                <a:extLst>
                  <a:ext uri="{0D108BD9-81ED-4DB2-BD59-A6C34878D82A}">
                    <a16:rowId xmlns:a16="http://schemas.microsoft.com/office/drawing/2014/main" val="2365408428"/>
                  </a:ext>
                </a:extLst>
              </a:tr>
            </a:tbl>
          </a:graphicData>
        </a:graphic>
      </p:graphicFrame>
    </p:spTree>
    <p:extLst>
      <p:ext uri="{BB962C8B-B14F-4D97-AF65-F5344CB8AC3E}">
        <p14:creationId xmlns:p14="http://schemas.microsoft.com/office/powerpoint/2010/main" val="229242272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F463F-7581-2B65-8A1D-356AE5CB835C}"/>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9A430201-45D8-C113-F26F-BE90970D7C6A}"/>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Results: Missing data</a:t>
            </a:r>
            <a:endParaRPr lang="en-GB" baseline="30000"/>
          </a:p>
        </p:txBody>
      </p:sp>
      <p:pic>
        <p:nvPicPr>
          <p:cNvPr id="14" name="Graphic 13">
            <a:extLst>
              <a:ext uri="{FF2B5EF4-FFF2-40B4-BE49-F238E27FC236}">
                <a16:creationId xmlns:a16="http://schemas.microsoft.com/office/drawing/2014/main" id="{C0677424-DF24-FA58-604D-361F025492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387A325A-5195-678D-BAA7-EDCE8AE56B44}"/>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CC69B9D7-AE0C-0714-3371-AEBBB4FFF4B3}"/>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B43DE5C4-3A2C-22BA-A85A-41629311D217}"/>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C08F3DFD-40B3-4C10-9872-0976BA3C7AE1}"/>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pic>
        <p:nvPicPr>
          <p:cNvPr id="2" name="Picture 1" descr="A graph with black and white lines&#10;&#10;AI-generated content may be incorrect.">
            <a:extLst>
              <a:ext uri="{FF2B5EF4-FFF2-40B4-BE49-F238E27FC236}">
                <a16:creationId xmlns:a16="http://schemas.microsoft.com/office/drawing/2014/main" id="{CB4128DE-8BF2-B373-8EC7-996F0FBA3262}"/>
              </a:ext>
            </a:extLst>
          </p:cNvPr>
          <p:cNvPicPr>
            <a:picLocks noChangeAspect="1"/>
          </p:cNvPicPr>
          <p:nvPr/>
        </p:nvPicPr>
        <p:blipFill>
          <a:blip r:embed="rId5"/>
          <a:srcRect l="453" t="1012" r="340" b="1518"/>
          <a:stretch/>
        </p:blipFill>
        <p:spPr>
          <a:xfrm>
            <a:off x="4630898" y="878274"/>
            <a:ext cx="7316284" cy="4824867"/>
          </a:xfrm>
          <a:prstGeom prst="rect">
            <a:avLst/>
          </a:prstGeom>
          <a:ln>
            <a:solidFill>
              <a:schemeClr val="accent1"/>
            </a:solidFill>
          </a:ln>
        </p:spPr>
      </p:pic>
      <p:pic>
        <p:nvPicPr>
          <p:cNvPr id="3" name="Picture 2" descr="A graph with red and white text&#10;&#10;AI-generated content may be incorrect.">
            <a:extLst>
              <a:ext uri="{FF2B5EF4-FFF2-40B4-BE49-F238E27FC236}">
                <a16:creationId xmlns:a16="http://schemas.microsoft.com/office/drawing/2014/main" id="{DFBD985F-C35A-E3B2-20EC-8FB4F1CD9F92}"/>
              </a:ext>
            </a:extLst>
          </p:cNvPr>
          <p:cNvPicPr>
            <a:picLocks noChangeAspect="1"/>
          </p:cNvPicPr>
          <p:nvPr/>
        </p:nvPicPr>
        <p:blipFill>
          <a:blip r:embed="rId6"/>
          <a:stretch>
            <a:fillRect/>
          </a:stretch>
        </p:blipFill>
        <p:spPr>
          <a:xfrm>
            <a:off x="365760" y="868382"/>
            <a:ext cx="3899378" cy="4844652"/>
          </a:xfrm>
          <a:prstGeom prst="rect">
            <a:avLst/>
          </a:prstGeom>
          <a:ln>
            <a:solidFill>
              <a:schemeClr val="accent1"/>
            </a:solidFill>
          </a:ln>
        </p:spPr>
      </p:pic>
    </p:spTree>
    <p:extLst>
      <p:ext uri="{BB962C8B-B14F-4D97-AF65-F5344CB8AC3E}">
        <p14:creationId xmlns:p14="http://schemas.microsoft.com/office/powerpoint/2010/main" val="215296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64EEA-D8CB-24FA-90C0-433EB923929A}"/>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86654D7A-8608-75E1-C7C2-F67069CA1612}"/>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Results: EDA by state level</a:t>
            </a:r>
            <a:endParaRPr lang="en-GB" baseline="30000"/>
          </a:p>
        </p:txBody>
      </p:sp>
      <p:pic>
        <p:nvPicPr>
          <p:cNvPr id="14" name="Graphic 13">
            <a:extLst>
              <a:ext uri="{FF2B5EF4-FFF2-40B4-BE49-F238E27FC236}">
                <a16:creationId xmlns:a16="http://schemas.microsoft.com/office/drawing/2014/main" id="{9827A8FE-71FB-821A-BE73-B64F9ECD3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41040C22-499B-A7D2-7975-F7ED1B2B6F1D}"/>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0FD88934-016E-F75E-9698-4A249E58F6D6}"/>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3EFB1F87-EB7E-0BA9-A48E-98253C65F232}"/>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73368C55-A6DF-DBC6-9F2C-D72D52D1BDA8}"/>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pic>
        <p:nvPicPr>
          <p:cNvPr id="1026" name="Picture 2">
            <a:extLst>
              <a:ext uri="{FF2B5EF4-FFF2-40B4-BE49-F238E27FC236}">
                <a16:creationId xmlns:a16="http://schemas.microsoft.com/office/drawing/2014/main" id="{3B5B312D-1817-BABA-7C0C-CFF60D39C372}"/>
              </a:ext>
            </a:extLst>
          </p:cNvPr>
          <p:cNvPicPr>
            <a:picLocks noChangeAspect="1" noChangeArrowheads="1"/>
          </p:cNvPicPr>
          <p:nvPr/>
        </p:nvPicPr>
        <p:blipFill>
          <a:blip r:embed="rId5"/>
          <a:srcRect/>
          <a:stretch/>
        </p:blipFill>
        <p:spPr bwMode="auto">
          <a:xfrm>
            <a:off x="2600186" y="939358"/>
            <a:ext cx="7041869" cy="498765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9249EE1-2743-EC6C-8A03-8386E8ECF08D}"/>
              </a:ext>
            </a:extLst>
          </p:cNvPr>
          <p:cNvSpPr txBox="1"/>
          <p:nvPr/>
        </p:nvSpPr>
        <p:spPr>
          <a:xfrm>
            <a:off x="7716863" y="4500965"/>
            <a:ext cx="192437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altLang="ko-KR" sz="1000" b="1">
                <a:solidFill>
                  <a:srgbClr val="FF0000"/>
                </a:solidFill>
                <a:ea typeface="+mn-lt"/>
              </a:rPr>
              <a:t>% </a:t>
            </a:r>
            <a:r>
              <a:rPr lang="af-ZA" altLang="ko-KR" sz="1000" b="1" err="1">
                <a:solidFill>
                  <a:srgbClr val="FF0000"/>
                </a:solidFill>
                <a:ea typeface="+mn-lt"/>
              </a:rPr>
              <a:t>unemployed</a:t>
            </a:r>
            <a:r>
              <a:rPr lang="af-ZA" altLang="ko-KR" sz="1000" b="1">
                <a:solidFill>
                  <a:srgbClr val="FF0000"/>
                </a:solidFill>
                <a:ea typeface="+mn-lt"/>
              </a:rPr>
              <a:t> </a:t>
            </a:r>
            <a:r>
              <a:rPr lang="af-ZA" altLang="ko-KR" sz="1000" b="1" err="1">
                <a:solidFill>
                  <a:srgbClr val="FF0000"/>
                </a:solidFill>
                <a:ea typeface="+mn-lt"/>
              </a:rPr>
              <a:t>individuals</a:t>
            </a:r>
            <a:endParaRPr lang="af-ZA" altLang="ko-KR" sz="1000" b="1">
              <a:solidFill>
                <a:srgbClr val="FF0000"/>
              </a:solidFill>
              <a:ea typeface="+mn-lt"/>
            </a:endParaRPr>
          </a:p>
        </p:txBody>
      </p:sp>
      <p:sp>
        <p:nvSpPr>
          <p:cNvPr id="5" name="TextBox 4">
            <a:extLst>
              <a:ext uri="{FF2B5EF4-FFF2-40B4-BE49-F238E27FC236}">
                <a16:creationId xmlns:a16="http://schemas.microsoft.com/office/drawing/2014/main" id="{6DB69F3E-A9AB-0F3D-C5DE-6CF1CF6CFDC4}"/>
              </a:ext>
            </a:extLst>
          </p:cNvPr>
          <p:cNvSpPr txBox="1"/>
          <p:nvPr/>
        </p:nvSpPr>
        <p:spPr>
          <a:xfrm>
            <a:off x="4339524" y="2873642"/>
            <a:ext cx="1666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a:solidFill>
                  <a:srgbClr val="FF0000"/>
                </a:solidFill>
                <a:ea typeface="+mn-lt"/>
              </a:rPr>
              <a:t>% of </a:t>
            </a:r>
            <a:r>
              <a:rPr lang="af-ZA" sz="1000" b="1" err="1">
                <a:solidFill>
                  <a:srgbClr val="FF0000"/>
                </a:solidFill>
                <a:ea typeface="+mn-lt"/>
              </a:rPr>
              <a:t>population</a:t>
            </a:r>
            <a:r>
              <a:rPr lang="af-ZA" sz="1000" b="1">
                <a:solidFill>
                  <a:srgbClr val="FF0000"/>
                </a:solidFill>
                <a:ea typeface="+mn-lt"/>
              </a:rPr>
              <a:t> without </a:t>
            </a:r>
          </a:p>
          <a:p>
            <a:r>
              <a:rPr lang="af-ZA" sz="1000" b="1" err="1">
                <a:solidFill>
                  <a:srgbClr val="FF0000"/>
                </a:solidFill>
                <a:ea typeface="+mn-lt"/>
              </a:rPr>
              <a:t>health</a:t>
            </a:r>
            <a:r>
              <a:rPr lang="af-ZA" sz="1000" b="1">
                <a:solidFill>
                  <a:srgbClr val="FF0000"/>
                </a:solidFill>
                <a:ea typeface="+mn-lt"/>
              </a:rPr>
              <a:t> </a:t>
            </a:r>
            <a:r>
              <a:rPr lang="af-ZA" sz="1000" b="1" err="1">
                <a:solidFill>
                  <a:srgbClr val="FF0000"/>
                </a:solidFill>
                <a:ea typeface="+mn-lt"/>
              </a:rPr>
              <a:t>insurance</a:t>
            </a:r>
            <a:endParaRPr lang="af-ZA" sz="1000" b="1">
              <a:solidFill>
                <a:srgbClr val="FF0000"/>
              </a:solidFill>
              <a:ea typeface="+mn-lt"/>
            </a:endParaRPr>
          </a:p>
        </p:txBody>
      </p:sp>
      <p:sp>
        <p:nvSpPr>
          <p:cNvPr id="6" name="TextBox 5">
            <a:extLst>
              <a:ext uri="{FF2B5EF4-FFF2-40B4-BE49-F238E27FC236}">
                <a16:creationId xmlns:a16="http://schemas.microsoft.com/office/drawing/2014/main" id="{FAA51A35-C382-353A-1626-F6F389AC79ED}"/>
              </a:ext>
            </a:extLst>
          </p:cNvPr>
          <p:cNvSpPr txBox="1"/>
          <p:nvPr/>
        </p:nvSpPr>
        <p:spPr>
          <a:xfrm>
            <a:off x="4042473" y="1246319"/>
            <a:ext cx="19889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err="1">
                <a:solidFill>
                  <a:srgbClr val="FF0000"/>
                </a:solidFill>
                <a:ea typeface="+mn-lt"/>
              </a:rPr>
              <a:t>Median</a:t>
            </a:r>
            <a:r>
              <a:rPr lang="af-ZA" sz="1000" b="1">
                <a:solidFill>
                  <a:srgbClr val="FF0000"/>
                </a:solidFill>
                <a:ea typeface="+mn-lt"/>
              </a:rPr>
              <a:t> </a:t>
            </a:r>
            <a:r>
              <a:rPr lang="af-ZA" sz="1000" b="1" err="1">
                <a:solidFill>
                  <a:srgbClr val="FF0000"/>
                </a:solidFill>
                <a:ea typeface="+mn-lt"/>
              </a:rPr>
              <a:t>household</a:t>
            </a:r>
            <a:r>
              <a:rPr lang="af-ZA" sz="1000" b="1">
                <a:solidFill>
                  <a:srgbClr val="FF0000"/>
                </a:solidFill>
                <a:ea typeface="+mn-lt"/>
              </a:rPr>
              <a:t> </a:t>
            </a:r>
            <a:r>
              <a:rPr lang="af-ZA" sz="1000" b="1" err="1">
                <a:solidFill>
                  <a:srgbClr val="FF0000"/>
                </a:solidFill>
                <a:ea typeface="+mn-lt"/>
              </a:rPr>
              <a:t>income</a:t>
            </a:r>
            <a:endParaRPr lang="af-ZA" sz="1000" b="1">
              <a:solidFill>
                <a:srgbClr val="FF0000"/>
              </a:solidFill>
              <a:ea typeface="+mn-lt"/>
            </a:endParaRPr>
          </a:p>
        </p:txBody>
      </p:sp>
      <p:sp>
        <p:nvSpPr>
          <p:cNvPr id="7" name="TextBox 6">
            <a:extLst>
              <a:ext uri="{FF2B5EF4-FFF2-40B4-BE49-F238E27FC236}">
                <a16:creationId xmlns:a16="http://schemas.microsoft.com/office/drawing/2014/main" id="{29A91393-6ECD-3492-AEE5-E1D9A4828AC8}"/>
              </a:ext>
            </a:extLst>
          </p:cNvPr>
          <p:cNvSpPr txBox="1"/>
          <p:nvPr/>
        </p:nvSpPr>
        <p:spPr>
          <a:xfrm>
            <a:off x="8046201" y="2873640"/>
            <a:ext cx="182104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err="1">
                <a:solidFill>
                  <a:srgbClr val="FF0000"/>
                </a:solidFill>
                <a:ea typeface="+mn-lt"/>
              </a:rPr>
              <a:t>Income</a:t>
            </a:r>
            <a:r>
              <a:rPr lang="af-ZA" sz="1000" b="1">
                <a:solidFill>
                  <a:srgbClr val="FF0000"/>
                </a:solidFill>
                <a:ea typeface="+mn-lt"/>
              </a:rPr>
              <a:t> </a:t>
            </a:r>
            <a:r>
              <a:rPr lang="af-ZA" sz="1000" b="1" err="1">
                <a:solidFill>
                  <a:srgbClr val="FF0000"/>
                </a:solidFill>
                <a:ea typeface="+mn-lt"/>
              </a:rPr>
              <a:t>inequality</a:t>
            </a:r>
            <a:r>
              <a:rPr lang="af-ZA" sz="1000" b="1">
                <a:solidFill>
                  <a:srgbClr val="FF0000"/>
                </a:solidFill>
                <a:ea typeface="+mn-lt"/>
              </a:rPr>
              <a:t> </a:t>
            </a:r>
            <a:r>
              <a:rPr lang="af-ZA" sz="1000" b="1" err="1">
                <a:solidFill>
                  <a:srgbClr val="FF0000"/>
                </a:solidFill>
                <a:ea typeface="+mn-lt"/>
              </a:rPr>
              <a:t>index</a:t>
            </a:r>
            <a:endParaRPr lang="af-ZA" sz="1000" b="1">
              <a:solidFill>
                <a:srgbClr val="FF0000"/>
              </a:solidFill>
              <a:ea typeface="+mn-lt"/>
            </a:endParaRPr>
          </a:p>
        </p:txBody>
      </p:sp>
      <p:sp>
        <p:nvSpPr>
          <p:cNvPr id="8" name="TextBox 7">
            <a:extLst>
              <a:ext uri="{FF2B5EF4-FFF2-40B4-BE49-F238E27FC236}">
                <a16:creationId xmlns:a16="http://schemas.microsoft.com/office/drawing/2014/main" id="{F5BC871C-6ADA-931D-FAAB-6E2F7B7D7E9F}"/>
              </a:ext>
            </a:extLst>
          </p:cNvPr>
          <p:cNvSpPr txBox="1"/>
          <p:nvPr/>
        </p:nvSpPr>
        <p:spPr>
          <a:xfrm>
            <a:off x="7548962" y="1317351"/>
            <a:ext cx="198249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a:solidFill>
                  <a:srgbClr val="FF0000"/>
                </a:solidFill>
                <a:ea typeface="+mn-lt"/>
              </a:rPr>
              <a:t>% of </a:t>
            </a:r>
            <a:r>
              <a:rPr lang="af-ZA" sz="1000" b="1" err="1">
                <a:solidFill>
                  <a:srgbClr val="FF0000"/>
                </a:solidFill>
                <a:ea typeface="+mn-lt"/>
              </a:rPr>
              <a:t>population</a:t>
            </a:r>
            <a:r>
              <a:rPr lang="af-ZA" sz="1000" b="1">
                <a:solidFill>
                  <a:srgbClr val="FF0000"/>
                </a:solidFill>
                <a:ea typeface="+mn-lt"/>
              </a:rPr>
              <a:t> </a:t>
            </a:r>
            <a:r>
              <a:rPr lang="af-ZA" sz="1000" b="1" err="1">
                <a:solidFill>
                  <a:srgbClr val="FF0000"/>
                </a:solidFill>
                <a:ea typeface="+mn-lt"/>
              </a:rPr>
              <a:t>with</a:t>
            </a:r>
            <a:r>
              <a:rPr lang="af-ZA" sz="1000" b="1">
                <a:solidFill>
                  <a:srgbClr val="FF0000"/>
                </a:solidFill>
                <a:ea typeface="+mn-lt"/>
              </a:rPr>
              <a:t> </a:t>
            </a:r>
            <a:r>
              <a:rPr lang="af-ZA" sz="1000" b="1" err="1">
                <a:solidFill>
                  <a:srgbClr val="FF0000"/>
                </a:solidFill>
                <a:ea typeface="+mn-lt"/>
              </a:rPr>
              <a:t>asthma</a:t>
            </a:r>
            <a:endParaRPr lang="af-ZA" sz="1000" b="1">
              <a:solidFill>
                <a:srgbClr val="FF0000"/>
              </a:solidFill>
              <a:ea typeface="+mn-lt"/>
            </a:endParaRPr>
          </a:p>
        </p:txBody>
      </p:sp>
      <p:sp>
        <p:nvSpPr>
          <p:cNvPr id="9" name="TextBox 8">
            <a:extLst>
              <a:ext uri="{FF2B5EF4-FFF2-40B4-BE49-F238E27FC236}">
                <a16:creationId xmlns:a16="http://schemas.microsoft.com/office/drawing/2014/main" id="{9D2DEBF6-7F45-918A-F13D-D9776BC0711B}"/>
              </a:ext>
            </a:extLst>
          </p:cNvPr>
          <p:cNvSpPr txBox="1"/>
          <p:nvPr/>
        </p:nvSpPr>
        <p:spPr>
          <a:xfrm>
            <a:off x="4655946" y="4455757"/>
            <a:ext cx="151108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af-ZA" sz="1000" b="1" err="1">
                <a:solidFill>
                  <a:srgbClr val="FF0000"/>
                </a:solidFill>
                <a:ea typeface="+mn-lt"/>
              </a:rPr>
              <a:t>Weighted</a:t>
            </a:r>
            <a:r>
              <a:rPr lang="af-ZA" sz="1000" b="1">
                <a:solidFill>
                  <a:srgbClr val="FF0000"/>
                </a:solidFill>
                <a:ea typeface="+mn-lt"/>
              </a:rPr>
              <a:t> </a:t>
            </a:r>
            <a:r>
              <a:rPr lang="af-ZA" sz="1000" b="1" err="1">
                <a:solidFill>
                  <a:srgbClr val="FF0000"/>
                </a:solidFill>
                <a:ea typeface="+mn-lt"/>
              </a:rPr>
              <a:t>average</a:t>
            </a:r>
            <a:r>
              <a:rPr lang="af-ZA" sz="1000" b="1">
                <a:solidFill>
                  <a:srgbClr val="FF0000"/>
                </a:solidFill>
                <a:ea typeface="+mn-lt"/>
              </a:rPr>
              <a:t> of </a:t>
            </a:r>
            <a:r>
              <a:rPr lang="af-ZA" sz="1000" b="1" err="1">
                <a:solidFill>
                  <a:srgbClr val="FF0000"/>
                </a:solidFill>
                <a:ea typeface="+mn-lt"/>
              </a:rPr>
              <a:t>educational</a:t>
            </a:r>
            <a:r>
              <a:rPr lang="af-ZA" sz="1000" b="1">
                <a:solidFill>
                  <a:srgbClr val="FF0000"/>
                </a:solidFill>
                <a:ea typeface="+mn-lt"/>
              </a:rPr>
              <a:t> </a:t>
            </a:r>
            <a:r>
              <a:rPr lang="af-ZA" sz="1000" b="1" err="1">
                <a:solidFill>
                  <a:srgbClr val="FF0000"/>
                </a:solidFill>
                <a:ea typeface="+mn-lt"/>
              </a:rPr>
              <a:t>attainment</a:t>
            </a:r>
            <a:endParaRPr lang="af-ZA" sz="1000" b="1">
              <a:solidFill>
                <a:srgbClr val="FF0000"/>
              </a:solidFill>
              <a:ea typeface="+mn-lt"/>
            </a:endParaRPr>
          </a:p>
        </p:txBody>
      </p:sp>
    </p:spTree>
    <p:extLst>
      <p:ext uri="{BB962C8B-B14F-4D97-AF65-F5344CB8AC3E}">
        <p14:creationId xmlns:p14="http://schemas.microsoft.com/office/powerpoint/2010/main" val="140588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D7A42-D0AB-C038-4F9E-D8DEB73C7F51}"/>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FE36AA36-F85C-1CED-2F4F-3169EEE995CE}"/>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Results: EDA by County level</a:t>
            </a:r>
          </a:p>
        </p:txBody>
      </p:sp>
      <p:pic>
        <p:nvPicPr>
          <p:cNvPr id="14" name="Graphic 13">
            <a:extLst>
              <a:ext uri="{FF2B5EF4-FFF2-40B4-BE49-F238E27FC236}">
                <a16:creationId xmlns:a16="http://schemas.microsoft.com/office/drawing/2014/main" id="{0766B7B4-15E7-DE12-C83B-B48282B7FB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068CA173-54BA-8D51-CA10-233C7513589A}"/>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38408C73-09C7-1479-2742-661111F3EF9E}"/>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a:t>Department of Biomedical Informatics</a:t>
            </a:r>
          </a:p>
          <a:p>
            <a:r>
              <a:rPr lang="en-GB" sz="1000"/>
              <a:t>University of Utah School of Medicine</a:t>
            </a:r>
          </a:p>
        </p:txBody>
      </p:sp>
      <p:sp>
        <p:nvSpPr>
          <p:cNvPr id="17" name="Date Placeholder 3">
            <a:extLst>
              <a:ext uri="{FF2B5EF4-FFF2-40B4-BE49-F238E27FC236}">
                <a16:creationId xmlns:a16="http://schemas.microsoft.com/office/drawing/2014/main" id="{2249D16B-F12B-7992-4DF4-0308E58B3BEA}"/>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April 21, 2025</a:t>
            </a:fld>
            <a:endParaRPr lang="en-US" sz="1050"/>
          </a:p>
        </p:txBody>
      </p:sp>
      <p:sp>
        <p:nvSpPr>
          <p:cNvPr id="18" name="TextBox 17">
            <a:extLst>
              <a:ext uri="{FF2B5EF4-FFF2-40B4-BE49-F238E27FC236}">
                <a16:creationId xmlns:a16="http://schemas.microsoft.com/office/drawing/2014/main" id="{D0930EEF-2F18-0769-485A-6B1F1715A44D}"/>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a:solidFill>
                  <a:schemeClr val="accent6"/>
                </a:solidFill>
              </a:rPr>
              <a:t>© UNIVERSITY OF UTAH HEALTH</a:t>
            </a:r>
          </a:p>
        </p:txBody>
      </p:sp>
      <p:pic>
        <p:nvPicPr>
          <p:cNvPr id="3" name="Picture 2">
            <a:extLst>
              <a:ext uri="{FF2B5EF4-FFF2-40B4-BE49-F238E27FC236}">
                <a16:creationId xmlns:a16="http://schemas.microsoft.com/office/drawing/2014/main" id="{35468F44-83D8-36B8-5508-D3847C896296}"/>
              </a:ext>
            </a:extLst>
          </p:cNvPr>
          <p:cNvPicPr>
            <a:picLocks noChangeAspect="1"/>
          </p:cNvPicPr>
          <p:nvPr/>
        </p:nvPicPr>
        <p:blipFill>
          <a:blip r:embed="rId5"/>
          <a:srcRect/>
          <a:stretch/>
        </p:blipFill>
        <p:spPr>
          <a:xfrm>
            <a:off x="277799" y="1215302"/>
            <a:ext cx="5818201" cy="4124794"/>
          </a:xfrm>
          <a:prstGeom prst="rect">
            <a:avLst/>
          </a:prstGeom>
          <a:ln>
            <a:solidFill>
              <a:schemeClr val="accent1"/>
            </a:solidFill>
          </a:ln>
        </p:spPr>
      </p:pic>
      <p:pic>
        <p:nvPicPr>
          <p:cNvPr id="6" name="Picture 5">
            <a:extLst>
              <a:ext uri="{FF2B5EF4-FFF2-40B4-BE49-F238E27FC236}">
                <a16:creationId xmlns:a16="http://schemas.microsoft.com/office/drawing/2014/main" id="{26D216E0-9BD2-C95E-D95C-06A664F3F511}"/>
              </a:ext>
            </a:extLst>
          </p:cNvPr>
          <p:cNvPicPr>
            <a:picLocks noChangeAspect="1"/>
          </p:cNvPicPr>
          <p:nvPr/>
        </p:nvPicPr>
        <p:blipFill>
          <a:blip r:embed="rId6"/>
          <a:srcRect/>
          <a:stretch/>
        </p:blipFill>
        <p:spPr>
          <a:xfrm>
            <a:off x="6096000" y="1215302"/>
            <a:ext cx="5845119" cy="4124794"/>
          </a:xfrm>
          <a:prstGeom prst="rect">
            <a:avLst/>
          </a:prstGeom>
          <a:ln>
            <a:solidFill>
              <a:schemeClr val="accent1"/>
            </a:solidFill>
          </a:ln>
        </p:spPr>
      </p:pic>
      <p:sp>
        <p:nvSpPr>
          <p:cNvPr id="25" name="TextBox 24">
            <a:extLst>
              <a:ext uri="{FF2B5EF4-FFF2-40B4-BE49-F238E27FC236}">
                <a16:creationId xmlns:a16="http://schemas.microsoft.com/office/drawing/2014/main" id="{BA5A9358-384D-EB55-F625-9495D7D7D128}"/>
              </a:ext>
            </a:extLst>
          </p:cNvPr>
          <p:cNvSpPr txBox="1"/>
          <p:nvPr/>
        </p:nvSpPr>
        <p:spPr>
          <a:xfrm>
            <a:off x="4171626" y="4190999"/>
            <a:ext cx="192437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altLang="ko-KR" sz="1000" b="1">
                <a:solidFill>
                  <a:srgbClr val="FF0000"/>
                </a:solidFill>
                <a:ea typeface="+mn-lt"/>
              </a:rPr>
              <a:t>% </a:t>
            </a:r>
            <a:r>
              <a:rPr lang="af-ZA" altLang="ko-KR" sz="1000" b="1" err="1">
                <a:solidFill>
                  <a:srgbClr val="FF0000"/>
                </a:solidFill>
                <a:ea typeface="+mn-lt"/>
              </a:rPr>
              <a:t>unemployed</a:t>
            </a:r>
            <a:r>
              <a:rPr lang="af-ZA" altLang="ko-KR" sz="1000" b="1">
                <a:solidFill>
                  <a:srgbClr val="FF0000"/>
                </a:solidFill>
                <a:ea typeface="+mn-lt"/>
              </a:rPr>
              <a:t> </a:t>
            </a:r>
            <a:r>
              <a:rPr lang="af-ZA" altLang="ko-KR" sz="1000" b="1" err="1">
                <a:solidFill>
                  <a:srgbClr val="FF0000"/>
                </a:solidFill>
                <a:ea typeface="+mn-lt"/>
              </a:rPr>
              <a:t>individuals</a:t>
            </a:r>
            <a:endParaRPr lang="af-ZA" altLang="ko-KR" sz="1000" b="1">
              <a:solidFill>
                <a:srgbClr val="FF0000"/>
              </a:solidFill>
              <a:ea typeface="+mn-lt"/>
            </a:endParaRPr>
          </a:p>
        </p:txBody>
      </p:sp>
      <p:sp>
        <p:nvSpPr>
          <p:cNvPr id="27" name="TextBox 26">
            <a:extLst>
              <a:ext uri="{FF2B5EF4-FFF2-40B4-BE49-F238E27FC236}">
                <a16:creationId xmlns:a16="http://schemas.microsoft.com/office/drawing/2014/main" id="{74D43607-ECAB-5AEB-0BD7-4DE3FCE3B53F}"/>
              </a:ext>
            </a:extLst>
          </p:cNvPr>
          <p:cNvSpPr txBox="1"/>
          <p:nvPr/>
        </p:nvSpPr>
        <p:spPr>
          <a:xfrm>
            <a:off x="1614406" y="2847812"/>
            <a:ext cx="1666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a:solidFill>
                  <a:srgbClr val="FF0000"/>
                </a:solidFill>
                <a:ea typeface="+mn-lt"/>
              </a:rPr>
              <a:t>% of </a:t>
            </a:r>
            <a:r>
              <a:rPr lang="af-ZA" sz="1000" b="1" err="1">
                <a:solidFill>
                  <a:srgbClr val="FF0000"/>
                </a:solidFill>
                <a:ea typeface="+mn-lt"/>
              </a:rPr>
              <a:t>population</a:t>
            </a:r>
            <a:r>
              <a:rPr lang="af-ZA" sz="1000" b="1">
                <a:solidFill>
                  <a:srgbClr val="FF0000"/>
                </a:solidFill>
                <a:ea typeface="+mn-lt"/>
              </a:rPr>
              <a:t> without </a:t>
            </a:r>
          </a:p>
          <a:p>
            <a:pPr algn="r"/>
            <a:r>
              <a:rPr lang="af-ZA" sz="1000" b="1" err="1">
                <a:solidFill>
                  <a:srgbClr val="FF0000"/>
                </a:solidFill>
                <a:ea typeface="+mn-lt"/>
              </a:rPr>
              <a:t>health</a:t>
            </a:r>
            <a:r>
              <a:rPr lang="af-ZA" sz="1000" b="1">
                <a:solidFill>
                  <a:srgbClr val="FF0000"/>
                </a:solidFill>
                <a:ea typeface="+mn-lt"/>
              </a:rPr>
              <a:t> </a:t>
            </a:r>
            <a:r>
              <a:rPr lang="af-ZA" sz="1000" b="1" err="1">
                <a:solidFill>
                  <a:srgbClr val="FF0000"/>
                </a:solidFill>
                <a:ea typeface="+mn-lt"/>
              </a:rPr>
              <a:t>insurance</a:t>
            </a:r>
            <a:endParaRPr lang="af-ZA" sz="1000" b="1">
              <a:solidFill>
                <a:srgbClr val="FF0000"/>
              </a:solidFill>
              <a:ea typeface="+mn-lt"/>
            </a:endParaRPr>
          </a:p>
        </p:txBody>
      </p:sp>
      <p:sp>
        <p:nvSpPr>
          <p:cNvPr id="29" name="TextBox 28">
            <a:extLst>
              <a:ext uri="{FF2B5EF4-FFF2-40B4-BE49-F238E27FC236}">
                <a16:creationId xmlns:a16="http://schemas.microsoft.com/office/drawing/2014/main" id="{39FED516-FECF-04DB-107F-7129650F43B1}"/>
              </a:ext>
            </a:extLst>
          </p:cNvPr>
          <p:cNvSpPr txBox="1"/>
          <p:nvPr/>
        </p:nvSpPr>
        <p:spPr>
          <a:xfrm>
            <a:off x="1239863" y="1491709"/>
            <a:ext cx="19889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af-ZA" sz="1000" b="1" err="1">
                <a:solidFill>
                  <a:srgbClr val="FF0000"/>
                </a:solidFill>
                <a:ea typeface="+mn-lt"/>
              </a:rPr>
              <a:t>Median</a:t>
            </a:r>
            <a:r>
              <a:rPr lang="af-ZA" sz="1000" b="1">
                <a:solidFill>
                  <a:srgbClr val="FF0000"/>
                </a:solidFill>
                <a:ea typeface="+mn-lt"/>
              </a:rPr>
              <a:t> </a:t>
            </a:r>
            <a:r>
              <a:rPr lang="af-ZA" sz="1000" b="1" err="1">
                <a:solidFill>
                  <a:srgbClr val="FF0000"/>
                </a:solidFill>
                <a:ea typeface="+mn-lt"/>
              </a:rPr>
              <a:t>household</a:t>
            </a:r>
            <a:r>
              <a:rPr lang="af-ZA" sz="1000" b="1">
                <a:solidFill>
                  <a:srgbClr val="FF0000"/>
                </a:solidFill>
                <a:ea typeface="+mn-lt"/>
              </a:rPr>
              <a:t> </a:t>
            </a:r>
            <a:r>
              <a:rPr lang="af-ZA" sz="1000" b="1" err="1">
                <a:solidFill>
                  <a:srgbClr val="FF0000"/>
                </a:solidFill>
                <a:ea typeface="+mn-lt"/>
              </a:rPr>
              <a:t>income</a:t>
            </a:r>
          </a:p>
        </p:txBody>
      </p:sp>
      <p:sp>
        <p:nvSpPr>
          <p:cNvPr id="31" name="TextBox 30">
            <a:extLst>
              <a:ext uri="{FF2B5EF4-FFF2-40B4-BE49-F238E27FC236}">
                <a16:creationId xmlns:a16="http://schemas.microsoft.com/office/drawing/2014/main" id="{5B9C9342-1E03-1243-DDC3-C04BD33D7A3F}"/>
              </a:ext>
            </a:extLst>
          </p:cNvPr>
          <p:cNvSpPr txBox="1"/>
          <p:nvPr/>
        </p:nvSpPr>
        <p:spPr>
          <a:xfrm>
            <a:off x="4752812" y="2873640"/>
            <a:ext cx="116237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af-ZA" sz="1000" b="1" err="1">
                <a:solidFill>
                  <a:srgbClr val="FF0000"/>
                </a:solidFill>
                <a:ea typeface="+mn-lt"/>
              </a:rPr>
              <a:t>Income</a:t>
            </a:r>
            <a:r>
              <a:rPr lang="af-ZA" sz="1000" b="1">
                <a:solidFill>
                  <a:srgbClr val="FF0000"/>
                </a:solidFill>
                <a:ea typeface="+mn-lt"/>
              </a:rPr>
              <a:t> </a:t>
            </a:r>
            <a:r>
              <a:rPr lang="af-ZA" sz="1000" b="1" err="1">
                <a:solidFill>
                  <a:srgbClr val="FF0000"/>
                </a:solidFill>
                <a:ea typeface="+mn-lt"/>
              </a:rPr>
              <a:t>inequality</a:t>
            </a:r>
            <a:r>
              <a:rPr lang="af-ZA" sz="1000" b="1">
                <a:solidFill>
                  <a:srgbClr val="FF0000"/>
                </a:solidFill>
                <a:ea typeface="+mn-lt"/>
              </a:rPr>
              <a:t> </a:t>
            </a:r>
            <a:r>
              <a:rPr lang="af-ZA" sz="1000" b="1" err="1">
                <a:solidFill>
                  <a:srgbClr val="FF0000"/>
                </a:solidFill>
                <a:ea typeface="+mn-lt"/>
              </a:rPr>
              <a:t>index</a:t>
            </a:r>
            <a:endParaRPr lang="af-ZA" sz="1000" b="1">
              <a:solidFill>
                <a:srgbClr val="FF0000"/>
              </a:solidFill>
              <a:ea typeface="+mn-lt"/>
            </a:endParaRPr>
          </a:p>
        </p:txBody>
      </p:sp>
      <p:sp>
        <p:nvSpPr>
          <p:cNvPr id="33" name="TextBox 32">
            <a:extLst>
              <a:ext uri="{FF2B5EF4-FFF2-40B4-BE49-F238E27FC236}">
                <a16:creationId xmlns:a16="http://schemas.microsoft.com/office/drawing/2014/main" id="{ED4291D1-ECDF-0AF4-67A8-F0DA926A1E15}"/>
              </a:ext>
            </a:extLst>
          </p:cNvPr>
          <p:cNvSpPr txBox="1"/>
          <p:nvPr/>
        </p:nvSpPr>
        <p:spPr>
          <a:xfrm>
            <a:off x="4178081" y="1562741"/>
            <a:ext cx="198249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a:solidFill>
                  <a:srgbClr val="FF0000"/>
                </a:solidFill>
                <a:ea typeface="+mn-lt"/>
              </a:rPr>
              <a:t>% of </a:t>
            </a:r>
            <a:r>
              <a:rPr lang="af-ZA" sz="1000" b="1" err="1">
                <a:solidFill>
                  <a:srgbClr val="FF0000"/>
                </a:solidFill>
                <a:ea typeface="+mn-lt"/>
              </a:rPr>
              <a:t>population</a:t>
            </a:r>
            <a:r>
              <a:rPr lang="af-ZA" sz="1000" b="1">
                <a:solidFill>
                  <a:srgbClr val="FF0000"/>
                </a:solidFill>
                <a:ea typeface="+mn-lt"/>
              </a:rPr>
              <a:t> </a:t>
            </a:r>
            <a:r>
              <a:rPr lang="af-ZA" sz="1000" b="1" err="1">
                <a:solidFill>
                  <a:srgbClr val="FF0000"/>
                </a:solidFill>
                <a:ea typeface="+mn-lt"/>
              </a:rPr>
              <a:t>with</a:t>
            </a:r>
            <a:r>
              <a:rPr lang="af-ZA" sz="1000" b="1">
                <a:solidFill>
                  <a:srgbClr val="FF0000"/>
                </a:solidFill>
                <a:ea typeface="+mn-lt"/>
              </a:rPr>
              <a:t> </a:t>
            </a:r>
            <a:r>
              <a:rPr lang="af-ZA" sz="1000" b="1" err="1">
                <a:solidFill>
                  <a:srgbClr val="FF0000"/>
                </a:solidFill>
                <a:ea typeface="+mn-lt"/>
              </a:rPr>
              <a:t>asthma</a:t>
            </a:r>
            <a:endParaRPr lang="af-ZA" sz="1000" b="1">
              <a:solidFill>
                <a:srgbClr val="FF0000"/>
              </a:solidFill>
              <a:ea typeface="+mn-lt"/>
            </a:endParaRPr>
          </a:p>
        </p:txBody>
      </p:sp>
      <p:sp>
        <p:nvSpPr>
          <p:cNvPr id="35" name="TextBox 34">
            <a:extLst>
              <a:ext uri="{FF2B5EF4-FFF2-40B4-BE49-F238E27FC236}">
                <a16:creationId xmlns:a16="http://schemas.microsoft.com/office/drawing/2014/main" id="{4AC5312B-7061-9352-61BE-1CBE800E30A0}"/>
              </a:ext>
            </a:extLst>
          </p:cNvPr>
          <p:cNvSpPr txBox="1"/>
          <p:nvPr/>
        </p:nvSpPr>
        <p:spPr>
          <a:xfrm>
            <a:off x="2098726" y="4190994"/>
            <a:ext cx="11107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af-ZA" sz="800" b="1" err="1">
                <a:solidFill>
                  <a:srgbClr val="FF0000"/>
                </a:solidFill>
                <a:ea typeface="+mn-lt"/>
              </a:rPr>
              <a:t>Weighted</a:t>
            </a:r>
            <a:r>
              <a:rPr lang="af-ZA" sz="800" b="1">
                <a:solidFill>
                  <a:srgbClr val="FF0000"/>
                </a:solidFill>
                <a:ea typeface="+mn-lt"/>
              </a:rPr>
              <a:t> </a:t>
            </a:r>
            <a:r>
              <a:rPr lang="af-ZA" sz="800" b="1" err="1">
                <a:solidFill>
                  <a:srgbClr val="FF0000"/>
                </a:solidFill>
                <a:ea typeface="+mn-lt"/>
              </a:rPr>
              <a:t>average</a:t>
            </a:r>
            <a:r>
              <a:rPr lang="af-ZA" sz="800" b="1">
                <a:solidFill>
                  <a:srgbClr val="FF0000"/>
                </a:solidFill>
                <a:ea typeface="+mn-lt"/>
              </a:rPr>
              <a:t> of </a:t>
            </a:r>
            <a:r>
              <a:rPr lang="af-ZA" sz="800" b="1" err="1">
                <a:solidFill>
                  <a:srgbClr val="FF0000"/>
                </a:solidFill>
                <a:ea typeface="+mn-lt"/>
              </a:rPr>
              <a:t>educational</a:t>
            </a:r>
            <a:r>
              <a:rPr lang="af-ZA" sz="800" b="1">
                <a:solidFill>
                  <a:srgbClr val="FF0000"/>
                </a:solidFill>
                <a:ea typeface="+mn-lt"/>
              </a:rPr>
              <a:t> </a:t>
            </a:r>
            <a:r>
              <a:rPr lang="af-ZA" sz="800" b="1" err="1">
                <a:solidFill>
                  <a:srgbClr val="FF0000"/>
                </a:solidFill>
                <a:ea typeface="+mn-lt"/>
              </a:rPr>
              <a:t>attainment</a:t>
            </a:r>
            <a:endParaRPr lang="af-ZA" sz="800" b="1">
              <a:solidFill>
                <a:srgbClr val="FF0000"/>
              </a:solidFill>
              <a:ea typeface="+mn-lt"/>
            </a:endParaRPr>
          </a:p>
        </p:txBody>
      </p:sp>
      <p:sp>
        <p:nvSpPr>
          <p:cNvPr id="36" name="TextBox 35">
            <a:extLst>
              <a:ext uri="{FF2B5EF4-FFF2-40B4-BE49-F238E27FC236}">
                <a16:creationId xmlns:a16="http://schemas.microsoft.com/office/drawing/2014/main" id="{E35959DE-AD2A-2430-713F-EAF20452CDA6}"/>
              </a:ext>
            </a:extLst>
          </p:cNvPr>
          <p:cNvSpPr txBox="1"/>
          <p:nvPr/>
        </p:nvSpPr>
        <p:spPr>
          <a:xfrm>
            <a:off x="10086811" y="4152252"/>
            <a:ext cx="192437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altLang="ko-KR" sz="1000" b="1">
                <a:solidFill>
                  <a:srgbClr val="FF0000"/>
                </a:solidFill>
                <a:ea typeface="+mn-lt"/>
              </a:rPr>
              <a:t>% </a:t>
            </a:r>
            <a:r>
              <a:rPr lang="af-ZA" altLang="ko-KR" sz="1000" b="1" err="1">
                <a:solidFill>
                  <a:srgbClr val="FF0000"/>
                </a:solidFill>
                <a:ea typeface="+mn-lt"/>
              </a:rPr>
              <a:t>unemployed</a:t>
            </a:r>
            <a:r>
              <a:rPr lang="af-ZA" altLang="ko-KR" sz="1000" b="1">
                <a:solidFill>
                  <a:srgbClr val="FF0000"/>
                </a:solidFill>
                <a:ea typeface="+mn-lt"/>
              </a:rPr>
              <a:t> </a:t>
            </a:r>
            <a:r>
              <a:rPr lang="af-ZA" altLang="ko-KR" sz="1000" b="1" err="1">
                <a:solidFill>
                  <a:srgbClr val="FF0000"/>
                </a:solidFill>
                <a:ea typeface="+mn-lt"/>
              </a:rPr>
              <a:t>individuals</a:t>
            </a:r>
            <a:endParaRPr lang="af-ZA" altLang="ko-KR" sz="1000" b="1">
              <a:solidFill>
                <a:srgbClr val="FF0000"/>
              </a:solidFill>
              <a:ea typeface="+mn-lt"/>
            </a:endParaRPr>
          </a:p>
        </p:txBody>
      </p:sp>
      <p:sp>
        <p:nvSpPr>
          <p:cNvPr id="37" name="TextBox 36">
            <a:extLst>
              <a:ext uri="{FF2B5EF4-FFF2-40B4-BE49-F238E27FC236}">
                <a16:creationId xmlns:a16="http://schemas.microsoft.com/office/drawing/2014/main" id="{2F6557C0-6452-FA48-18F0-78F82DDEAA0D}"/>
              </a:ext>
            </a:extLst>
          </p:cNvPr>
          <p:cNvSpPr txBox="1"/>
          <p:nvPr/>
        </p:nvSpPr>
        <p:spPr>
          <a:xfrm>
            <a:off x="7529591" y="2809066"/>
            <a:ext cx="16660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a:solidFill>
                  <a:srgbClr val="FF0000"/>
                </a:solidFill>
                <a:ea typeface="+mn-lt"/>
              </a:rPr>
              <a:t>% of </a:t>
            </a:r>
            <a:r>
              <a:rPr lang="af-ZA" sz="1000" b="1" err="1">
                <a:solidFill>
                  <a:srgbClr val="FF0000"/>
                </a:solidFill>
                <a:ea typeface="+mn-lt"/>
              </a:rPr>
              <a:t>population</a:t>
            </a:r>
            <a:r>
              <a:rPr lang="af-ZA" sz="1000" b="1">
                <a:solidFill>
                  <a:srgbClr val="FF0000"/>
                </a:solidFill>
                <a:ea typeface="+mn-lt"/>
              </a:rPr>
              <a:t> without </a:t>
            </a:r>
          </a:p>
          <a:p>
            <a:pPr algn="r"/>
            <a:r>
              <a:rPr lang="af-ZA" sz="1000" b="1" err="1">
                <a:solidFill>
                  <a:srgbClr val="FF0000"/>
                </a:solidFill>
                <a:ea typeface="+mn-lt"/>
              </a:rPr>
              <a:t>health</a:t>
            </a:r>
            <a:r>
              <a:rPr lang="af-ZA" sz="1000" b="1">
                <a:solidFill>
                  <a:srgbClr val="FF0000"/>
                </a:solidFill>
                <a:ea typeface="+mn-lt"/>
              </a:rPr>
              <a:t> </a:t>
            </a:r>
            <a:r>
              <a:rPr lang="af-ZA" sz="1000" b="1" err="1">
                <a:solidFill>
                  <a:srgbClr val="FF0000"/>
                </a:solidFill>
                <a:ea typeface="+mn-lt"/>
              </a:rPr>
              <a:t>insurance</a:t>
            </a:r>
            <a:endParaRPr lang="af-ZA" sz="1000" b="1">
              <a:solidFill>
                <a:srgbClr val="FF0000"/>
              </a:solidFill>
              <a:ea typeface="+mn-lt"/>
            </a:endParaRPr>
          </a:p>
        </p:txBody>
      </p:sp>
      <p:sp>
        <p:nvSpPr>
          <p:cNvPr id="38" name="TextBox 37">
            <a:extLst>
              <a:ext uri="{FF2B5EF4-FFF2-40B4-BE49-F238E27FC236}">
                <a16:creationId xmlns:a16="http://schemas.microsoft.com/office/drawing/2014/main" id="{B99B9F34-855F-E330-9D8B-D21603E89FC5}"/>
              </a:ext>
            </a:extLst>
          </p:cNvPr>
          <p:cNvSpPr txBox="1"/>
          <p:nvPr/>
        </p:nvSpPr>
        <p:spPr>
          <a:xfrm>
            <a:off x="7155048" y="1452962"/>
            <a:ext cx="198894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af-ZA" sz="1000" b="1" err="1">
                <a:solidFill>
                  <a:srgbClr val="FF0000"/>
                </a:solidFill>
                <a:ea typeface="+mn-lt"/>
              </a:rPr>
              <a:t>Median</a:t>
            </a:r>
            <a:r>
              <a:rPr lang="af-ZA" sz="1000" b="1">
                <a:solidFill>
                  <a:srgbClr val="FF0000"/>
                </a:solidFill>
                <a:ea typeface="+mn-lt"/>
              </a:rPr>
              <a:t> </a:t>
            </a:r>
            <a:r>
              <a:rPr lang="af-ZA" sz="1000" b="1" err="1">
                <a:solidFill>
                  <a:srgbClr val="FF0000"/>
                </a:solidFill>
                <a:ea typeface="+mn-lt"/>
              </a:rPr>
              <a:t>household</a:t>
            </a:r>
            <a:r>
              <a:rPr lang="af-ZA" sz="1000" b="1">
                <a:solidFill>
                  <a:srgbClr val="FF0000"/>
                </a:solidFill>
                <a:ea typeface="+mn-lt"/>
              </a:rPr>
              <a:t> </a:t>
            </a:r>
            <a:r>
              <a:rPr lang="af-ZA" sz="1000" b="1" err="1">
                <a:solidFill>
                  <a:srgbClr val="FF0000"/>
                </a:solidFill>
                <a:ea typeface="+mn-lt"/>
              </a:rPr>
              <a:t>income</a:t>
            </a:r>
          </a:p>
        </p:txBody>
      </p:sp>
      <p:sp>
        <p:nvSpPr>
          <p:cNvPr id="39" name="TextBox 38">
            <a:extLst>
              <a:ext uri="{FF2B5EF4-FFF2-40B4-BE49-F238E27FC236}">
                <a16:creationId xmlns:a16="http://schemas.microsoft.com/office/drawing/2014/main" id="{75840C22-3213-A322-DA8B-D6B26A5257D4}"/>
              </a:ext>
            </a:extLst>
          </p:cNvPr>
          <p:cNvSpPr txBox="1"/>
          <p:nvPr/>
        </p:nvSpPr>
        <p:spPr>
          <a:xfrm>
            <a:off x="10667997" y="2834893"/>
            <a:ext cx="116237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af-ZA" sz="1000" b="1" err="1">
                <a:solidFill>
                  <a:srgbClr val="FF0000"/>
                </a:solidFill>
                <a:ea typeface="+mn-lt"/>
              </a:rPr>
              <a:t>Income</a:t>
            </a:r>
            <a:r>
              <a:rPr lang="af-ZA" sz="1000" b="1">
                <a:solidFill>
                  <a:srgbClr val="FF0000"/>
                </a:solidFill>
                <a:ea typeface="+mn-lt"/>
              </a:rPr>
              <a:t> </a:t>
            </a:r>
            <a:r>
              <a:rPr lang="af-ZA" sz="1000" b="1" err="1">
                <a:solidFill>
                  <a:srgbClr val="FF0000"/>
                </a:solidFill>
                <a:ea typeface="+mn-lt"/>
              </a:rPr>
              <a:t>inequality</a:t>
            </a:r>
            <a:r>
              <a:rPr lang="af-ZA" sz="1000" b="1">
                <a:solidFill>
                  <a:srgbClr val="FF0000"/>
                </a:solidFill>
                <a:ea typeface="+mn-lt"/>
              </a:rPr>
              <a:t> </a:t>
            </a:r>
            <a:r>
              <a:rPr lang="af-ZA" sz="1000" b="1" err="1">
                <a:solidFill>
                  <a:srgbClr val="FF0000"/>
                </a:solidFill>
                <a:ea typeface="+mn-lt"/>
              </a:rPr>
              <a:t>index</a:t>
            </a:r>
            <a:endParaRPr lang="af-ZA" sz="1000" b="1">
              <a:solidFill>
                <a:srgbClr val="FF0000"/>
              </a:solidFill>
              <a:ea typeface="+mn-lt"/>
            </a:endParaRPr>
          </a:p>
        </p:txBody>
      </p:sp>
      <p:sp>
        <p:nvSpPr>
          <p:cNvPr id="40" name="TextBox 39">
            <a:extLst>
              <a:ext uri="{FF2B5EF4-FFF2-40B4-BE49-F238E27FC236}">
                <a16:creationId xmlns:a16="http://schemas.microsoft.com/office/drawing/2014/main" id="{40DC3C88-0D5E-D28C-63AA-E0FB26892852}"/>
              </a:ext>
            </a:extLst>
          </p:cNvPr>
          <p:cNvSpPr txBox="1"/>
          <p:nvPr/>
        </p:nvSpPr>
        <p:spPr>
          <a:xfrm>
            <a:off x="10093266" y="1523994"/>
            <a:ext cx="198249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sz="1000" b="1">
                <a:solidFill>
                  <a:srgbClr val="FF0000"/>
                </a:solidFill>
                <a:ea typeface="+mn-lt"/>
              </a:rPr>
              <a:t>% of </a:t>
            </a:r>
            <a:r>
              <a:rPr lang="af-ZA" sz="1000" b="1" err="1">
                <a:solidFill>
                  <a:srgbClr val="FF0000"/>
                </a:solidFill>
                <a:ea typeface="+mn-lt"/>
              </a:rPr>
              <a:t>population</a:t>
            </a:r>
            <a:r>
              <a:rPr lang="af-ZA" sz="1000" b="1">
                <a:solidFill>
                  <a:srgbClr val="FF0000"/>
                </a:solidFill>
                <a:ea typeface="+mn-lt"/>
              </a:rPr>
              <a:t> </a:t>
            </a:r>
            <a:r>
              <a:rPr lang="af-ZA" sz="1000" b="1" err="1">
                <a:solidFill>
                  <a:srgbClr val="FF0000"/>
                </a:solidFill>
                <a:ea typeface="+mn-lt"/>
              </a:rPr>
              <a:t>with</a:t>
            </a:r>
            <a:r>
              <a:rPr lang="af-ZA" sz="1000" b="1">
                <a:solidFill>
                  <a:srgbClr val="FF0000"/>
                </a:solidFill>
                <a:ea typeface="+mn-lt"/>
              </a:rPr>
              <a:t> </a:t>
            </a:r>
            <a:r>
              <a:rPr lang="af-ZA" sz="1000" b="1" err="1">
                <a:solidFill>
                  <a:srgbClr val="FF0000"/>
                </a:solidFill>
                <a:ea typeface="+mn-lt"/>
              </a:rPr>
              <a:t>asthma</a:t>
            </a:r>
            <a:endParaRPr lang="af-ZA" sz="1000" b="1">
              <a:solidFill>
                <a:srgbClr val="FF0000"/>
              </a:solidFill>
              <a:ea typeface="+mn-lt"/>
            </a:endParaRPr>
          </a:p>
        </p:txBody>
      </p:sp>
      <p:sp>
        <p:nvSpPr>
          <p:cNvPr id="41" name="TextBox 40">
            <a:extLst>
              <a:ext uri="{FF2B5EF4-FFF2-40B4-BE49-F238E27FC236}">
                <a16:creationId xmlns:a16="http://schemas.microsoft.com/office/drawing/2014/main" id="{B290C8BB-E367-EE18-C5BE-C2E33CEE2F7E}"/>
              </a:ext>
            </a:extLst>
          </p:cNvPr>
          <p:cNvSpPr txBox="1"/>
          <p:nvPr/>
        </p:nvSpPr>
        <p:spPr>
          <a:xfrm>
            <a:off x="8013911" y="4152247"/>
            <a:ext cx="111071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af-ZA" sz="800" b="1" err="1">
                <a:solidFill>
                  <a:srgbClr val="FF0000"/>
                </a:solidFill>
                <a:ea typeface="+mn-lt"/>
              </a:rPr>
              <a:t>Weighted</a:t>
            </a:r>
            <a:r>
              <a:rPr lang="af-ZA" sz="800" b="1">
                <a:solidFill>
                  <a:srgbClr val="FF0000"/>
                </a:solidFill>
                <a:ea typeface="+mn-lt"/>
              </a:rPr>
              <a:t> </a:t>
            </a:r>
            <a:r>
              <a:rPr lang="af-ZA" sz="800" b="1" err="1">
                <a:solidFill>
                  <a:srgbClr val="FF0000"/>
                </a:solidFill>
                <a:ea typeface="+mn-lt"/>
              </a:rPr>
              <a:t>average</a:t>
            </a:r>
            <a:r>
              <a:rPr lang="af-ZA" sz="800" b="1">
                <a:solidFill>
                  <a:srgbClr val="FF0000"/>
                </a:solidFill>
                <a:ea typeface="+mn-lt"/>
              </a:rPr>
              <a:t> of </a:t>
            </a:r>
            <a:r>
              <a:rPr lang="af-ZA" sz="800" b="1" err="1">
                <a:solidFill>
                  <a:srgbClr val="FF0000"/>
                </a:solidFill>
                <a:ea typeface="+mn-lt"/>
              </a:rPr>
              <a:t>educational</a:t>
            </a:r>
            <a:r>
              <a:rPr lang="af-ZA" sz="800" b="1">
                <a:solidFill>
                  <a:srgbClr val="FF0000"/>
                </a:solidFill>
                <a:ea typeface="+mn-lt"/>
              </a:rPr>
              <a:t> </a:t>
            </a:r>
            <a:r>
              <a:rPr lang="af-ZA" sz="800" b="1" err="1">
                <a:solidFill>
                  <a:srgbClr val="FF0000"/>
                </a:solidFill>
                <a:ea typeface="+mn-lt"/>
              </a:rPr>
              <a:t>attainment</a:t>
            </a:r>
            <a:endParaRPr lang="af-ZA" sz="800" b="1">
              <a:solidFill>
                <a:srgbClr val="FF0000"/>
              </a:solidFill>
              <a:ea typeface="+mn-lt"/>
            </a:endParaRPr>
          </a:p>
        </p:txBody>
      </p:sp>
    </p:spTree>
    <p:extLst>
      <p:ext uri="{BB962C8B-B14F-4D97-AF65-F5344CB8AC3E}">
        <p14:creationId xmlns:p14="http://schemas.microsoft.com/office/powerpoint/2010/main" val="1201940383"/>
      </p:ext>
    </p:extLst>
  </p:cSld>
  <p:clrMapOvr>
    <a:masterClrMapping/>
  </p:clrMapOvr>
</p:sld>
</file>

<file path=ppt/theme/theme1.xml><?xml version="1.0" encoding="utf-8"?>
<a:theme xmlns:a="http://schemas.openxmlformats.org/drawingml/2006/main" name="Theme1">
  <a:themeElements>
    <a:clrScheme name="UofUHealth022124">
      <a:dk1>
        <a:srgbClr val="414042"/>
      </a:dk1>
      <a:lt1>
        <a:srgbClr val="FFFFFF"/>
      </a:lt1>
      <a:dk2>
        <a:srgbClr val="414042"/>
      </a:dk2>
      <a:lt2>
        <a:srgbClr val="FFFFFF"/>
      </a:lt2>
      <a:accent1>
        <a:srgbClr val="BE0000"/>
      </a:accent1>
      <a:accent2>
        <a:srgbClr val="414042"/>
      </a:accent2>
      <a:accent3>
        <a:srgbClr val="9DD8D7"/>
      </a:accent3>
      <a:accent4>
        <a:srgbClr val="4F868E"/>
      </a:accent4>
      <a:accent5>
        <a:srgbClr val="E2E6E6"/>
      </a:accent5>
      <a:accent6>
        <a:srgbClr val="939598"/>
      </a:accent6>
      <a:hlink>
        <a:srgbClr val="636462"/>
      </a:hlink>
      <a:folHlink>
        <a:srgbClr val="63646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Custom Color 1">
      <a:srgbClr val="EFC041"/>
    </a:custClr>
    <a:custClr name="Custom Color 2">
      <a:srgbClr val="FFB81D"/>
    </a:custClr>
    <a:custClr name="Custom Color 3">
      <a:srgbClr val="E4937B"/>
    </a:custClr>
    <a:custClr name="Custom Color 4">
      <a:srgbClr val="890000"/>
    </a:custClr>
    <a:custClr name="Custom Color 5">
      <a:srgbClr val="8D857E"/>
    </a:custClr>
    <a:custClr name="Custom Color 6">
      <a:srgbClr val="3ABFC0"/>
    </a:custClr>
    <a:custClr name="Custom Color 7">
      <a:srgbClr val="6CC24A"/>
    </a:custClr>
    <a:custClr name="Custom Color 8">
      <a:srgbClr val="758E99"/>
    </a:custClr>
    <a:custClr name="Custom Color 9">
      <a:srgbClr val="DDE5ED"/>
    </a:custClr>
  </a:custClrLst>
  <a:extLst>
    <a:ext uri="{05A4C25C-085E-4340-85A3-A5531E510DB2}">
      <thm15:themeFamily xmlns:thm15="http://schemas.microsoft.com/office/thememl/2012/main" name="Theme1" id="{2000EEC0-585A-1749-9174-C94362D5EA4C}" vid="{FBAA0861-4059-8142-B342-3A5AF0663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61907E8852E647B4A89316AD5A3BEF" ma:contentTypeVersion="11" ma:contentTypeDescription="Create a new document." ma:contentTypeScope="" ma:versionID="1bad7319dfaa9be59fa8da5ad4667ff5">
  <xsd:schema xmlns:xsd="http://www.w3.org/2001/XMLSchema" xmlns:xs="http://www.w3.org/2001/XMLSchema" xmlns:p="http://schemas.microsoft.com/office/2006/metadata/properties" xmlns:ns2="6f632066-db41-43b9-8d2f-e7eb6dafa711" xmlns:ns3="b370b47f-dba8-4eb2-9f75-27a02791151a" targetNamespace="http://schemas.microsoft.com/office/2006/metadata/properties" ma:root="true" ma:fieldsID="8ced910dd02e24210110facdfc42c916" ns2:_="" ns3:_="">
    <xsd:import namespace="6f632066-db41-43b9-8d2f-e7eb6dafa711"/>
    <xsd:import namespace="b370b47f-dba8-4eb2-9f75-27a02791151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632066-db41-43b9-8d2f-e7eb6dafa7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70b47f-dba8-4eb2-9f75-27a02791151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6b42898-f0b1-4762-9cbc-137401d00d6b}" ma:internalName="TaxCatchAll" ma:showField="CatchAllData" ma:web="b370b47f-dba8-4eb2-9f75-27a0279115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f632066-db41-43b9-8d2f-e7eb6dafa711">
      <Terms xmlns="http://schemas.microsoft.com/office/infopath/2007/PartnerControls"/>
    </lcf76f155ced4ddcb4097134ff3c332f>
    <TaxCatchAll xmlns="b370b47f-dba8-4eb2-9f75-27a02791151a" xsi:nil="true"/>
  </documentManagement>
</p:properties>
</file>

<file path=customXml/itemProps1.xml><?xml version="1.0" encoding="utf-8"?>
<ds:datastoreItem xmlns:ds="http://schemas.openxmlformats.org/officeDocument/2006/customXml" ds:itemID="{557D9A2C-F726-4EFD-8B1A-BF0D131C5E0B}">
  <ds:schemaRefs>
    <ds:schemaRef ds:uri="6f632066-db41-43b9-8d2f-e7eb6dafa711"/>
    <ds:schemaRef ds:uri="b370b47f-dba8-4eb2-9f75-27a0279115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40AC8B-9EE8-469C-887D-6CB4278FF511}">
  <ds:schemaRefs>
    <ds:schemaRef ds:uri="http://schemas.microsoft.com/sharepoint/v3/contenttype/forms"/>
  </ds:schemaRefs>
</ds:datastoreItem>
</file>

<file path=customXml/itemProps3.xml><?xml version="1.0" encoding="utf-8"?>
<ds:datastoreItem xmlns:ds="http://schemas.openxmlformats.org/officeDocument/2006/customXml" ds:itemID="{51CFA12F-5C17-4767-86CD-89890F1C48BC}">
  <ds:schemaRefs>
    <ds:schemaRef ds:uri="6f632066-db41-43b9-8d2f-e7eb6dafa711"/>
    <ds:schemaRef ds:uri="b370b47f-dba8-4eb2-9f75-27a0279115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Theme1</Template>
  <TotalTime>0</TotalTime>
  <Words>2818</Words>
  <Application>Microsoft Macintosh PowerPoint</Application>
  <PresentationFormat>Widescreen</PresentationFormat>
  <Paragraphs>326</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맑은 고딕</vt:lpstr>
      <vt:lpstr>Aptos</vt:lpstr>
      <vt:lpstr>Arial</vt:lpstr>
      <vt:lpstr>Arial,Sans-Serif</vt:lpstr>
      <vt:lpstr>Century Gothic</vt:lpstr>
      <vt:lpstr>Courier New</vt:lpstr>
      <vt:lpstr>system-ui</vt:lpstr>
      <vt:lpstr>Theme1</vt:lpstr>
      <vt:lpstr>Mapping Social Determinants of Health in Utah: A Data-driven Approach for Public Health and Clinical Decision-making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Kristin Knippenberg</dc:creator>
  <cp:lastModifiedBy>Kristin Knippenberg</cp:lastModifiedBy>
  <cp:revision>2</cp:revision>
  <cp:lastPrinted>2024-11-18T19:12:29Z</cp:lastPrinted>
  <dcterms:created xsi:type="dcterms:W3CDTF">2024-11-13T22:35:23Z</dcterms:created>
  <dcterms:modified xsi:type="dcterms:W3CDTF">2025-04-22T01:06:26Z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0x010100F361907E8852E647B4A89316AD5A3BEF</vt:lpwstr>
  </property>
  <property fmtid="{D5CDD505-2E9C-101B-9397-08002B2CF9AE}" pid="3" name="MediaServiceImageTags">
    <vt:lpwstr/>
  </property>
</Properties>
</file>