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7.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notesSlides/notesSlide5.xml" ContentType="application/vnd.openxmlformats-officedocument.presentationml.notesSlide+xml"/>
  <Override PartName="/ppt/theme/theme1.xml" ContentType="application/vnd.openxmlformats-officedocument.theme+xml"/>
  <Override PartName="/ppt/authors.xml" ContentType="application/vnd.ms-powerpoint.authors+xml"/>
  <Override PartName="/ppt/comments/modernComment_10A_8911886B.xml" ContentType="application/vnd.ms-powerpoint.comments+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58" r:id="rId4"/>
    <p:sldId id="260" r:id="rId5"/>
    <p:sldId id="259" r:id="rId6"/>
    <p:sldId id="263" r:id="rId7"/>
    <p:sldId id="265" r:id="rId8"/>
    <p:sldId id="266"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DAE0091-1890-EB92-0464-177F033F9E9C}" name="Kristin Knippenberg" initials="" userId="S::u0243722@umail.utah.edu::082eb181-44ce-415a-af0b-e8ee339067d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156B9"/>
    <a:srgbClr val="79A379"/>
    <a:srgbClr val="739C7B"/>
    <a:srgbClr val="739B7B"/>
    <a:srgbClr val="6CC249"/>
    <a:srgbClr val="DA730B"/>
    <a:srgbClr val="6CA1A0"/>
    <a:srgbClr val="7FAB6D"/>
    <a:srgbClr val="5E8F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50"/>
    <p:restoredTop sz="89558"/>
  </p:normalViewPr>
  <p:slideViewPr>
    <p:cSldViewPr snapToGrid="0">
      <p:cViewPr>
        <p:scale>
          <a:sx n="150" d="100"/>
          <a:sy n="150" d="100"/>
        </p:scale>
        <p:origin x="2536" y="1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modernComment_10A_8911886B.xml><?xml version="1.0" encoding="utf-8"?>
<p188:cmLst xmlns:a="http://schemas.openxmlformats.org/drawingml/2006/main" xmlns:r="http://schemas.openxmlformats.org/officeDocument/2006/relationships" xmlns:p188="http://schemas.microsoft.com/office/powerpoint/2018/8/main">
  <p188:cm id="{2C433BD3-26D0-C343-94AD-34470AA276C6}" authorId="{6DAE0091-1890-EB92-0464-177F033F9E9C}" created="2025-03-15T04:42:53.124">
    <ac:txMkLst xmlns:ac="http://schemas.microsoft.com/office/drawing/2013/main/command">
      <pc:docMk xmlns:pc="http://schemas.microsoft.com/office/powerpoint/2013/main/command"/>
      <pc:sldMk xmlns:pc="http://schemas.microsoft.com/office/powerpoint/2013/main/command" cId="2299627627" sldId="266"/>
      <ac:spMk id="4" creationId="{3BFB81CF-D1CE-A01C-C0AA-5215F72C2038}"/>
      <ac:txMk cp="0" len="25">
        <ac:context len="26" hash="1083933515"/>
      </ac:txMk>
    </ac:txMkLst>
    <p188:pos x="9768840" y="315490"/>
    <p188:txBody>
      <a:bodyPr/>
      <a:lstStyle/>
      <a:p>
        <a:r>
          <a:rPr lang="en-US"/>
          <a:t>Just a suggestion for how to frame this. Feel free to change it up if you don’t like it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C0405-0B16-E949-B3C3-BC4D46693BBA}" type="datetimeFigureOut">
              <a:rPr lang="en-US" smtClean="0"/>
              <a:t>3/14/25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A08BA-020F-774D-A750-6F91A0D81B89}" type="slidenum">
              <a:rPr lang="en-US" smtClean="0"/>
              <a:t>‹#›</a:t>
            </a:fld>
            <a:endParaRPr lang="en-US"/>
          </a:p>
        </p:txBody>
      </p:sp>
    </p:spTree>
    <p:extLst>
      <p:ext uri="{BB962C8B-B14F-4D97-AF65-F5344CB8AC3E}">
        <p14:creationId xmlns:p14="http://schemas.microsoft.com/office/powerpoint/2010/main" val="110265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ABA08BA-020F-774D-A750-6F91A0D81B89}" type="slidenum">
              <a:rPr lang="en-US" smtClean="0"/>
              <a:t>1</a:t>
            </a:fld>
            <a:endParaRPr lang="en-US"/>
          </a:p>
        </p:txBody>
      </p:sp>
    </p:spTree>
    <p:extLst>
      <p:ext uri="{BB962C8B-B14F-4D97-AF65-F5344CB8AC3E}">
        <p14:creationId xmlns:p14="http://schemas.microsoft.com/office/powerpoint/2010/main" val="3773555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BA08BA-020F-774D-A750-6F91A0D81B89}" type="slidenum">
              <a:rPr lang="en-US" smtClean="0"/>
              <a:t>2</a:t>
            </a:fld>
            <a:endParaRPr lang="en-US" dirty="0"/>
          </a:p>
        </p:txBody>
      </p:sp>
    </p:spTree>
    <p:extLst>
      <p:ext uri="{BB962C8B-B14F-4D97-AF65-F5344CB8AC3E}">
        <p14:creationId xmlns:p14="http://schemas.microsoft.com/office/powerpoint/2010/main" val="820227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600" dirty="0"/>
          </a:p>
        </p:txBody>
      </p:sp>
      <p:sp>
        <p:nvSpPr>
          <p:cNvPr id="4" name="Slide Number Placeholder 3"/>
          <p:cNvSpPr>
            <a:spLocks noGrp="1"/>
          </p:cNvSpPr>
          <p:nvPr>
            <p:ph type="sldNum" sz="quarter" idx="5"/>
          </p:nvPr>
        </p:nvSpPr>
        <p:spPr/>
        <p:txBody>
          <a:bodyPr/>
          <a:lstStyle/>
          <a:p>
            <a:fld id="{1ABA08BA-020F-774D-A750-6F91A0D81B89}" type="slidenum">
              <a:rPr lang="en-US" smtClean="0"/>
              <a:t>3</a:t>
            </a:fld>
            <a:endParaRPr lang="en-US" dirty="0"/>
          </a:p>
        </p:txBody>
      </p:sp>
    </p:spTree>
    <p:extLst>
      <p:ext uri="{BB962C8B-B14F-4D97-AF65-F5344CB8AC3E}">
        <p14:creationId xmlns:p14="http://schemas.microsoft.com/office/powerpoint/2010/main" val="2498965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BA08BA-020F-774D-A750-6F91A0D81B89}" type="slidenum">
              <a:rPr lang="en-US" smtClean="0"/>
              <a:t>4</a:t>
            </a:fld>
            <a:endParaRPr lang="en-US" dirty="0"/>
          </a:p>
        </p:txBody>
      </p:sp>
    </p:spTree>
    <p:extLst>
      <p:ext uri="{BB962C8B-B14F-4D97-AF65-F5344CB8AC3E}">
        <p14:creationId xmlns:p14="http://schemas.microsoft.com/office/powerpoint/2010/main" val="3443122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1ABA08BA-020F-774D-A750-6F91A0D81B89}" type="slidenum">
              <a:rPr lang="en-US" smtClean="0"/>
              <a:t>5</a:t>
            </a:fld>
            <a:endParaRPr lang="en-US"/>
          </a:p>
        </p:txBody>
      </p:sp>
    </p:spTree>
    <p:extLst>
      <p:ext uri="{BB962C8B-B14F-4D97-AF65-F5344CB8AC3E}">
        <p14:creationId xmlns:p14="http://schemas.microsoft.com/office/powerpoint/2010/main" val="43514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ABA08BA-020F-774D-A750-6F91A0D81B89}" type="slidenum">
              <a:rPr lang="en-US" smtClean="0"/>
              <a:t>6</a:t>
            </a:fld>
            <a:endParaRPr lang="en-US"/>
          </a:p>
        </p:txBody>
      </p:sp>
    </p:spTree>
    <p:extLst>
      <p:ext uri="{BB962C8B-B14F-4D97-AF65-F5344CB8AC3E}">
        <p14:creationId xmlns:p14="http://schemas.microsoft.com/office/powerpoint/2010/main" val="691456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E9087-EB33-6359-2E18-25C30965A7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27683C-5A86-BCF9-7AB2-3D5977824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E59F9C-FD87-6E78-4E85-80A19B845AB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8425E80-7598-AA53-10D0-438CFBAD86CD}"/>
              </a:ext>
            </a:extLst>
          </p:cNvPr>
          <p:cNvSpPr>
            <a:spLocks noGrp="1"/>
          </p:cNvSpPr>
          <p:nvPr>
            <p:ph type="sldNum" sz="quarter" idx="5"/>
          </p:nvPr>
        </p:nvSpPr>
        <p:spPr/>
        <p:txBody>
          <a:bodyPr/>
          <a:lstStyle/>
          <a:p>
            <a:fld id="{1ABA08BA-020F-774D-A750-6F91A0D81B89}" type="slidenum">
              <a:rPr lang="en-US" smtClean="0"/>
              <a:t>9</a:t>
            </a:fld>
            <a:endParaRPr lang="en-US"/>
          </a:p>
        </p:txBody>
      </p:sp>
    </p:spTree>
    <p:extLst>
      <p:ext uri="{BB962C8B-B14F-4D97-AF65-F5344CB8AC3E}">
        <p14:creationId xmlns:p14="http://schemas.microsoft.com/office/powerpoint/2010/main" val="3673238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1C76A-78F8-20A8-EDE6-7F212E346D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08211A-F2A2-40C0-B62F-A9B79F3F94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F56E46-DFF6-0A72-EA46-F81ADF97C13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21DBB92-1497-0339-3CEE-7A5B96B7D0FC}"/>
              </a:ext>
            </a:extLst>
          </p:cNvPr>
          <p:cNvSpPr>
            <a:spLocks noGrp="1"/>
          </p:cNvSpPr>
          <p:nvPr>
            <p:ph type="sldNum" sz="quarter" idx="5"/>
          </p:nvPr>
        </p:nvSpPr>
        <p:spPr/>
        <p:txBody>
          <a:bodyPr/>
          <a:lstStyle/>
          <a:p>
            <a:fld id="{1ABA08BA-020F-774D-A750-6F91A0D81B89}" type="slidenum">
              <a:rPr lang="en-US" smtClean="0"/>
              <a:t>10</a:t>
            </a:fld>
            <a:endParaRPr lang="en-US"/>
          </a:p>
        </p:txBody>
      </p:sp>
    </p:spTree>
    <p:extLst>
      <p:ext uri="{BB962C8B-B14F-4D97-AF65-F5344CB8AC3E}">
        <p14:creationId xmlns:p14="http://schemas.microsoft.com/office/powerpoint/2010/main" val="2796513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708D-76B7-963F-B2DC-89477B8EAE2D}"/>
              </a:ext>
            </a:extLst>
          </p:cNvPr>
          <p:cNvSpPr>
            <a:spLocks noGrp="1"/>
          </p:cNvSpPr>
          <p:nvPr>
            <p:ph type="ctrTitle" hasCustomPrompt="1"/>
          </p:nvPr>
        </p:nvSpPr>
        <p:spPr>
          <a:xfrm>
            <a:off x="1600200" y="1582880"/>
            <a:ext cx="8991600" cy="2024671"/>
          </a:xfrm>
        </p:spPr>
        <p:txBody>
          <a:bodyPr wrap="square" anchor="b">
            <a:noAutofit/>
          </a:bodyPr>
          <a:lstStyle>
            <a:lvl1pPr algn="ctr">
              <a:defRPr sz="4800" spc="100" baseline="0">
                <a:solidFill>
                  <a:schemeClr val="accent1"/>
                </a:solidFill>
                <a:latin typeface="+mj-lt"/>
              </a:defRPr>
            </a:lvl1pPr>
          </a:lstStyle>
          <a:p>
            <a:r>
              <a:rPr lang="en-GB" dirty="0"/>
              <a:t>CLICK TO EDIT</a:t>
            </a:r>
            <a:br>
              <a:rPr lang="en-GB" dirty="0"/>
            </a:br>
            <a:r>
              <a:rPr lang="en-GB" dirty="0" err="1"/>
              <a:t>MASTEr</a:t>
            </a:r>
            <a:r>
              <a:rPr lang="en-GB" dirty="0"/>
              <a:t> TITLE STYLE</a:t>
            </a:r>
          </a:p>
        </p:txBody>
      </p:sp>
      <p:pic>
        <p:nvPicPr>
          <p:cNvPr id="11" name="Graphic 10">
            <a:extLst>
              <a:ext uri="{FF2B5EF4-FFF2-40B4-BE49-F238E27FC236}">
                <a16:creationId xmlns:a16="http://schemas.microsoft.com/office/drawing/2014/main" id="{EBB143FC-8E95-C447-46CB-FA545B20CD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200" y="5761418"/>
            <a:ext cx="2099131" cy="563182"/>
          </a:xfrm>
          <a:prstGeom prst="rect">
            <a:avLst/>
          </a:prstGeom>
        </p:spPr>
      </p:pic>
      <p:sp>
        <p:nvSpPr>
          <p:cNvPr id="12" name="Text Placeholder 13">
            <a:extLst>
              <a:ext uri="{FF2B5EF4-FFF2-40B4-BE49-F238E27FC236}">
                <a16:creationId xmlns:a16="http://schemas.microsoft.com/office/drawing/2014/main" id="{589B9C40-9213-6DCF-AB88-F5A6BD405E87}"/>
              </a:ext>
            </a:extLst>
          </p:cNvPr>
          <p:cNvSpPr>
            <a:spLocks noGrp="1"/>
          </p:cNvSpPr>
          <p:nvPr>
            <p:ph type="body" sz="quarter" idx="14" hasCustomPrompt="1"/>
          </p:nvPr>
        </p:nvSpPr>
        <p:spPr>
          <a:xfrm>
            <a:off x="365760" y="5638800"/>
            <a:ext cx="6495074" cy="432000"/>
          </a:xfrm>
        </p:spPr>
        <p:txBody>
          <a:bodyPr wrap="none" anchor="t">
            <a:noAutofit/>
          </a:bodyPr>
          <a:lstStyle>
            <a:lvl1pPr marL="0" indent="0">
              <a:buNone/>
              <a:defRPr sz="16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13" name="Text Placeholder 13">
            <a:extLst>
              <a:ext uri="{FF2B5EF4-FFF2-40B4-BE49-F238E27FC236}">
                <a16:creationId xmlns:a16="http://schemas.microsoft.com/office/drawing/2014/main" id="{AD994881-6078-63BA-0F02-596032CAE484}"/>
              </a:ext>
            </a:extLst>
          </p:cNvPr>
          <p:cNvSpPr>
            <a:spLocks noGrp="1"/>
          </p:cNvSpPr>
          <p:nvPr>
            <p:ph type="body" sz="quarter" idx="15" hasCustomPrompt="1"/>
          </p:nvPr>
        </p:nvSpPr>
        <p:spPr>
          <a:xfrm>
            <a:off x="365760" y="5900859"/>
            <a:ext cx="6495074" cy="573093"/>
          </a:xfrm>
        </p:spPr>
        <p:txBody>
          <a:bodyPr wrap="none" anchor="t">
            <a:noAutofit/>
          </a:bodyPr>
          <a:lstStyle>
            <a:lvl1pPr marL="0" indent="0">
              <a:spcBef>
                <a:spcPts val="0"/>
              </a:spcBef>
              <a:buNone/>
              <a:defRPr sz="16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
        <p:nvSpPr>
          <p:cNvPr id="16" name="Date Placeholder 3">
            <a:extLst>
              <a:ext uri="{FF2B5EF4-FFF2-40B4-BE49-F238E27FC236}">
                <a16:creationId xmlns:a16="http://schemas.microsoft.com/office/drawing/2014/main" id="{E3EA698F-C645-5282-7A77-FA9B4144CB10}"/>
              </a:ext>
            </a:extLst>
          </p:cNvPr>
          <p:cNvSpPr>
            <a:spLocks noGrp="1"/>
          </p:cNvSpPr>
          <p:nvPr>
            <p:ph type="dt" sz="half" idx="2"/>
          </p:nvPr>
        </p:nvSpPr>
        <p:spPr>
          <a:xfrm>
            <a:off x="9220200" y="6400800"/>
            <a:ext cx="2581200" cy="236231"/>
          </a:xfrm>
          <a:prstGeom prst="rect">
            <a:avLst/>
          </a:prstGeom>
        </p:spPr>
        <p:txBody>
          <a:bodyPr vert="horz" lIns="91440" tIns="45720" rIns="91440" bIns="45720" rtlCol="0" anchor="t"/>
          <a:lstStyle>
            <a:lvl1pPr algn="r">
              <a:defRPr lang="en-US" sz="1200" b="0" smtClean="0">
                <a:solidFill>
                  <a:schemeClr val="accent6"/>
                </a:solidFill>
              </a:defRPr>
            </a:lvl1pPr>
          </a:lstStyle>
          <a:p>
            <a:fld id="{7E8B2309-E856-6B4F-9BF8-83211EEE1515}" type="datetimeFigureOut">
              <a:rPr lang="en-US" smtClean="0"/>
              <a:t>3/14/25</a:t>
            </a:fld>
            <a:endParaRPr lang="en-US"/>
          </a:p>
        </p:txBody>
      </p:sp>
      <p:sp>
        <p:nvSpPr>
          <p:cNvPr id="17" name="TextBox 16">
            <a:extLst>
              <a:ext uri="{FF2B5EF4-FFF2-40B4-BE49-F238E27FC236}">
                <a16:creationId xmlns:a16="http://schemas.microsoft.com/office/drawing/2014/main" id="{B588A918-6D3D-FB03-48AA-54F08AEA1099}"/>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Tree>
    <p:extLst>
      <p:ext uri="{BB962C8B-B14F-4D97-AF65-F5344CB8AC3E}">
        <p14:creationId xmlns:p14="http://schemas.microsoft.com/office/powerpoint/2010/main" val="18901238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orient="horz" pos="2137">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ew Topic - Utah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1C26EE-4D3A-F8E3-3216-222406F01F23}"/>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bg1"/>
                </a:solidFill>
              </a:rPr>
              <a:t>© UNIVERSITY OF UTAH HEALTH</a:t>
            </a:r>
          </a:p>
        </p:txBody>
      </p:sp>
      <p:sp>
        <p:nvSpPr>
          <p:cNvPr id="2" name="Title 1">
            <a:extLst>
              <a:ext uri="{FF2B5EF4-FFF2-40B4-BE49-F238E27FC236}">
                <a16:creationId xmlns:a16="http://schemas.microsoft.com/office/drawing/2014/main" id="{58419CA0-E28A-6C38-6349-E9A40FBE0F8B}"/>
              </a:ext>
            </a:extLst>
          </p:cNvPr>
          <p:cNvSpPr>
            <a:spLocks noGrp="1"/>
          </p:cNvSpPr>
          <p:nvPr>
            <p:ph type="title" hasCustomPrompt="1"/>
          </p:nvPr>
        </p:nvSpPr>
        <p:spPr>
          <a:xfrm>
            <a:off x="838200" y="2002632"/>
            <a:ext cx="10515600" cy="2852737"/>
          </a:xfrm>
        </p:spPr>
        <p:txBody>
          <a:bodyPr anchor="ctr"/>
          <a:lstStyle>
            <a:lvl1pPr algn="ctr">
              <a:defRPr sz="4800" spc="100" baseline="0">
                <a:solidFill>
                  <a:schemeClr val="bg1"/>
                </a:solidFill>
              </a:defRPr>
            </a:lvl1pPr>
          </a:lstStyle>
          <a:p>
            <a:r>
              <a:rPr lang="en-US" dirty="0"/>
              <a:t>Click to edit</a:t>
            </a:r>
            <a:br>
              <a:rPr lang="en-US" dirty="0"/>
            </a:br>
            <a:r>
              <a:rPr lang="en-US" dirty="0"/>
              <a:t>Master title style</a:t>
            </a:r>
            <a:endParaRPr lang="en-GB" dirty="0"/>
          </a:p>
        </p:txBody>
      </p:sp>
      <p:pic>
        <p:nvPicPr>
          <p:cNvPr id="15" name="Graphic 14">
            <a:extLst>
              <a:ext uri="{FF2B5EF4-FFF2-40B4-BE49-F238E27FC236}">
                <a16:creationId xmlns:a16="http://schemas.microsoft.com/office/drawing/2014/main" id="{7D8F8333-CF89-2BF4-BE55-A491C4AB2F2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5" name="Text Placeholder 13">
            <a:extLst>
              <a:ext uri="{FF2B5EF4-FFF2-40B4-BE49-F238E27FC236}">
                <a16:creationId xmlns:a16="http://schemas.microsoft.com/office/drawing/2014/main" id="{2746FF4C-154D-C04B-5905-02F55FA1C1D0}"/>
              </a:ext>
            </a:extLst>
          </p:cNvPr>
          <p:cNvSpPr>
            <a:spLocks noGrp="1"/>
          </p:cNvSpPr>
          <p:nvPr>
            <p:ph type="body" sz="quarter" idx="14" hasCustomPrompt="1"/>
          </p:nvPr>
        </p:nvSpPr>
        <p:spPr>
          <a:xfrm>
            <a:off x="365760" y="5791200"/>
            <a:ext cx="6495074" cy="262059"/>
          </a:xfrm>
        </p:spPr>
        <p:txBody>
          <a:bodyPr wrap="none" anchor="t">
            <a:noAutofit/>
          </a:bodyPr>
          <a:lstStyle>
            <a:lvl1pPr marL="0" indent="0">
              <a:buNone/>
              <a:defRPr sz="1200" b="1" i="1" spc="0" baseline="0">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6" name="Text Placeholder 13">
            <a:extLst>
              <a:ext uri="{FF2B5EF4-FFF2-40B4-BE49-F238E27FC236}">
                <a16:creationId xmlns:a16="http://schemas.microsoft.com/office/drawing/2014/main" id="{6E628029-A016-FE93-7EDE-926F5B9B2055}"/>
              </a:ext>
            </a:extLst>
          </p:cNvPr>
          <p:cNvSpPr>
            <a:spLocks noGrp="1"/>
          </p:cNvSpPr>
          <p:nvPr>
            <p:ph type="body" sz="quarter" idx="15"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bg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7379433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ew Topic - Lake Powell">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9CA0-E28A-6C38-6349-E9A40FBE0F8B}"/>
              </a:ext>
            </a:extLst>
          </p:cNvPr>
          <p:cNvSpPr>
            <a:spLocks noGrp="1"/>
          </p:cNvSpPr>
          <p:nvPr>
            <p:ph type="title" hasCustomPrompt="1"/>
          </p:nvPr>
        </p:nvSpPr>
        <p:spPr>
          <a:xfrm>
            <a:off x="838200" y="2002632"/>
            <a:ext cx="10515600" cy="2852737"/>
          </a:xfrm>
        </p:spPr>
        <p:txBody>
          <a:bodyPr anchor="ctr"/>
          <a:lstStyle>
            <a:lvl1pPr algn="ctr">
              <a:defRPr sz="4800" spc="100" baseline="0">
                <a:solidFill>
                  <a:schemeClr val="bg1"/>
                </a:solidFill>
              </a:defRPr>
            </a:lvl1pPr>
          </a:lstStyle>
          <a:p>
            <a:r>
              <a:rPr lang="en-US" dirty="0"/>
              <a:t>Click to edit</a:t>
            </a:r>
            <a:br>
              <a:rPr lang="en-US" dirty="0"/>
            </a:br>
            <a:r>
              <a:rPr lang="en-US" dirty="0"/>
              <a:t>Master title style</a:t>
            </a:r>
            <a:endParaRPr lang="en-GB" dirty="0"/>
          </a:p>
        </p:txBody>
      </p:sp>
      <p:sp>
        <p:nvSpPr>
          <p:cNvPr id="4" name="TextBox 3">
            <a:extLst>
              <a:ext uri="{FF2B5EF4-FFF2-40B4-BE49-F238E27FC236}">
                <a16:creationId xmlns:a16="http://schemas.microsoft.com/office/drawing/2014/main" id="{01D4149C-97CD-B01D-30F1-BB9A2696A7E1}"/>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bg1"/>
                </a:solidFill>
              </a:rPr>
              <a:t>© UNIVERSITY OF UTAH HEALTH</a:t>
            </a:r>
          </a:p>
        </p:txBody>
      </p:sp>
      <p:pic>
        <p:nvPicPr>
          <p:cNvPr id="5" name="Graphic 4">
            <a:extLst>
              <a:ext uri="{FF2B5EF4-FFF2-40B4-BE49-F238E27FC236}">
                <a16:creationId xmlns:a16="http://schemas.microsoft.com/office/drawing/2014/main" id="{126E1E55-8578-481E-2A4D-16EA92DF19D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6" name="Text Placeholder 13">
            <a:extLst>
              <a:ext uri="{FF2B5EF4-FFF2-40B4-BE49-F238E27FC236}">
                <a16:creationId xmlns:a16="http://schemas.microsoft.com/office/drawing/2014/main" id="{19944D80-7696-1C88-73F1-458402EAA098}"/>
              </a:ext>
            </a:extLst>
          </p:cNvPr>
          <p:cNvSpPr>
            <a:spLocks noGrp="1"/>
          </p:cNvSpPr>
          <p:nvPr>
            <p:ph type="body" sz="quarter" idx="14" hasCustomPrompt="1"/>
          </p:nvPr>
        </p:nvSpPr>
        <p:spPr>
          <a:xfrm>
            <a:off x="365760" y="5791200"/>
            <a:ext cx="6495074" cy="262059"/>
          </a:xfrm>
        </p:spPr>
        <p:txBody>
          <a:bodyPr wrap="none" anchor="t">
            <a:noAutofit/>
          </a:bodyPr>
          <a:lstStyle>
            <a:lvl1pPr marL="0" indent="0">
              <a:buNone/>
              <a:defRPr sz="1200" b="1" i="1" spc="0" baseline="0">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7" name="Text Placeholder 13">
            <a:extLst>
              <a:ext uri="{FF2B5EF4-FFF2-40B4-BE49-F238E27FC236}">
                <a16:creationId xmlns:a16="http://schemas.microsoft.com/office/drawing/2014/main" id="{F88CBD6D-7259-C4B6-91EB-7B4247F0E64F}"/>
              </a:ext>
            </a:extLst>
          </p:cNvPr>
          <p:cNvSpPr>
            <a:spLocks noGrp="1"/>
          </p:cNvSpPr>
          <p:nvPr>
            <p:ph type="body" sz="quarter" idx="15"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bg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7906625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ew Topic - 50% Black">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9CA0-E28A-6C38-6349-E9A40FBE0F8B}"/>
              </a:ext>
            </a:extLst>
          </p:cNvPr>
          <p:cNvSpPr>
            <a:spLocks noGrp="1"/>
          </p:cNvSpPr>
          <p:nvPr>
            <p:ph type="title" hasCustomPrompt="1"/>
          </p:nvPr>
        </p:nvSpPr>
        <p:spPr>
          <a:xfrm>
            <a:off x="838200" y="2002632"/>
            <a:ext cx="10515600" cy="2852737"/>
          </a:xfrm>
        </p:spPr>
        <p:txBody>
          <a:bodyPr anchor="ctr"/>
          <a:lstStyle>
            <a:lvl1pPr algn="ctr">
              <a:defRPr sz="4800" spc="100" baseline="0">
                <a:solidFill>
                  <a:schemeClr val="bg1"/>
                </a:solidFill>
              </a:defRPr>
            </a:lvl1pPr>
          </a:lstStyle>
          <a:p>
            <a:r>
              <a:rPr lang="en-US" dirty="0"/>
              <a:t>Click to edit</a:t>
            </a:r>
            <a:br>
              <a:rPr lang="en-US" dirty="0"/>
            </a:br>
            <a:r>
              <a:rPr lang="en-US" dirty="0"/>
              <a:t>Master title style</a:t>
            </a:r>
            <a:endParaRPr lang="en-GB" dirty="0"/>
          </a:p>
        </p:txBody>
      </p:sp>
      <p:sp>
        <p:nvSpPr>
          <p:cNvPr id="4" name="TextBox 3">
            <a:extLst>
              <a:ext uri="{FF2B5EF4-FFF2-40B4-BE49-F238E27FC236}">
                <a16:creationId xmlns:a16="http://schemas.microsoft.com/office/drawing/2014/main" id="{E17B2630-746A-DC2D-A7CA-EEB25732051C}"/>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bg1"/>
                </a:solidFill>
              </a:rPr>
              <a:t>© UNIVERSITY OF UTAH HEALTH</a:t>
            </a:r>
          </a:p>
        </p:txBody>
      </p:sp>
      <p:pic>
        <p:nvPicPr>
          <p:cNvPr id="5" name="Graphic 4">
            <a:extLst>
              <a:ext uri="{FF2B5EF4-FFF2-40B4-BE49-F238E27FC236}">
                <a16:creationId xmlns:a16="http://schemas.microsoft.com/office/drawing/2014/main" id="{E6D1B970-8F5B-2876-93DF-CB9A466AC05E}"/>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6" name="Text Placeholder 13">
            <a:extLst>
              <a:ext uri="{FF2B5EF4-FFF2-40B4-BE49-F238E27FC236}">
                <a16:creationId xmlns:a16="http://schemas.microsoft.com/office/drawing/2014/main" id="{931E2EB8-2812-7ABA-1EE7-4E48A91F0096}"/>
              </a:ext>
            </a:extLst>
          </p:cNvPr>
          <p:cNvSpPr>
            <a:spLocks noGrp="1"/>
          </p:cNvSpPr>
          <p:nvPr>
            <p:ph type="body" sz="quarter" idx="14" hasCustomPrompt="1"/>
          </p:nvPr>
        </p:nvSpPr>
        <p:spPr>
          <a:xfrm>
            <a:off x="365760" y="5791200"/>
            <a:ext cx="6495074" cy="262059"/>
          </a:xfrm>
        </p:spPr>
        <p:txBody>
          <a:bodyPr wrap="none" anchor="t">
            <a:noAutofit/>
          </a:bodyPr>
          <a:lstStyle>
            <a:lvl1pPr marL="0" indent="0">
              <a:buNone/>
              <a:defRPr sz="1200" b="1" i="1" spc="0" baseline="0">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7" name="Text Placeholder 13">
            <a:extLst>
              <a:ext uri="{FF2B5EF4-FFF2-40B4-BE49-F238E27FC236}">
                <a16:creationId xmlns:a16="http://schemas.microsoft.com/office/drawing/2014/main" id="{CA7287A2-C796-35F4-7C8B-72C4EB717297}"/>
              </a:ext>
            </a:extLst>
          </p:cNvPr>
          <p:cNvSpPr>
            <a:spLocks noGrp="1"/>
          </p:cNvSpPr>
          <p:nvPr>
            <p:ph type="body" sz="quarter" idx="15"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bg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28909790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ew Topic -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9CA0-E28A-6C38-6349-E9A40FBE0F8B}"/>
              </a:ext>
            </a:extLst>
          </p:cNvPr>
          <p:cNvSpPr>
            <a:spLocks noGrp="1"/>
          </p:cNvSpPr>
          <p:nvPr>
            <p:ph type="title" hasCustomPrompt="1"/>
          </p:nvPr>
        </p:nvSpPr>
        <p:spPr>
          <a:xfrm>
            <a:off x="838200" y="2002632"/>
            <a:ext cx="10515600" cy="2852737"/>
          </a:xfrm>
        </p:spPr>
        <p:txBody>
          <a:bodyPr anchor="ctr"/>
          <a:lstStyle>
            <a:lvl1pPr algn="ctr">
              <a:defRPr sz="4800" spc="100" baseline="0">
                <a:solidFill>
                  <a:schemeClr val="accent1"/>
                </a:solidFill>
              </a:defRPr>
            </a:lvl1pPr>
          </a:lstStyle>
          <a:p>
            <a:r>
              <a:rPr lang="en-US" dirty="0"/>
              <a:t>Click to edit</a:t>
            </a:r>
            <a:br>
              <a:rPr lang="en-US" dirty="0"/>
            </a:br>
            <a:r>
              <a:rPr lang="en-US" dirty="0"/>
              <a:t>Master title style</a:t>
            </a:r>
            <a:endParaRPr lang="en-GB" dirty="0"/>
          </a:p>
        </p:txBody>
      </p:sp>
      <p:pic>
        <p:nvPicPr>
          <p:cNvPr id="10" name="Graphic 9">
            <a:extLst>
              <a:ext uri="{FF2B5EF4-FFF2-40B4-BE49-F238E27FC236}">
                <a16:creationId xmlns:a16="http://schemas.microsoft.com/office/drawing/2014/main" id="{406A0299-6DF2-304F-03F5-56725945C75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3" name="TextBox 2">
            <a:extLst>
              <a:ext uri="{FF2B5EF4-FFF2-40B4-BE49-F238E27FC236}">
                <a16:creationId xmlns:a16="http://schemas.microsoft.com/office/drawing/2014/main" id="{F84A1AD5-69A4-AFD4-5D76-39C83EE97ACD}"/>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14" name="TextBox 13">
            <a:extLst>
              <a:ext uri="{FF2B5EF4-FFF2-40B4-BE49-F238E27FC236}">
                <a16:creationId xmlns:a16="http://schemas.microsoft.com/office/drawing/2014/main" id="{862CC5D1-D252-BC15-9F01-A99376462E4B}"/>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1"/>
                </a:solidFill>
              </a:rPr>
              <a:t>© UNIVERSITY OF UTAH HEALTH</a:t>
            </a:r>
          </a:p>
        </p:txBody>
      </p:sp>
      <p:sp>
        <p:nvSpPr>
          <p:cNvPr id="16" name="Text Placeholder 13">
            <a:extLst>
              <a:ext uri="{FF2B5EF4-FFF2-40B4-BE49-F238E27FC236}">
                <a16:creationId xmlns:a16="http://schemas.microsoft.com/office/drawing/2014/main" id="{E300B942-096C-6BBB-9179-6398458A4E8E}"/>
              </a:ext>
            </a:extLst>
          </p:cNvPr>
          <p:cNvSpPr>
            <a:spLocks noGrp="1"/>
          </p:cNvSpPr>
          <p:nvPr>
            <p:ph type="body" sz="quarter" idx="14"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17" name="Text Placeholder 13">
            <a:extLst>
              <a:ext uri="{FF2B5EF4-FFF2-40B4-BE49-F238E27FC236}">
                <a16:creationId xmlns:a16="http://schemas.microsoft.com/office/drawing/2014/main" id="{FF0A0FFD-BDBE-762E-2B5D-84A882B811EF}"/>
              </a:ext>
            </a:extLst>
          </p:cNvPr>
          <p:cNvSpPr>
            <a:spLocks noGrp="1"/>
          </p:cNvSpPr>
          <p:nvPr>
            <p:ph type="body" sz="quarter" idx="15"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36999438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ew Topic -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AB505CB-FD1B-EC22-DFB3-C13AFFFE990F}"/>
              </a:ext>
            </a:extLst>
          </p:cNvPr>
          <p:cNvSpPr>
            <a:spLocks noGrp="1"/>
          </p:cNvSpPr>
          <p:nvPr>
            <p:ph type="pic" sz="quarter" idx="22" hasCustomPrompt="1"/>
          </p:nvPr>
        </p:nvSpPr>
        <p:spPr>
          <a:xfrm>
            <a:off x="0" y="0"/>
            <a:ext cx="12192000" cy="6858000"/>
          </a:xfrm>
          <a:solidFill>
            <a:schemeClr val="accent5"/>
          </a:solidFill>
        </p:spPr>
        <p:txBody>
          <a:bodyPr tIns="3840480"/>
          <a:lstStyle>
            <a:lvl1pPr marL="0" indent="0" algn="ctr">
              <a:buNone/>
              <a:defRPr b="1"/>
            </a:lvl1pPr>
          </a:lstStyle>
          <a:p>
            <a:pPr marL="0" marR="0" lvl="0" indent="0" algn="ctr" defTabSz="914400" rtl="0" eaLnBrk="1" fontAlgn="auto" latinLnBrk="0" hangingPunct="1">
              <a:lnSpc>
                <a:spcPct val="95000"/>
              </a:lnSpc>
              <a:spcBef>
                <a:spcPts val="1200"/>
              </a:spcBef>
              <a:spcAft>
                <a:spcPts val="0"/>
              </a:spcAft>
              <a:buClr>
                <a:schemeClr val="accent1"/>
              </a:buClr>
              <a:buSzTx/>
              <a:buFont typeface="Arial" panose="020B0604020202020204" pitchFamily="34" charset="0"/>
              <a:buNone/>
              <a:tabLst/>
              <a:defRPr/>
            </a:pPr>
            <a:r>
              <a:rPr lang="en-US"/>
              <a:t>Click to insert picture</a:t>
            </a:r>
          </a:p>
        </p:txBody>
      </p:sp>
      <p:sp>
        <p:nvSpPr>
          <p:cNvPr id="7" name="Text Placeholder 14">
            <a:extLst>
              <a:ext uri="{FF2B5EF4-FFF2-40B4-BE49-F238E27FC236}">
                <a16:creationId xmlns:a16="http://schemas.microsoft.com/office/drawing/2014/main" id="{706E72FA-5EB8-18D0-DFEB-22E8C414C3DE}"/>
              </a:ext>
            </a:extLst>
          </p:cNvPr>
          <p:cNvSpPr>
            <a:spLocks noGrp="1"/>
          </p:cNvSpPr>
          <p:nvPr>
            <p:ph type="body" sz="quarter" idx="19" hasCustomPrompt="1"/>
          </p:nvPr>
        </p:nvSpPr>
        <p:spPr>
          <a:xfrm>
            <a:off x="274320" y="6473952"/>
            <a:ext cx="2286000" cy="155448"/>
          </a:xfrm>
        </p:spPr>
        <p:txBody>
          <a:bodyPr/>
          <a:lstStyle>
            <a:lvl1pPr marL="0" indent="0">
              <a:buFontTx/>
              <a:buNone/>
              <a:defRPr sz="700" spc="70" baseline="0">
                <a:solidFill>
                  <a:schemeClr val="bg1"/>
                </a:solidFill>
              </a:defRPr>
            </a:lvl1pPr>
            <a:lvl2pPr marL="457200" indent="0">
              <a:buFontTx/>
              <a:buNone/>
              <a:defRPr sz="800"/>
            </a:lvl2pPr>
            <a:lvl3pPr marL="914400" indent="0">
              <a:buFontTx/>
              <a:buNone/>
              <a:defRPr sz="800"/>
            </a:lvl3pPr>
            <a:lvl4pPr marL="1371600" indent="0">
              <a:buFontTx/>
              <a:buNone/>
              <a:defRPr sz="800"/>
            </a:lvl4pPr>
            <a:lvl5pPr marL="1828800" indent="0">
              <a:buFontTx/>
              <a:buNone/>
              <a:defRPr sz="800"/>
            </a:lvl5pPr>
          </a:lstStyle>
          <a:p>
            <a:pPr lvl="0"/>
            <a:r>
              <a:rPr lang="en-US" dirty="0"/>
              <a:t>© UNIVERSITY OF UTAH HEALTH</a:t>
            </a:r>
          </a:p>
        </p:txBody>
      </p:sp>
      <p:sp>
        <p:nvSpPr>
          <p:cNvPr id="17" name="Text Placeholder 21">
            <a:extLst>
              <a:ext uri="{FF2B5EF4-FFF2-40B4-BE49-F238E27FC236}">
                <a16:creationId xmlns:a16="http://schemas.microsoft.com/office/drawing/2014/main" id="{479C5379-79FA-0BFF-5528-5BA41038C6B4}"/>
              </a:ext>
            </a:extLst>
          </p:cNvPr>
          <p:cNvSpPr>
            <a:spLocks noGrp="1" noChangeAspect="1"/>
          </p:cNvSpPr>
          <p:nvPr>
            <p:ph type="body" sz="quarter" idx="21" hasCustomPrompt="1"/>
          </p:nvPr>
        </p:nvSpPr>
        <p:spPr>
          <a:xfrm>
            <a:off x="10745399" y="6279815"/>
            <a:ext cx="1114350" cy="292608"/>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 </a:t>
            </a:r>
          </a:p>
        </p:txBody>
      </p:sp>
      <p:sp>
        <p:nvSpPr>
          <p:cNvPr id="18" name="Title 1">
            <a:extLst>
              <a:ext uri="{FF2B5EF4-FFF2-40B4-BE49-F238E27FC236}">
                <a16:creationId xmlns:a16="http://schemas.microsoft.com/office/drawing/2014/main" id="{68D441AD-07E9-7D02-6EF9-484877A5E0DB}"/>
              </a:ext>
            </a:extLst>
          </p:cNvPr>
          <p:cNvSpPr>
            <a:spLocks noGrp="1"/>
          </p:cNvSpPr>
          <p:nvPr>
            <p:ph type="title" hasCustomPrompt="1"/>
          </p:nvPr>
        </p:nvSpPr>
        <p:spPr>
          <a:xfrm>
            <a:off x="838200" y="2002632"/>
            <a:ext cx="10515600" cy="2852737"/>
          </a:xfrm>
        </p:spPr>
        <p:txBody>
          <a:bodyPr anchor="ctr"/>
          <a:lstStyle>
            <a:lvl1pPr algn="ctr">
              <a:defRPr sz="4800" spc="100" baseline="0">
                <a:solidFill>
                  <a:schemeClr val="bg1"/>
                </a:solidFill>
              </a:defRPr>
            </a:lvl1pPr>
          </a:lstStyle>
          <a:p>
            <a:r>
              <a:rPr lang="en-US" dirty="0"/>
              <a:t>Click to edit</a:t>
            </a:r>
            <a:br>
              <a:rPr lang="en-US" dirty="0"/>
            </a:br>
            <a:r>
              <a:rPr lang="en-US" dirty="0"/>
              <a:t>Master title style</a:t>
            </a:r>
            <a:endParaRPr lang="en-GB" dirty="0"/>
          </a:p>
        </p:txBody>
      </p:sp>
      <p:sp>
        <p:nvSpPr>
          <p:cNvPr id="2" name="TextBox 1">
            <a:extLst>
              <a:ext uri="{FF2B5EF4-FFF2-40B4-BE49-F238E27FC236}">
                <a16:creationId xmlns:a16="http://schemas.microsoft.com/office/drawing/2014/main" id="{DD86B90A-60E9-3372-4B63-31EA142EEE1B}"/>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bg1"/>
                </a:solidFill>
              </a:rPr>
              <a:t>© UNIVERSITY OF UTAH HEALTH</a:t>
            </a:r>
          </a:p>
        </p:txBody>
      </p:sp>
      <p:sp>
        <p:nvSpPr>
          <p:cNvPr id="4" name="Text Placeholder 13">
            <a:extLst>
              <a:ext uri="{FF2B5EF4-FFF2-40B4-BE49-F238E27FC236}">
                <a16:creationId xmlns:a16="http://schemas.microsoft.com/office/drawing/2014/main" id="{F36EE9AE-C578-2860-81ED-834C9602DD10}"/>
              </a:ext>
            </a:extLst>
          </p:cNvPr>
          <p:cNvSpPr>
            <a:spLocks noGrp="1"/>
          </p:cNvSpPr>
          <p:nvPr>
            <p:ph type="body" sz="quarter" idx="14" hasCustomPrompt="1"/>
          </p:nvPr>
        </p:nvSpPr>
        <p:spPr>
          <a:xfrm>
            <a:off x="365760" y="5791200"/>
            <a:ext cx="6495074" cy="262059"/>
          </a:xfrm>
        </p:spPr>
        <p:txBody>
          <a:bodyPr wrap="none" anchor="t">
            <a:noAutofit/>
          </a:bodyPr>
          <a:lstStyle>
            <a:lvl1pPr marL="0" indent="0">
              <a:buNone/>
              <a:defRPr sz="1200" b="1" i="1" spc="0" baseline="0">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5" name="Text Placeholder 13">
            <a:extLst>
              <a:ext uri="{FF2B5EF4-FFF2-40B4-BE49-F238E27FC236}">
                <a16:creationId xmlns:a16="http://schemas.microsoft.com/office/drawing/2014/main" id="{C4BF390F-06D0-4646-FBB1-C73333086B0C}"/>
              </a:ext>
            </a:extLst>
          </p:cNvPr>
          <p:cNvSpPr>
            <a:spLocks noGrp="1"/>
          </p:cNvSpPr>
          <p:nvPr>
            <p:ph type="body" sz="quarter" idx="15"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bg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18212430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Header &amp; Subtitle">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2E716AB-0591-9F3E-C705-E51856C95BDF}"/>
              </a:ext>
            </a:extLst>
          </p:cNvPr>
          <p:cNvSpPr>
            <a:spLocks noGrp="1"/>
          </p:cNvSpPr>
          <p:nvPr>
            <p:ph type="title"/>
          </p:nvPr>
        </p:nvSpPr>
        <p:spPr/>
        <p:txBody>
          <a:bodyPr/>
          <a:lstStyle>
            <a:lvl1pPr>
              <a:defRPr sz="4000" spc="100" baseline="0"/>
            </a:lvl1pPr>
          </a:lstStyle>
          <a:p>
            <a:r>
              <a:rPr lang="en-US"/>
              <a:t>Click to edit Master title style</a:t>
            </a:r>
            <a:endParaRPr lang="en-GB" dirty="0"/>
          </a:p>
        </p:txBody>
      </p:sp>
      <p:sp>
        <p:nvSpPr>
          <p:cNvPr id="8" name="Text Placeholder 41">
            <a:extLst>
              <a:ext uri="{FF2B5EF4-FFF2-40B4-BE49-F238E27FC236}">
                <a16:creationId xmlns:a16="http://schemas.microsoft.com/office/drawing/2014/main" id="{94918B4B-62A3-C4FC-F234-949B6EF63EFF}"/>
              </a:ext>
            </a:extLst>
          </p:cNvPr>
          <p:cNvSpPr>
            <a:spLocks noGrp="1"/>
          </p:cNvSpPr>
          <p:nvPr>
            <p:ph type="body" sz="quarter" idx="13" hasCustomPrompt="1"/>
          </p:nvPr>
        </p:nvSpPr>
        <p:spPr>
          <a:xfrm>
            <a:off x="365760" y="1095208"/>
            <a:ext cx="10956970" cy="360000"/>
          </a:xfrm>
        </p:spPr>
        <p:txBody>
          <a:bodyPr>
            <a:noAutofit/>
          </a:bodyPr>
          <a:lstStyle>
            <a:lvl1pPr marL="0" indent="0">
              <a:buNone/>
              <a:defRPr sz="2000" b="1" cap="all" spc="100" baseline="0">
                <a:solidFill>
                  <a:schemeClr val="tx2"/>
                </a:solidFill>
                <a:latin typeface="+mn-lt"/>
              </a:defRPr>
            </a:lvl1pPr>
          </a:lstStyle>
          <a:p>
            <a:pPr lvl="0"/>
            <a:r>
              <a:rPr lang="en-GB" dirty="0"/>
              <a:t>INSERT SUBTITLE HERE</a:t>
            </a:r>
          </a:p>
        </p:txBody>
      </p:sp>
      <p:pic>
        <p:nvPicPr>
          <p:cNvPr id="3" name="Graphic 2">
            <a:extLst>
              <a:ext uri="{FF2B5EF4-FFF2-40B4-BE49-F238E27FC236}">
                <a16:creationId xmlns:a16="http://schemas.microsoft.com/office/drawing/2014/main" id="{BB3F5CCE-70E8-CEE3-FF63-9B401D2EF2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200" y="5761418"/>
            <a:ext cx="2099131" cy="563182"/>
          </a:xfrm>
          <a:prstGeom prst="rect">
            <a:avLst/>
          </a:prstGeom>
        </p:spPr>
      </p:pic>
      <p:sp>
        <p:nvSpPr>
          <p:cNvPr id="4" name="Text Placeholder 13">
            <a:extLst>
              <a:ext uri="{FF2B5EF4-FFF2-40B4-BE49-F238E27FC236}">
                <a16:creationId xmlns:a16="http://schemas.microsoft.com/office/drawing/2014/main" id="{251BA4DE-5DD6-8CF0-C3A6-DA3676AB8B30}"/>
              </a:ext>
            </a:extLst>
          </p:cNvPr>
          <p:cNvSpPr>
            <a:spLocks noGrp="1"/>
          </p:cNvSpPr>
          <p:nvPr>
            <p:ph type="body" sz="quarter" idx="14" hasCustomPrompt="1"/>
          </p:nvPr>
        </p:nvSpPr>
        <p:spPr>
          <a:xfrm>
            <a:off x="365760" y="5638800"/>
            <a:ext cx="6495074" cy="432000"/>
          </a:xfrm>
        </p:spPr>
        <p:txBody>
          <a:bodyPr wrap="none" anchor="t">
            <a:noAutofit/>
          </a:bodyPr>
          <a:lstStyle>
            <a:lvl1pPr marL="0" indent="0">
              <a:buNone/>
              <a:defRPr sz="16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6" name="Text Placeholder 13">
            <a:extLst>
              <a:ext uri="{FF2B5EF4-FFF2-40B4-BE49-F238E27FC236}">
                <a16:creationId xmlns:a16="http://schemas.microsoft.com/office/drawing/2014/main" id="{036971EA-229C-88E5-08C7-F6C2B40D6E8A}"/>
              </a:ext>
            </a:extLst>
          </p:cNvPr>
          <p:cNvSpPr>
            <a:spLocks noGrp="1"/>
          </p:cNvSpPr>
          <p:nvPr>
            <p:ph type="body" sz="quarter" idx="15" hasCustomPrompt="1"/>
          </p:nvPr>
        </p:nvSpPr>
        <p:spPr>
          <a:xfrm>
            <a:off x="365760" y="5900859"/>
            <a:ext cx="6495074" cy="573093"/>
          </a:xfrm>
        </p:spPr>
        <p:txBody>
          <a:bodyPr wrap="none" anchor="t">
            <a:noAutofit/>
          </a:bodyPr>
          <a:lstStyle>
            <a:lvl1pPr marL="0" indent="0">
              <a:spcBef>
                <a:spcPts val="0"/>
              </a:spcBef>
              <a:buNone/>
              <a:defRPr sz="16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
        <p:nvSpPr>
          <p:cNvPr id="7" name="Date Placeholder 3">
            <a:extLst>
              <a:ext uri="{FF2B5EF4-FFF2-40B4-BE49-F238E27FC236}">
                <a16:creationId xmlns:a16="http://schemas.microsoft.com/office/drawing/2014/main" id="{23E0C7B8-797C-84B6-75D6-3A4B53C5F850}"/>
              </a:ext>
            </a:extLst>
          </p:cNvPr>
          <p:cNvSpPr>
            <a:spLocks noGrp="1"/>
          </p:cNvSpPr>
          <p:nvPr>
            <p:ph type="dt" sz="half" idx="2"/>
          </p:nvPr>
        </p:nvSpPr>
        <p:spPr>
          <a:xfrm>
            <a:off x="9220200" y="6400800"/>
            <a:ext cx="2581200" cy="236231"/>
          </a:xfrm>
          <a:prstGeom prst="rect">
            <a:avLst/>
          </a:prstGeom>
        </p:spPr>
        <p:txBody>
          <a:bodyPr vert="horz" lIns="91440" tIns="45720" rIns="91440" bIns="45720" rtlCol="0" anchor="t"/>
          <a:lstStyle>
            <a:lvl1pPr algn="r">
              <a:defRPr lang="en-US" sz="1200" b="0" smtClean="0">
                <a:solidFill>
                  <a:schemeClr val="tx2"/>
                </a:solidFill>
              </a:defRPr>
            </a:lvl1pPr>
          </a:lstStyle>
          <a:p>
            <a:fld id="{7E8B2309-E856-6B4F-9BF8-83211EEE1515}" type="datetimeFigureOut">
              <a:rPr lang="en-US" smtClean="0"/>
              <a:t>3/14/25</a:t>
            </a:fld>
            <a:endParaRPr lang="en-US"/>
          </a:p>
        </p:txBody>
      </p:sp>
      <p:sp>
        <p:nvSpPr>
          <p:cNvPr id="10" name="TextBox 9">
            <a:extLst>
              <a:ext uri="{FF2B5EF4-FFF2-40B4-BE49-F238E27FC236}">
                <a16:creationId xmlns:a16="http://schemas.microsoft.com/office/drawing/2014/main" id="{5F20A8F6-89E7-B58B-696F-81F3A335406D}"/>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tx2"/>
                </a:solidFill>
              </a:rPr>
              <a:t>© UNIVERSITY OF UTAH HEALTH</a:t>
            </a:r>
          </a:p>
        </p:txBody>
      </p:sp>
    </p:spTree>
    <p:extLst>
      <p:ext uri="{BB962C8B-B14F-4D97-AF65-F5344CB8AC3E}">
        <p14:creationId xmlns:p14="http://schemas.microsoft.com/office/powerpoint/2010/main" val="20836613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 1 Column with Bullets">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2E716AB-0591-9F3E-C705-E51856C95BDF}"/>
              </a:ext>
            </a:extLst>
          </p:cNvPr>
          <p:cNvSpPr>
            <a:spLocks noGrp="1"/>
          </p:cNvSpPr>
          <p:nvPr>
            <p:ph type="title"/>
          </p:nvPr>
        </p:nvSpPr>
        <p:spPr/>
        <p:txBody>
          <a:bodyPr/>
          <a:lstStyle>
            <a:lvl1pPr>
              <a:defRPr sz="4000" spc="100" baseline="0"/>
            </a:lvl1pPr>
          </a:lstStyle>
          <a:p>
            <a:r>
              <a:rPr lang="en-US"/>
              <a:t>Click to edit Master title style</a:t>
            </a:r>
            <a:endParaRPr lang="en-GB" dirty="0"/>
          </a:p>
        </p:txBody>
      </p:sp>
      <p:sp>
        <p:nvSpPr>
          <p:cNvPr id="38" name="Text Placeholder 37">
            <a:extLst>
              <a:ext uri="{FF2B5EF4-FFF2-40B4-BE49-F238E27FC236}">
                <a16:creationId xmlns:a16="http://schemas.microsoft.com/office/drawing/2014/main" id="{05876085-8857-A72F-059F-41E97ADD84B8}"/>
              </a:ext>
            </a:extLst>
          </p:cNvPr>
          <p:cNvSpPr>
            <a:spLocks noGrp="1"/>
          </p:cNvSpPr>
          <p:nvPr>
            <p:ph type="body" sz="quarter" idx="12"/>
          </p:nvPr>
        </p:nvSpPr>
        <p:spPr>
          <a:xfrm>
            <a:off x="2132076" y="1524000"/>
            <a:ext cx="7927848" cy="3890361"/>
          </a:xfrm>
        </p:spPr>
        <p:txBody>
          <a:bodyPr numCol="1" anchor="ctr" anchorCtr="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2" name="Text Placeholder 41">
            <a:extLst>
              <a:ext uri="{FF2B5EF4-FFF2-40B4-BE49-F238E27FC236}">
                <a16:creationId xmlns:a16="http://schemas.microsoft.com/office/drawing/2014/main" id="{2B9AA718-AD1E-26F1-9F12-15F7A289AD46}"/>
              </a:ext>
            </a:extLst>
          </p:cNvPr>
          <p:cNvSpPr>
            <a:spLocks noGrp="1"/>
          </p:cNvSpPr>
          <p:nvPr>
            <p:ph type="body" sz="quarter" idx="13" hasCustomPrompt="1"/>
          </p:nvPr>
        </p:nvSpPr>
        <p:spPr>
          <a:xfrm>
            <a:off x="365760" y="1095208"/>
            <a:ext cx="10956970" cy="360000"/>
          </a:xfrm>
        </p:spPr>
        <p:txBody>
          <a:bodyPr>
            <a:noAutofit/>
          </a:bodyPr>
          <a:lstStyle>
            <a:lvl1pPr marL="0" indent="0">
              <a:buNone/>
              <a:defRPr sz="2000" b="1" cap="all" spc="100" baseline="0">
                <a:solidFill>
                  <a:schemeClr val="tx2"/>
                </a:solidFill>
                <a:latin typeface="+mn-lt"/>
              </a:defRPr>
            </a:lvl1pPr>
          </a:lstStyle>
          <a:p>
            <a:pPr lvl="0"/>
            <a:r>
              <a:rPr lang="en-GB" dirty="0"/>
              <a:t>INSERT SUBTITLE HERE</a:t>
            </a:r>
          </a:p>
        </p:txBody>
      </p:sp>
      <p:sp>
        <p:nvSpPr>
          <p:cNvPr id="15" name="Text Placeholder 22">
            <a:extLst>
              <a:ext uri="{FF2B5EF4-FFF2-40B4-BE49-F238E27FC236}">
                <a16:creationId xmlns:a16="http://schemas.microsoft.com/office/drawing/2014/main" id="{0C3C0E0C-B82F-4930-2B9B-DD28C7E3D11E}"/>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dirty="0"/>
              <a:t>Placeholder for a source</a:t>
            </a:r>
          </a:p>
        </p:txBody>
      </p:sp>
      <p:pic>
        <p:nvPicPr>
          <p:cNvPr id="16" name="Graphic 15">
            <a:extLst>
              <a:ext uri="{FF2B5EF4-FFF2-40B4-BE49-F238E27FC236}">
                <a16:creationId xmlns:a16="http://schemas.microsoft.com/office/drawing/2014/main" id="{E14877B0-B980-F288-420F-358722826D5B}"/>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2" name="TextBox 1">
            <a:extLst>
              <a:ext uri="{FF2B5EF4-FFF2-40B4-BE49-F238E27FC236}">
                <a16:creationId xmlns:a16="http://schemas.microsoft.com/office/drawing/2014/main" id="{1B7DFFE0-27CE-8808-AF51-38B986A8AE71}"/>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3" name="Text Placeholder 13">
            <a:extLst>
              <a:ext uri="{FF2B5EF4-FFF2-40B4-BE49-F238E27FC236}">
                <a16:creationId xmlns:a16="http://schemas.microsoft.com/office/drawing/2014/main" id="{C4D6D01C-D76D-1407-8A4F-294C4B0F3363}"/>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4" name="Text Placeholder 13">
            <a:extLst>
              <a:ext uri="{FF2B5EF4-FFF2-40B4-BE49-F238E27FC236}">
                <a16:creationId xmlns:a16="http://schemas.microsoft.com/office/drawing/2014/main" id="{C112CC8E-C46D-9E97-A667-13666F3C71B8}"/>
              </a:ext>
            </a:extLst>
          </p:cNvPr>
          <p:cNvSpPr>
            <a:spLocks noGrp="1"/>
          </p:cNvSpPr>
          <p:nvPr>
            <p:ph type="body" sz="quarter" idx="16"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39268823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 1 Column No Bullets">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2E716AB-0591-9F3E-C705-E51856C95BDF}"/>
              </a:ext>
            </a:extLst>
          </p:cNvPr>
          <p:cNvSpPr>
            <a:spLocks noGrp="1"/>
          </p:cNvSpPr>
          <p:nvPr>
            <p:ph type="title"/>
          </p:nvPr>
        </p:nvSpPr>
        <p:spPr/>
        <p:txBody>
          <a:bodyPr/>
          <a:lstStyle>
            <a:lvl1pPr>
              <a:defRPr sz="4000" spc="100" baseline="0"/>
            </a:lvl1pPr>
          </a:lstStyle>
          <a:p>
            <a:r>
              <a:rPr lang="en-US"/>
              <a:t>Click to edit Master title style</a:t>
            </a:r>
            <a:endParaRPr lang="en-GB" dirty="0"/>
          </a:p>
        </p:txBody>
      </p:sp>
      <p:sp>
        <p:nvSpPr>
          <p:cNvPr id="38" name="Text Placeholder 37">
            <a:extLst>
              <a:ext uri="{FF2B5EF4-FFF2-40B4-BE49-F238E27FC236}">
                <a16:creationId xmlns:a16="http://schemas.microsoft.com/office/drawing/2014/main" id="{05876085-8857-A72F-059F-41E97ADD84B8}"/>
              </a:ext>
            </a:extLst>
          </p:cNvPr>
          <p:cNvSpPr>
            <a:spLocks noGrp="1"/>
          </p:cNvSpPr>
          <p:nvPr>
            <p:ph type="body" sz="quarter" idx="12"/>
          </p:nvPr>
        </p:nvSpPr>
        <p:spPr>
          <a:xfrm>
            <a:off x="2132076" y="1524000"/>
            <a:ext cx="7927848" cy="3892365"/>
          </a:xfrm>
        </p:spPr>
        <p:txBody>
          <a:bodyPr numCol="1" anchor="ctr" anchorCtr="0">
            <a:noAutofit/>
          </a:bodyPr>
          <a:lstStyle>
            <a:lvl1pPr marL="0" indent="0">
              <a:spcBef>
                <a:spcPts val="1200"/>
              </a:spcBef>
              <a:buFontTx/>
              <a:buNone/>
              <a:defRPr sz="1800"/>
            </a:lvl1pPr>
            <a:lvl2pPr marL="457200" indent="0">
              <a:spcBef>
                <a:spcPts val="1200"/>
              </a:spcBef>
              <a:buFontTx/>
              <a:buNone/>
              <a:defRPr sz="1800"/>
            </a:lvl2pPr>
            <a:lvl3pPr marL="914400" indent="0">
              <a:spcBef>
                <a:spcPts val="1200"/>
              </a:spcBef>
              <a:buFontTx/>
              <a:buNone/>
              <a:defRPr sz="1800"/>
            </a:lvl3pPr>
            <a:lvl4pPr marL="1371600" indent="0">
              <a:spcBef>
                <a:spcPts val="1200"/>
              </a:spcBef>
              <a:buFontTx/>
              <a:buNone/>
              <a:defRPr sz="1800"/>
            </a:lvl4pPr>
            <a:lvl5pPr marL="1828800" indent="0">
              <a:spcBef>
                <a:spcPts val="1200"/>
              </a:spcBef>
              <a:buFontTx/>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2" name="Text Placeholder 41">
            <a:extLst>
              <a:ext uri="{FF2B5EF4-FFF2-40B4-BE49-F238E27FC236}">
                <a16:creationId xmlns:a16="http://schemas.microsoft.com/office/drawing/2014/main" id="{2B9AA718-AD1E-26F1-9F12-15F7A289AD46}"/>
              </a:ext>
            </a:extLst>
          </p:cNvPr>
          <p:cNvSpPr>
            <a:spLocks noGrp="1"/>
          </p:cNvSpPr>
          <p:nvPr>
            <p:ph type="body" sz="quarter" idx="13" hasCustomPrompt="1"/>
          </p:nvPr>
        </p:nvSpPr>
        <p:spPr>
          <a:xfrm>
            <a:off x="365760" y="1095208"/>
            <a:ext cx="10956970" cy="360000"/>
          </a:xfrm>
        </p:spPr>
        <p:txBody>
          <a:bodyPr>
            <a:noAutofit/>
          </a:bodyPr>
          <a:lstStyle>
            <a:lvl1pPr marL="0" indent="0">
              <a:buNone/>
              <a:defRPr sz="2000" b="1" cap="all" spc="100" baseline="0">
                <a:solidFill>
                  <a:schemeClr val="tx2"/>
                </a:solidFill>
                <a:latin typeface="+mn-lt"/>
              </a:defRPr>
            </a:lvl1pPr>
          </a:lstStyle>
          <a:p>
            <a:pPr lvl="0"/>
            <a:r>
              <a:rPr lang="en-GB" dirty="0"/>
              <a:t>INSERT SUBTITLE HERE</a:t>
            </a:r>
          </a:p>
        </p:txBody>
      </p:sp>
      <p:sp>
        <p:nvSpPr>
          <p:cNvPr id="3" name="Text Placeholder 22">
            <a:extLst>
              <a:ext uri="{FF2B5EF4-FFF2-40B4-BE49-F238E27FC236}">
                <a16:creationId xmlns:a16="http://schemas.microsoft.com/office/drawing/2014/main" id="{4003D75F-B176-5CCB-7AF6-41B1A890940E}"/>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dirty="0"/>
              <a:t>Placeholder for a source</a:t>
            </a:r>
          </a:p>
        </p:txBody>
      </p:sp>
      <p:pic>
        <p:nvPicPr>
          <p:cNvPr id="4" name="Graphic 3">
            <a:extLst>
              <a:ext uri="{FF2B5EF4-FFF2-40B4-BE49-F238E27FC236}">
                <a16:creationId xmlns:a16="http://schemas.microsoft.com/office/drawing/2014/main" id="{6DEE10DD-AA3D-3B5F-817E-10B06903209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5" name="TextBox 4">
            <a:extLst>
              <a:ext uri="{FF2B5EF4-FFF2-40B4-BE49-F238E27FC236}">
                <a16:creationId xmlns:a16="http://schemas.microsoft.com/office/drawing/2014/main" id="{61591C3D-AA5B-396B-FCA4-F878E2C81029}"/>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6" name="Text Placeholder 13">
            <a:extLst>
              <a:ext uri="{FF2B5EF4-FFF2-40B4-BE49-F238E27FC236}">
                <a16:creationId xmlns:a16="http://schemas.microsoft.com/office/drawing/2014/main" id="{E1A47C13-8AE5-2654-1B81-0A4795F46A07}"/>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7" name="Text Placeholder 13">
            <a:extLst>
              <a:ext uri="{FF2B5EF4-FFF2-40B4-BE49-F238E27FC236}">
                <a16:creationId xmlns:a16="http://schemas.microsoft.com/office/drawing/2014/main" id="{83949EFF-8C7D-02E5-95D3-30DAA15A9C9E}"/>
              </a:ext>
            </a:extLst>
          </p:cNvPr>
          <p:cNvSpPr>
            <a:spLocks noGrp="1"/>
          </p:cNvSpPr>
          <p:nvPr>
            <p:ph type="body" sz="quarter" idx="16"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9015251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 2 Columns with Bullets">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2E716AB-0591-9F3E-C705-E51856C95BDF}"/>
              </a:ext>
            </a:extLst>
          </p:cNvPr>
          <p:cNvSpPr>
            <a:spLocks noGrp="1"/>
          </p:cNvSpPr>
          <p:nvPr>
            <p:ph type="title"/>
          </p:nvPr>
        </p:nvSpPr>
        <p:spPr/>
        <p:txBody>
          <a:bodyPr/>
          <a:lstStyle>
            <a:lvl1pPr>
              <a:defRPr sz="4000" spc="100" baseline="0"/>
            </a:lvl1pPr>
          </a:lstStyle>
          <a:p>
            <a:r>
              <a:rPr lang="en-US"/>
              <a:t>Click to edit Master title style</a:t>
            </a:r>
            <a:endParaRPr lang="en-GB" dirty="0"/>
          </a:p>
        </p:txBody>
      </p:sp>
      <p:sp>
        <p:nvSpPr>
          <p:cNvPr id="38" name="Text Placeholder 37">
            <a:extLst>
              <a:ext uri="{FF2B5EF4-FFF2-40B4-BE49-F238E27FC236}">
                <a16:creationId xmlns:a16="http://schemas.microsoft.com/office/drawing/2014/main" id="{05876085-8857-A72F-059F-41E97ADD84B8}"/>
              </a:ext>
            </a:extLst>
          </p:cNvPr>
          <p:cNvSpPr>
            <a:spLocks noGrp="1"/>
          </p:cNvSpPr>
          <p:nvPr>
            <p:ph type="body" sz="quarter" idx="12"/>
          </p:nvPr>
        </p:nvSpPr>
        <p:spPr>
          <a:xfrm>
            <a:off x="905256" y="1524000"/>
            <a:ext cx="4846320" cy="3962400"/>
          </a:xfrm>
        </p:spPr>
        <p:txBody>
          <a:bodyPr anchor="t" anchorCtr="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2" name="Text Placeholder 41">
            <a:extLst>
              <a:ext uri="{FF2B5EF4-FFF2-40B4-BE49-F238E27FC236}">
                <a16:creationId xmlns:a16="http://schemas.microsoft.com/office/drawing/2014/main" id="{2B9AA718-AD1E-26F1-9F12-15F7A289AD46}"/>
              </a:ext>
            </a:extLst>
          </p:cNvPr>
          <p:cNvSpPr>
            <a:spLocks noGrp="1"/>
          </p:cNvSpPr>
          <p:nvPr>
            <p:ph type="body" sz="quarter" idx="13" hasCustomPrompt="1"/>
          </p:nvPr>
        </p:nvSpPr>
        <p:spPr>
          <a:xfrm>
            <a:off x="365760" y="935400"/>
            <a:ext cx="10956970" cy="360000"/>
          </a:xfrm>
        </p:spPr>
        <p:txBody>
          <a:bodyPr>
            <a:noAutofit/>
          </a:bodyPr>
          <a:lstStyle>
            <a:lvl1pPr marL="0" indent="0">
              <a:buNone/>
              <a:defRPr sz="2000" b="1" cap="all" spc="100" baseline="0">
                <a:solidFill>
                  <a:schemeClr val="tx2"/>
                </a:solidFill>
                <a:latin typeface="+mn-lt"/>
              </a:defRPr>
            </a:lvl1pPr>
          </a:lstStyle>
          <a:p>
            <a:pPr lvl="0"/>
            <a:r>
              <a:rPr lang="en-GB" dirty="0"/>
              <a:t>INSERT SUBTITLE HERE</a:t>
            </a:r>
          </a:p>
        </p:txBody>
      </p:sp>
      <p:sp>
        <p:nvSpPr>
          <p:cNvPr id="3" name="Text Placeholder 37">
            <a:extLst>
              <a:ext uri="{FF2B5EF4-FFF2-40B4-BE49-F238E27FC236}">
                <a16:creationId xmlns:a16="http://schemas.microsoft.com/office/drawing/2014/main" id="{53623D7D-7A03-BD79-254A-1CCB09D0088A}"/>
              </a:ext>
            </a:extLst>
          </p:cNvPr>
          <p:cNvSpPr>
            <a:spLocks noGrp="1"/>
          </p:cNvSpPr>
          <p:nvPr>
            <p:ph type="body" sz="quarter" idx="15"/>
          </p:nvPr>
        </p:nvSpPr>
        <p:spPr>
          <a:xfrm>
            <a:off x="6327648" y="1524000"/>
            <a:ext cx="4846320" cy="3962400"/>
          </a:xfrm>
        </p:spPr>
        <p:txBody>
          <a:bodyPr anchor="t" anchorCtr="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22">
            <a:extLst>
              <a:ext uri="{FF2B5EF4-FFF2-40B4-BE49-F238E27FC236}">
                <a16:creationId xmlns:a16="http://schemas.microsoft.com/office/drawing/2014/main" id="{142D1263-4529-E32F-301A-EF21C82F2E3D}"/>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dirty="0"/>
              <a:t>Placeholder for a source</a:t>
            </a:r>
          </a:p>
        </p:txBody>
      </p:sp>
      <p:pic>
        <p:nvPicPr>
          <p:cNvPr id="5" name="Graphic 4">
            <a:extLst>
              <a:ext uri="{FF2B5EF4-FFF2-40B4-BE49-F238E27FC236}">
                <a16:creationId xmlns:a16="http://schemas.microsoft.com/office/drawing/2014/main" id="{37350125-2797-42B1-D764-E794AC038446}"/>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6" name="TextBox 5">
            <a:extLst>
              <a:ext uri="{FF2B5EF4-FFF2-40B4-BE49-F238E27FC236}">
                <a16:creationId xmlns:a16="http://schemas.microsoft.com/office/drawing/2014/main" id="{13D2E5C3-31B5-F891-7206-245157C33B72}"/>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7" name="Text Placeholder 13">
            <a:extLst>
              <a:ext uri="{FF2B5EF4-FFF2-40B4-BE49-F238E27FC236}">
                <a16:creationId xmlns:a16="http://schemas.microsoft.com/office/drawing/2014/main" id="{1C9BF561-5730-F6A6-844E-D61AB0ECE387}"/>
              </a:ext>
            </a:extLst>
          </p:cNvPr>
          <p:cNvSpPr>
            <a:spLocks noGrp="1"/>
          </p:cNvSpPr>
          <p:nvPr>
            <p:ph type="body" sz="quarter" idx="16"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8" name="Text Placeholder 13">
            <a:extLst>
              <a:ext uri="{FF2B5EF4-FFF2-40B4-BE49-F238E27FC236}">
                <a16:creationId xmlns:a16="http://schemas.microsoft.com/office/drawing/2014/main" id="{1BE7A4C4-36E8-9A30-8D00-2FD3AE0D5729}"/>
              </a:ext>
            </a:extLst>
          </p:cNvPr>
          <p:cNvSpPr>
            <a:spLocks noGrp="1"/>
          </p:cNvSpPr>
          <p:nvPr>
            <p:ph type="body" sz="quarter" idx="17"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16836051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 2 Columns No Bullets">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2E716AB-0591-9F3E-C705-E51856C95BDF}"/>
              </a:ext>
            </a:extLst>
          </p:cNvPr>
          <p:cNvSpPr>
            <a:spLocks noGrp="1"/>
          </p:cNvSpPr>
          <p:nvPr>
            <p:ph type="title"/>
          </p:nvPr>
        </p:nvSpPr>
        <p:spPr/>
        <p:txBody>
          <a:bodyPr/>
          <a:lstStyle>
            <a:lvl1pPr>
              <a:defRPr sz="4000" spc="100" baseline="0"/>
            </a:lvl1pPr>
          </a:lstStyle>
          <a:p>
            <a:r>
              <a:rPr lang="en-US"/>
              <a:t>Click to edit Master title style</a:t>
            </a:r>
            <a:endParaRPr lang="en-GB" dirty="0"/>
          </a:p>
        </p:txBody>
      </p:sp>
      <p:sp>
        <p:nvSpPr>
          <p:cNvPr id="38" name="Text Placeholder 37">
            <a:extLst>
              <a:ext uri="{FF2B5EF4-FFF2-40B4-BE49-F238E27FC236}">
                <a16:creationId xmlns:a16="http://schemas.microsoft.com/office/drawing/2014/main" id="{05876085-8857-A72F-059F-41E97ADD84B8}"/>
              </a:ext>
            </a:extLst>
          </p:cNvPr>
          <p:cNvSpPr>
            <a:spLocks noGrp="1"/>
          </p:cNvSpPr>
          <p:nvPr>
            <p:ph type="body" sz="quarter" idx="12"/>
          </p:nvPr>
        </p:nvSpPr>
        <p:spPr>
          <a:xfrm>
            <a:off x="905256" y="2066173"/>
            <a:ext cx="4663440" cy="3696619"/>
          </a:xfrm>
        </p:spPr>
        <p:txBody>
          <a:bodyPr anchor="t" anchorCtr="0">
            <a:noAutofit/>
          </a:bodyPr>
          <a:lstStyle>
            <a:lvl1pPr marL="0" indent="0">
              <a:spcBef>
                <a:spcPts val="1200"/>
              </a:spcBef>
              <a:buFontTx/>
              <a:buNone/>
              <a:defRPr sz="1800"/>
            </a:lvl1pPr>
            <a:lvl2pPr marL="457200" indent="0">
              <a:spcBef>
                <a:spcPts val="1200"/>
              </a:spcBef>
              <a:buFontTx/>
              <a:buNone/>
              <a:defRPr sz="1800"/>
            </a:lvl2pPr>
            <a:lvl3pPr marL="914400" indent="0">
              <a:spcBef>
                <a:spcPts val="1200"/>
              </a:spcBef>
              <a:buFontTx/>
              <a:buNone/>
              <a:defRPr sz="1800"/>
            </a:lvl3pPr>
            <a:lvl4pPr marL="1371600" indent="0">
              <a:spcBef>
                <a:spcPts val="1200"/>
              </a:spcBef>
              <a:buFontTx/>
              <a:buNone/>
              <a:defRPr sz="1800"/>
            </a:lvl4pPr>
            <a:lvl5pPr marL="1828800" indent="0">
              <a:spcBef>
                <a:spcPts val="1200"/>
              </a:spcBef>
              <a:buFontTx/>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2" name="Text Placeholder 41">
            <a:extLst>
              <a:ext uri="{FF2B5EF4-FFF2-40B4-BE49-F238E27FC236}">
                <a16:creationId xmlns:a16="http://schemas.microsoft.com/office/drawing/2014/main" id="{2B9AA718-AD1E-26F1-9F12-15F7A289AD46}"/>
              </a:ext>
            </a:extLst>
          </p:cNvPr>
          <p:cNvSpPr>
            <a:spLocks noGrp="1"/>
          </p:cNvSpPr>
          <p:nvPr>
            <p:ph type="body" sz="quarter" idx="13" hasCustomPrompt="1"/>
          </p:nvPr>
        </p:nvSpPr>
        <p:spPr>
          <a:xfrm>
            <a:off x="365760" y="1095208"/>
            <a:ext cx="10956970" cy="360000"/>
          </a:xfrm>
        </p:spPr>
        <p:txBody>
          <a:bodyPr>
            <a:noAutofit/>
          </a:bodyPr>
          <a:lstStyle>
            <a:lvl1pPr marL="0" indent="0">
              <a:buNone/>
              <a:defRPr sz="2000" b="1" cap="all" spc="100" baseline="0">
                <a:solidFill>
                  <a:schemeClr val="tx2"/>
                </a:solidFill>
                <a:latin typeface="+mn-lt"/>
              </a:defRPr>
            </a:lvl1pPr>
          </a:lstStyle>
          <a:p>
            <a:pPr lvl="0"/>
            <a:r>
              <a:rPr lang="en-GB" dirty="0"/>
              <a:t>INSERT SUBTITLE HERE</a:t>
            </a:r>
          </a:p>
        </p:txBody>
      </p:sp>
      <p:sp>
        <p:nvSpPr>
          <p:cNvPr id="3" name="Text Placeholder 37">
            <a:extLst>
              <a:ext uri="{FF2B5EF4-FFF2-40B4-BE49-F238E27FC236}">
                <a16:creationId xmlns:a16="http://schemas.microsoft.com/office/drawing/2014/main" id="{53623D7D-7A03-BD79-254A-1CCB09D0088A}"/>
              </a:ext>
            </a:extLst>
          </p:cNvPr>
          <p:cNvSpPr>
            <a:spLocks noGrp="1"/>
          </p:cNvSpPr>
          <p:nvPr>
            <p:ph type="body" sz="quarter" idx="15"/>
          </p:nvPr>
        </p:nvSpPr>
        <p:spPr>
          <a:xfrm>
            <a:off x="6327648" y="2066173"/>
            <a:ext cx="4663440" cy="3696619"/>
          </a:xfrm>
        </p:spPr>
        <p:txBody>
          <a:bodyPr anchor="t" anchorCtr="0">
            <a:noAutofit/>
          </a:bodyPr>
          <a:lstStyle>
            <a:lvl1pPr marL="0" indent="0">
              <a:spcBef>
                <a:spcPts val="1200"/>
              </a:spcBef>
              <a:buFontTx/>
              <a:buNone/>
              <a:defRPr sz="1800"/>
            </a:lvl1pPr>
            <a:lvl2pPr marL="457200" indent="0">
              <a:spcBef>
                <a:spcPts val="1200"/>
              </a:spcBef>
              <a:buFontTx/>
              <a:buNone/>
              <a:defRPr sz="1800"/>
            </a:lvl2pPr>
            <a:lvl3pPr marL="914400" indent="0">
              <a:spcBef>
                <a:spcPts val="1200"/>
              </a:spcBef>
              <a:buFontTx/>
              <a:buNone/>
              <a:defRPr sz="1800"/>
            </a:lvl3pPr>
            <a:lvl4pPr marL="1371600" indent="0">
              <a:spcBef>
                <a:spcPts val="1200"/>
              </a:spcBef>
              <a:buFontTx/>
              <a:buNone/>
              <a:defRPr sz="1800"/>
            </a:lvl4pPr>
            <a:lvl5pPr marL="1828800" indent="0">
              <a:spcBef>
                <a:spcPts val="1200"/>
              </a:spcBef>
              <a:buFontTx/>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22">
            <a:extLst>
              <a:ext uri="{FF2B5EF4-FFF2-40B4-BE49-F238E27FC236}">
                <a16:creationId xmlns:a16="http://schemas.microsoft.com/office/drawing/2014/main" id="{0566B743-B5B2-2036-BEC3-DBBE223959E6}"/>
              </a:ext>
            </a:extLst>
          </p:cNvPr>
          <p:cNvSpPr>
            <a:spLocks noGrp="1"/>
          </p:cNvSpPr>
          <p:nvPr>
            <p:ph type="body" sz="quarter" idx="16" hasCustomPrompt="1"/>
          </p:nvPr>
        </p:nvSpPr>
        <p:spPr>
          <a:xfrm>
            <a:off x="274320" y="6309360"/>
            <a:ext cx="2286000" cy="234765"/>
          </a:xfrm>
        </p:spPr>
        <p:txBody>
          <a:bodyPr wrap="none"/>
          <a:lstStyle>
            <a:lvl1pPr marL="0" indent="0" algn="l">
              <a:spcBef>
                <a:spcPts val="0"/>
              </a:spcBef>
              <a:buNone/>
              <a:defRPr sz="800" b="1" spc="100" baseline="0">
                <a:solidFill>
                  <a:schemeClr val="accent1"/>
                </a:solidFill>
              </a:defRPr>
            </a:lvl1pPr>
          </a:lstStyle>
          <a:p>
            <a:pPr lvl="0"/>
            <a:r>
              <a:rPr lang="en-US" dirty="0"/>
              <a:t>CONFIDENTIAL</a:t>
            </a:r>
          </a:p>
        </p:txBody>
      </p:sp>
      <p:sp>
        <p:nvSpPr>
          <p:cNvPr id="10" name="Text Placeholder 22">
            <a:extLst>
              <a:ext uri="{FF2B5EF4-FFF2-40B4-BE49-F238E27FC236}">
                <a16:creationId xmlns:a16="http://schemas.microsoft.com/office/drawing/2014/main" id="{854C693F-46E0-7C31-CC70-A9CD277ABC57}"/>
              </a:ext>
            </a:extLst>
          </p:cNvPr>
          <p:cNvSpPr>
            <a:spLocks noGrp="1"/>
          </p:cNvSpPr>
          <p:nvPr>
            <p:ph type="body" sz="quarter" idx="14" hasCustomPrompt="1"/>
          </p:nvPr>
        </p:nvSpPr>
        <p:spPr>
          <a:xfrm>
            <a:off x="274320" y="6035040"/>
            <a:ext cx="10058400" cy="234765"/>
          </a:xfrm>
        </p:spPr>
        <p:txBody>
          <a:bodyPr anchor="b"/>
          <a:lstStyle>
            <a:lvl1pPr marL="0" indent="0">
              <a:spcBef>
                <a:spcPts val="0"/>
              </a:spcBef>
              <a:buNone/>
              <a:defRPr sz="900"/>
            </a:lvl1pPr>
          </a:lstStyle>
          <a:p>
            <a:pPr lvl="0"/>
            <a:r>
              <a:rPr lang="en-US" dirty="0"/>
              <a:t>Placeholder for a source</a:t>
            </a:r>
          </a:p>
        </p:txBody>
      </p:sp>
      <p:pic>
        <p:nvPicPr>
          <p:cNvPr id="14" name="Graphic 13">
            <a:extLst>
              <a:ext uri="{FF2B5EF4-FFF2-40B4-BE49-F238E27FC236}">
                <a16:creationId xmlns:a16="http://schemas.microsoft.com/office/drawing/2014/main" id="{2B491EE2-936E-D68F-8FC0-501CA7471C82}"/>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2" name="TextBox 1">
            <a:extLst>
              <a:ext uri="{FF2B5EF4-FFF2-40B4-BE49-F238E27FC236}">
                <a16:creationId xmlns:a16="http://schemas.microsoft.com/office/drawing/2014/main" id="{C3F1627B-A5E4-98C9-0C3E-10E7868AF43F}"/>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Tree>
    <p:extLst>
      <p:ext uri="{BB962C8B-B14F-4D97-AF65-F5344CB8AC3E}">
        <p14:creationId xmlns:p14="http://schemas.microsoft.com/office/powerpoint/2010/main" val="27523389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White Title with Imag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991BA729-F9E9-32C8-AFE2-61CB4E6A4BBD}"/>
              </a:ext>
            </a:extLst>
          </p:cNvPr>
          <p:cNvSpPr>
            <a:spLocks noGrp="1"/>
          </p:cNvSpPr>
          <p:nvPr>
            <p:ph type="pic" sz="quarter" idx="17" hasCustomPrompt="1"/>
          </p:nvPr>
        </p:nvSpPr>
        <p:spPr>
          <a:xfrm>
            <a:off x="0" y="0"/>
            <a:ext cx="12192000" cy="5438745"/>
          </a:xfrm>
          <a:solidFill>
            <a:schemeClr val="accent5"/>
          </a:solidFill>
        </p:spPr>
        <p:txBody>
          <a:bodyPr tIns="1371600" anchor="ctr" anchorCtr="0"/>
          <a:lstStyle>
            <a:lvl1pPr marL="0" indent="0" algn="ctr">
              <a:buNone/>
              <a:defRPr b="1"/>
            </a:lvl1pPr>
          </a:lstStyle>
          <a:p>
            <a:r>
              <a:rPr lang="en-GB"/>
              <a:t>Click icon to insert picture.</a:t>
            </a:r>
          </a:p>
        </p:txBody>
      </p:sp>
      <p:sp>
        <p:nvSpPr>
          <p:cNvPr id="5" name="Title 1">
            <a:extLst>
              <a:ext uri="{FF2B5EF4-FFF2-40B4-BE49-F238E27FC236}">
                <a16:creationId xmlns:a16="http://schemas.microsoft.com/office/drawing/2014/main" id="{7845F200-AD1B-1C5C-3FB1-1812E6DA39E9}"/>
              </a:ext>
            </a:extLst>
          </p:cNvPr>
          <p:cNvSpPr>
            <a:spLocks noGrp="1"/>
          </p:cNvSpPr>
          <p:nvPr>
            <p:ph type="ctrTitle" hasCustomPrompt="1"/>
          </p:nvPr>
        </p:nvSpPr>
        <p:spPr>
          <a:xfrm>
            <a:off x="287363" y="198267"/>
            <a:ext cx="11617274" cy="1080000"/>
          </a:xfrm>
        </p:spPr>
        <p:txBody>
          <a:bodyPr anchor="b">
            <a:noAutofit/>
          </a:bodyPr>
          <a:lstStyle>
            <a:lvl1pPr algn="ctr">
              <a:defRPr sz="4800" spc="100" baseline="0">
                <a:solidFill>
                  <a:schemeClr val="bg1"/>
                </a:solidFill>
                <a:latin typeface="+mj-lt"/>
              </a:defRPr>
            </a:lvl1pPr>
          </a:lstStyle>
          <a:p>
            <a:r>
              <a:rPr lang="en-GB" dirty="0"/>
              <a:t>CLICK TO EDIT MASTER TITLE STYLE</a:t>
            </a:r>
          </a:p>
        </p:txBody>
      </p:sp>
      <p:pic>
        <p:nvPicPr>
          <p:cNvPr id="2" name="Graphic 1">
            <a:extLst>
              <a:ext uri="{FF2B5EF4-FFF2-40B4-BE49-F238E27FC236}">
                <a16:creationId xmlns:a16="http://schemas.microsoft.com/office/drawing/2014/main" id="{946513E6-713C-9634-176B-88358CDB84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200" y="5761418"/>
            <a:ext cx="2099131" cy="563182"/>
          </a:xfrm>
          <a:prstGeom prst="rect">
            <a:avLst/>
          </a:prstGeom>
        </p:spPr>
      </p:pic>
      <p:sp>
        <p:nvSpPr>
          <p:cNvPr id="4" name="Text Placeholder 13">
            <a:extLst>
              <a:ext uri="{FF2B5EF4-FFF2-40B4-BE49-F238E27FC236}">
                <a16:creationId xmlns:a16="http://schemas.microsoft.com/office/drawing/2014/main" id="{7FF38438-B5F3-2F88-4B1F-6FCDBA01C431}"/>
              </a:ext>
            </a:extLst>
          </p:cNvPr>
          <p:cNvSpPr>
            <a:spLocks noGrp="1"/>
          </p:cNvSpPr>
          <p:nvPr>
            <p:ph type="body" sz="quarter" idx="14" hasCustomPrompt="1"/>
          </p:nvPr>
        </p:nvSpPr>
        <p:spPr>
          <a:xfrm>
            <a:off x="365760" y="5638800"/>
            <a:ext cx="6495074" cy="432000"/>
          </a:xfrm>
        </p:spPr>
        <p:txBody>
          <a:bodyPr wrap="none" anchor="t">
            <a:noAutofit/>
          </a:bodyPr>
          <a:lstStyle>
            <a:lvl1pPr marL="0" indent="0">
              <a:buNone/>
              <a:defRPr sz="16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12" name="Text Placeholder 13">
            <a:extLst>
              <a:ext uri="{FF2B5EF4-FFF2-40B4-BE49-F238E27FC236}">
                <a16:creationId xmlns:a16="http://schemas.microsoft.com/office/drawing/2014/main" id="{B94246B5-5F30-E763-EE75-230B0784EA77}"/>
              </a:ext>
            </a:extLst>
          </p:cNvPr>
          <p:cNvSpPr>
            <a:spLocks noGrp="1"/>
          </p:cNvSpPr>
          <p:nvPr>
            <p:ph type="body" sz="quarter" idx="15" hasCustomPrompt="1"/>
          </p:nvPr>
        </p:nvSpPr>
        <p:spPr>
          <a:xfrm>
            <a:off x="365760" y="5900859"/>
            <a:ext cx="6495074" cy="573093"/>
          </a:xfrm>
        </p:spPr>
        <p:txBody>
          <a:bodyPr wrap="none" anchor="t">
            <a:noAutofit/>
          </a:bodyPr>
          <a:lstStyle>
            <a:lvl1pPr marL="0" indent="0">
              <a:spcBef>
                <a:spcPts val="0"/>
              </a:spcBef>
              <a:buNone/>
              <a:defRPr sz="16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
        <p:nvSpPr>
          <p:cNvPr id="13" name="Date Placeholder 3">
            <a:extLst>
              <a:ext uri="{FF2B5EF4-FFF2-40B4-BE49-F238E27FC236}">
                <a16:creationId xmlns:a16="http://schemas.microsoft.com/office/drawing/2014/main" id="{8C845B87-62B8-4BFA-989B-AC2C6D6E817F}"/>
              </a:ext>
            </a:extLst>
          </p:cNvPr>
          <p:cNvSpPr>
            <a:spLocks noGrp="1"/>
          </p:cNvSpPr>
          <p:nvPr>
            <p:ph type="dt" sz="half" idx="2"/>
          </p:nvPr>
        </p:nvSpPr>
        <p:spPr>
          <a:xfrm>
            <a:off x="9220200" y="6400800"/>
            <a:ext cx="2581200" cy="236231"/>
          </a:xfrm>
          <a:prstGeom prst="rect">
            <a:avLst/>
          </a:prstGeom>
        </p:spPr>
        <p:txBody>
          <a:bodyPr vert="horz" lIns="91440" tIns="45720" rIns="91440" bIns="45720" rtlCol="0" anchor="t"/>
          <a:lstStyle>
            <a:lvl1pPr algn="r">
              <a:defRPr lang="en-US" sz="1200" b="0" smtClean="0">
                <a:solidFill>
                  <a:schemeClr val="accent6"/>
                </a:solidFill>
              </a:defRPr>
            </a:lvl1pPr>
          </a:lstStyle>
          <a:p>
            <a:fld id="{7E8B2309-E856-6B4F-9BF8-83211EEE1515}" type="datetimeFigureOut">
              <a:rPr lang="en-US" smtClean="0"/>
              <a:t>3/14/25</a:t>
            </a:fld>
            <a:endParaRPr lang="en-US"/>
          </a:p>
        </p:txBody>
      </p:sp>
      <p:sp>
        <p:nvSpPr>
          <p:cNvPr id="14" name="TextBox 13">
            <a:extLst>
              <a:ext uri="{FF2B5EF4-FFF2-40B4-BE49-F238E27FC236}">
                <a16:creationId xmlns:a16="http://schemas.microsoft.com/office/drawing/2014/main" id="{F91247D3-3AF6-6F57-3279-5873D15DB257}"/>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Tree>
    <p:extLst>
      <p:ext uri="{BB962C8B-B14F-4D97-AF65-F5344CB8AC3E}">
        <p14:creationId xmlns:p14="http://schemas.microsoft.com/office/powerpoint/2010/main" val="25600336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5" orient="horz" pos="2137">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 2 Rows No Bullets">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05876085-8857-A72F-059F-41E97ADD84B8}"/>
              </a:ext>
            </a:extLst>
          </p:cNvPr>
          <p:cNvSpPr>
            <a:spLocks noGrp="1"/>
          </p:cNvSpPr>
          <p:nvPr>
            <p:ph type="body" sz="quarter" idx="12" hasCustomPrompt="1"/>
          </p:nvPr>
        </p:nvSpPr>
        <p:spPr>
          <a:xfrm>
            <a:off x="3657600" y="1676400"/>
            <a:ext cx="5349240" cy="1581912"/>
          </a:xfrm>
        </p:spPr>
        <p:txBody>
          <a:bodyPr>
            <a:noAutofit/>
          </a:bodyPr>
          <a:lstStyle>
            <a:lvl1pPr marL="0" indent="0">
              <a:spcBef>
                <a:spcPts val="600"/>
              </a:spcBef>
              <a:buNone/>
              <a:defRPr sz="2000" b="1"/>
            </a:lvl1pPr>
            <a:lvl2pPr marL="0" indent="0">
              <a:spcBef>
                <a:spcPts val="600"/>
              </a:spcBef>
              <a:buNone/>
              <a:defRPr sz="1800"/>
            </a:lvl2pPr>
          </a:lstStyle>
          <a:p>
            <a:pPr lvl="0"/>
            <a:r>
              <a:rPr lang="en-US" dirty="0"/>
              <a:t>Click to edit master text styles</a:t>
            </a:r>
          </a:p>
          <a:p>
            <a:pPr lvl="1"/>
            <a:r>
              <a:rPr lang="en-US" dirty="0"/>
              <a:t>Second level</a:t>
            </a:r>
          </a:p>
        </p:txBody>
      </p:sp>
      <p:sp>
        <p:nvSpPr>
          <p:cNvPr id="20" name="Text Placeholder 37">
            <a:extLst>
              <a:ext uri="{FF2B5EF4-FFF2-40B4-BE49-F238E27FC236}">
                <a16:creationId xmlns:a16="http://schemas.microsoft.com/office/drawing/2014/main" id="{12D8C380-D62E-5885-F6DE-7AACCF76C631}"/>
              </a:ext>
            </a:extLst>
          </p:cNvPr>
          <p:cNvSpPr>
            <a:spLocks noGrp="1"/>
          </p:cNvSpPr>
          <p:nvPr>
            <p:ph type="body" sz="quarter" idx="15" hasCustomPrompt="1"/>
          </p:nvPr>
        </p:nvSpPr>
        <p:spPr>
          <a:xfrm>
            <a:off x="3657600" y="3578352"/>
            <a:ext cx="5349240" cy="1581912"/>
          </a:xfrm>
        </p:spPr>
        <p:txBody>
          <a:bodyPr>
            <a:noAutofit/>
          </a:bodyPr>
          <a:lstStyle>
            <a:lvl1pPr marL="0" indent="0">
              <a:spcBef>
                <a:spcPts val="600"/>
              </a:spcBef>
              <a:buNone/>
              <a:defRPr sz="2000" b="1"/>
            </a:lvl1pPr>
            <a:lvl2pPr marL="0" indent="0">
              <a:spcBef>
                <a:spcPts val="600"/>
              </a:spcBef>
              <a:buNone/>
              <a:defRPr sz="1800"/>
            </a:lvl2pPr>
          </a:lstStyle>
          <a:p>
            <a:pPr lvl="0"/>
            <a:r>
              <a:rPr lang="en-US" dirty="0"/>
              <a:t>Click to edit master text styles</a:t>
            </a:r>
          </a:p>
          <a:p>
            <a:pPr lvl="1"/>
            <a:r>
              <a:rPr lang="en-US" dirty="0"/>
              <a:t>Second level</a:t>
            </a:r>
          </a:p>
        </p:txBody>
      </p:sp>
      <p:sp>
        <p:nvSpPr>
          <p:cNvPr id="21" name="Title 10">
            <a:extLst>
              <a:ext uri="{FF2B5EF4-FFF2-40B4-BE49-F238E27FC236}">
                <a16:creationId xmlns:a16="http://schemas.microsoft.com/office/drawing/2014/main" id="{62AA8CB7-B42A-89F3-CAD9-9D5428889FF8}"/>
              </a:ext>
            </a:extLst>
          </p:cNvPr>
          <p:cNvSpPr>
            <a:spLocks noGrp="1"/>
          </p:cNvSpPr>
          <p:nvPr>
            <p:ph type="title"/>
          </p:nvPr>
        </p:nvSpPr>
        <p:spPr>
          <a:xfrm>
            <a:off x="365760" y="365760"/>
            <a:ext cx="10958513" cy="504000"/>
          </a:xfrm>
        </p:spPr>
        <p:txBody>
          <a:bodyPr/>
          <a:lstStyle>
            <a:lvl1pPr>
              <a:defRPr sz="4000" spc="100" baseline="0"/>
            </a:lvl1pPr>
          </a:lstStyle>
          <a:p>
            <a:r>
              <a:rPr lang="en-US"/>
              <a:t>Click to edit Master title style</a:t>
            </a:r>
            <a:endParaRPr lang="en-GB" dirty="0"/>
          </a:p>
        </p:txBody>
      </p:sp>
      <p:sp>
        <p:nvSpPr>
          <p:cNvPr id="22" name="Text Placeholder 41">
            <a:extLst>
              <a:ext uri="{FF2B5EF4-FFF2-40B4-BE49-F238E27FC236}">
                <a16:creationId xmlns:a16="http://schemas.microsoft.com/office/drawing/2014/main" id="{64E0978F-3F43-BB61-D362-2D2C24505B83}"/>
              </a:ext>
            </a:extLst>
          </p:cNvPr>
          <p:cNvSpPr>
            <a:spLocks noGrp="1"/>
          </p:cNvSpPr>
          <p:nvPr>
            <p:ph type="body" sz="quarter" idx="13" hasCustomPrompt="1"/>
          </p:nvPr>
        </p:nvSpPr>
        <p:spPr>
          <a:xfrm>
            <a:off x="365760" y="1097280"/>
            <a:ext cx="10956970" cy="360000"/>
          </a:xfrm>
        </p:spPr>
        <p:txBody>
          <a:bodyPr>
            <a:noAutofit/>
          </a:bodyPr>
          <a:lstStyle>
            <a:lvl1pPr marL="0" indent="0">
              <a:buNone/>
              <a:defRPr sz="2000" b="1" cap="all" spc="100" baseline="0">
                <a:solidFill>
                  <a:schemeClr val="tx2"/>
                </a:solidFill>
                <a:latin typeface="+mn-lt"/>
              </a:defRPr>
            </a:lvl1pPr>
          </a:lstStyle>
          <a:p>
            <a:pPr lvl="0"/>
            <a:r>
              <a:rPr lang="en-GB" dirty="0"/>
              <a:t>INSERT SUBTITLE HERE</a:t>
            </a:r>
          </a:p>
        </p:txBody>
      </p:sp>
      <p:sp>
        <p:nvSpPr>
          <p:cNvPr id="3" name="Text Placeholder 22">
            <a:extLst>
              <a:ext uri="{FF2B5EF4-FFF2-40B4-BE49-F238E27FC236}">
                <a16:creationId xmlns:a16="http://schemas.microsoft.com/office/drawing/2014/main" id="{22A95A8C-87D0-C530-1AE6-A2E64B2BF3E1}"/>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dirty="0"/>
              <a:t>Placeholder for a source</a:t>
            </a:r>
          </a:p>
        </p:txBody>
      </p:sp>
      <p:pic>
        <p:nvPicPr>
          <p:cNvPr id="4" name="Graphic 3">
            <a:extLst>
              <a:ext uri="{FF2B5EF4-FFF2-40B4-BE49-F238E27FC236}">
                <a16:creationId xmlns:a16="http://schemas.microsoft.com/office/drawing/2014/main" id="{791A69B4-6D43-07EB-D381-62284CD2FB7D}"/>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5" name="TextBox 4">
            <a:extLst>
              <a:ext uri="{FF2B5EF4-FFF2-40B4-BE49-F238E27FC236}">
                <a16:creationId xmlns:a16="http://schemas.microsoft.com/office/drawing/2014/main" id="{347F331C-2C37-BB09-0A6B-F13E83E77B96}"/>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6" name="Text Placeholder 13">
            <a:extLst>
              <a:ext uri="{FF2B5EF4-FFF2-40B4-BE49-F238E27FC236}">
                <a16:creationId xmlns:a16="http://schemas.microsoft.com/office/drawing/2014/main" id="{ABF91871-529E-7114-23C0-082C9E2E18FE}"/>
              </a:ext>
            </a:extLst>
          </p:cNvPr>
          <p:cNvSpPr>
            <a:spLocks noGrp="1"/>
          </p:cNvSpPr>
          <p:nvPr>
            <p:ph type="body" sz="quarter" idx="16"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7" name="Text Placeholder 13">
            <a:extLst>
              <a:ext uri="{FF2B5EF4-FFF2-40B4-BE49-F238E27FC236}">
                <a16:creationId xmlns:a16="http://schemas.microsoft.com/office/drawing/2014/main" id="{CCA5BDEA-59AC-3C92-AF47-59C390AB8989}"/>
              </a:ext>
            </a:extLst>
          </p:cNvPr>
          <p:cNvSpPr>
            <a:spLocks noGrp="1"/>
          </p:cNvSpPr>
          <p:nvPr>
            <p:ph type="body" sz="quarter" idx="17"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39476814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hart Content Layout">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DABE5E8-0CC9-9DB9-BE83-7986CB21B102}"/>
              </a:ext>
            </a:extLst>
          </p:cNvPr>
          <p:cNvSpPr>
            <a:spLocks noGrp="1"/>
          </p:cNvSpPr>
          <p:nvPr>
            <p:ph sz="quarter" idx="14"/>
          </p:nvPr>
        </p:nvSpPr>
        <p:spPr>
          <a:xfrm>
            <a:off x="901701" y="1616400"/>
            <a:ext cx="10387012" cy="3799965"/>
          </a:xfrm>
        </p:spPr>
        <p:txBody>
          <a:bodyPr/>
          <a:lstStyle>
            <a:lvl1pPr marL="0" indent="0">
              <a:buFontTx/>
              <a:buNone/>
              <a:defRPr sz="180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itle 10">
            <a:extLst>
              <a:ext uri="{FF2B5EF4-FFF2-40B4-BE49-F238E27FC236}">
                <a16:creationId xmlns:a16="http://schemas.microsoft.com/office/drawing/2014/main" id="{AEC37EA4-B1C7-CE41-BDA0-FB18689432FB}"/>
              </a:ext>
            </a:extLst>
          </p:cNvPr>
          <p:cNvSpPr>
            <a:spLocks noGrp="1"/>
          </p:cNvSpPr>
          <p:nvPr>
            <p:ph type="title"/>
          </p:nvPr>
        </p:nvSpPr>
        <p:spPr>
          <a:xfrm>
            <a:off x="365760" y="365760"/>
            <a:ext cx="10958513" cy="504000"/>
          </a:xfrm>
        </p:spPr>
        <p:txBody>
          <a:bodyPr/>
          <a:lstStyle>
            <a:lvl1pPr>
              <a:defRPr sz="4000" spc="100" baseline="0"/>
            </a:lvl1pPr>
          </a:lstStyle>
          <a:p>
            <a:r>
              <a:rPr lang="en-US"/>
              <a:t>Click to edit Master title style</a:t>
            </a:r>
            <a:endParaRPr lang="en-GB" dirty="0"/>
          </a:p>
        </p:txBody>
      </p:sp>
      <p:sp>
        <p:nvSpPr>
          <p:cNvPr id="23" name="Text Placeholder 41">
            <a:extLst>
              <a:ext uri="{FF2B5EF4-FFF2-40B4-BE49-F238E27FC236}">
                <a16:creationId xmlns:a16="http://schemas.microsoft.com/office/drawing/2014/main" id="{2B1E35B4-82B6-BEFB-267C-5D807AC10490}"/>
              </a:ext>
            </a:extLst>
          </p:cNvPr>
          <p:cNvSpPr>
            <a:spLocks noGrp="1"/>
          </p:cNvSpPr>
          <p:nvPr>
            <p:ph type="body" sz="quarter" idx="13" hasCustomPrompt="1"/>
          </p:nvPr>
        </p:nvSpPr>
        <p:spPr>
          <a:xfrm>
            <a:off x="365760" y="1095208"/>
            <a:ext cx="10956970" cy="360000"/>
          </a:xfrm>
        </p:spPr>
        <p:txBody>
          <a:bodyPr>
            <a:noAutofit/>
          </a:bodyPr>
          <a:lstStyle>
            <a:lvl1pPr marL="0" indent="0">
              <a:buNone/>
              <a:defRPr sz="2000" b="1" cap="all" spc="100" baseline="0">
                <a:solidFill>
                  <a:schemeClr val="tx2"/>
                </a:solidFill>
                <a:latin typeface="+mn-lt"/>
              </a:defRPr>
            </a:lvl1pPr>
          </a:lstStyle>
          <a:p>
            <a:pPr lvl="0"/>
            <a:r>
              <a:rPr lang="en-GB" dirty="0"/>
              <a:t>INSERT SUBTITLE HERE</a:t>
            </a:r>
          </a:p>
        </p:txBody>
      </p:sp>
      <p:sp>
        <p:nvSpPr>
          <p:cNvPr id="5" name="Text Placeholder 22">
            <a:extLst>
              <a:ext uri="{FF2B5EF4-FFF2-40B4-BE49-F238E27FC236}">
                <a16:creationId xmlns:a16="http://schemas.microsoft.com/office/drawing/2014/main" id="{612EEBD4-A884-DF46-C4D7-1D911A0F22E9}"/>
              </a:ext>
            </a:extLst>
          </p:cNvPr>
          <p:cNvSpPr>
            <a:spLocks noGrp="1"/>
          </p:cNvSpPr>
          <p:nvPr>
            <p:ph type="body" sz="quarter" idx="15" hasCustomPrompt="1"/>
          </p:nvPr>
        </p:nvSpPr>
        <p:spPr>
          <a:xfrm>
            <a:off x="381000" y="5486400"/>
            <a:ext cx="10058400" cy="234765"/>
          </a:xfrm>
        </p:spPr>
        <p:txBody>
          <a:bodyPr anchor="b"/>
          <a:lstStyle>
            <a:lvl1pPr marL="0" indent="0">
              <a:spcBef>
                <a:spcPts val="0"/>
              </a:spcBef>
              <a:buNone/>
              <a:defRPr sz="900"/>
            </a:lvl1pPr>
          </a:lstStyle>
          <a:p>
            <a:pPr lvl="0"/>
            <a:r>
              <a:rPr lang="en-US" dirty="0"/>
              <a:t>Placeholder for a source</a:t>
            </a:r>
          </a:p>
        </p:txBody>
      </p:sp>
      <p:pic>
        <p:nvPicPr>
          <p:cNvPr id="6" name="Graphic 5">
            <a:extLst>
              <a:ext uri="{FF2B5EF4-FFF2-40B4-BE49-F238E27FC236}">
                <a16:creationId xmlns:a16="http://schemas.microsoft.com/office/drawing/2014/main" id="{10080C66-E45E-B2C4-BB3B-7D169119F687}"/>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7" name="TextBox 6">
            <a:extLst>
              <a:ext uri="{FF2B5EF4-FFF2-40B4-BE49-F238E27FC236}">
                <a16:creationId xmlns:a16="http://schemas.microsoft.com/office/drawing/2014/main" id="{5AC074E4-A50A-55A4-3277-57E7830077B0}"/>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8" name="Text Placeholder 13">
            <a:extLst>
              <a:ext uri="{FF2B5EF4-FFF2-40B4-BE49-F238E27FC236}">
                <a16:creationId xmlns:a16="http://schemas.microsoft.com/office/drawing/2014/main" id="{C0A9ACAD-8B15-B617-BCCA-68E0EAAC2B6B}"/>
              </a:ext>
            </a:extLst>
          </p:cNvPr>
          <p:cNvSpPr>
            <a:spLocks noGrp="1"/>
          </p:cNvSpPr>
          <p:nvPr>
            <p:ph type="body" sz="quarter" idx="16"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9" name="Text Placeholder 13">
            <a:extLst>
              <a:ext uri="{FF2B5EF4-FFF2-40B4-BE49-F238E27FC236}">
                <a16:creationId xmlns:a16="http://schemas.microsoft.com/office/drawing/2014/main" id="{0CCE5460-8177-C678-7437-8739D08AB201}"/>
              </a:ext>
            </a:extLst>
          </p:cNvPr>
          <p:cNvSpPr>
            <a:spLocks noGrp="1"/>
          </p:cNvSpPr>
          <p:nvPr>
            <p:ph type="body" sz="quarter" idx="17"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26666275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a - Content &amp; Image">
    <p:spTree>
      <p:nvGrpSpPr>
        <p:cNvPr id="1" name=""/>
        <p:cNvGrpSpPr/>
        <p:nvPr/>
      </p:nvGrpSpPr>
      <p:grpSpPr>
        <a:xfrm>
          <a:off x="0" y="0"/>
          <a:ext cx="0" cy="0"/>
          <a:chOff x="0" y="0"/>
          <a:chExt cx="0" cy="0"/>
        </a:xfrm>
      </p:grpSpPr>
      <p:sp>
        <p:nvSpPr>
          <p:cNvPr id="10" name="Text Placeholder 37">
            <a:extLst>
              <a:ext uri="{FF2B5EF4-FFF2-40B4-BE49-F238E27FC236}">
                <a16:creationId xmlns:a16="http://schemas.microsoft.com/office/drawing/2014/main" id="{3AAA48B3-0D7E-D822-4FA7-3C0BF04C0637}"/>
              </a:ext>
            </a:extLst>
          </p:cNvPr>
          <p:cNvSpPr>
            <a:spLocks noGrp="1"/>
          </p:cNvSpPr>
          <p:nvPr>
            <p:ph type="body" sz="quarter" idx="12"/>
          </p:nvPr>
        </p:nvSpPr>
        <p:spPr>
          <a:xfrm>
            <a:off x="901700" y="1627632"/>
            <a:ext cx="4846320" cy="3840773"/>
          </a:xfrm>
        </p:spPr>
        <p:txBody>
          <a:bodyPr anchor="ctr" anchorCtr="0"/>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itle 10">
            <a:extLst>
              <a:ext uri="{FF2B5EF4-FFF2-40B4-BE49-F238E27FC236}">
                <a16:creationId xmlns:a16="http://schemas.microsoft.com/office/drawing/2014/main" id="{CC404518-79F1-9916-B1CA-D2030B5BA739}"/>
              </a:ext>
            </a:extLst>
          </p:cNvPr>
          <p:cNvSpPr>
            <a:spLocks noGrp="1"/>
          </p:cNvSpPr>
          <p:nvPr>
            <p:ph type="title"/>
          </p:nvPr>
        </p:nvSpPr>
        <p:spPr>
          <a:xfrm>
            <a:off x="365760" y="365760"/>
            <a:ext cx="10958513" cy="504000"/>
          </a:xfrm>
        </p:spPr>
        <p:txBody>
          <a:bodyPr/>
          <a:lstStyle>
            <a:lvl1pPr>
              <a:defRPr sz="4000" spc="100" baseline="0"/>
            </a:lvl1pPr>
          </a:lstStyle>
          <a:p>
            <a:r>
              <a:rPr lang="en-US"/>
              <a:t>Click to edit Master title style</a:t>
            </a:r>
            <a:endParaRPr lang="en-GB" dirty="0"/>
          </a:p>
        </p:txBody>
      </p:sp>
      <p:sp>
        <p:nvSpPr>
          <p:cNvPr id="16" name="Text Placeholder 41">
            <a:extLst>
              <a:ext uri="{FF2B5EF4-FFF2-40B4-BE49-F238E27FC236}">
                <a16:creationId xmlns:a16="http://schemas.microsoft.com/office/drawing/2014/main" id="{F02F6C36-CCB3-C9F3-8050-1340BF5EE9E4}"/>
              </a:ext>
            </a:extLst>
          </p:cNvPr>
          <p:cNvSpPr>
            <a:spLocks noGrp="1"/>
          </p:cNvSpPr>
          <p:nvPr>
            <p:ph type="body" sz="quarter" idx="14" hasCustomPrompt="1"/>
          </p:nvPr>
        </p:nvSpPr>
        <p:spPr>
          <a:xfrm>
            <a:off x="365760" y="1095208"/>
            <a:ext cx="10956970" cy="360000"/>
          </a:xfrm>
        </p:spPr>
        <p:txBody>
          <a:bodyPr>
            <a:noAutofit/>
          </a:bodyPr>
          <a:lstStyle>
            <a:lvl1pPr marL="0" indent="0">
              <a:buNone/>
              <a:defRPr sz="2000" b="1" cap="all" spc="100" baseline="0">
                <a:solidFill>
                  <a:schemeClr val="tx2"/>
                </a:solidFill>
                <a:latin typeface="+mn-lt"/>
              </a:defRPr>
            </a:lvl1pPr>
          </a:lstStyle>
          <a:p>
            <a:pPr lvl="0"/>
            <a:r>
              <a:rPr lang="en-GB" dirty="0"/>
              <a:t>INSERT SUBTITLE HERE</a:t>
            </a:r>
          </a:p>
        </p:txBody>
      </p:sp>
      <p:sp>
        <p:nvSpPr>
          <p:cNvPr id="47" name="Picture Placeholder 3">
            <a:extLst>
              <a:ext uri="{FF2B5EF4-FFF2-40B4-BE49-F238E27FC236}">
                <a16:creationId xmlns:a16="http://schemas.microsoft.com/office/drawing/2014/main" id="{46D25D84-1544-E99D-5BB2-3F1F48D1CA6D}"/>
              </a:ext>
            </a:extLst>
          </p:cNvPr>
          <p:cNvSpPr>
            <a:spLocks noGrp="1"/>
          </p:cNvSpPr>
          <p:nvPr>
            <p:ph type="pic" sz="quarter" idx="17" hasCustomPrompt="1"/>
          </p:nvPr>
        </p:nvSpPr>
        <p:spPr>
          <a:xfrm>
            <a:off x="6249988" y="1617663"/>
            <a:ext cx="5942012" cy="3868737"/>
          </a:xfrm>
          <a:solidFill>
            <a:schemeClr val="accent5"/>
          </a:solidFill>
        </p:spPr>
        <p:txBody>
          <a:bodyPr tIns="1097280" anchor="ctr" anchorCtr="0"/>
          <a:lstStyle>
            <a:lvl1pPr marL="0" indent="0" algn="ctr">
              <a:buNone/>
              <a:defRPr b="1"/>
            </a:lvl1pPr>
          </a:lstStyle>
          <a:p>
            <a:r>
              <a:rPr lang="en-GB"/>
              <a:t>Click icon to insert picture.</a:t>
            </a:r>
          </a:p>
        </p:txBody>
      </p:sp>
      <p:sp>
        <p:nvSpPr>
          <p:cNvPr id="3" name="Text Placeholder 22">
            <a:extLst>
              <a:ext uri="{FF2B5EF4-FFF2-40B4-BE49-F238E27FC236}">
                <a16:creationId xmlns:a16="http://schemas.microsoft.com/office/drawing/2014/main" id="{4AD6CE51-BC78-7328-8047-3041CA0F7BE7}"/>
              </a:ext>
            </a:extLst>
          </p:cNvPr>
          <p:cNvSpPr>
            <a:spLocks noGrp="1"/>
          </p:cNvSpPr>
          <p:nvPr>
            <p:ph type="body" sz="quarter" idx="18" hasCustomPrompt="1"/>
          </p:nvPr>
        </p:nvSpPr>
        <p:spPr>
          <a:xfrm>
            <a:off x="381000" y="5486400"/>
            <a:ext cx="10058400" cy="234765"/>
          </a:xfrm>
        </p:spPr>
        <p:txBody>
          <a:bodyPr anchor="b"/>
          <a:lstStyle>
            <a:lvl1pPr marL="0" indent="0">
              <a:spcBef>
                <a:spcPts val="0"/>
              </a:spcBef>
              <a:buNone/>
              <a:defRPr sz="900"/>
            </a:lvl1pPr>
          </a:lstStyle>
          <a:p>
            <a:pPr lvl="0"/>
            <a:r>
              <a:rPr lang="en-US" dirty="0"/>
              <a:t>Placeholder for a source</a:t>
            </a:r>
          </a:p>
        </p:txBody>
      </p:sp>
      <p:pic>
        <p:nvPicPr>
          <p:cNvPr id="5" name="Graphic 4">
            <a:extLst>
              <a:ext uri="{FF2B5EF4-FFF2-40B4-BE49-F238E27FC236}">
                <a16:creationId xmlns:a16="http://schemas.microsoft.com/office/drawing/2014/main" id="{B81D14CE-3FB6-776D-FCCB-CA9C4F133768}"/>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6" name="TextBox 5">
            <a:extLst>
              <a:ext uri="{FF2B5EF4-FFF2-40B4-BE49-F238E27FC236}">
                <a16:creationId xmlns:a16="http://schemas.microsoft.com/office/drawing/2014/main" id="{96B55A13-4929-5C92-16D1-3684F645FB40}"/>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7" name="Text Placeholder 13">
            <a:extLst>
              <a:ext uri="{FF2B5EF4-FFF2-40B4-BE49-F238E27FC236}">
                <a16:creationId xmlns:a16="http://schemas.microsoft.com/office/drawing/2014/main" id="{88151090-9289-7AAC-3EA2-10CDDBF919E8}"/>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8" name="Text Placeholder 13">
            <a:extLst>
              <a:ext uri="{FF2B5EF4-FFF2-40B4-BE49-F238E27FC236}">
                <a16:creationId xmlns:a16="http://schemas.microsoft.com/office/drawing/2014/main" id="{B4080A50-2A0C-91FA-43F9-E16AB986362D}"/>
              </a:ext>
            </a:extLst>
          </p:cNvPr>
          <p:cNvSpPr>
            <a:spLocks noGrp="1"/>
          </p:cNvSpPr>
          <p:nvPr>
            <p:ph type="body" sz="quarter" idx="16"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203888633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b - Content &amp; Image">
    <p:spTree>
      <p:nvGrpSpPr>
        <p:cNvPr id="1" name=""/>
        <p:cNvGrpSpPr/>
        <p:nvPr/>
      </p:nvGrpSpPr>
      <p:grpSpPr>
        <a:xfrm>
          <a:off x="0" y="0"/>
          <a:ext cx="0" cy="0"/>
          <a:chOff x="0" y="0"/>
          <a:chExt cx="0" cy="0"/>
        </a:xfrm>
      </p:grpSpPr>
      <p:sp>
        <p:nvSpPr>
          <p:cNvPr id="47" name="Picture Placeholder 3">
            <a:extLst>
              <a:ext uri="{FF2B5EF4-FFF2-40B4-BE49-F238E27FC236}">
                <a16:creationId xmlns:a16="http://schemas.microsoft.com/office/drawing/2014/main" id="{46D25D84-1544-E99D-5BB2-3F1F48D1CA6D}"/>
              </a:ext>
            </a:extLst>
          </p:cNvPr>
          <p:cNvSpPr>
            <a:spLocks noGrp="1"/>
          </p:cNvSpPr>
          <p:nvPr>
            <p:ph type="pic" sz="quarter" idx="17" hasCustomPrompt="1"/>
          </p:nvPr>
        </p:nvSpPr>
        <p:spPr>
          <a:xfrm>
            <a:off x="0" y="1617664"/>
            <a:ext cx="5942012" cy="3798702"/>
          </a:xfrm>
          <a:solidFill>
            <a:schemeClr val="accent5"/>
          </a:solidFill>
        </p:spPr>
        <p:txBody>
          <a:bodyPr tIns="1097280" anchor="ctr" anchorCtr="0"/>
          <a:lstStyle>
            <a:lvl1pPr marL="0" indent="0" algn="ctr">
              <a:buNone/>
              <a:defRPr b="1"/>
            </a:lvl1pPr>
          </a:lstStyle>
          <a:p>
            <a:r>
              <a:rPr lang="en-GB"/>
              <a:t>Click icon to insert picture.</a:t>
            </a:r>
          </a:p>
        </p:txBody>
      </p:sp>
      <p:sp>
        <p:nvSpPr>
          <p:cNvPr id="10" name="Text Placeholder 37">
            <a:extLst>
              <a:ext uri="{FF2B5EF4-FFF2-40B4-BE49-F238E27FC236}">
                <a16:creationId xmlns:a16="http://schemas.microsoft.com/office/drawing/2014/main" id="{3AAA48B3-0D7E-D822-4FA7-3C0BF04C0637}"/>
              </a:ext>
            </a:extLst>
          </p:cNvPr>
          <p:cNvSpPr>
            <a:spLocks noGrp="1"/>
          </p:cNvSpPr>
          <p:nvPr>
            <p:ph type="body" sz="quarter" idx="12"/>
          </p:nvPr>
        </p:nvSpPr>
        <p:spPr>
          <a:xfrm>
            <a:off x="6327648" y="1627632"/>
            <a:ext cx="4846320" cy="3771244"/>
          </a:xfrm>
        </p:spPr>
        <p:txBody>
          <a:bodyPr anchor="ctr" anchorCtr="0"/>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Title 10">
            <a:extLst>
              <a:ext uri="{FF2B5EF4-FFF2-40B4-BE49-F238E27FC236}">
                <a16:creationId xmlns:a16="http://schemas.microsoft.com/office/drawing/2014/main" id="{CC404518-79F1-9916-B1CA-D2030B5BA739}"/>
              </a:ext>
            </a:extLst>
          </p:cNvPr>
          <p:cNvSpPr>
            <a:spLocks noGrp="1"/>
          </p:cNvSpPr>
          <p:nvPr>
            <p:ph type="title"/>
          </p:nvPr>
        </p:nvSpPr>
        <p:spPr>
          <a:xfrm>
            <a:off x="365760" y="365760"/>
            <a:ext cx="10958513" cy="504000"/>
          </a:xfrm>
        </p:spPr>
        <p:txBody>
          <a:bodyPr/>
          <a:lstStyle>
            <a:lvl1pPr>
              <a:defRPr sz="4000" spc="100" baseline="0"/>
            </a:lvl1pPr>
          </a:lstStyle>
          <a:p>
            <a:r>
              <a:rPr lang="en-US"/>
              <a:t>Click to edit Master title style</a:t>
            </a:r>
            <a:endParaRPr lang="en-GB" dirty="0"/>
          </a:p>
        </p:txBody>
      </p:sp>
      <p:sp>
        <p:nvSpPr>
          <p:cNvPr id="16" name="Text Placeholder 41">
            <a:extLst>
              <a:ext uri="{FF2B5EF4-FFF2-40B4-BE49-F238E27FC236}">
                <a16:creationId xmlns:a16="http://schemas.microsoft.com/office/drawing/2014/main" id="{F02F6C36-CCB3-C9F3-8050-1340BF5EE9E4}"/>
              </a:ext>
            </a:extLst>
          </p:cNvPr>
          <p:cNvSpPr>
            <a:spLocks noGrp="1"/>
          </p:cNvSpPr>
          <p:nvPr>
            <p:ph type="body" sz="quarter" idx="14" hasCustomPrompt="1"/>
          </p:nvPr>
        </p:nvSpPr>
        <p:spPr>
          <a:xfrm>
            <a:off x="365760" y="1095208"/>
            <a:ext cx="10956970" cy="360000"/>
          </a:xfrm>
        </p:spPr>
        <p:txBody>
          <a:bodyPr>
            <a:noAutofit/>
          </a:bodyPr>
          <a:lstStyle>
            <a:lvl1pPr marL="0" indent="0">
              <a:buNone/>
              <a:defRPr sz="2000" b="1" cap="all" spc="100" baseline="0">
                <a:solidFill>
                  <a:schemeClr val="tx2"/>
                </a:solidFill>
                <a:latin typeface="+mn-lt"/>
              </a:defRPr>
            </a:lvl1pPr>
          </a:lstStyle>
          <a:p>
            <a:pPr lvl="0"/>
            <a:r>
              <a:rPr lang="en-GB" dirty="0"/>
              <a:t>INSERT SUBTITLE HERE</a:t>
            </a:r>
          </a:p>
        </p:txBody>
      </p:sp>
      <p:sp>
        <p:nvSpPr>
          <p:cNvPr id="3" name="Text Placeholder 22">
            <a:extLst>
              <a:ext uri="{FF2B5EF4-FFF2-40B4-BE49-F238E27FC236}">
                <a16:creationId xmlns:a16="http://schemas.microsoft.com/office/drawing/2014/main" id="{E48FFE21-C3B1-0C13-6F1F-4C82944770F2}"/>
              </a:ext>
            </a:extLst>
          </p:cNvPr>
          <p:cNvSpPr>
            <a:spLocks noGrp="1"/>
          </p:cNvSpPr>
          <p:nvPr>
            <p:ph type="body" sz="quarter" idx="18" hasCustomPrompt="1"/>
          </p:nvPr>
        </p:nvSpPr>
        <p:spPr>
          <a:xfrm>
            <a:off x="381000" y="5486400"/>
            <a:ext cx="10058400" cy="234765"/>
          </a:xfrm>
        </p:spPr>
        <p:txBody>
          <a:bodyPr anchor="b"/>
          <a:lstStyle>
            <a:lvl1pPr marL="0" indent="0">
              <a:spcBef>
                <a:spcPts val="0"/>
              </a:spcBef>
              <a:buNone/>
              <a:defRPr sz="900"/>
            </a:lvl1pPr>
          </a:lstStyle>
          <a:p>
            <a:pPr lvl="0"/>
            <a:r>
              <a:rPr lang="en-US" dirty="0"/>
              <a:t>Placeholder for a source</a:t>
            </a:r>
          </a:p>
        </p:txBody>
      </p:sp>
      <p:pic>
        <p:nvPicPr>
          <p:cNvPr id="5" name="Graphic 4">
            <a:extLst>
              <a:ext uri="{FF2B5EF4-FFF2-40B4-BE49-F238E27FC236}">
                <a16:creationId xmlns:a16="http://schemas.microsoft.com/office/drawing/2014/main" id="{84B0700E-838A-9C34-80F0-2FAF6820DBA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6" name="TextBox 5">
            <a:extLst>
              <a:ext uri="{FF2B5EF4-FFF2-40B4-BE49-F238E27FC236}">
                <a16:creationId xmlns:a16="http://schemas.microsoft.com/office/drawing/2014/main" id="{56A16055-F432-C457-3BB9-F8F4DCDDB883}"/>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7" name="Text Placeholder 13">
            <a:extLst>
              <a:ext uri="{FF2B5EF4-FFF2-40B4-BE49-F238E27FC236}">
                <a16:creationId xmlns:a16="http://schemas.microsoft.com/office/drawing/2014/main" id="{8779853C-0F37-CA11-B323-3969E56A7E7C}"/>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8" name="Text Placeholder 13">
            <a:extLst>
              <a:ext uri="{FF2B5EF4-FFF2-40B4-BE49-F238E27FC236}">
                <a16:creationId xmlns:a16="http://schemas.microsoft.com/office/drawing/2014/main" id="{66BEC761-FE7E-E4F8-45C2-18E8D59C9E23}"/>
              </a:ext>
            </a:extLst>
          </p:cNvPr>
          <p:cNvSpPr>
            <a:spLocks noGrp="1"/>
          </p:cNvSpPr>
          <p:nvPr>
            <p:ph type="body" sz="quarter" idx="16"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36903524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mages x2">
    <p:spTree>
      <p:nvGrpSpPr>
        <p:cNvPr id="1" name=""/>
        <p:cNvGrpSpPr/>
        <p:nvPr/>
      </p:nvGrpSpPr>
      <p:grpSpPr>
        <a:xfrm>
          <a:off x="0" y="0"/>
          <a:ext cx="0" cy="0"/>
          <a:chOff x="0" y="0"/>
          <a:chExt cx="0" cy="0"/>
        </a:xfrm>
      </p:grpSpPr>
      <p:sp>
        <p:nvSpPr>
          <p:cNvPr id="15" name="Title 10">
            <a:extLst>
              <a:ext uri="{FF2B5EF4-FFF2-40B4-BE49-F238E27FC236}">
                <a16:creationId xmlns:a16="http://schemas.microsoft.com/office/drawing/2014/main" id="{E5995176-0232-612F-BBBA-9473DBFF1641}"/>
              </a:ext>
            </a:extLst>
          </p:cNvPr>
          <p:cNvSpPr>
            <a:spLocks noGrp="1"/>
          </p:cNvSpPr>
          <p:nvPr>
            <p:ph type="title"/>
          </p:nvPr>
        </p:nvSpPr>
        <p:spPr>
          <a:xfrm>
            <a:off x="365760" y="365760"/>
            <a:ext cx="10958513" cy="504000"/>
          </a:xfrm>
        </p:spPr>
        <p:txBody>
          <a:bodyPr/>
          <a:lstStyle>
            <a:lvl1pPr>
              <a:defRPr sz="4000" spc="100" baseline="0"/>
            </a:lvl1pPr>
          </a:lstStyle>
          <a:p>
            <a:r>
              <a:rPr lang="en-US"/>
              <a:t>Click to edit Master title style</a:t>
            </a:r>
            <a:endParaRPr lang="en-GB" dirty="0"/>
          </a:p>
        </p:txBody>
      </p:sp>
      <p:sp>
        <p:nvSpPr>
          <p:cNvPr id="16" name="Text Placeholder 41">
            <a:extLst>
              <a:ext uri="{FF2B5EF4-FFF2-40B4-BE49-F238E27FC236}">
                <a16:creationId xmlns:a16="http://schemas.microsoft.com/office/drawing/2014/main" id="{3DD72EE2-4128-3CC7-2136-15C1134D2B48}"/>
              </a:ext>
            </a:extLst>
          </p:cNvPr>
          <p:cNvSpPr>
            <a:spLocks noGrp="1"/>
          </p:cNvSpPr>
          <p:nvPr>
            <p:ph type="body" sz="quarter" idx="13" hasCustomPrompt="1"/>
          </p:nvPr>
        </p:nvSpPr>
        <p:spPr>
          <a:xfrm>
            <a:off x="365760" y="1095208"/>
            <a:ext cx="10956970" cy="360000"/>
          </a:xfrm>
        </p:spPr>
        <p:txBody>
          <a:bodyPr>
            <a:noAutofit/>
          </a:bodyPr>
          <a:lstStyle>
            <a:lvl1pPr marL="0" indent="0">
              <a:buNone/>
              <a:defRPr sz="2000" b="1" cap="all" spc="100" baseline="0">
                <a:solidFill>
                  <a:schemeClr val="tx2"/>
                </a:solidFill>
                <a:latin typeface="+mn-lt"/>
              </a:defRPr>
            </a:lvl1pPr>
          </a:lstStyle>
          <a:p>
            <a:pPr lvl="0"/>
            <a:r>
              <a:rPr lang="en-GB" dirty="0"/>
              <a:t>INSERT SUBTITLE HERE</a:t>
            </a:r>
          </a:p>
        </p:txBody>
      </p:sp>
      <p:sp>
        <p:nvSpPr>
          <p:cNvPr id="47" name="Picture Placeholder 3">
            <a:extLst>
              <a:ext uri="{FF2B5EF4-FFF2-40B4-BE49-F238E27FC236}">
                <a16:creationId xmlns:a16="http://schemas.microsoft.com/office/drawing/2014/main" id="{E5527100-A0BE-9E5F-BCF0-550C9E08DF29}"/>
              </a:ext>
            </a:extLst>
          </p:cNvPr>
          <p:cNvSpPr>
            <a:spLocks noGrp="1"/>
          </p:cNvSpPr>
          <p:nvPr>
            <p:ph type="pic" sz="quarter" idx="17" hasCustomPrompt="1"/>
          </p:nvPr>
        </p:nvSpPr>
        <p:spPr>
          <a:xfrm>
            <a:off x="6249988" y="1617663"/>
            <a:ext cx="5942012" cy="4209233"/>
          </a:xfrm>
          <a:solidFill>
            <a:schemeClr val="accent5"/>
          </a:solidFill>
        </p:spPr>
        <p:txBody>
          <a:bodyPr tIns="1097280" anchor="ctr" anchorCtr="0"/>
          <a:lstStyle>
            <a:lvl1pPr marL="0" indent="0" algn="ctr">
              <a:buNone/>
              <a:defRPr b="1"/>
            </a:lvl1pPr>
          </a:lstStyle>
          <a:p>
            <a:r>
              <a:rPr lang="en-GB"/>
              <a:t>Click icon to insert picture.</a:t>
            </a:r>
          </a:p>
        </p:txBody>
      </p:sp>
      <p:sp>
        <p:nvSpPr>
          <p:cNvPr id="48" name="Picture Placeholder 3">
            <a:extLst>
              <a:ext uri="{FF2B5EF4-FFF2-40B4-BE49-F238E27FC236}">
                <a16:creationId xmlns:a16="http://schemas.microsoft.com/office/drawing/2014/main" id="{DDB54451-9D10-8852-2ED1-4E654FF6A697}"/>
              </a:ext>
            </a:extLst>
          </p:cNvPr>
          <p:cNvSpPr>
            <a:spLocks noGrp="1"/>
          </p:cNvSpPr>
          <p:nvPr>
            <p:ph type="pic" sz="quarter" idx="18" hasCustomPrompt="1"/>
          </p:nvPr>
        </p:nvSpPr>
        <p:spPr>
          <a:xfrm>
            <a:off x="0" y="1617663"/>
            <a:ext cx="5942012" cy="4209233"/>
          </a:xfrm>
          <a:solidFill>
            <a:schemeClr val="accent5"/>
          </a:solidFill>
        </p:spPr>
        <p:txBody>
          <a:bodyPr tIns="1097280" anchor="ctr" anchorCtr="0"/>
          <a:lstStyle>
            <a:lvl1pPr marL="0" indent="0" algn="ctr">
              <a:buNone/>
              <a:defRPr b="1"/>
            </a:lvl1pPr>
          </a:lstStyle>
          <a:p>
            <a:r>
              <a:rPr lang="en-GB"/>
              <a:t>Click icon to insert picture.</a:t>
            </a:r>
          </a:p>
        </p:txBody>
      </p:sp>
      <p:sp>
        <p:nvSpPr>
          <p:cNvPr id="4" name="Text Placeholder 22">
            <a:extLst>
              <a:ext uri="{FF2B5EF4-FFF2-40B4-BE49-F238E27FC236}">
                <a16:creationId xmlns:a16="http://schemas.microsoft.com/office/drawing/2014/main" id="{4D5BDE08-905F-9506-F612-2C32237EDF03}"/>
              </a:ext>
            </a:extLst>
          </p:cNvPr>
          <p:cNvSpPr>
            <a:spLocks noGrp="1"/>
          </p:cNvSpPr>
          <p:nvPr>
            <p:ph type="body" sz="quarter" idx="16" hasCustomPrompt="1"/>
          </p:nvPr>
        </p:nvSpPr>
        <p:spPr>
          <a:xfrm>
            <a:off x="274320" y="6309360"/>
            <a:ext cx="2286000" cy="234765"/>
          </a:xfrm>
        </p:spPr>
        <p:txBody>
          <a:bodyPr wrap="none"/>
          <a:lstStyle>
            <a:lvl1pPr marL="0" indent="0" algn="l">
              <a:spcBef>
                <a:spcPts val="0"/>
              </a:spcBef>
              <a:buNone/>
              <a:defRPr sz="800" b="1" spc="100" baseline="0">
                <a:solidFill>
                  <a:schemeClr val="accent1"/>
                </a:solidFill>
              </a:defRPr>
            </a:lvl1pPr>
          </a:lstStyle>
          <a:p>
            <a:pPr lvl="0"/>
            <a:r>
              <a:rPr lang="en-US" dirty="0"/>
              <a:t>CONFIDENTIAL</a:t>
            </a:r>
          </a:p>
        </p:txBody>
      </p:sp>
      <p:sp>
        <p:nvSpPr>
          <p:cNvPr id="12" name="Text Placeholder 22">
            <a:extLst>
              <a:ext uri="{FF2B5EF4-FFF2-40B4-BE49-F238E27FC236}">
                <a16:creationId xmlns:a16="http://schemas.microsoft.com/office/drawing/2014/main" id="{4EF8F06F-6348-9251-AF43-C57D1E348A3C}"/>
              </a:ext>
            </a:extLst>
          </p:cNvPr>
          <p:cNvSpPr>
            <a:spLocks noGrp="1"/>
          </p:cNvSpPr>
          <p:nvPr>
            <p:ph type="body" sz="quarter" idx="14" hasCustomPrompt="1"/>
          </p:nvPr>
        </p:nvSpPr>
        <p:spPr>
          <a:xfrm>
            <a:off x="274320" y="6035040"/>
            <a:ext cx="10058400" cy="234765"/>
          </a:xfrm>
        </p:spPr>
        <p:txBody>
          <a:bodyPr anchor="b"/>
          <a:lstStyle>
            <a:lvl1pPr marL="0" indent="0">
              <a:spcBef>
                <a:spcPts val="0"/>
              </a:spcBef>
              <a:buNone/>
              <a:defRPr sz="900"/>
            </a:lvl1pPr>
          </a:lstStyle>
          <a:p>
            <a:pPr lvl="0"/>
            <a:r>
              <a:rPr lang="en-US" dirty="0"/>
              <a:t>Placeholder for a source</a:t>
            </a:r>
          </a:p>
        </p:txBody>
      </p:sp>
      <p:pic>
        <p:nvPicPr>
          <p:cNvPr id="13" name="Graphic 12">
            <a:extLst>
              <a:ext uri="{FF2B5EF4-FFF2-40B4-BE49-F238E27FC236}">
                <a16:creationId xmlns:a16="http://schemas.microsoft.com/office/drawing/2014/main" id="{767A4BDD-DCCC-8E71-7748-4F0F5241FF89}"/>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2" name="TextBox 1">
            <a:extLst>
              <a:ext uri="{FF2B5EF4-FFF2-40B4-BE49-F238E27FC236}">
                <a16:creationId xmlns:a16="http://schemas.microsoft.com/office/drawing/2014/main" id="{7A3B43A0-95AF-11FC-8AB1-607C1E2DF4B0}"/>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Tree>
    <p:extLst>
      <p:ext uri="{BB962C8B-B14F-4D97-AF65-F5344CB8AC3E}">
        <p14:creationId xmlns:p14="http://schemas.microsoft.com/office/powerpoint/2010/main" val="32753812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mages x3">
    <p:spTree>
      <p:nvGrpSpPr>
        <p:cNvPr id="1" name=""/>
        <p:cNvGrpSpPr/>
        <p:nvPr/>
      </p:nvGrpSpPr>
      <p:grpSpPr>
        <a:xfrm>
          <a:off x="0" y="0"/>
          <a:ext cx="0" cy="0"/>
          <a:chOff x="0" y="0"/>
          <a:chExt cx="0" cy="0"/>
        </a:xfrm>
      </p:grpSpPr>
      <p:sp>
        <p:nvSpPr>
          <p:cNvPr id="47" name="Picture Placeholder 3">
            <a:extLst>
              <a:ext uri="{FF2B5EF4-FFF2-40B4-BE49-F238E27FC236}">
                <a16:creationId xmlns:a16="http://schemas.microsoft.com/office/drawing/2014/main" id="{E5527100-A0BE-9E5F-BCF0-550C9E08DF29}"/>
              </a:ext>
            </a:extLst>
          </p:cNvPr>
          <p:cNvSpPr>
            <a:spLocks noGrp="1"/>
          </p:cNvSpPr>
          <p:nvPr>
            <p:ph type="pic" sz="quarter" idx="17" hasCustomPrompt="1"/>
          </p:nvPr>
        </p:nvSpPr>
        <p:spPr>
          <a:xfrm>
            <a:off x="6249988" y="0"/>
            <a:ext cx="5942012" cy="2743200"/>
          </a:xfrm>
          <a:solidFill>
            <a:schemeClr val="accent5"/>
          </a:solidFill>
        </p:spPr>
        <p:txBody>
          <a:bodyPr tIns="1097280" anchor="ctr" anchorCtr="0"/>
          <a:lstStyle>
            <a:lvl1pPr marL="0" indent="0" algn="ctr">
              <a:buNone/>
              <a:defRPr b="1"/>
            </a:lvl1pPr>
          </a:lstStyle>
          <a:p>
            <a:r>
              <a:rPr lang="en-GB"/>
              <a:t>Click icon to insert picture.</a:t>
            </a:r>
          </a:p>
        </p:txBody>
      </p:sp>
      <p:sp>
        <p:nvSpPr>
          <p:cNvPr id="48" name="Picture Placeholder 3">
            <a:extLst>
              <a:ext uri="{FF2B5EF4-FFF2-40B4-BE49-F238E27FC236}">
                <a16:creationId xmlns:a16="http://schemas.microsoft.com/office/drawing/2014/main" id="{DDB54451-9D10-8852-2ED1-4E654FF6A697}"/>
              </a:ext>
            </a:extLst>
          </p:cNvPr>
          <p:cNvSpPr>
            <a:spLocks noGrp="1"/>
          </p:cNvSpPr>
          <p:nvPr>
            <p:ph type="pic" sz="quarter" idx="18" hasCustomPrompt="1"/>
          </p:nvPr>
        </p:nvSpPr>
        <p:spPr>
          <a:xfrm>
            <a:off x="0" y="1"/>
            <a:ext cx="5942012" cy="5826896"/>
          </a:xfrm>
          <a:solidFill>
            <a:schemeClr val="accent5"/>
          </a:solidFill>
        </p:spPr>
        <p:txBody>
          <a:bodyPr tIns="1097280" anchor="ctr" anchorCtr="0"/>
          <a:lstStyle>
            <a:lvl1pPr marL="0" indent="0" algn="ctr">
              <a:buNone/>
              <a:defRPr b="1"/>
            </a:lvl1pPr>
          </a:lstStyle>
          <a:p>
            <a:r>
              <a:rPr lang="en-GB"/>
              <a:t>Click icon to insert picture.</a:t>
            </a:r>
          </a:p>
        </p:txBody>
      </p:sp>
      <p:sp>
        <p:nvSpPr>
          <p:cNvPr id="6" name="Picture Placeholder 3">
            <a:extLst>
              <a:ext uri="{FF2B5EF4-FFF2-40B4-BE49-F238E27FC236}">
                <a16:creationId xmlns:a16="http://schemas.microsoft.com/office/drawing/2014/main" id="{438578BC-EF98-02EA-3F15-975F9E263202}"/>
              </a:ext>
            </a:extLst>
          </p:cNvPr>
          <p:cNvSpPr>
            <a:spLocks noGrp="1"/>
          </p:cNvSpPr>
          <p:nvPr>
            <p:ph type="pic" sz="quarter" idx="19" hasCustomPrompt="1"/>
          </p:nvPr>
        </p:nvSpPr>
        <p:spPr>
          <a:xfrm>
            <a:off x="6249988" y="3083696"/>
            <a:ext cx="5942012" cy="2743200"/>
          </a:xfrm>
          <a:solidFill>
            <a:schemeClr val="accent5"/>
          </a:solidFill>
        </p:spPr>
        <p:txBody>
          <a:bodyPr tIns="1097280" anchor="ctr" anchorCtr="0"/>
          <a:lstStyle>
            <a:lvl1pPr marL="0" indent="0" algn="ctr">
              <a:buNone/>
              <a:defRPr b="1"/>
            </a:lvl1pPr>
          </a:lstStyle>
          <a:p>
            <a:r>
              <a:rPr lang="en-GB"/>
              <a:t>Click icon to insert picture.</a:t>
            </a:r>
          </a:p>
        </p:txBody>
      </p:sp>
      <p:sp>
        <p:nvSpPr>
          <p:cNvPr id="4" name="Text Placeholder 22">
            <a:extLst>
              <a:ext uri="{FF2B5EF4-FFF2-40B4-BE49-F238E27FC236}">
                <a16:creationId xmlns:a16="http://schemas.microsoft.com/office/drawing/2014/main" id="{969480FA-7679-1F5B-4CA4-606B3B755DC2}"/>
              </a:ext>
            </a:extLst>
          </p:cNvPr>
          <p:cNvSpPr>
            <a:spLocks noGrp="1"/>
          </p:cNvSpPr>
          <p:nvPr>
            <p:ph type="body" sz="quarter" idx="16" hasCustomPrompt="1"/>
          </p:nvPr>
        </p:nvSpPr>
        <p:spPr>
          <a:xfrm>
            <a:off x="274320" y="6309360"/>
            <a:ext cx="2286000" cy="234765"/>
          </a:xfrm>
        </p:spPr>
        <p:txBody>
          <a:bodyPr wrap="none"/>
          <a:lstStyle>
            <a:lvl1pPr marL="0" indent="0" algn="l">
              <a:spcBef>
                <a:spcPts val="0"/>
              </a:spcBef>
              <a:buNone/>
              <a:defRPr sz="800" b="1" spc="100" baseline="0">
                <a:solidFill>
                  <a:schemeClr val="accent1"/>
                </a:solidFill>
              </a:defRPr>
            </a:lvl1pPr>
          </a:lstStyle>
          <a:p>
            <a:pPr lvl="0"/>
            <a:r>
              <a:rPr lang="en-US" dirty="0"/>
              <a:t>CONFIDENTIAL</a:t>
            </a:r>
          </a:p>
        </p:txBody>
      </p:sp>
      <p:sp>
        <p:nvSpPr>
          <p:cNvPr id="12" name="Text Placeholder 22">
            <a:extLst>
              <a:ext uri="{FF2B5EF4-FFF2-40B4-BE49-F238E27FC236}">
                <a16:creationId xmlns:a16="http://schemas.microsoft.com/office/drawing/2014/main" id="{50F4555F-DD86-6119-F3B9-47B974911744}"/>
              </a:ext>
            </a:extLst>
          </p:cNvPr>
          <p:cNvSpPr>
            <a:spLocks noGrp="1"/>
          </p:cNvSpPr>
          <p:nvPr>
            <p:ph type="body" sz="quarter" idx="14" hasCustomPrompt="1"/>
          </p:nvPr>
        </p:nvSpPr>
        <p:spPr>
          <a:xfrm>
            <a:off x="274320" y="6035040"/>
            <a:ext cx="10058400" cy="234765"/>
          </a:xfrm>
        </p:spPr>
        <p:txBody>
          <a:bodyPr anchor="b"/>
          <a:lstStyle>
            <a:lvl1pPr marL="0" indent="0">
              <a:spcBef>
                <a:spcPts val="0"/>
              </a:spcBef>
              <a:buNone/>
              <a:defRPr sz="900"/>
            </a:lvl1pPr>
          </a:lstStyle>
          <a:p>
            <a:pPr lvl="0"/>
            <a:r>
              <a:rPr lang="en-US" dirty="0"/>
              <a:t>Placeholder for a source</a:t>
            </a:r>
          </a:p>
        </p:txBody>
      </p:sp>
      <p:pic>
        <p:nvPicPr>
          <p:cNvPr id="13" name="Graphic 12">
            <a:extLst>
              <a:ext uri="{FF2B5EF4-FFF2-40B4-BE49-F238E27FC236}">
                <a16:creationId xmlns:a16="http://schemas.microsoft.com/office/drawing/2014/main" id="{A8BC7EA4-621B-8D70-E4F1-88D3BBB623B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2" name="TextBox 1">
            <a:extLst>
              <a:ext uri="{FF2B5EF4-FFF2-40B4-BE49-F238E27FC236}">
                <a16:creationId xmlns:a16="http://schemas.microsoft.com/office/drawing/2014/main" id="{C8063C40-9262-07C2-B955-C0FEA4628A73}"/>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Tree>
    <p:extLst>
      <p:ext uri="{BB962C8B-B14F-4D97-AF65-F5344CB8AC3E}">
        <p14:creationId xmlns:p14="http://schemas.microsoft.com/office/powerpoint/2010/main" val="312182348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able x1">
    <p:spTree>
      <p:nvGrpSpPr>
        <p:cNvPr id="1" name=""/>
        <p:cNvGrpSpPr/>
        <p:nvPr/>
      </p:nvGrpSpPr>
      <p:grpSpPr>
        <a:xfrm>
          <a:off x="0" y="0"/>
          <a:ext cx="0" cy="0"/>
          <a:chOff x="0" y="0"/>
          <a:chExt cx="0" cy="0"/>
        </a:xfrm>
      </p:grpSpPr>
      <p:sp>
        <p:nvSpPr>
          <p:cNvPr id="10" name="Table Placeholder 9">
            <a:extLst>
              <a:ext uri="{FF2B5EF4-FFF2-40B4-BE49-F238E27FC236}">
                <a16:creationId xmlns:a16="http://schemas.microsoft.com/office/drawing/2014/main" id="{14E1589F-4F07-8E99-1C45-596BDA3700F7}"/>
              </a:ext>
            </a:extLst>
          </p:cNvPr>
          <p:cNvSpPr>
            <a:spLocks noGrp="1"/>
          </p:cNvSpPr>
          <p:nvPr>
            <p:ph type="tbl" sz="quarter" idx="10" hasCustomPrompt="1"/>
          </p:nvPr>
        </p:nvSpPr>
        <p:spPr>
          <a:xfrm>
            <a:off x="2209800" y="1783080"/>
            <a:ext cx="7772400" cy="3291840"/>
          </a:xfrm>
          <a:solidFill>
            <a:schemeClr val="accent5"/>
          </a:solidFill>
        </p:spPr>
        <p:txBody>
          <a:bodyPr tIns="2560320" anchor="t"/>
          <a:lstStyle>
            <a:lvl1pPr marL="0" indent="0" algn="ctr">
              <a:buFontTx/>
              <a:buNone/>
              <a:defRPr sz="2000" b="1">
                <a:solidFill>
                  <a:schemeClr val="tx1"/>
                </a:solidFill>
              </a:defRPr>
            </a:lvl1pPr>
          </a:lstStyle>
          <a:p>
            <a:r>
              <a:rPr lang="en-US"/>
              <a:t>Click icon to insert table.</a:t>
            </a:r>
          </a:p>
        </p:txBody>
      </p:sp>
      <p:sp>
        <p:nvSpPr>
          <p:cNvPr id="2" name="Title 1">
            <a:extLst>
              <a:ext uri="{FF2B5EF4-FFF2-40B4-BE49-F238E27FC236}">
                <a16:creationId xmlns:a16="http://schemas.microsoft.com/office/drawing/2014/main" id="{E153689F-FBDC-D95D-A3E6-9EC112619FBB}"/>
              </a:ext>
            </a:extLst>
          </p:cNvPr>
          <p:cNvSpPr>
            <a:spLocks noGrp="1"/>
          </p:cNvSpPr>
          <p:nvPr>
            <p:ph type="title" hasCustomPrompt="1"/>
          </p:nvPr>
        </p:nvSpPr>
        <p:spPr/>
        <p:txBody>
          <a:bodyPr/>
          <a:lstStyle>
            <a:lvl1pPr>
              <a:defRPr sz="4000" spc="100" baseline="0"/>
            </a:lvl1pPr>
          </a:lstStyle>
          <a:p>
            <a:r>
              <a:rPr lang="en-GB" dirty="0" err="1"/>
              <a:t>TaBLE</a:t>
            </a:r>
            <a:r>
              <a:rPr lang="en-GB" dirty="0"/>
              <a:t> OF CONTENTS</a:t>
            </a:r>
          </a:p>
        </p:txBody>
      </p:sp>
      <p:sp>
        <p:nvSpPr>
          <p:cNvPr id="5" name="Text Placeholder 22">
            <a:extLst>
              <a:ext uri="{FF2B5EF4-FFF2-40B4-BE49-F238E27FC236}">
                <a16:creationId xmlns:a16="http://schemas.microsoft.com/office/drawing/2014/main" id="{6E74A7A8-1DFC-9D7D-5407-9193DE6536DC}"/>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dirty="0"/>
              <a:t>Placeholder for a source</a:t>
            </a:r>
          </a:p>
        </p:txBody>
      </p:sp>
      <p:pic>
        <p:nvPicPr>
          <p:cNvPr id="6" name="Graphic 5">
            <a:extLst>
              <a:ext uri="{FF2B5EF4-FFF2-40B4-BE49-F238E27FC236}">
                <a16:creationId xmlns:a16="http://schemas.microsoft.com/office/drawing/2014/main" id="{3A2BF5BC-1169-71B5-43FB-B012B2406F63}"/>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7" name="TextBox 6">
            <a:extLst>
              <a:ext uri="{FF2B5EF4-FFF2-40B4-BE49-F238E27FC236}">
                <a16:creationId xmlns:a16="http://schemas.microsoft.com/office/drawing/2014/main" id="{294B0C6C-C300-E5B6-DC50-D16CF0606BA4}"/>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8" name="Text Placeholder 13">
            <a:extLst>
              <a:ext uri="{FF2B5EF4-FFF2-40B4-BE49-F238E27FC236}">
                <a16:creationId xmlns:a16="http://schemas.microsoft.com/office/drawing/2014/main" id="{E0D4B72F-3461-DBD6-9DE3-422F8BED44B4}"/>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9" name="Text Placeholder 13">
            <a:extLst>
              <a:ext uri="{FF2B5EF4-FFF2-40B4-BE49-F238E27FC236}">
                <a16:creationId xmlns:a16="http://schemas.microsoft.com/office/drawing/2014/main" id="{EE14B212-7798-1782-AA3B-9967508E3760}"/>
              </a:ext>
            </a:extLst>
          </p:cNvPr>
          <p:cNvSpPr>
            <a:spLocks noGrp="1"/>
          </p:cNvSpPr>
          <p:nvPr>
            <p:ph type="body" sz="quarter" idx="16"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34471070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able x2">
    <p:spTree>
      <p:nvGrpSpPr>
        <p:cNvPr id="1" name=""/>
        <p:cNvGrpSpPr/>
        <p:nvPr/>
      </p:nvGrpSpPr>
      <p:grpSpPr>
        <a:xfrm>
          <a:off x="0" y="0"/>
          <a:ext cx="0" cy="0"/>
          <a:chOff x="0" y="0"/>
          <a:chExt cx="0" cy="0"/>
        </a:xfrm>
      </p:grpSpPr>
      <p:sp>
        <p:nvSpPr>
          <p:cNvPr id="7" name="Table Placeholder 9">
            <a:extLst>
              <a:ext uri="{FF2B5EF4-FFF2-40B4-BE49-F238E27FC236}">
                <a16:creationId xmlns:a16="http://schemas.microsoft.com/office/drawing/2014/main" id="{53E862A5-319A-A4B7-6593-C6106DB471FE}"/>
              </a:ext>
            </a:extLst>
          </p:cNvPr>
          <p:cNvSpPr>
            <a:spLocks noGrp="1"/>
          </p:cNvSpPr>
          <p:nvPr>
            <p:ph type="tbl" sz="quarter" idx="10" hasCustomPrompt="1"/>
          </p:nvPr>
        </p:nvSpPr>
        <p:spPr>
          <a:xfrm>
            <a:off x="912096" y="1234440"/>
            <a:ext cx="4846321" cy="4181925"/>
          </a:xfrm>
          <a:solidFill>
            <a:schemeClr val="accent5"/>
          </a:solidFill>
        </p:spPr>
        <p:txBody>
          <a:bodyPr tIns="2560320" anchor="t"/>
          <a:lstStyle>
            <a:lvl1pPr marL="0" indent="0" algn="ctr">
              <a:buFontTx/>
              <a:buNone/>
              <a:defRPr sz="2000" b="1">
                <a:solidFill>
                  <a:schemeClr val="tx1"/>
                </a:solidFill>
              </a:defRPr>
            </a:lvl1pPr>
          </a:lstStyle>
          <a:p>
            <a:r>
              <a:rPr lang="en-US"/>
              <a:t>Click icon to insert table.</a:t>
            </a:r>
          </a:p>
        </p:txBody>
      </p:sp>
      <p:sp>
        <p:nvSpPr>
          <p:cNvPr id="8" name="Table Placeholder 9">
            <a:extLst>
              <a:ext uri="{FF2B5EF4-FFF2-40B4-BE49-F238E27FC236}">
                <a16:creationId xmlns:a16="http://schemas.microsoft.com/office/drawing/2014/main" id="{9A8CCD0E-BF3A-97CD-34BA-AE419ECD4937}"/>
              </a:ext>
            </a:extLst>
          </p:cNvPr>
          <p:cNvSpPr>
            <a:spLocks noGrp="1"/>
          </p:cNvSpPr>
          <p:nvPr>
            <p:ph type="tbl" sz="quarter" idx="41" hasCustomPrompt="1"/>
          </p:nvPr>
        </p:nvSpPr>
        <p:spPr>
          <a:xfrm>
            <a:off x="6311664" y="1234440"/>
            <a:ext cx="4846320" cy="4181925"/>
          </a:xfrm>
          <a:solidFill>
            <a:schemeClr val="accent5"/>
          </a:solidFill>
        </p:spPr>
        <p:txBody>
          <a:bodyPr tIns="2560320" anchor="t"/>
          <a:lstStyle>
            <a:lvl1pPr marL="0" indent="0" algn="ctr">
              <a:buFontTx/>
              <a:buNone/>
              <a:defRPr sz="2000" b="1">
                <a:solidFill>
                  <a:schemeClr val="tx1"/>
                </a:solidFill>
              </a:defRPr>
            </a:lvl1pPr>
          </a:lstStyle>
          <a:p>
            <a:r>
              <a:rPr lang="en-US"/>
              <a:t>Click icon to insert table.</a:t>
            </a:r>
          </a:p>
        </p:txBody>
      </p:sp>
      <p:sp>
        <p:nvSpPr>
          <p:cNvPr id="2" name="Title 1">
            <a:extLst>
              <a:ext uri="{FF2B5EF4-FFF2-40B4-BE49-F238E27FC236}">
                <a16:creationId xmlns:a16="http://schemas.microsoft.com/office/drawing/2014/main" id="{E153689F-FBDC-D95D-A3E6-9EC112619FBB}"/>
              </a:ext>
            </a:extLst>
          </p:cNvPr>
          <p:cNvSpPr>
            <a:spLocks noGrp="1"/>
          </p:cNvSpPr>
          <p:nvPr>
            <p:ph type="title" hasCustomPrompt="1"/>
          </p:nvPr>
        </p:nvSpPr>
        <p:spPr/>
        <p:txBody>
          <a:bodyPr/>
          <a:lstStyle>
            <a:lvl1pPr>
              <a:defRPr sz="4000" spc="100" baseline="0"/>
            </a:lvl1pPr>
          </a:lstStyle>
          <a:p>
            <a:r>
              <a:rPr lang="en-GB" dirty="0" err="1"/>
              <a:t>TaBLE</a:t>
            </a:r>
            <a:r>
              <a:rPr lang="en-GB" dirty="0"/>
              <a:t> OF CONTENTS</a:t>
            </a:r>
          </a:p>
        </p:txBody>
      </p:sp>
      <p:sp>
        <p:nvSpPr>
          <p:cNvPr id="5" name="Text Placeholder 22">
            <a:extLst>
              <a:ext uri="{FF2B5EF4-FFF2-40B4-BE49-F238E27FC236}">
                <a16:creationId xmlns:a16="http://schemas.microsoft.com/office/drawing/2014/main" id="{39966406-82A1-A6BC-F1C1-5AF1D11AD712}"/>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dirty="0"/>
              <a:t>Placeholder for a source</a:t>
            </a:r>
          </a:p>
        </p:txBody>
      </p:sp>
      <p:pic>
        <p:nvPicPr>
          <p:cNvPr id="6" name="Graphic 5">
            <a:extLst>
              <a:ext uri="{FF2B5EF4-FFF2-40B4-BE49-F238E27FC236}">
                <a16:creationId xmlns:a16="http://schemas.microsoft.com/office/drawing/2014/main" id="{D6746CCA-B4F4-CDD5-91C0-98D8A37E28E7}"/>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9" name="TextBox 8">
            <a:extLst>
              <a:ext uri="{FF2B5EF4-FFF2-40B4-BE49-F238E27FC236}">
                <a16:creationId xmlns:a16="http://schemas.microsoft.com/office/drawing/2014/main" id="{2BA698B8-5541-B1BD-A43C-05F6D3B7A78B}"/>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10" name="Text Placeholder 13">
            <a:extLst>
              <a:ext uri="{FF2B5EF4-FFF2-40B4-BE49-F238E27FC236}">
                <a16:creationId xmlns:a16="http://schemas.microsoft.com/office/drawing/2014/main" id="{78657FFB-0F48-E878-E3DA-29844DCEE21E}"/>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11" name="Text Placeholder 13">
            <a:extLst>
              <a:ext uri="{FF2B5EF4-FFF2-40B4-BE49-F238E27FC236}">
                <a16:creationId xmlns:a16="http://schemas.microsoft.com/office/drawing/2014/main" id="{B73F3B25-CBBE-29B5-B333-783B724FD536}"/>
              </a:ext>
            </a:extLst>
          </p:cNvPr>
          <p:cNvSpPr>
            <a:spLocks noGrp="1"/>
          </p:cNvSpPr>
          <p:nvPr>
            <p:ph type="body" sz="quarter" idx="16"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21219249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mag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689F-FBDC-D95D-A3E6-9EC112619FBB}"/>
              </a:ext>
            </a:extLst>
          </p:cNvPr>
          <p:cNvSpPr>
            <a:spLocks noGrp="1"/>
          </p:cNvSpPr>
          <p:nvPr>
            <p:ph type="title" hasCustomPrompt="1"/>
          </p:nvPr>
        </p:nvSpPr>
        <p:spPr/>
        <p:txBody>
          <a:bodyPr/>
          <a:lstStyle>
            <a:lvl1pPr>
              <a:defRPr sz="4000" spc="100" baseline="0"/>
            </a:lvl1pPr>
          </a:lstStyle>
          <a:p>
            <a:r>
              <a:rPr lang="en-GB" dirty="0" err="1"/>
              <a:t>TaBLE</a:t>
            </a:r>
            <a:r>
              <a:rPr lang="en-GB" dirty="0"/>
              <a:t> OF CONTENTS</a:t>
            </a:r>
          </a:p>
        </p:txBody>
      </p:sp>
      <p:sp>
        <p:nvSpPr>
          <p:cNvPr id="12" name="Picture Placeholder 3">
            <a:extLst>
              <a:ext uri="{FF2B5EF4-FFF2-40B4-BE49-F238E27FC236}">
                <a16:creationId xmlns:a16="http://schemas.microsoft.com/office/drawing/2014/main" id="{AA7A3162-D0D1-44E3-1533-548A09CA9B83}"/>
              </a:ext>
            </a:extLst>
          </p:cNvPr>
          <p:cNvSpPr>
            <a:spLocks noGrp="1"/>
          </p:cNvSpPr>
          <p:nvPr>
            <p:ph type="pic" sz="quarter" idx="18" hasCustomPrompt="1"/>
          </p:nvPr>
        </p:nvSpPr>
        <p:spPr>
          <a:xfrm>
            <a:off x="0" y="1234440"/>
            <a:ext cx="5942012" cy="4133722"/>
          </a:xfrm>
          <a:solidFill>
            <a:schemeClr val="accent5"/>
          </a:solidFill>
        </p:spPr>
        <p:txBody>
          <a:bodyPr tIns="1097280" anchor="ctr" anchorCtr="0"/>
          <a:lstStyle>
            <a:lvl1pPr marL="0" indent="0" algn="ctr">
              <a:buNone/>
              <a:defRPr b="1"/>
            </a:lvl1pPr>
          </a:lstStyle>
          <a:p>
            <a:r>
              <a:rPr lang="en-GB"/>
              <a:t>Click icon to insert picture.</a:t>
            </a:r>
          </a:p>
        </p:txBody>
      </p:sp>
      <p:sp>
        <p:nvSpPr>
          <p:cNvPr id="6" name="Table Placeholder 9">
            <a:extLst>
              <a:ext uri="{FF2B5EF4-FFF2-40B4-BE49-F238E27FC236}">
                <a16:creationId xmlns:a16="http://schemas.microsoft.com/office/drawing/2014/main" id="{FBB3C27D-DC39-54AB-CA1D-6A9D6D5CE255}"/>
              </a:ext>
            </a:extLst>
          </p:cNvPr>
          <p:cNvSpPr>
            <a:spLocks noGrp="1"/>
          </p:cNvSpPr>
          <p:nvPr>
            <p:ph type="tbl" sz="quarter" idx="41" hasCustomPrompt="1"/>
          </p:nvPr>
        </p:nvSpPr>
        <p:spPr>
          <a:xfrm>
            <a:off x="6311664" y="1234440"/>
            <a:ext cx="4846320" cy="4133019"/>
          </a:xfrm>
          <a:solidFill>
            <a:schemeClr val="accent5"/>
          </a:solidFill>
        </p:spPr>
        <p:txBody>
          <a:bodyPr tIns="2560320" anchor="t"/>
          <a:lstStyle>
            <a:lvl1pPr marL="0" indent="0" algn="ctr">
              <a:buFontTx/>
              <a:buNone/>
              <a:defRPr sz="2000" b="1">
                <a:solidFill>
                  <a:schemeClr val="tx1"/>
                </a:solidFill>
              </a:defRPr>
            </a:lvl1pPr>
          </a:lstStyle>
          <a:p>
            <a:r>
              <a:rPr lang="en-US"/>
              <a:t>Click icon to insert table.</a:t>
            </a:r>
          </a:p>
        </p:txBody>
      </p:sp>
      <p:sp>
        <p:nvSpPr>
          <p:cNvPr id="5" name="Text Placeholder 22">
            <a:extLst>
              <a:ext uri="{FF2B5EF4-FFF2-40B4-BE49-F238E27FC236}">
                <a16:creationId xmlns:a16="http://schemas.microsoft.com/office/drawing/2014/main" id="{0F3C26F9-3C34-5A29-0A30-D1B9AED84027}"/>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dirty="0"/>
              <a:t>Placeholder for a source</a:t>
            </a:r>
          </a:p>
        </p:txBody>
      </p:sp>
      <p:pic>
        <p:nvPicPr>
          <p:cNvPr id="7" name="Graphic 6">
            <a:extLst>
              <a:ext uri="{FF2B5EF4-FFF2-40B4-BE49-F238E27FC236}">
                <a16:creationId xmlns:a16="http://schemas.microsoft.com/office/drawing/2014/main" id="{CE9D3C0F-F367-A735-2CCF-D0005A1DCB8E}"/>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8" name="TextBox 7">
            <a:extLst>
              <a:ext uri="{FF2B5EF4-FFF2-40B4-BE49-F238E27FC236}">
                <a16:creationId xmlns:a16="http://schemas.microsoft.com/office/drawing/2014/main" id="{97235040-7F13-A073-BE2F-83ED7E241387}"/>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9" name="Text Placeholder 13">
            <a:extLst>
              <a:ext uri="{FF2B5EF4-FFF2-40B4-BE49-F238E27FC236}">
                <a16:creationId xmlns:a16="http://schemas.microsoft.com/office/drawing/2014/main" id="{C47ABD93-0571-DE88-0A4E-9A3550E75142}"/>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10" name="Text Placeholder 13">
            <a:extLst>
              <a:ext uri="{FF2B5EF4-FFF2-40B4-BE49-F238E27FC236}">
                <a16:creationId xmlns:a16="http://schemas.microsoft.com/office/drawing/2014/main" id="{A4E84B4D-C10C-B00A-7975-48FBA0FF65CE}"/>
              </a:ext>
            </a:extLst>
          </p:cNvPr>
          <p:cNvSpPr>
            <a:spLocks noGrp="1"/>
          </p:cNvSpPr>
          <p:nvPr>
            <p:ph type="body" sz="quarter" idx="16"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20256566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Table 2">
    <p:spTree>
      <p:nvGrpSpPr>
        <p:cNvPr id="1" name=""/>
        <p:cNvGrpSpPr/>
        <p:nvPr/>
      </p:nvGrpSpPr>
      <p:grpSpPr>
        <a:xfrm>
          <a:off x="0" y="0"/>
          <a:ext cx="0" cy="0"/>
          <a:chOff x="0" y="0"/>
          <a:chExt cx="0" cy="0"/>
        </a:xfrm>
      </p:grpSpPr>
      <p:sp>
        <p:nvSpPr>
          <p:cNvPr id="7" name="Table Placeholder 9">
            <a:extLst>
              <a:ext uri="{FF2B5EF4-FFF2-40B4-BE49-F238E27FC236}">
                <a16:creationId xmlns:a16="http://schemas.microsoft.com/office/drawing/2014/main" id="{1269A5B4-34AE-4DE1-0932-107F46BEA86D}"/>
              </a:ext>
            </a:extLst>
          </p:cNvPr>
          <p:cNvSpPr>
            <a:spLocks noGrp="1"/>
          </p:cNvSpPr>
          <p:nvPr>
            <p:ph type="tbl" sz="quarter" idx="10" hasCustomPrompt="1"/>
          </p:nvPr>
        </p:nvSpPr>
        <p:spPr>
          <a:xfrm>
            <a:off x="2667000" y="1600200"/>
            <a:ext cx="6858000" cy="3816165"/>
          </a:xfrm>
          <a:solidFill>
            <a:schemeClr val="accent5"/>
          </a:solidFill>
        </p:spPr>
        <p:txBody>
          <a:bodyPr tIns="2560320" anchor="t"/>
          <a:lstStyle>
            <a:lvl1pPr marL="0" indent="0" algn="ctr">
              <a:buFontTx/>
              <a:buNone/>
              <a:defRPr sz="2000" b="1">
                <a:solidFill>
                  <a:schemeClr val="tx1"/>
                </a:solidFill>
              </a:defRPr>
            </a:lvl1pPr>
          </a:lstStyle>
          <a:p>
            <a:r>
              <a:rPr lang="en-US"/>
              <a:t>Click icon to insert table.</a:t>
            </a:r>
          </a:p>
        </p:txBody>
      </p:sp>
      <p:sp>
        <p:nvSpPr>
          <p:cNvPr id="2" name="Title 1">
            <a:extLst>
              <a:ext uri="{FF2B5EF4-FFF2-40B4-BE49-F238E27FC236}">
                <a16:creationId xmlns:a16="http://schemas.microsoft.com/office/drawing/2014/main" id="{E153689F-FBDC-D95D-A3E6-9EC112619FBB}"/>
              </a:ext>
            </a:extLst>
          </p:cNvPr>
          <p:cNvSpPr>
            <a:spLocks noGrp="1"/>
          </p:cNvSpPr>
          <p:nvPr>
            <p:ph type="title" hasCustomPrompt="1"/>
          </p:nvPr>
        </p:nvSpPr>
        <p:spPr/>
        <p:txBody>
          <a:bodyPr/>
          <a:lstStyle>
            <a:lvl1pPr algn="l">
              <a:defRPr sz="4000" spc="100" baseline="0"/>
            </a:lvl1pPr>
          </a:lstStyle>
          <a:p>
            <a:r>
              <a:rPr lang="en-GB" dirty="0"/>
              <a:t>KEY TAKEAWAYS</a:t>
            </a:r>
          </a:p>
        </p:txBody>
      </p:sp>
      <p:sp>
        <p:nvSpPr>
          <p:cNvPr id="5" name="Text Placeholder 41">
            <a:extLst>
              <a:ext uri="{FF2B5EF4-FFF2-40B4-BE49-F238E27FC236}">
                <a16:creationId xmlns:a16="http://schemas.microsoft.com/office/drawing/2014/main" id="{19DA43B0-FB2E-9972-AB59-01AE7288124D}"/>
              </a:ext>
            </a:extLst>
          </p:cNvPr>
          <p:cNvSpPr>
            <a:spLocks noGrp="1"/>
          </p:cNvSpPr>
          <p:nvPr>
            <p:ph type="body" sz="quarter" idx="13" hasCustomPrompt="1"/>
          </p:nvPr>
        </p:nvSpPr>
        <p:spPr>
          <a:xfrm>
            <a:off x="365760" y="1095208"/>
            <a:ext cx="10956970" cy="360000"/>
          </a:xfrm>
        </p:spPr>
        <p:txBody>
          <a:bodyPr>
            <a:noAutofit/>
          </a:bodyPr>
          <a:lstStyle>
            <a:lvl1pPr marL="0" indent="0" algn="l">
              <a:buNone/>
              <a:defRPr sz="2000" b="1" cap="none" spc="100" baseline="0">
                <a:solidFill>
                  <a:schemeClr val="tx2"/>
                </a:solidFill>
                <a:latin typeface="+mn-lt"/>
              </a:defRPr>
            </a:lvl1pPr>
          </a:lstStyle>
          <a:p>
            <a:pPr lvl="0"/>
            <a:r>
              <a:rPr lang="en-GB" dirty="0"/>
              <a:t>INSERT SUBTITLE HERE</a:t>
            </a:r>
          </a:p>
        </p:txBody>
      </p:sp>
      <p:sp>
        <p:nvSpPr>
          <p:cNvPr id="4" name="Text Placeholder 22">
            <a:extLst>
              <a:ext uri="{FF2B5EF4-FFF2-40B4-BE49-F238E27FC236}">
                <a16:creationId xmlns:a16="http://schemas.microsoft.com/office/drawing/2014/main" id="{F2CA5D2D-E957-D468-B778-EE6304A7B791}"/>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dirty="0"/>
              <a:t>Placeholder for a source</a:t>
            </a:r>
          </a:p>
        </p:txBody>
      </p:sp>
      <p:pic>
        <p:nvPicPr>
          <p:cNvPr id="8" name="Graphic 7">
            <a:extLst>
              <a:ext uri="{FF2B5EF4-FFF2-40B4-BE49-F238E27FC236}">
                <a16:creationId xmlns:a16="http://schemas.microsoft.com/office/drawing/2014/main" id="{759C55C6-9DD4-4C91-7526-0CAC02430D5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9" name="TextBox 8">
            <a:extLst>
              <a:ext uri="{FF2B5EF4-FFF2-40B4-BE49-F238E27FC236}">
                <a16:creationId xmlns:a16="http://schemas.microsoft.com/office/drawing/2014/main" id="{EC078652-BE92-B03A-82C0-D889E79E5D72}"/>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10" name="Text Placeholder 13">
            <a:extLst>
              <a:ext uri="{FF2B5EF4-FFF2-40B4-BE49-F238E27FC236}">
                <a16:creationId xmlns:a16="http://schemas.microsoft.com/office/drawing/2014/main" id="{7E7D2FB5-184D-27E0-B318-8C5E3D0D19EE}"/>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11" name="Text Placeholder 13">
            <a:extLst>
              <a:ext uri="{FF2B5EF4-FFF2-40B4-BE49-F238E27FC236}">
                <a16:creationId xmlns:a16="http://schemas.microsoft.com/office/drawing/2014/main" id="{88D55EE9-A42B-4E82-A465-9640F860B978}"/>
              </a:ext>
            </a:extLst>
          </p:cNvPr>
          <p:cNvSpPr>
            <a:spLocks noGrp="1"/>
          </p:cNvSpPr>
          <p:nvPr>
            <p:ph type="body" sz="quarter" idx="16"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14506146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White Title with Image Full Screen">
    <p:bg>
      <p:bgPr>
        <a:blipFill>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0C16C92-D868-3F0B-67B0-543A2E289B63}"/>
              </a:ext>
            </a:extLst>
          </p:cNvPr>
          <p:cNvSpPr>
            <a:spLocks noGrp="1"/>
          </p:cNvSpPr>
          <p:nvPr>
            <p:ph type="pic" sz="quarter" idx="17" hasCustomPrompt="1"/>
          </p:nvPr>
        </p:nvSpPr>
        <p:spPr>
          <a:xfrm>
            <a:off x="0" y="0"/>
            <a:ext cx="12192000" cy="6858000"/>
          </a:xfrm>
          <a:solidFill>
            <a:schemeClr val="accent5"/>
          </a:solidFill>
        </p:spPr>
        <p:txBody>
          <a:bodyPr tIns="1371600" anchor="ctr" anchorCtr="0"/>
          <a:lstStyle>
            <a:lvl1pPr marL="0" indent="0" algn="ctr">
              <a:buNone/>
              <a:defRPr b="1"/>
            </a:lvl1pPr>
          </a:lstStyle>
          <a:p>
            <a:r>
              <a:rPr lang="en-GB"/>
              <a:t>Click icon to insert picture.</a:t>
            </a:r>
          </a:p>
        </p:txBody>
      </p:sp>
      <p:sp>
        <p:nvSpPr>
          <p:cNvPr id="2" name="Title 1">
            <a:extLst>
              <a:ext uri="{FF2B5EF4-FFF2-40B4-BE49-F238E27FC236}">
                <a16:creationId xmlns:a16="http://schemas.microsoft.com/office/drawing/2014/main" id="{39EE708D-76B7-963F-B2DC-89477B8EAE2D}"/>
              </a:ext>
            </a:extLst>
          </p:cNvPr>
          <p:cNvSpPr>
            <a:spLocks noGrp="1"/>
          </p:cNvSpPr>
          <p:nvPr>
            <p:ph type="ctrTitle" hasCustomPrompt="1"/>
          </p:nvPr>
        </p:nvSpPr>
        <p:spPr>
          <a:xfrm>
            <a:off x="287363" y="198267"/>
            <a:ext cx="11617274" cy="1080000"/>
          </a:xfrm>
        </p:spPr>
        <p:txBody>
          <a:bodyPr anchor="b">
            <a:noAutofit/>
          </a:bodyPr>
          <a:lstStyle>
            <a:lvl1pPr algn="ctr">
              <a:defRPr sz="4800" spc="100" baseline="0">
                <a:solidFill>
                  <a:schemeClr val="bg1"/>
                </a:solidFill>
                <a:latin typeface="+mj-lt"/>
              </a:defRPr>
            </a:lvl1pPr>
          </a:lstStyle>
          <a:p>
            <a:r>
              <a:rPr lang="en-GB" dirty="0"/>
              <a:t>CLICK TO EDIT MASTER TITLE STYLE</a:t>
            </a:r>
          </a:p>
        </p:txBody>
      </p:sp>
      <p:pic>
        <p:nvPicPr>
          <p:cNvPr id="7" name="Graphic 6">
            <a:extLst>
              <a:ext uri="{FF2B5EF4-FFF2-40B4-BE49-F238E27FC236}">
                <a16:creationId xmlns:a16="http://schemas.microsoft.com/office/drawing/2014/main" id="{58484274-1A36-ABD1-ADDF-BDD829485C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01200" y="5761418"/>
            <a:ext cx="2099131" cy="563182"/>
          </a:xfrm>
          <a:prstGeom prst="rect">
            <a:avLst/>
          </a:prstGeom>
        </p:spPr>
      </p:pic>
      <p:sp>
        <p:nvSpPr>
          <p:cNvPr id="8" name="Text Placeholder 13">
            <a:extLst>
              <a:ext uri="{FF2B5EF4-FFF2-40B4-BE49-F238E27FC236}">
                <a16:creationId xmlns:a16="http://schemas.microsoft.com/office/drawing/2014/main" id="{B76731E6-B5D2-173E-7139-E331E5E49D81}"/>
              </a:ext>
            </a:extLst>
          </p:cNvPr>
          <p:cNvSpPr>
            <a:spLocks noGrp="1"/>
          </p:cNvSpPr>
          <p:nvPr>
            <p:ph type="body" sz="quarter" idx="14" hasCustomPrompt="1"/>
          </p:nvPr>
        </p:nvSpPr>
        <p:spPr>
          <a:xfrm>
            <a:off x="365760" y="5638800"/>
            <a:ext cx="6495074" cy="432000"/>
          </a:xfrm>
        </p:spPr>
        <p:txBody>
          <a:bodyPr wrap="none" anchor="t">
            <a:noAutofit/>
          </a:bodyPr>
          <a:lstStyle>
            <a:lvl1pPr marL="0" indent="0">
              <a:buNone/>
              <a:defRPr sz="16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9" name="Text Placeholder 13">
            <a:extLst>
              <a:ext uri="{FF2B5EF4-FFF2-40B4-BE49-F238E27FC236}">
                <a16:creationId xmlns:a16="http://schemas.microsoft.com/office/drawing/2014/main" id="{EBE1D8DC-38F4-E159-9458-8F7221F1787A}"/>
              </a:ext>
            </a:extLst>
          </p:cNvPr>
          <p:cNvSpPr>
            <a:spLocks noGrp="1"/>
          </p:cNvSpPr>
          <p:nvPr>
            <p:ph type="body" sz="quarter" idx="15" hasCustomPrompt="1"/>
          </p:nvPr>
        </p:nvSpPr>
        <p:spPr>
          <a:xfrm>
            <a:off x="365760" y="5900859"/>
            <a:ext cx="6495074" cy="573093"/>
          </a:xfrm>
        </p:spPr>
        <p:txBody>
          <a:bodyPr wrap="none" anchor="t">
            <a:noAutofit/>
          </a:bodyPr>
          <a:lstStyle>
            <a:lvl1pPr marL="0" indent="0">
              <a:spcBef>
                <a:spcPts val="0"/>
              </a:spcBef>
              <a:buNone/>
              <a:defRPr sz="16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
        <p:nvSpPr>
          <p:cNvPr id="12" name="Date Placeholder 3">
            <a:extLst>
              <a:ext uri="{FF2B5EF4-FFF2-40B4-BE49-F238E27FC236}">
                <a16:creationId xmlns:a16="http://schemas.microsoft.com/office/drawing/2014/main" id="{7C480114-725C-4779-9067-83F972FE969C}"/>
              </a:ext>
            </a:extLst>
          </p:cNvPr>
          <p:cNvSpPr>
            <a:spLocks noGrp="1"/>
          </p:cNvSpPr>
          <p:nvPr>
            <p:ph type="dt" sz="half" idx="2"/>
          </p:nvPr>
        </p:nvSpPr>
        <p:spPr>
          <a:xfrm>
            <a:off x="9220200" y="6400800"/>
            <a:ext cx="2581200" cy="236231"/>
          </a:xfrm>
          <a:prstGeom prst="rect">
            <a:avLst/>
          </a:prstGeom>
        </p:spPr>
        <p:txBody>
          <a:bodyPr vert="horz" lIns="91440" tIns="45720" rIns="91440" bIns="45720" rtlCol="0" anchor="t"/>
          <a:lstStyle>
            <a:lvl1pPr algn="r">
              <a:defRPr lang="en-US" sz="1200" b="0" smtClean="0">
                <a:solidFill>
                  <a:schemeClr val="tx2"/>
                </a:solidFill>
              </a:defRPr>
            </a:lvl1pPr>
          </a:lstStyle>
          <a:p>
            <a:fld id="{7E8B2309-E856-6B4F-9BF8-83211EEE1515}" type="datetimeFigureOut">
              <a:rPr lang="en-US" smtClean="0"/>
              <a:t>3/14/25</a:t>
            </a:fld>
            <a:endParaRPr lang="en-US"/>
          </a:p>
        </p:txBody>
      </p:sp>
      <p:sp>
        <p:nvSpPr>
          <p:cNvPr id="13" name="TextBox 12">
            <a:extLst>
              <a:ext uri="{FF2B5EF4-FFF2-40B4-BE49-F238E27FC236}">
                <a16:creationId xmlns:a16="http://schemas.microsoft.com/office/drawing/2014/main" id="{6630BABB-A892-0945-2DC2-029CB1BAD5BD}"/>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tx2"/>
                </a:solidFill>
              </a:rPr>
              <a:t>© UNIVERSITY OF UTAH HEALTH</a:t>
            </a:r>
          </a:p>
        </p:txBody>
      </p:sp>
    </p:spTree>
    <p:extLst>
      <p:ext uri="{BB962C8B-B14F-4D97-AF65-F5344CB8AC3E}">
        <p14:creationId xmlns:p14="http://schemas.microsoft.com/office/powerpoint/2010/main" val="32454911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5" orient="horz" pos="2137">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x2 &amp; Subtitle Boxes">
    <p:spTree>
      <p:nvGrpSpPr>
        <p:cNvPr id="1" name=""/>
        <p:cNvGrpSpPr/>
        <p:nvPr/>
      </p:nvGrpSpPr>
      <p:grpSpPr>
        <a:xfrm>
          <a:off x="0" y="0"/>
          <a:ext cx="0" cy="0"/>
          <a:chOff x="0" y="0"/>
          <a:chExt cx="0" cy="0"/>
        </a:xfrm>
      </p:grpSpPr>
      <p:sp>
        <p:nvSpPr>
          <p:cNvPr id="7" name="Table Placeholder 9">
            <a:extLst>
              <a:ext uri="{FF2B5EF4-FFF2-40B4-BE49-F238E27FC236}">
                <a16:creationId xmlns:a16="http://schemas.microsoft.com/office/drawing/2014/main" id="{4A6C9286-DD03-1D8F-A9D6-8EEB36AF3E8E}"/>
              </a:ext>
            </a:extLst>
          </p:cNvPr>
          <p:cNvSpPr>
            <a:spLocks noGrp="1"/>
          </p:cNvSpPr>
          <p:nvPr>
            <p:ph type="tbl" sz="quarter" idx="10" hasCustomPrompt="1"/>
          </p:nvPr>
        </p:nvSpPr>
        <p:spPr>
          <a:xfrm>
            <a:off x="614954" y="1447800"/>
            <a:ext cx="5029200" cy="4002017"/>
          </a:xfrm>
          <a:solidFill>
            <a:schemeClr val="accent5"/>
          </a:solidFill>
        </p:spPr>
        <p:txBody>
          <a:bodyPr tIns="2560320" anchor="t"/>
          <a:lstStyle>
            <a:lvl1pPr marL="0" indent="0" algn="ctr">
              <a:buFontTx/>
              <a:buNone/>
              <a:defRPr sz="2000" b="1">
                <a:solidFill>
                  <a:schemeClr val="tx1"/>
                </a:solidFill>
              </a:defRPr>
            </a:lvl1pPr>
          </a:lstStyle>
          <a:p>
            <a:r>
              <a:rPr lang="en-US"/>
              <a:t>Click icon to insert table.</a:t>
            </a:r>
          </a:p>
        </p:txBody>
      </p:sp>
      <p:sp>
        <p:nvSpPr>
          <p:cNvPr id="8" name="Table Placeholder 9">
            <a:extLst>
              <a:ext uri="{FF2B5EF4-FFF2-40B4-BE49-F238E27FC236}">
                <a16:creationId xmlns:a16="http://schemas.microsoft.com/office/drawing/2014/main" id="{307686F4-82F9-3646-4B6A-037357D7BC2F}"/>
              </a:ext>
            </a:extLst>
          </p:cNvPr>
          <p:cNvSpPr>
            <a:spLocks noGrp="1"/>
          </p:cNvSpPr>
          <p:nvPr>
            <p:ph type="tbl" sz="quarter" idx="41" hasCustomPrompt="1"/>
          </p:nvPr>
        </p:nvSpPr>
        <p:spPr>
          <a:xfrm>
            <a:off x="6311664" y="1447800"/>
            <a:ext cx="5029200" cy="4002017"/>
          </a:xfrm>
          <a:solidFill>
            <a:schemeClr val="accent5"/>
          </a:solidFill>
        </p:spPr>
        <p:txBody>
          <a:bodyPr tIns="2560320" anchor="t"/>
          <a:lstStyle>
            <a:lvl1pPr marL="0" indent="0" algn="ctr">
              <a:buFontTx/>
              <a:buNone/>
              <a:defRPr sz="2000" b="1">
                <a:solidFill>
                  <a:schemeClr val="tx1"/>
                </a:solidFill>
              </a:defRPr>
            </a:lvl1pPr>
          </a:lstStyle>
          <a:p>
            <a:r>
              <a:rPr lang="en-US"/>
              <a:t>Click icon to insert table.</a:t>
            </a:r>
          </a:p>
        </p:txBody>
      </p:sp>
      <p:sp>
        <p:nvSpPr>
          <p:cNvPr id="2" name="Title 1">
            <a:extLst>
              <a:ext uri="{FF2B5EF4-FFF2-40B4-BE49-F238E27FC236}">
                <a16:creationId xmlns:a16="http://schemas.microsoft.com/office/drawing/2014/main" id="{E153689F-FBDC-D95D-A3E6-9EC112619FBB}"/>
              </a:ext>
            </a:extLst>
          </p:cNvPr>
          <p:cNvSpPr>
            <a:spLocks noGrp="1"/>
          </p:cNvSpPr>
          <p:nvPr>
            <p:ph type="title" hasCustomPrompt="1"/>
          </p:nvPr>
        </p:nvSpPr>
        <p:spPr/>
        <p:txBody>
          <a:bodyPr/>
          <a:lstStyle>
            <a:lvl1pPr>
              <a:defRPr sz="4000" spc="100" baseline="0"/>
            </a:lvl1pPr>
          </a:lstStyle>
          <a:p>
            <a:r>
              <a:rPr lang="en-GB" dirty="0"/>
              <a:t>THIS IS A STATS SLIDE</a:t>
            </a:r>
          </a:p>
        </p:txBody>
      </p:sp>
      <p:sp>
        <p:nvSpPr>
          <p:cNvPr id="5" name="Text Placeholder 4">
            <a:extLst>
              <a:ext uri="{FF2B5EF4-FFF2-40B4-BE49-F238E27FC236}">
                <a16:creationId xmlns:a16="http://schemas.microsoft.com/office/drawing/2014/main" id="{E42FDEB1-04F3-A013-2F74-6B74AF44E7F0}"/>
              </a:ext>
            </a:extLst>
          </p:cNvPr>
          <p:cNvSpPr>
            <a:spLocks noGrp="1"/>
          </p:cNvSpPr>
          <p:nvPr>
            <p:ph type="body" sz="quarter" idx="30" hasCustomPrompt="1"/>
          </p:nvPr>
        </p:nvSpPr>
        <p:spPr>
          <a:xfrm>
            <a:off x="614954" y="1057351"/>
            <a:ext cx="2517100" cy="306467"/>
          </a:xfrm>
          <a:prstGeom prst="roundRect">
            <a:avLst>
              <a:gd name="adj" fmla="val 16667"/>
            </a:avLst>
          </a:prstGeom>
          <a:solidFill>
            <a:schemeClr val="bg1"/>
          </a:solidFill>
          <a:ln w="12700">
            <a:solidFill>
              <a:schemeClr val="accent5"/>
            </a:solidFill>
          </a:ln>
        </p:spPr>
        <p:txBody>
          <a:bodyPr wrap="none" anchor="ctr">
            <a:spAutoFit/>
          </a:bodyPr>
          <a:lstStyle>
            <a:lvl1pPr marL="0" indent="0" algn="l">
              <a:lnSpc>
                <a:spcPct val="100000"/>
              </a:lnSpc>
              <a:buNone/>
              <a:defRPr sz="1200" b="1" spc="100" baseline="0">
                <a:solidFill>
                  <a:schemeClr val="tx1"/>
                </a:solidFill>
              </a:defRPr>
            </a:lvl1pPr>
          </a:lstStyle>
          <a:p>
            <a:pPr lvl="0"/>
            <a:r>
              <a:rPr lang="en-GB" dirty="0"/>
              <a:t>CLICK TO EDIT MASTER TEXT</a:t>
            </a:r>
          </a:p>
        </p:txBody>
      </p:sp>
      <p:sp>
        <p:nvSpPr>
          <p:cNvPr id="33" name="Text Placeholder 4">
            <a:extLst>
              <a:ext uri="{FF2B5EF4-FFF2-40B4-BE49-F238E27FC236}">
                <a16:creationId xmlns:a16="http://schemas.microsoft.com/office/drawing/2014/main" id="{29ADEB5B-C806-454E-7A67-E004C0104C00}"/>
              </a:ext>
            </a:extLst>
          </p:cNvPr>
          <p:cNvSpPr>
            <a:spLocks noGrp="1"/>
          </p:cNvSpPr>
          <p:nvPr>
            <p:ph type="body" sz="quarter" idx="39" hasCustomPrompt="1"/>
          </p:nvPr>
        </p:nvSpPr>
        <p:spPr>
          <a:xfrm>
            <a:off x="6299446" y="1057351"/>
            <a:ext cx="2517100" cy="306467"/>
          </a:xfrm>
          <a:prstGeom prst="roundRect">
            <a:avLst>
              <a:gd name="adj" fmla="val 16667"/>
            </a:avLst>
          </a:prstGeom>
          <a:solidFill>
            <a:schemeClr val="bg1"/>
          </a:solidFill>
          <a:ln w="12700">
            <a:solidFill>
              <a:schemeClr val="accent5"/>
            </a:solidFill>
          </a:ln>
        </p:spPr>
        <p:txBody>
          <a:bodyPr wrap="none" anchor="ctr">
            <a:spAutoFit/>
          </a:bodyPr>
          <a:lstStyle>
            <a:lvl1pPr marL="0" indent="0" algn="l">
              <a:lnSpc>
                <a:spcPct val="100000"/>
              </a:lnSpc>
              <a:buNone/>
              <a:defRPr sz="1200" b="1" spc="100" baseline="0">
                <a:solidFill>
                  <a:schemeClr val="tx1"/>
                </a:solidFill>
              </a:defRPr>
            </a:lvl1pPr>
          </a:lstStyle>
          <a:p>
            <a:pPr lvl="0"/>
            <a:r>
              <a:rPr lang="en-GB" dirty="0"/>
              <a:t>CLICK TO EDIT MASTER TEXT</a:t>
            </a:r>
          </a:p>
        </p:txBody>
      </p:sp>
      <p:sp>
        <p:nvSpPr>
          <p:cNvPr id="4" name="Text Placeholder 22">
            <a:extLst>
              <a:ext uri="{FF2B5EF4-FFF2-40B4-BE49-F238E27FC236}">
                <a16:creationId xmlns:a16="http://schemas.microsoft.com/office/drawing/2014/main" id="{2DD99925-D2C0-6D80-E075-200F26A7C342}"/>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dirty="0"/>
              <a:t>Placeholder for a source</a:t>
            </a:r>
          </a:p>
        </p:txBody>
      </p:sp>
      <p:pic>
        <p:nvPicPr>
          <p:cNvPr id="9" name="Graphic 8">
            <a:extLst>
              <a:ext uri="{FF2B5EF4-FFF2-40B4-BE49-F238E27FC236}">
                <a16:creationId xmlns:a16="http://schemas.microsoft.com/office/drawing/2014/main" id="{C37F71BF-C170-CAC1-1556-81CC895EE93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10" name="TextBox 9">
            <a:extLst>
              <a:ext uri="{FF2B5EF4-FFF2-40B4-BE49-F238E27FC236}">
                <a16:creationId xmlns:a16="http://schemas.microsoft.com/office/drawing/2014/main" id="{7E546671-8A73-A72A-074D-C816D0FEC776}"/>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11" name="Text Placeholder 13">
            <a:extLst>
              <a:ext uri="{FF2B5EF4-FFF2-40B4-BE49-F238E27FC236}">
                <a16:creationId xmlns:a16="http://schemas.microsoft.com/office/drawing/2014/main" id="{56507C81-FDF6-BA3F-B869-13D397210EB6}"/>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12" name="Text Placeholder 13">
            <a:extLst>
              <a:ext uri="{FF2B5EF4-FFF2-40B4-BE49-F238E27FC236}">
                <a16:creationId xmlns:a16="http://schemas.microsoft.com/office/drawing/2014/main" id="{217BE204-56B9-F8D1-73EB-2A36160C4240}"/>
              </a:ext>
            </a:extLst>
          </p:cNvPr>
          <p:cNvSpPr>
            <a:spLocks noGrp="1"/>
          </p:cNvSpPr>
          <p:nvPr>
            <p:ph type="body" sz="quarter" idx="16"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33075404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hart x2">
    <p:spTree>
      <p:nvGrpSpPr>
        <p:cNvPr id="1" name=""/>
        <p:cNvGrpSpPr/>
        <p:nvPr/>
      </p:nvGrpSpPr>
      <p:grpSpPr>
        <a:xfrm>
          <a:off x="0" y="0"/>
          <a:ext cx="0" cy="0"/>
          <a:chOff x="0" y="0"/>
          <a:chExt cx="0" cy="0"/>
        </a:xfrm>
      </p:grpSpPr>
      <p:sp>
        <p:nvSpPr>
          <p:cNvPr id="12" name="Chart Placeholder 11">
            <a:extLst>
              <a:ext uri="{FF2B5EF4-FFF2-40B4-BE49-F238E27FC236}">
                <a16:creationId xmlns:a16="http://schemas.microsoft.com/office/drawing/2014/main" id="{FF580EFD-82D8-262A-1402-F3CB094A8A49}"/>
              </a:ext>
            </a:extLst>
          </p:cNvPr>
          <p:cNvSpPr>
            <a:spLocks noGrp="1"/>
          </p:cNvSpPr>
          <p:nvPr>
            <p:ph type="chart" sz="quarter" idx="41" hasCustomPrompt="1"/>
          </p:nvPr>
        </p:nvSpPr>
        <p:spPr>
          <a:xfrm>
            <a:off x="612648" y="1600200"/>
            <a:ext cx="5029200" cy="3816165"/>
          </a:xfrm>
          <a:solidFill>
            <a:schemeClr val="accent5"/>
          </a:solidFill>
        </p:spPr>
        <p:txBody>
          <a:bodyPr tIns="2560320"/>
          <a:lstStyle>
            <a:lvl1pPr marL="0" indent="0" algn="ctr">
              <a:buFontTx/>
              <a:buNone/>
              <a:defRPr b="1"/>
            </a:lvl1pPr>
          </a:lstStyle>
          <a:p>
            <a:r>
              <a:rPr lang="en-US"/>
              <a:t>Click icon to insert chart.</a:t>
            </a:r>
          </a:p>
        </p:txBody>
      </p:sp>
      <p:sp>
        <p:nvSpPr>
          <p:cNvPr id="15" name="Chart Placeholder 11">
            <a:extLst>
              <a:ext uri="{FF2B5EF4-FFF2-40B4-BE49-F238E27FC236}">
                <a16:creationId xmlns:a16="http://schemas.microsoft.com/office/drawing/2014/main" id="{3530636A-45AC-73C2-C367-23B4D2D4E4C5}"/>
              </a:ext>
            </a:extLst>
          </p:cNvPr>
          <p:cNvSpPr>
            <a:spLocks noGrp="1"/>
          </p:cNvSpPr>
          <p:nvPr>
            <p:ph type="chart" sz="quarter" idx="42" hasCustomPrompt="1"/>
          </p:nvPr>
        </p:nvSpPr>
        <p:spPr>
          <a:xfrm>
            <a:off x="6309360" y="1600200"/>
            <a:ext cx="5029200" cy="3816165"/>
          </a:xfrm>
          <a:solidFill>
            <a:schemeClr val="accent5"/>
          </a:solidFill>
        </p:spPr>
        <p:txBody>
          <a:bodyPr tIns="2560320"/>
          <a:lstStyle>
            <a:lvl1pPr marL="0" indent="0" algn="ctr">
              <a:buFontTx/>
              <a:buNone/>
              <a:defRPr b="1"/>
            </a:lvl1pPr>
          </a:lstStyle>
          <a:p>
            <a:r>
              <a:rPr lang="en-US"/>
              <a:t>Click icon to insert chart.</a:t>
            </a:r>
          </a:p>
        </p:txBody>
      </p:sp>
      <p:sp>
        <p:nvSpPr>
          <p:cNvPr id="2" name="Title 1">
            <a:extLst>
              <a:ext uri="{FF2B5EF4-FFF2-40B4-BE49-F238E27FC236}">
                <a16:creationId xmlns:a16="http://schemas.microsoft.com/office/drawing/2014/main" id="{E153689F-FBDC-D95D-A3E6-9EC112619FBB}"/>
              </a:ext>
            </a:extLst>
          </p:cNvPr>
          <p:cNvSpPr>
            <a:spLocks noGrp="1"/>
          </p:cNvSpPr>
          <p:nvPr>
            <p:ph type="title" hasCustomPrompt="1"/>
          </p:nvPr>
        </p:nvSpPr>
        <p:spPr/>
        <p:txBody>
          <a:bodyPr/>
          <a:lstStyle>
            <a:lvl1pPr>
              <a:defRPr sz="4000" spc="100" baseline="0"/>
            </a:lvl1pPr>
          </a:lstStyle>
          <a:p>
            <a:r>
              <a:rPr lang="en-GB" dirty="0"/>
              <a:t>This is a chart slide</a:t>
            </a:r>
          </a:p>
        </p:txBody>
      </p:sp>
      <p:sp>
        <p:nvSpPr>
          <p:cNvPr id="16" name="Text Placeholder 41">
            <a:extLst>
              <a:ext uri="{FF2B5EF4-FFF2-40B4-BE49-F238E27FC236}">
                <a16:creationId xmlns:a16="http://schemas.microsoft.com/office/drawing/2014/main" id="{4F3A019D-83D1-2126-677A-11393D645598}"/>
              </a:ext>
            </a:extLst>
          </p:cNvPr>
          <p:cNvSpPr>
            <a:spLocks noGrp="1"/>
          </p:cNvSpPr>
          <p:nvPr>
            <p:ph type="body" sz="quarter" idx="13" hasCustomPrompt="1"/>
          </p:nvPr>
        </p:nvSpPr>
        <p:spPr>
          <a:xfrm>
            <a:off x="365760" y="1095208"/>
            <a:ext cx="10956970" cy="360000"/>
          </a:xfrm>
        </p:spPr>
        <p:txBody>
          <a:bodyPr>
            <a:noAutofit/>
          </a:bodyPr>
          <a:lstStyle>
            <a:lvl1pPr marL="0" indent="0" algn="l">
              <a:buNone/>
              <a:defRPr sz="2000" b="1" cap="none" spc="100" baseline="0">
                <a:solidFill>
                  <a:schemeClr val="tx2"/>
                </a:solidFill>
                <a:latin typeface="+mn-lt"/>
              </a:defRPr>
            </a:lvl1pPr>
          </a:lstStyle>
          <a:p>
            <a:pPr lvl="0"/>
            <a:r>
              <a:rPr lang="en-GB" dirty="0"/>
              <a:t>INSERT SUBTITLE HERE</a:t>
            </a:r>
          </a:p>
        </p:txBody>
      </p:sp>
      <p:sp>
        <p:nvSpPr>
          <p:cNvPr id="4" name="Text Placeholder 22">
            <a:extLst>
              <a:ext uri="{FF2B5EF4-FFF2-40B4-BE49-F238E27FC236}">
                <a16:creationId xmlns:a16="http://schemas.microsoft.com/office/drawing/2014/main" id="{DF1FC83F-3F56-ED3A-6908-E70EC27FB02A}"/>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dirty="0"/>
              <a:t>Placeholder for a source</a:t>
            </a:r>
          </a:p>
        </p:txBody>
      </p:sp>
      <p:pic>
        <p:nvPicPr>
          <p:cNvPr id="5" name="Graphic 4">
            <a:extLst>
              <a:ext uri="{FF2B5EF4-FFF2-40B4-BE49-F238E27FC236}">
                <a16:creationId xmlns:a16="http://schemas.microsoft.com/office/drawing/2014/main" id="{D386BE53-4347-7636-63AC-CAE5C74C1C2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7" name="TextBox 6">
            <a:extLst>
              <a:ext uri="{FF2B5EF4-FFF2-40B4-BE49-F238E27FC236}">
                <a16:creationId xmlns:a16="http://schemas.microsoft.com/office/drawing/2014/main" id="{071BE37E-C473-2F46-8E46-1D5295141A15}"/>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8" name="Text Placeholder 13">
            <a:extLst>
              <a:ext uri="{FF2B5EF4-FFF2-40B4-BE49-F238E27FC236}">
                <a16:creationId xmlns:a16="http://schemas.microsoft.com/office/drawing/2014/main" id="{026E2BA7-F353-3B07-FACE-02220FC5FDEE}"/>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9" name="Text Placeholder 13">
            <a:extLst>
              <a:ext uri="{FF2B5EF4-FFF2-40B4-BE49-F238E27FC236}">
                <a16:creationId xmlns:a16="http://schemas.microsoft.com/office/drawing/2014/main" id="{8DDC6158-C3C2-2890-C942-D35C499E5CE2}"/>
              </a:ext>
            </a:extLst>
          </p:cNvPr>
          <p:cNvSpPr>
            <a:spLocks noGrp="1"/>
          </p:cNvSpPr>
          <p:nvPr>
            <p:ph type="body" sz="quarter" idx="16"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23747285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martArt x2">
    <p:spTree>
      <p:nvGrpSpPr>
        <p:cNvPr id="1" name=""/>
        <p:cNvGrpSpPr/>
        <p:nvPr/>
      </p:nvGrpSpPr>
      <p:grpSpPr>
        <a:xfrm>
          <a:off x="0" y="0"/>
          <a:ext cx="0" cy="0"/>
          <a:chOff x="0" y="0"/>
          <a:chExt cx="0" cy="0"/>
        </a:xfrm>
      </p:grpSpPr>
      <p:sp>
        <p:nvSpPr>
          <p:cNvPr id="9" name="SmartArt Placeholder 7">
            <a:extLst>
              <a:ext uri="{FF2B5EF4-FFF2-40B4-BE49-F238E27FC236}">
                <a16:creationId xmlns:a16="http://schemas.microsoft.com/office/drawing/2014/main" id="{044EEDFA-B8E4-CA9E-E1DF-D1CFEE461BC3}"/>
              </a:ext>
            </a:extLst>
          </p:cNvPr>
          <p:cNvSpPr>
            <a:spLocks noGrp="1"/>
          </p:cNvSpPr>
          <p:nvPr>
            <p:ph type="dgm" sz="quarter" idx="44" hasCustomPrompt="1"/>
          </p:nvPr>
        </p:nvSpPr>
        <p:spPr>
          <a:xfrm>
            <a:off x="6309360" y="1819656"/>
            <a:ext cx="5029200" cy="3596709"/>
          </a:xfrm>
          <a:solidFill>
            <a:schemeClr val="accent5"/>
          </a:solidFill>
        </p:spPr>
        <p:txBody>
          <a:bodyPr tIns="2560320"/>
          <a:lstStyle>
            <a:lvl1pPr marL="0" indent="0" algn="ctr">
              <a:buFontTx/>
              <a:buNone/>
              <a:defRPr b="1"/>
            </a:lvl1pPr>
          </a:lstStyle>
          <a:p>
            <a:r>
              <a:rPr lang="en-US"/>
              <a:t>Click icon to insert SmartArt.</a:t>
            </a:r>
          </a:p>
        </p:txBody>
      </p:sp>
      <p:sp>
        <p:nvSpPr>
          <p:cNvPr id="8" name="SmartArt Placeholder 7">
            <a:extLst>
              <a:ext uri="{FF2B5EF4-FFF2-40B4-BE49-F238E27FC236}">
                <a16:creationId xmlns:a16="http://schemas.microsoft.com/office/drawing/2014/main" id="{504C11BB-7374-58B0-594C-787A0704787B}"/>
              </a:ext>
            </a:extLst>
          </p:cNvPr>
          <p:cNvSpPr>
            <a:spLocks noGrp="1"/>
          </p:cNvSpPr>
          <p:nvPr>
            <p:ph type="dgm" sz="quarter" idx="43" hasCustomPrompt="1"/>
          </p:nvPr>
        </p:nvSpPr>
        <p:spPr>
          <a:xfrm>
            <a:off x="612648" y="1819656"/>
            <a:ext cx="5029200" cy="3596709"/>
          </a:xfrm>
          <a:solidFill>
            <a:schemeClr val="accent5"/>
          </a:solidFill>
        </p:spPr>
        <p:txBody>
          <a:bodyPr tIns="2560320"/>
          <a:lstStyle>
            <a:lvl1pPr marL="0" indent="0" algn="ctr">
              <a:buFontTx/>
              <a:buNone/>
              <a:defRPr b="1"/>
            </a:lvl1pPr>
          </a:lstStyle>
          <a:p>
            <a:r>
              <a:rPr lang="en-US"/>
              <a:t>Click icon to insert SmartArt.</a:t>
            </a:r>
          </a:p>
        </p:txBody>
      </p:sp>
      <p:sp>
        <p:nvSpPr>
          <p:cNvPr id="2" name="Title 1">
            <a:extLst>
              <a:ext uri="{FF2B5EF4-FFF2-40B4-BE49-F238E27FC236}">
                <a16:creationId xmlns:a16="http://schemas.microsoft.com/office/drawing/2014/main" id="{E153689F-FBDC-D95D-A3E6-9EC112619FBB}"/>
              </a:ext>
            </a:extLst>
          </p:cNvPr>
          <p:cNvSpPr>
            <a:spLocks noGrp="1"/>
          </p:cNvSpPr>
          <p:nvPr>
            <p:ph type="title" hasCustomPrompt="1"/>
          </p:nvPr>
        </p:nvSpPr>
        <p:spPr/>
        <p:txBody>
          <a:bodyPr/>
          <a:lstStyle>
            <a:lvl1pPr>
              <a:defRPr sz="4000" spc="100" baseline="0"/>
            </a:lvl1pPr>
          </a:lstStyle>
          <a:p>
            <a:r>
              <a:rPr lang="en-GB" dirty="0"/>
              <a:t>This is a SMARTART slide</a:t>
            </a:r>
          </a:p>
        </p:txBody>
      </p:sp>
      <p:sp>
        <p:nvSpPr>
          <p:cNvPr id="5" name="Text Placeholder 4">
            <a:extLst>
              <a:ext uri="{FF2B5EF4-FFF2-40B4-BE49-F238E27FC236}">
                <a16:creationId xmlns:a16="http://schemas.microsoft.com/office/drawing/2014/main" id="{E42FDEB1-04F3-A013-2F74-6B74AF44E7F0}"/>
              </a:ext>
            </a:extLst>
          </p:cNvPr>
          <p:cNvSpPr>
            <a:spLocks noGrp="1"/>
          </p:cNvSpPr>
          <p:nvPr>
            <p:ph type="body" sz="quarter" idx="30" hasCustomPrompt="1"/>
          </p:nvPr>
        </p:nvSpPr>
        <p:spPr>
          <a:xfrm>
            <a:off x="614954" y="1320876"/>
            <a:ext cx="2517100" cy="306467"/>
          </a:xfrm>
          <a:prstGeom prst="roundRect">
            <a:avLst>
              <a:gd name="adj" fmla="val 16667"/>
            </a:avLst>
          </a:prstGeom>
          <a:solidFill>
            <a:schemeClr val="bg1"/>
          </a:solidFill>
          <a:ln w="12700">
            <a:solidFill>
              <a:schemeClr val="accent5"/>
            </a:solidFill>
          </a:ln>
        </p:spPr>
        <p:txBody>
          <a:bodyPr wrap="none" anchor="ctr">
            <a:spAutoFit/>
          </a:bodyPr>
          <a:lstStyle>
            <a:lvl1pPr marL="0" indent="0" algn="l">
              <a:lnSpc>
                <a:spcPct val="100000"/>
              </a:lnSpc>
              <a:buNone/>
              <a:defRPr sz="1200" b="1" spc="100" baseline="0">
                <a:solidFill>
                  <a:schemeClr val="tx1"/>
                </a:solidFill>
              </a:defRPr>
            </a:lvl1pPr>
          </a:lstStyle>
          <a:p>
            <a:pPr lvl="0"/>
            <a:r>
              <a:rPr lang="en-GB" dirty="0"/>
              <a:t>CLICK TO EDIT MASTER TEXT</a:t>
            </a:r>
          </a:p>
        </p:txBody>
      </p:sp>
      <p:sp>
        <p:nvSpPr>
          <p:cNvPr id="33" name="Text Placeholder 4">
            <a:extLst>
              <a:ext uri="{FF2B5EF4-FFF2-40B4-BE49-F238E27FC236}">
                <a16:creationId xmlns:a16="http://schemas.microsoft.com/office/drawing/2014/main" id="{29ADEB5B-C806-454E-7A67-E004C0104C00}"/>
              </a:ext>
            </a:extLst>
          </p:cNvPr>
          <p:cNvSpPr>
            <a:spLocks noGrp="1"/>
          </p:cNvSpPr>
          <p:nvPr>
            <p:ph type="body" sz="quarter" idx="39" hasCustomPrompt="1"/>
          </p:nvPr>
        </p:nvSpPr>
        <p:spPr>
          <a:xfrm>
            <a:off x="6299446" y="1320876"/>
            <a:ext cx="2517100" cy="306467"/>
          </a:xfrm>
          <a:prstGeom prst="roundRect">
            <a:avLst>
              <a:gd name="adj" fmla="val 16667"/>
            </a:avLst>
          </a:prstGeom>
          <a:solidFill>
            <a:schemeClr val="bg1"/>
          </a:solidFill>
          <a:ln w="12700">
            <a:solidFill>
              <a:schemeClr val="accent5"/>
            </a:solidFill>
          </a:ln>
        </p:spPr>
        <p:txBody>
          <a:bodyPr wrap="none" anchor="ctr">
            <a:spAutoFit/>
          </a:bodyPr>
          <a:lstStyle>
            <a:lvl1pPr marL="0" indent="0" algn="l">
              <a:lnSpc>
                <a:spcPct val="100000"/>
              </a:lnSpc>
              <a:buNone/>
              <a:defRPr sz="1200" b="1" spc="100" baseline="0">
                <a:solidFill>
                  <a:schemeClr val="tx1"/>
                </a:solidFill>
              </a:defRPr>
            </a:lvl1pPr>
          </a:lstStyle>
          <a:p>
            <a:pPr lvl="0"/>
            <a:r>
              <a:rPr lang="en-GB" dirty="0"/>
              <a:t>CLICK TO EDIT MASTER TEXT</a:t>
            </a:r>
          </a:p>
        </p:txBody>
      </p:sp>
      <p:sp>
        <p:nvSpPr>
          <p:cNvPr id="4" name="Text Placeholder 22">
            <a:extLst>
              <a:ext uri="{FF2B5EF4-FFF2-40B4-BE49-F238E27FC236}">
                <a16:creationId xmlns:a16="http://schemas.microsoft.com/office/drawing/2014/main" id="{860EDBEE-B37A-CC53-645D-493957377F0A}"/>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dirty="0"/>
              <a:t>Placeholder for a source</a:t>
            </a:r>
          </a:p>
        </p:txBody>
      </p:sp>
      <p:pic>
        <p:nvPicPr>
          <p:cNvPr id="7" name="Graphic 6">
            <a:extLst>
              <a:ext uri="{FF2B5EF4-FFF2-40B4-BE49-F238E27FC236}">
                <a16:creationId xmlns:a16="http://schemas.microsoft.com/office/drawing/2014/main" id="{C23493E2-3616-2CCE-E607-E4B6CE8748B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10" name="TextBox 9">
            <a:extLst>
              <a:ext uri="{FF2B5EF4-FFF2-40B4-BE49-F238E27FC236}">
                <a16:creationId xmlns:a16="http://schemas.microsoft.com/office/drawing/2014/main" id="{0D155DBA-49F8-172C-56B5-BB633E32FE0A}"/>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11" name="Text Placeholder 13">
            <a:extLst>
              <a:ext uri="{FF2B5EF4-FFF2-40B4-BE49-F238E27FC236}">
                <a16:creationId xmlns:a16="http://schemas.microsoft.com/office/drawing/2014/main" id="{0EDAD032-0BCC-93B1-D3DD-E8B6E54412A9}"/>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12" name="Text Placeholder 13">
            <a:extLst>
              <a:ext uri="{FF2B5EF4-FFF2-40B4-BE49-F238E27FC236}">
                <a16:creationId xmlns:a16="http://schemas.microsoft.com/office/drawing/2014/main" id="{99A75D0B-42AD-9D36-701B-EB2A1A71F7C4}"/>
              </a:ext>
            </a:extLst>
          </p:cNvPr>
          <p:cNvSpPr>
            <a:spLocks noGrp="1"/>
          </p:cNvSpPr>
          <p:nvPr>
            <p:ph type="body" sz="quarter" idx="16"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21803879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am Layout with Portrai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689F-FBDC-D95D-A3E6-9EC112619FBB}"/>
              </a:ext>
            </a:extLst>
          </p:cNvPr>
          <p:cNvSpPr>
            <a:spLocks noGrp="1"/>
          </p:cNvSpPr>
          <p:nvPr>
            <p:ph type="title" hasCustomPrompt="1"/>
          </p:nvPr>
        </p:nvSpPr>
        <p:spPr/>
        <p:txBody>
          <a:bodyPr/>
          <a:lstStyle>
            <a:lvl1pPr>
              <a:defRPr sz="4000" spc="100" baseline="0"/>
            </a:lvl1pPr>
          </a:lstStyle>
          <a:p>
            <a:r>
              <a:rPr lang="en-GB" dirty="0"/>
              <a:t>MEET THE TEAM</a:t>
            </a:r>
          </a:p>
        </p:txBody>
      </p:sp>
      <p:sp>
        <p:nvSpPr>
          <p:cNvPr id="19" name="Text Placeholder 17">
            <a:extLst>
              <a:ext uri="{FF2B5EF4-FFF2-40B4-BE49-F238E27FC236}">
                <a16:creationId xmlns:a16="http://schemas.microsoft.com/office/drawing/2014/main" id="{71D9DE15-3F56-2585-BC73-B9975C128789}"/>
              </a:ext>
            </a:extLst>
          </p:cNvPr>
          <p:cNvSpPr>
            <a:spLocks noGrp="1"/>
          </p:cNvSpPr>
          <p:nvPr>
            <p:ph type="body" sz="quarter" idx="16" hasCustomPrompt="1"/>
          </p:nvPr>
        </p:nvSpPr>
        <p:spPr>
          <a:xfrm>
            <a:off x="1600200" y="1524000"/>
            <a:ext cx="2340000" cy="618330"/>
          </a:xfrm>
        </p:spPr>
        <p:txBody>
          <a:bodyPr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dirty="0"/>
              <a:t>INSERT NAME HERE</a:t>
            </a:r>
          </a:p>
          <a:p>
            <a:pPr lvl="1"/>
            <a:r>
              <a:rPr lang="en-GB" dirty="0"/>
              <a:t>ACADEMIC DEGREES</a:t>
            </a:r>
          </a:p>
        </p:txBody>
      </p:sp>
      <p:sp>
        <p:nvSpPr>
          <p:cNvPr id="6" name="Picture Placeholder 5">
            <a:extLst>
              <a:ext uri="{FF2B5EF4-FFF2-40B4-BE49-F238E27FC236}">
                <a16:creationId xmlns:a16="http://schemas.microsoft.com/office/drawing/2014/main" id="{EEA8B604-1BAE-4D49-F54D-DCCAC1B85E16}"/>
              </a:ext>
            </a:extLst>
          </p:cNvPr>
          <p:cNvSpPr>
            <a:spLocks noGrp="1"/>
          </p:cNvSpPr>
          <p:nvPr>
            <p:ph type="pic" sz="quarter" idx="39" hasCustomPrompt="1"/>
          </p:nvPr>
        </p:nvSpPr>
        <p:spPr>
          <a:xfrm>
            <a:off x="457200" y="1445790"/>
            <a:ext cx="1052070" cy="1052069"/>
          </a:xfrm>
          <a:prstGeom prst="ellipse">
            <a:avLst/>
          </a:prstGeom>
          <a:solidFill>
            <a:schemeClr val="accent5"/>
          </a:solidFill>
        </p:spPr>
        <p:txBody>
          <a:bodyPr vert="horz" lIns="0" tIns="0" rIns="0" bIns="0" rtlCol="0" anchor="ctr">
            <a:normAutofit/>
          </a:bodyPr>
          <a:lstStyle>
            <a:lvl1pPr marL="0" indent="0">
              <a:buNone/>
              <a:defRPr lang="en-GB" sz="1100" b="1">
                <a:solidFill>
                  <a:schemeClr val="tx2"/>
                </a:solidFill>
              </a:defRPr>
            </a:lvl1pPr>
          </a:lstStyle>
          <a:p>
            <a:pPr marL="228600" lvl="0" indent="-228600" algn="ctr"/>
            <a:r>
              <a:rPr lang="en-US"/>
              <a:t>Click icon to add picture.</a:t>
            </a:r>
            <a:endParaRPr lang="en-GB"/>
          </a:p>
        </p:txBody>
      </p:sp>
      <p:sp>
        <p:nvSpPr>
          <p:cNvPr id="35" name="Text Placeholder 17">
            <a:extLst>
              <a:ext uri="{FF2B5EF4-FFF2-40B4-BE49-F238E27FC236}">
                <a16:creationId xmlns:a16="http://schemas.microsoft.com/office/drawing/2014/main" id="{F93DEE52-F1A7-E732-1594-8641166B281C}"/>
              </a:ext>
            </a:extLst>
          </p:cNvPr>
          <p:cNvSpPr>
            <a:spLocks noGrp="1"/>
          </p:cNvSpPr>
          <p:nvPr>
            <p:ph type="body" sz="quarter" idx="41" hasCustomPrompt="1"/>
          </p:nvPr>
        </p:nvSpPr>
        <p:spPr>
          <a:xfrm>
            <a:off x="1600200" y="2190192"/>
            <a:ext cx="2340000" cy="360000"/>
          </a:xfrm>
        </p:spPr>
        <p:txBody>
          <a:bodyPr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dirty="0"/>
              <a:t>Insert Job Title Here</a:t>
            </a:r>
          </a:p>
        </p:txBody>
      </p:sp>
      <p:sp>
        <p:nvSpPr>
          <p:cNvPr id="69" name="Picture Placeholder 5">
            <a:extLst>
              <a:ext uri="{FF2B5EF4-FFF2-40B4-BE49-F238E27FC236}">
                <a16:creationId xmlns:a16="http://schemas.microsoft.com/office/drawing/2014/main" id="{0EC22661-8FAC-3102-C889-C06C88BD330B}"/>
              </a:ext>
            </a:extLst>
          </p:cNvPr>
          <p:cNvSpPr>
            <a:spLocks noGrp="1"/>
          </p:cNvSpPr>
          <p:nvPr>
            <p:ph type="pic" sz="quarter" idx="51" hasCustomPrompt="1"/>
          </p:nvPr>
        </p:nvSpPr>
        <p:spPr>
          <a:xfrm>
            <a:off x="457200" y="3075343"/>
            <a:ext cx="1052070" cy="1052069"/>
          </a:xfrm>
          <a:prstGeom prst="ellipse">
            <a:avLst/>
          </a:prstGeom>
          <a:solidFill>
            <a:schemeClr val="accent5"/>
          </a:solidFill>
        </p:spPr>
        <p:txBody>
          <a:bodyPr vert="horz" lIns="0" tIns="0" rIns="0" bIns="0" rtlCol="0" anchor="ctr">
            <a:normAutofit/>
          </a:bodyPr>
          <a:lstStyle>
            <a:lvl1pPr marL="0" indent="0">
              <a:buNone/>
              <a:defRPr lang="en-GB" sz="1100" b="1">
                <a:solidFill>
                  <a:schemeClr val="tx2"/>
                </a:solidFill>
              </a:defRPr>
            </a:lvl1pPr>
          </a:lstStyle>
          <a:p>
            <a:pPr marL="228600" lvl="0" indent="-228600" algn="ctr"/>
            <a:r>
              <a:rPr lang="en-US"/>
              <a:t>Click icon to add picture.</a:t>
            </a:r>
            <a:endParaRPr lang="en-GB"/>
          </a:p>
        </p:txBody>
      </p:sp>
      <p:sp>
        <p:nvSpPr>
          <p:cNvPr id="71" name="Text Placeholder 17">
            <a:extLst>
              <a:ext uri="{FF2B5EF4-FFF2-40B4-BE49-F238E27FC236}">
                <a16:creationId xmlns:a16="http://schemas.microsoft.com/office/drawing/2014/main" id="{03131E18-579F-AC64-0472-42FF118E6BB5}"/>
              </a:ext>
            </a:extLst>
          </p:cNvPr>
          <p:cNvSpPr>
            <a:spLocks noGrp="1"/>
          </p:cNvSpPr>
          <p:nvPr>
            <p:ph type="body" sz="quarter" idx="53" hasCustomPrompt="1"/>
          </p:nvPr>
        </p:nvSpPr>
        <p:spPr>
          <a:xfrm>
            <a:off x="1600200" y="3832090"/>
            <a:ext cx="2340000" cy="360000"/>
          </a:xfrm>
        </p:spPr>
        <p:txBody>
          <a:bodyPr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dirty="0"/>
              <a:t>Insert Job Title Here</a:t>
            </a:r>
          </a:p>
        </p:txBody>
      </p:sp>
      <p:sp>
        <p:nvSpPr>
          <p:cNvPr id="16" name="Text Placeholder 17">
            <a:extLst>
              <a:ext uri="{FF2B5EF4-FFF2-40B4-BE49-F238E27FC236}">
                <a16:creationId xmlns:a16="http://schemas.microsoft.com/office/drawing/2014/main" id="{AF5D57F1-D150-A9DF-F685-85949F2E93A2}"/>
              </a:ext>
            </a:extLst>
          </p:cNvPr>
          <p:cNvSpPr>
            <a:spLocks noGrp="1"/>
          </p:cNvSpPr>
          <p:nvPr>
            <p:ph type="body" sz="quarter" idx="76" hasCustomPrompt="1"/>
          </p:nvPr>
        </p:nvSpPr>
        <p:spPr>
          <a:xfrm>
            <a:off x="1600200" y="3165898"/>
            <a:ext cx="2340000" cy="618330"/>
          </a:xfrm>
        </p:spPr>
        <p:txBody>
          <a:bodyPr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dirty="0"/>
              <a:t>INSERT NAME HERE</a:t>
            </a:r>
          </a:p>
          <a:p>
            <a:pPr lvl="1"/>
            <a:r>
              <a:rPr lang="en-GB" dirty="0"/>
              <a:t>ACADEMIC DEGREES</a:t>
            </a:r>
          </a:p>
        </p:txBody>
      </p:sp>
      <p:sp>
        <p:nvSpPr>
          <p:cNvPr id="42" name="Text Placeholder 17">
            <a:extLst>
              <a:ext uri="{FF2B5EF4-FFF2-40B4-BE49-F238E27FC236}">
                <a16:creationId xmlns:a16="http://schemas.microsoft.com/office/drawing/2014/main" id="{99A76F95-17BB-5F11-FB8F-F97483E9C3E3}"/>
              </a:ext>
            </a:extLst>
          </p:cNvPr>
          <p:cNvSpPr>
            <a:spLocks noGrp="1"/>
          </p:cNvSpPr>
          <p:nvPr>
            <p:ph type="body" sz="quarter" idx="82" hasCustomPrompt="1"/>
          </p:nvPr>
        </p:nvSpPr>
        <p:spPr>
          <a:xfrm>
            <a:off x="9299448" y="1524000"/>
            <a:ext cx="2340000" cy="618330"/>
          </a:xfrm>
        </p:spPr>
        <p:txBody>
          <a:bodyPr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dirty="0"/>
              <a:t>INSERT NAME HERE</a:t>
            </a:r>
          </a:p>
          <a:p>
            <a:pPr lvl="1"/>
            <a:r>
              <a:rPr lang="en-GB" dirty="0"/>
              <a:t>ACADEMIC DEGREES</a:t>
            </a:r>
          </a:p>
        </p:txBody>
      </p:sp>
      <p:sp>
        <p:nvSpPr>
          <p:cNvPr id="43" name="Picture Placeholder 5">
            <a:extLst>
              <a:ext uri="{FF2B5EF4-FFF2-40B4-BE49-F238E27FC236}">
                <a16:creationId xmlns:a16="http://schemas.microsoft.com/office/drawing/2014/main" id="{39EFDD93-72BE-3682-2E14-EF331A4E435C}"/>
              </a:ext>
            </a:extLst>
          </p:cNvPr>
          <p:cNvSpPr>
            <a:spLocks noGrp="1"/>
          </p:cNvSpPr>
          <p:nvPr>
            <p:ph type="pic" sz="quarter" idx="83" hasCustomPrompt="1"/>
          </p:nvPr>
        </p:nvSpPr>
        <p:spPr>
          <a:xfrm>
            <a:off x="8156448" y="1445790"/>
            <a:ext cx="1052070" cy="1052069"/>
          </a:xfrm>
          <a:prstGeom prst="ellipse">
            <a:avLst/>
          </a:prstGeom>
          <a:solidFill>
            <a:schemeClr val="accent5"/>
          </a:solidFill>
        </p:spPr>
        <p:txBody>
          <a:bodyPr vert="horz" lIns="0" tIns="0" rIns="0" bIns="0" rtlCol="0" anchor="ctr">
            <a:normAutofit/>
          </a:bodyPr>
          <a:lstStyle>
            <a:lvl1pPr marL="0" indent="0">
              <a:buNone/>
              <a:defRPr lang="en-GB" sz="1100" b="1">
                <a:solidFill>
                  <a:schemeClr val="tx2"/>
                </a:solidFill>
              </a:defRPr>
            </a:lvl1pPr>
          </a:lstStyle>
          <a:p>
            <a:pPr marL="228600" lvl="0" indent="-228600" algn="ctr"/>
            <a:r>
              <a:rPr lang="en-US"/>
              <a:t>Click icon to add picture.</a:t>
            </a:r>
            <a:endParaRPr lang="en-GB"/>
          </a:p>
        </p:txBody>
      </p:sp>
      <p:sp>
        <p:nvSpPr>
          <p:cNvPr id="44" name="Text Placeholder 17">
            <a:extLst>
              <a:ext uri="{FF2B5EF4-FFF2-40B4-BE49-F238E27FC236}">
                <a16:creationId xmlns:a16="http://schemas.microsoft.com/office/drawing/2014/main" id="{DD3CCB5E-AF58-8323-F975-05AF9BC06E37}"/>
              </a:ext>
            </a:extLst>
          </p:cNvPr>
          <p:cNvSpPr>
            <a:spLocks noGrp="1"/>
          </p:cNvSpPr>
          <p:nvPr>
            <p:ph type="body" sz="quarter" idx="84" hasCustomPrompt="1"/>
          </p:nvPr>
        </p:nvSpPr>
        <p:spPr>
          <a:xfrm>
            <a:off x="9299448" y="2190192"/>
            <a:ext cx="2340000" cy="360000"/>
          </a:xfrm>
        </p:spPr>
        <p:txBody>
          <a:bodyPr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dirty="0"/>
              <a:t>Insert Job Title Here</a:t>
            </a:r>
          </a:p>
        </p:txBody>
      </p:sp>
      <p:sp>
        <p:nvSpPr>
          <p:cNvPr id="45" name="Picture Placeholder 5">
            <a:extLst>
              <a:ext uri="{FF2B5EF4-FFF2-40B4-BE49-F238E27FC236}">
                <a16:creationId xmlns:a16="http://schemas.microsoft.com/office/drawing/2014/main" id="{5D46B875-DE3C-CE80-1A76-1A54E4B5624E}"/>
              </a:ext>
            </a:extLst>
          </p:cNvPr>
          <p:cNvSpPr>
            <a:spLocks noGrp="1"/>
          </p:cNvSpPr>
          <p:nvPr>
            <p:ph type="pic" sz="quarter" idx="85" hasCustomPrompt="1"/>
          </p:nvPr>
        </p:nvSpPr>
        <p:spPr>
          <a:xfrm>
            <a:off x="8156448" y="3075343"/>
            <a:ext cx="1052070" cy="1052069"/>
          </a:xfrm>
          <a:prstGeom prst="ellipse">
            <a:avLst/>
          </a:prstGeom>
          <a:solidFill>
            <a:schemeClr val="accent5"/>
          </a:solidFill>
        </p:spPr>
        <p:txBody>
          <a:bodyPr vert="horz" lIns="0" tIns="0" rIns="0" bIns="0" rtlCol="0" anchor="ctr">
            <a:normAutofit/>
          </a:bodyPr>
          <a:lstStyle>
            <a:lvl1pPr marL="0" indent="0">
              <a:buNone/>
              <a:defRPr lang="en-GB" sz="1100" b="1">
                <a:solidFill>
                  <a:schemeClr val="tx2"/>
                </a:solidFill>
              </a:defRPr>
            </a:lvl1pPr>
          </a:lstStyle>
          <a:p>
            <a:pPr marL="228600" lvl="0" indent="-228600" algn="ctr"/>
            <a:r>
              <a:rPr lang="en-US"/>
              <a:t>Click icon to add picture.</a:t>
            </a:r>
            <a:endParaRPr lang="en-GB"/>
          </a:p>
        </p:txBody>
      </p:sp>
      <p:sp>
        <p:nvSpPr>
          <p:cNvPr id="46" name="Text Placeholder 17">
            <a:extLst>
              <a:ext uri="{FF2B5EF4-FFF2-40B4-BE49-F238E27FC236}">
                <a16:creationId xmlns:a16="http://schemas.microsoft.com/office/drawing/2014/main" id="{8F8A34EA-F9F8-B531-C9E5-BD389BF28674}"/>
              </a:ext>
            </a:extLst>
          </p:cNvPr>
          <p:cNvSpPr>
            <a:spLocks noGrp="1"/>
          </p:cNvSpPr>
          <p:nvPr>
            <p:ph type="body" sz="quarter" idx="86" hasCustomPrompt="1"/>
          </p:nvPr>
        </p:nvSpPr>
        <p:spPr>
          <a:xfrm>
            <a:off x="9299448" y="3832090"/>
            <a:ext cx="2340000" cy="360000"/>
          </a:xfrm>
        </p:spPr>
        <p:txBody>
          <a:bodyPr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dirty="0"/>
              <a:t>Insert Job Title Here</a:t>
            </a:r>
          </a:p>
        </p:txBody>
      </p:sp>
      <p:sp>
        <p:nvSpPr>
          <p:cNvPr id="49" name="Text Placeholder 17">
            <a:extLst>
              <a:ext uri="{FF2B5EF4-FFF2-40B4-BE49-F238E27FC236}">
                <a16:creationId xmlns:a16="http://schemas.microsoft.com/office/drawing/2014/main" id="{BC16CC03-7511-FD74-4A30-455E0247CBA7}"/>
              </a:ext>
            </a:extLst>
          </p:cNvPr>
          <p:cNvSpPr>
            <a:spLocks noGrp="1"/>
          </p:cNvSpPr>
          <p:nvPr>
            <p:ph type="body" sz="quarter" idx="89" hasCustomPrompt="1"/>
          </p:nvPr>
        </p:nvSpPr>
        <p:spPr>
          <a:xfrm>
            <a:off x="9299448" y="3165898"/>
            <a:ext cx="2340000" cy="618330"/>
          </a:xfrm>
        </p:spPr>
        <p:txBody>
          <a:bodyPr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dirty="0"/>
              <a:t>INSERT NAME HERE</a:t>
            </a:r>
          </a:p>
          <a:p>
            <a:pPr lvl="1"/>
            <a:r>
              <a:rPr lang="en-GB" dirty="0"/>
              <a:t>ACADEMIC DEGREES</a:t>
            </a:r>
          </a:p>
        </p:txBody>
      </p:sp>
      <p:sp>
        <p:nvSpPr>
          <p:cNvPr id="55" name="Text Placeholder 17">
            <a:extLst>
              <a:ext uri="{FF2B5EF4-FFF2-40B4-BE49-F238E27FC236}">
                <a16:creationId xmlns:a16="http://schemas.microsoft.com/office/drawing/2014/main" id="{C4D8F1FD-06AE-2630-49AE-CCFE34695EF3}"/>
              </a:ext>
            </a:extLst>
          </p:cNvPr>
          <p:cNvSpPr>
            <a:spLocks noGrp="1"/>
          </p:cNvSpPr>
          <p:nvPr>
            <p:ph type="body" sz="quarter" idx="91" hasCustomPrompt="1"/>
          </p:nvPr>
        </p:nvSpPr>
        <p:spPr>
          <a:xfrm>
            <a:off x="5449824" y="1524000"/>
            <a:ext cx="2340000" cy="618330"/>
          </a:xfrm>
        </p:spPr>
        <p:txBody>
          <a:bodyPr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dirty="0"/>
              <a:t>INSERT NAME HERE</a:t>
            </a:r>
          </a:p>
          <a:p>
            <a:pPr lvl="1"/>
            <a:r>
              <a:rPr lang="en-GB" dirty="0"/>
              <a:t>ACADEMIC DEGREES</a:t>
            </a:r>
          </a:p>
        </p:txBody>
      </p:sp>
      <p:sp>
        <p:nvSpPr>
          <p:cNvPr id="56" name="Picture Placeholder 5">
            <a:extLst>
              <a:ext uri="{FF2B5EF4-FFF2-40B4-BE49-F238E27FC236}">
                <a16:creationId xmlns:a16="http://schemas.microsoft.com/office/drawing/2014/main" id="{56350CA7-802C-7D52-1A00-EFA20475B826}"/>
              </a:ext>
            </a:extLst>
          </p:cNvPr>
          <p:cNvSpPr>
            <a:spLocks noGrp="1"/>
          </p:cNvSpPr>
          <p:nvPr>
            <p:ph type="pic" sz="quarter" idx="92" hasCustomPrompt="1"/>
          </p:nvPr>
        </p:nvSpPr>
        <p:spPr>
          <a:xfrm>
            <a:off x="4305090" y="1445790"/>
            <a:ext cx="1052070" cy="1052069"/>
          </a:xfrm>
          <a:prstGeom prst="ellipse">
            <a:avLst/>
          </a:prstGeom>
          <a:solidFill>
            <a:schemeClr val="accent5"/>
          </a:solidFill>
        </p:spPr>
        <p:txBody>
          <a:bodyPr vert="horz" lIns="0" tIns="0" rIns="0" bIns="0" rtlCol="0" anchor="ctr">
            <a:normAutofit/>
          </a:bodyPr>
          <a:lstStyle>
            <a:lvl1pPr marL="0" indent="0">
              <a:buNone/>
              <a:defRPr lang="en-GB" sz="1100" b="1">
                <a:solidFill>
                  <a:schemeClr val="tx2"/>
                </a:solidFill>
              </a:defRPr>
            </a:lvl1pPr>
          </a:lstStyle>
          <a:p>
            <a:pPr marL="228600" lvl="0" indent="-228600" algn="ctr"/>
            <a:r>
              <a:rPr lang="en-US"/>
              <a:t>Click icon to add picture.</a:t>
            </a:r>
            <a:endParaRPr lang="en-GB"/>
          </a:p>
        </p:txBody>
      </p:sp>
      <p:sp>
        <p:nvSpPr>
          <p:cNvPr id="57" name="Text Placeholder 17">
            <a:extLst>
              <a:ext uri="{FF2B5EF4-FFF2-40B4-BE49-F238E27FC236}">
                <a16:creationId xmlns:a16="http://schemas.microsoft.com/office/drawing/2014/main" id="{3AEEBE56-3398-44B1-4F40-2156CB7B8E2D}"/>
              </a:ext>
            </a:extLst>
          </p:cNvPr>
          <p:cNvSpPr>
            <a:spLocks noGrp="1"/>
          </p:cNvSpPr>
          <p:nvPr>
            <p:ph type="body" sz="quarter" idx="93" hasCustomPrompt="1"/>
          </p:nvPr>
        </p:nvSpPr>
        <p:spPr>
          <a:xfrm>
            <a:off x="5448090" y="2190192"/>
            <a:ext cx="2340000" cy="360000"/>
          </a:xfrm>
        </p:spPr>
        <p:txBody>
          <a:bodyPr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dirty="0"/>
              <a:t>Insert Job Title Here</a:t>
            </a:r>
          </a:p>
        </p:txBody>
      </p:sp>
      <p:sp>
        <p:nvSpPr>
          <p:cNvPr id="58" name="Picture Placeholder 5">
            <a:extLst>
              <a:ext uri="{FF2B5EF4-FFF2-40B4-BE49-F238E27FC236}">
                <a16:creationId xmlns:a16="http://schemas.microsoft.com/office/drawing/2014/main" id="{D849E570-B9C5-AD6B-775C-4E909F90F83E}"/>
              </a:ext>
            </a:extLst>
          </p:cNvPr>
          <p:cNvSpPr>
            <a:spLocks noGrp="1"/>
          </p:cNvSpPr>
          <p:nvPr>
            <p:ph type="pic" sz="quarter" idx="94" hasCustomPrompt="1"/>
          </p:nvPr>
        </p:nvSpPr>
        <p:spPr>
          <a:xfrm>
            <a:off x="4305090" y="3075343"/>
            <a:ext cx="1052070" cy="1052069"/>
          </a:xfrm>
          <a:prstGeom prst="ellipse">
            <a:avLst/>
          </a:prstGeom>
          <a:solidFill>
            <a:schemeClr val="accent5"/>
          </a:solidFill>
        </p:spPr>
        <p:txBody>
          <a:bodyPr vert="horz" lIns="0" tIns="0" rIns="0" bIns="0" rtlCol="0" anchor="ctr">
            <a:normAutofit/>
          </a:bodyPr>
          <a:lstStyle>
            <a:lvl1pPr marL="0" indent="0">
              <a:buNone/>
              <a:defRPr lang="en-GB" sz="1100" b="1">
                <a:solidFill>
                  <a:schemeClr val="tx2"/>
                </a:solidFill>
              </a:defRPr>
            </a:lvl1pPr>
          </a:lstStyle>
          <a:p>
            <a:pPr marL="228600" lvl="0" indent="-228600" algn="ctr"/>
            <a:r>
              <a:rPr lang="en-US"/>
              <a:t>Click icon to add picture.</a:t>
            </a:r>
            <a:endParaRPr lang="en-GB"/>
          </a:p>
        </p:txBody>
      </p:sp>
      <p:sp>
        <p:nvSpPr>
          <p:cNvPr id="59" name="Text Placeholder 17">
            <a:extLst>
              <a:ext uri="{FF2B5EF4-FFF2-40B4-BE49-F238E27FC236}">
                <a16:creationId xmlns:a16="http://schemas.microsoft.com/office/drawing/2014/main" id="{034CCEEA-CB5E-D731-442B-DC0EDC37B109}"/>
              </a:ext>
            </a:extLst>
          </p:cNvPr>
          <p:cNvSpPr>
            <a:spLocks noGrp="1"/>
          </p:cNvSpPr>
          <p:nvPr>
            <p:ph type="body" sz="quarter" idx="95" hasCustomPrompt="1"/>
          </p:nvPr>
        </p:nvSpPr>
        <p:spPr>
          <a:xfrm>
            <a:off x="5448090" y="3832090"/>
            <a:ext cx="2340000" cy="360000"/>
          </a:xfrm>
        </p:spPr>
        <p:txBody>
          <a:bodyPr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dirty="0"/>
              <a:t>Insert Job Title Here</a:t>
            </a:r>
          </a:p>
        </p:txBody>
      </p:sp>
      <p:sp>
        <p:nvSpPr>
          <p:cNvPr id="62" name="Text Placeholder 17">
            <a:extLst>
              <a:ext uri="{FF2B5EF4-FFF2-40B4-BE49-F238E27FC236}">
                <a16:creationId xmlns:a16="http://schemas.microsoft.com/office/drawing/2014/main" id="{F5B5FA08-92BE-95B8-B1B4-BAA1C2B21AC8}"/>
              </a:ext>
            </a:extLst>
          </p:cNvPr>
          <p:cNvSpPr>
            <a:spLocks noGrp="1"/>
          </p:cNvSpPr>
          <p:nvPr>
            <p:ph type="body" sz="quarter" idx="98" hasCustomPrompt="1"/>
          </p:nvPr>
        </p:nvSpPr>
        <p:spPr>
          <a:xfrm>
            <a:off x="5448090" y="3165898"/>
            <a:ext cx="2340000" cy="618330"/>
          </a:xfrm>
        </p:spPr>
        <p:txBody>
          <a:bodyPr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dirty="0"/>
              <a:t>INSERT NAME HERE</a:t>
            </a:r>
          </a:p>
          <a:p>
            <a:pPr lvl="1"/>
            <a:r>
              <a:rPr lang="en-GB" dirty="0"/>
              <a:t>ACADEMIC DEGREES</a:t>
            </a:r>
          </a:p>
        </p:txBody>
      </p:sp>
      <p:sp>
        <p:nvSpPr>
          <p:cNvPr id="5" name="Text Placeholder 22">
            <a:extLst>
              <a:ext uri="{FF2B5EF4-FFF2-40B4-BE49-F238E27FC236}">
                <a16:creationId xmlns:a16="http://schemas.microsoft.com/office/drawing/2014/main" id="{45F00F83-321A-B589-51BC-28227C449DC6}"/>
              </a:ext>
            </a:extLst>
          </p:cNvPr>
          <p:cNvSpPr>
            <a:spLocks noGrp="1"/>
          </p:cNvSpPr>
          <p:nvPr>
            <p:ph type="body" sz="quarter" idx="14" hasCustomPrompt="1"/>
          </p:nvPr>
        </p:nvSpPr>
        <p:spPr>
          <a:xfrm>
            <a:off x="381000" y="5486400"/>
            <a:ext cx="10058400" cy="234765"/>
          </a:xfrm>
        </p:spPr>
        <p:txBody>
          <a:bodyPr anchor="b"/>
          <a:lstStyle>
            <a:lvl1pPr marL="0" indent="0">
              <a:spcBef>
                <a:spcPts val="0"/>
              </a:spcBef>
              <a:buNone/>
              <a:defRPr sz="900"/>
            </a:lvl1pPr>
          </a:lstStyle>
          <a:p>
            <a:pPr lvl="0"/>
            <a:r>
              <a:rPr lang="en-US" dirty="0"/>
              <a:t>Placeholder for a source</a:t>
            </a:r>
          </a:p>
        </p:txBody>
      </p:sp>
      <p:pic>
        <p:nvPicPr>
          <p:cNvPr id="7" name="Graphic 6">
            <a:extLst>
              <a:ext uri="{FF2B5EF4-FFF2-40B4-BE49-F238E27FC236}">
                <a16:creationId xmlns:a16="http://schemas.microsoft.com/office/drawing/2014/main" id="{DE75F718-ED64-A629-8237-0D91A0F42462}"/>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8" name="TextBox 7">
            <a:extLst>
              <a:ext uri="{FF2B5EF4-FFF2-40B4-BE49-F238E27FC236}">
                <a16:creationId xmlns:a16="http://schemas.microsoft.com/office/drawing/2014/main" id="{08E1E633-EFE1-CA1A-ACEE-C786CDC89B45}"/>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9" name="Text Placeholder 13">
            <a:extLst>
              <a:ext uri="{FF2B5EF4-FFF2-40B4-BE49-F238E27FC236}">
                <a16:creationId xmlns:a16="http://schemas.microsoft.com/office/drawing/2014/main" id="{CA50829A-3C5D-15C9-8F4E-1C719101DA6A}"/>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10" name="Text Placeholder 13">
            <a:extLst>
              <a:ext uri="{FF2B5EF4-FFF2-40B4-BE49-F238E27FC236}">
                <a16:creationId xmlns:a16="http://schemas.microsoft.com/office/drawing/2014/main" id="{9193DDDC-1CC6-A2BE-26AB-CC0B264AD37F}"/>
              </a:ext>
            </a:extLst>
          </p:cNvPr>
          <p:cNvSpPr>
            <a:spLocks noGrp="1"/>
          </p:cNvSpPr>
          <p:nvPr>
            <p:ph type="body" sz="quarter" idx="99"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21704955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am Layout No Portrai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689F-FBDC-D95D-A3E6-9EC112619FBB}"/>
              </a:ext>
            </a:extLst>
          </p:cNvPr>
          <p:cNvSpPr>
            <a:spLocks noGrp="1"/>
          </p:cNvSpPr>
          <p:nvPr>
            <p:ph type="title" hasCustomPrompt="1"/>
          </p:nvPr>
        </p:nvSpPr>
        <p:spPr/>
        <p:txBody>
          <a:bodyPr/>
          <a:lstStyle>
            <a:lvl1pPr>
              <a:defRPr sz="4000" spc="100" baseline="0"/>
            </a:lvl1pPr>
          </a:lstStyle>
          <a:p>
            <a:r>
              <a:rPr lang="en-GB" dirty="0"/>
              <a:t>MEET THE TEAM</a:t>
            </a:r>
          </a:p>
        </p:txBody>
      </p:sp>
      <p:sp>
        <p:nvSpPr>
          <p:cNvPr id="19" name="Text Placeholder 17">
            <a:extLst>
              <a:ext uri="{FF2B5EF4-FFF2-40B4-BE49-F238E27FC236}">
                <a16:creationId xmlns:a16="http://schemas.microsoft.com/office/drawing/2014/main" id="{71D9DE15-3F56-2585-BC73-B9975C128789}"/>
              </a:ext>
            </a:extLst>
          </p:cNvPr>
          <p:cNvSpPr>
            <a:spLocks noGrp="1"/>
          </p:cNvSpPr>
          <p:nvPr>
            <p:ph type="body" sz="quarter" idx="16" hasCustomPrompt="1"/>
          </p:nvPr>
        </p:nvSpPr>
        <p:spPr>
          <a:xfrm>
            <a:off x="1051560" y="1463176"/>
            <a:ext cx="2743200" cy="731520"/>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dirty="0"/>
              <a:t>INSERT NAME HERE</a:t>
            </a:r>
          </a:p>
          <a:p>
            <a:r>
              <a:rPr lang="en-GB" dirty="0"/>
              <a:t>2 rows</a:t>
            </a:r>
          </a:p>
          <a:p>
            <a:pPr lvl="1"/>
            <a:r>
              <a:rPr lang="en-GB" dirty="0"/>
              <a:t>ACADEMIC DEGREES</a:t>
            </a:r>
          </a:p>
        </p:txBody>
      </p:sp>
      <p:sp>
        <p:nvSpPr>
          <p:cNvPr id="35" name="Text Placeholder 17">
            <a:extLst>
              <a:ext uri="{FF2B5EF4-FFF2-40B4-BE49-F238E27FC236}">
                <a16:creationId xmlns:a16="http://schemas.microsoft.com/office/drawing/2014/main" id="{F93DEE52-F1A7-E732-1594-8641166B281C}"/>
              </a:ext>
            </a:extLst>
          </p:cNvPr>
          <p:cNvSpPr>
            <a:spLocks noGrp="1"/>
          </p:cNvSpPr>
          <p:nvPr>
            <p:ph type="body" sz="quarter" idx="41" hasCustomPrompt="1"/>
          </p:nvPr>
        </p:nvSpPr>
        <p:spPr>
          <a:xfrm>
            <a:off x="1051560" y="2208521"/>
            <a:ext cx="2743200" cy="360000"/>
          </a:xfrm>
        </p:spPr>
        <p:txBody>
          <a:bodyPr wrap="square"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dirty="0"/>
              <a:t>Insert Job Title Here</a:t>
            </a:r>
          </a:p>
        </p:txBody>
      </p:sp>
      <p:sp>
        <p:nvSpPr>
          <p:cNvPr id="71" name="Text Placeholder 17">
            <a:extLst>
              <a:ext uri="{FF2B5EF4-FFF2-40B4-BE49-F238E27FC236}">
                <a16:creationId xmlns:a16="http://schemas.microsoft.com/office/drawing/2014/main" id="{03131E18-579F-AC64-0472-42FF118E6BB5}"/>
              </a:ext>
            </a:extLst>
          </p:cNvPr>
          <p:cNvSpPr>
            <a:spLocks noGrp="1"/>
          </p:cNvSpPr>
          <p:nvPr>
            <p:ph type="body" sz="quarter" idx="53" hasCustomPrompt="1"/>
          </p:nvPr>
        </p:nvSpPr>
        <p:spPr>
          <a:xfrm>
            <a:off x="1051560" y="3620856"/>
            <a:ext cx="2743200" cy="360000"/>
          </a:xfrm>
        </p:spPr>
        <p:txBody>
          <a:bodyPr wrap="square"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dirty="0"/>
              <a:t>Insert Job Title Here</a:t>
            </a:r>
          </a:p>
        </p:txBody>
      </p:sp>
      <p:sp>
        <p:nvSpPr>
          <p:cNvPr id="86" name="Text Placeholder 17">
            <a:extLst>
              <a:ext uri="{FF2B5EF4-FFF2-40B4-BE49-F238E27FC236}">
                <a16:creationId xmlns:a16="http://schemas.microsoft.com/office/drawing/2014/main" id="{E1610D74-3981-DA37-58A7-35C260D76FE7}"/>
              </a:ext>
            </a:extLst>
          </p:cNvPr>
          <p:cNvSpPr>
            <a:spLocks noGrp="1"/>
          </p:cNvSpPr>
          <p:nvPr>
            <p:ph type="body" sz="quarter" idx="65" hasCustomPrompt="1"/>
          </p:nvPr>
        </p:nvSpPr>
        <p:spPr>
          <a:xfrm>
            <a:off x="1051560" y="5017651"/>
            <a:ext cx="2743200" cy="360000"/>
          </a:xfrm>
        </p:spPr>
        <p:txBody>
          <a:bodyPr wrap="square"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dirty="0"/>
              <a:t>Insert Job Title Here</a:t>
            </a:r>
          </a:p>
        </p:txBody>
      </p:sp>
      <p:sp>
        <p:nvSpPr>
          <p:cNvPr id="16" name="Text Placeholder 17">
            <a:extLst>
              <a:ext uri="{FF2B5EF4-FFF2-40B4-BE49-F238E27FC236}">
                <a16:creationId xmlns:a16="http://schemas.microsoft.com/office/drawing/2014/main" id="{AF5D57F1-D150-A9DF-F685-85949F2E93A2}"/>
              </a:ext>
            </a:extLst>
          </p:cNvPr>
          <p:cNvSpPr>
            <a:spLocks noGrp="1"/>
          </p:cNvSpPr>
          <p:nvPr>
            <p:ph type="body" sz="quarter" idx="76" hasCustomPrompt="1"/>
          </p:nvPr>
        </p:nvSpPr>
        <p:spPr>
          <a:xfrm>
            <a:off x="1051560" y="3064624"/>
            <a:ext cx="2743200" cy="539496"/>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dirty="0"/>
              <a:t>INSERT NAME HERE 1 row</a:t>
            </a:r>
          </a:p>
          <a:p>
            <a:pPr lvl="1"/>
            <a:r>
              <a:rPr lang="en-GB" dirty="0"/>
              <a:t>ACADEMIC DEGREES</a:t>
            </a:r>
          </a:p>
        </p:txBody>
      </p:sp>
      <p:sp>
        <p:nvSpPr>
          <p:cNvPr id="41" name="Text Placeholder 17">
            <a:extLst>
              <a:ext uri="{FF2B5EF4-FFF2-40B4-BE49-F238E27FC236}">
                <a16:creationId xmlns:a16="http://schemas.microsoft.com/office/drawing/2014/main" id="{1415AA33-65D2-CCDD-15F7-0D8F2DECE070}"/>
              </a:ext>
            </a:extLst>
          </p:cNvPr>
          <p:cNvSpPr>
            <a:spLocks noGrp="1"/>
          </p:cNvSpPr>
          <p:nvPr>
            <p:ph type="body" sz="quarter" idx="81" hasCustomPrompt="1"/>
          </p:nvPr>
        </p:nvSpPr>
        <p:spPr>
          <a:xfrm>
            <a:off x="1051560" y="4460082"/>
            <a:ext cx="2743200" cy="539496"/>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dirty="0"/>
              <a:t>INSERT NAME HERE</a:t>
            </a:r>
          </a:p>
          <a:p>
            <a:pPr lvl="1"/>
            <a:r>
              <a:rPr lang="en-GB" dirty="0"/>
              <a:t>ACADEMIC DEGREES</a:t>
            </a:r>
          </a:p>
        </p:txBody>
      </p:sp>
      <p:sp>
        <p:nvSpPr>
          <p:cNvPr id="42" name="Text Placeholder 17">
            <a:extLst>
              <a:ext uri="{FF2B5EF4-FFF2-40B4-BE49-F238E27FC236}">
                <a16:creationId xmlns:a16="http://schemas.microsoft.com/office/drawing/2014/main" id="{99A76F95-17BB-5F11-FB8F-F97483E9C3E3}"/>
              </a:ext>
            </a:extLst>
          </p:cNvPr>
          <p:cNvSpPr>
            <a:spLocks noGrp="1"/>
          </p:cNvSpPr>
          <p:nvPr>
            <p:ph type="body" sz="quarter" idx="82" hasCustomPrompt="1"/>
          </p:nvPr>
        </p:nvSpPr>
        <p:spPr>
          <a:xfrm>
            <a:off x="8686800" y="1463176"/>
            <a:ext cx="2743200" cy="731520"/>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dirty="0"/>
              <a:t>INSERT NAME HERE</a:t>
            </a:r>
          </a:p>
          <a:p>
            <a:r>
              <a:rPr lang="en-GB" dirty="0"/>
              <a:t>2 rows</a:t>
            </a:r>
          </a:p>
          <a:p>
            <a:pPr lvl="1"/>
            <a:r>
              <a:rPr lang="en-GB" dirty="0"/>
              <a:t>ACADEMIC DEGREES</a:t>
            </a:r>
          </a:p>
        </p:txBody>
      </p:sp>
      <p:sp>
        <p:nvSpPr>
          <p:cNvPr id="44" name="Text Placeholder 17">
            <a:extLst>
              <a:ext uri="{FF2B5EF4-FFF2-40B4-BE49-F238E27FC236}">
                <a16:creationId xmlns:a16="http://schemas.microsoft.com/office/drawing/2014/main" id="{DD3CCB5E-AF58-8323-F975-05AF9BC06E37}"/>
              </a:ext>
            </a:extLst>
          </p:cNvPr>
          <p:cNvSpPr>
            <a:spLocks noGrp="1"/>
          </p:cNvSpPr>
          <p:nvPr>
            <p:ph type="body" sz="quarter" idx="84" hasCustomPrompt="1"/>
          </p:nvPr>
        </p:nvSpPr>
        <p:spPr>
          <a:xfrm>
            <a:off x="8686800" y="2208521"/>
            <a:ext cx="2743200" cy="360000"/>
          </a:xfrm>
        </p:spPr>
        <p:txBody>
          <a:bodyPr wrap="square"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dirty="0"/>
              <a:t>Insert Job Title Here</a:t>
            </a:r>
          </a:p>
        </p:txBody>
      </p:sp>
      <p:sp>
        <p:nvSpPr>
          <p:cNvPr id="46" name="Text Placeholder 17">
            <a:extLst>
              <a:ext uri="{FF2B5EF4-FFF2-40B4-BE49-F238E27FC236}">
                <a16:creationId xmlns:a16="http://schemas.microsoft.com/office/drawing/2014/main" id="{8F8A34EA-F9F8-B531-C9E5-BD389BF28674}"/>
              </a:ext>
            </a:extLst>
          </p:cNvPr>
          <p:cNvSpPr>
            <a:spLocks noGrp="1"/>
          </p:cNvSpPr>
          <p:nvPr>
            <p:ph type="body" sz="quarter" idx="86" hasCustomPrompt="1"/>
          </p:nvPr>
        </p:nvSpPr>
        <p:spPr>
          <a:xfrm>
            <a:off x="8686800" y="3620856"/>
            <a:ext cx="2743200" cy="360000"/>
          </a:xfrm>
        </p:spPr>
        <p:txBody>
          <a:bodyPr wrap="square"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dirty="0"/>
              <a:t>Insert Job Title Here</a:t>
            </a:r>
          </a:p>
        </p:txBody>
      </p:sp>
      <p:sp>
        <p:nvSpPr>
          <p:cNvPr id="48" name="Text Placeholder 17">
            <a:extLst>
              <a:ext uri="{FF2B5EF4-FFF2-40B4-BE49-F238E27FC236}">
                <a16:creationId xmlns:a16="http://schemas.microsoft.com/office/drawing/2014/main" id="{9C46AB45-19EA-B597-03A0-06D93B0C08FE}"/>
              </a:ext>
            </a:extLst>
          </p:cNvPr>
          <p:cNvSpPr>
            <a:spLocks noGrp="1"/>
          </p:cNvSpPr>
          <p:nvPr>
            <p:ph type="body" sz="quarter" idx="88" hasCustomPrompt="1"/>
          </p:nvPr>
        </p:nvSpPr>
        <p:spPr>
          <a:xfrm>
            <a:off x="8686800" y="5017651"/>
            <a:ext cx="2743200" cy="360000"/>
          </a:xfrm>
        </p:spPr>
        <p:txBody>
          <a:bodyPr wrap="square"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dirty="0"/>
              <a:t>Insert Job Title Here</a:t>
            </a:r>
          </a:p>
        </p:txBody>
      </p:sp>
      <p:sp>
        <p:nvSpPr>
          <p:cNvPr id="49" name="Text Placeholder 17">
            <a:extLst>
              <a:ext uri="{FF2B5EF4-FFF2-40B4-BE49-F238E27FC236}">
                <a16:creationId xmlns:a16="http://schemas.microsoft.com/office/drawing/2014/main" id="{BC16CC03-7511-FD74-4A30-455E0247CBA7}"/>
              </a:ext>
            </a:extLst>
          </p:cNvPr>
          <p:cNvSpPr>
            <a:spLocks noGrp="1"/>
          </p:cNvSpPr>
          <p:nvPr>
            <p:ph type="body" sz="quarter" idx="89" hasCustomPrompt="1"/>
          </p:nvPr>
        </p:nvSpPr>
        <p:spPr>
          <a:xfrm>
            <a:off x="8686800" y="3064624"/>
            <a:ext cx="2743200" cy="539496"/>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dirty="0"/>
              <a:t>INSERT NAME HERE</a:t>
            </a:r>
          </a:p>
          <a:p>
            <a:pPr lvl="1"/>
            <a:r>
              <a:rPr lang="en-GB" dirty="0"/>
              <a:t>ACADEMIC DEGREES</a:t>
            </a:r>
          </a:p>
        </p:txBody>
      </p:sp>
      <p:sp>
        <p:nvSpPr>
          <p:cNvPr id="52" name="Text Placeholder 17">
            <a:extLst>
              <a:ext uri="{FF2B5EF4-FFF2-40B4-BE49-F238E27FC236}">
                <a16:creationId xmlns:a16="http://schemas.microsoft.com/office/drawing/2014/main" id="{9CD7920D-F5A8-181F-C476-D64100003AD9}"/>
              </a:ext>
            </a:extLst>
          </p:cNvPr>
          <p:cNvSpPr>
            <a:spLocks noGrp="1"/>
          </p:cNvSpPr>
          <p:nvPr>
            <p:ph type="body" sz="quarter" idx="90" hasCustomPrompt="1"/>
          </p:nvPr>
        </p:nvSpPr>
        <p:spPr>
          <a:xfrm>
            <a:off x="8686800" y="4460082"/>
            <a:ext cx="2743200" cy="539496"/>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dirty="0"/>
              <a:t>INSERT NAME HERE</a:t>
            </a:r>
          </a:p>
          <a:p>
            <a:pPr lvl="1"/>
            <a:r>
              <a:rPr lang="en-GB" dirty="0"/>
              <a:t>ACADEMIC DEGREES</a:t>
            </a:r>
          </a:p>
        </p:txBody>
      </p:sp>
      <p:sp>
        <p:nvSpPr>
          <p:cNvPr id="55" name="Text Placeholder 17">
            <a:extLst>
              <a:ext uri="{FF2B5EF4-FFF2-40B4-BE49-F238E27FC236}">
                <a16:creationId xmlns:a16="http://schemas.microsoft.com/office/drawing/2014/main" id="{C4D8F1FD-06AE-2630-49AE-CCFE34695EF3}"/>
              </a:ext>
            </a:extLst>
          </p:cNvPr>
          <p:cNvSpPr>
            <a:spLocks noGrp="1"/>
          </p:cNvSpPr>
          <p:nvPr>
            <p:ph type="body" sz="quarter" idx="91" hasCustomPrompt="1"/>
          </p:nvPr>
        </p:nvSpPr>
        <p:spPr>
          <a:xfrm>
            <a:off x="4818888" y="1463176"/>
            <a:ext cx="2743200" cy="731520"/>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dirty="0"/>
              <a:t>INSERT NAME HERE</a:t>
            </a:r>
          </a:p>
          <a:p>
            <a:r>
              <a:rPr lang="en-GB" dirty="0"/>
              <a:t>2 rows</a:t>
            </a:r>
          </a:p>
          <a:p>
            <a:pPr lvl="1"/>
            <a:r>
              <a:rPr lang="en-GB" dirty="0"/>
              <a:t>ACADEMIC DEGREES</a:t>
            </a:r>
          </a:p>
        </p:txBody>
      </p:sp>
      <p:sp>
        <p:nvSpPr>
          <p:cNvPr id="57" name="Text Placeholder 17">
            <a:extLst>
              <a:ext uri="{FF2B5EF4-FFF2-40B4-BE49-F238E27FC236}">
                <a16:creationId xmlns:a16="http://schemas.microsoft.com/office/drawing/2014/main" id="{3AEEBE56-3398-44B1-4F40-2156CB7B8E2D}"/>
              </a:ext>
            </a:extLst>
          </p:cNvPr>
          <p:cNvSpPr>
            <a:spLocks noGrp="1"/>
          </p:cNvSpPr>
          <p:nvPr>
            <p:ph type="body" sz="quarter" idx="93" hasCustomPrompt="1"/>
          </p:nvPr>
        </p:nvSpPr>
        <p:spPr>
          <a:xfrm>
            <a:off x="4818888" y="2208521"/>
            <a:ext cx="2743200" cy="360000"/>
          </a:xfrm>
        </p:spPr>
        <p:txBody>
          <a:bodyPr wrap="square"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dirty="0"/>
              <a:t>Insert Job Title Here</a:t>
            </a:r>
          </a:p>
        </p:txBody>
      </p:sp>
      <p:sp>
        <p:nvSpPr>
          <p:cNvPr id="59" name="Text Placeholder 17">
            <a:extLst>
              <a:ext uri="{FF2B5EF4-FFF2-40B4-BE49-F238E27FC236}">
                <a16:creationId xmlns:a16="http://schemas.microsoft.com/office/drawing/2014/main" id="{034CCEEA-CB5E-D731-442B-DC0EDC37B109}"/>
              </a:ext>
            </a:extLst>
          </p:cNvPr>
          <p:cNvSpPr>
            <a:spLocks noGrp="1"/>
          </p:cNvSpPr>
          <p:nvPr>
            <p:ph type="body" sz="quarter" idx="95" hasCustomPrompt="1"/>
          </p:nvPr>
        </p:nvSpPr>
        <p:spPr>
          <a:xfrm>
            <a:off x="4818888" y="3620856"/>
            <a:ext cx="2743200" cy="360000"/>
          </a:xfrm>
        </p:spPr>
        <p:txBody>
          <a:bodyPr wrap="square"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dirty="0"/>
              <a:t>Insert Job Title Here</a:t>
            </a:r>
          </a:p>
        </p:txBody>
      </p:sp>
      <p:sp>
        <p:nvSpPr>
          <p:cNvPr id="61" name="Text Placeholder 17">
            <a:extLst>
              <a:ext uri="{FF2B5EF4-FFF2-40B4-BE49-F238E27FC236}">
                <a16:creationId xmlns:a16="http://schemas.microsoft.com/office/drawing/2014/main" id="{FB05C365-AF0D-916D-955C-56A849DC110A}"/>
              </a:ext>
            </a:extLst>
          </p:cNvPr>
          <p:cNvSpPr>
            <a:spLocks noGrp="1"/>
          </p:cNvSpPr>
          <p:nvPr>
            <p:ph type="body" sz="quarter" idx="97" hasCustomPrompt="1"/>
          </p:nvPr>
        </p:nvSpPr>
        <p:spPr>
          <a:xfrm>
            <a:off x="4818888" y="5017651"/>
            <a:ext cx="2743200" cy="360000"/>
          </a:xfrm>
        </p:spPr>
        <p:txBody>
          <a:bodyPr wrap="square" anchor="t">
            <a:noAutofit/>
          </a:bodyPr>
          <a:lstStyle>
            <a:lvl1pPr marL="0" indent="0">
              <a:spcBef>
                <a:spcPts val="0"/>
              </a:spcBef>
              <a:buNone/>
              <a:defRPr kumimoji="0" lang="en-GB" sz="1200" b="0" i="0" u="none" strike="noStrike" kern="1200" cap="none" spc="0" normalizeH="0" baseline="0" dirty="0">
                <a:ln>
                  <a:noFill/>
                </a:ln>
                <a:solidFill>
                  <a:schemeClr val="tx1"/>
                </a:solidFill>
                <a:effectLst/>
                <a:uLnTx/>
                <a:uFillTx/>
                <a:latin typeface="+mn-lt"/>
                <a:ea typeface="+mn-ea"/>
                <a:cs typeface="+mn-cs"/>
              </a:defRPr>
            </a:lvl1pPr>
            <a:lvl2pPr marL="0" indent="0">
              <a:buNone/>
              <a:defRPr/>
            </a:lvl2pPr>
            <a:lvl3pPr marL="0" indent="0">
              <a:buNone/>
              <a:defRPr/>
            </a:lvl3pPr>
            <a:lvl4pPr marL="0" indent="0">
              <a:buNone/>
              <a:defRPr/>
            </a:lvl4pPr>
            <a:lvl5pPr marL="0" indent="0">
              <a:buNone/>
              <a:defRPr/>
            </a:lvl5pPr>
          </a:lstStyle>
          <a:p>
            <a:r>
              <a:rPr lang="en-GB" dirty="0"/>
              <a:t>Insert Job Title Here</a:t>
            </a:r>
          </a:p>
        </p:txBody>
      </p:sp>
      <p:sp>
        <p:nvSpPr>
          <p:cNvPr id="62" name="Text Placeholder 17">
            <a:extLst>
              <a:ext uri="{FF2B5EF4-FFF2-40B4-BE49-F238E27FC236}">
                <a16:creationId xmlns:a16="http://schemas.microsoft.com/office/drawing/2014/main" id="{F5B5FA08-92BE-95B8-B1B4-BAA1C2B21AC8}"/>
              </a:ext>
            </a:extLst>
          </p:cNvPr>
          <p:cNvSpPr>
            <a:spLocks noGrp="1"/>
          </p:cNvSpPr>
          <p:nvPr>
            <p:ph type="body" sz="quarter" idx="98" hasCustomPrompt="1"/>
          </p:nvPr>
        </p:nvSpPr>
        <p:spPr>
          <a:xfrm>
            <a:off x="4818888" y="3064624"/>
            <a:ext cx="2743200" cy="539496"/>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dirty="0"/>
              <a:t>INSERT NAME HERE</a:t>
            </a:r>
          </a:p>
          <a:p>
            <a:pPr lvl="1"/>
            <a:r>
              <a:rPr lang="en-GB" dirty="0"/>
              <a:t>ACADEMIC DEGREES</a:t>
            </a:r>
          </a:p>
        </p:txBody>
      </p:sp>
      <p:sp>
        <p:nvSpPr>
          <p:cNvPr id="67" name="Text Placeholder 17">
            <a:extLst>
              <a:ext uri="{FF2B5EF4-FFF2-40B4-BE49-F238E27FC236}">
                <a16:creationId xmlns:a16="http://schemas.microsoft.com/office/drawing/2014/main" id="{23394BD0-C521-080B-6BE7-1AC2F20B48B5}"/>
              </a:ext>
            </a:extLst>
          </p:cNvPr>
          <p:cNvSpPr>
            <a:spLocks noGrp="1"/>
          </p:cNvSpPr>
          <p:nvPr>
            <p:ph type="body" sz="quarter" idx="99" hasCustomPrompt="1"/>
          </p:nvPr>
        </p:nvSpPr>
        <p:spPr>
          <a:xfrm>
            <a:off x="4818888" y="4460082"/>
            <a:ext cx="2743200" cy="539496"/>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dirty="0"/>
              <a:t>INSERT NAME HERE</a:t>
            </a:r>
          </a:p>
          <a:p>
            <a:pPr lvl="1"/>
            <a:r>
              <a:rPr lang="en-GB" dirty="0"/>
              <a:t>ACADEMIC DEGREES</a:t>
            </a:r>
          </a:p>
        </p:txBody>
      </p:sp>
      <p:sp>
        <p:nvSpPr>
          <p:cNvPr id="53" name="Vertical Text Placeholder 52">
            <a:extLst>
              <a:ext uri="{FF2B5EF4-FFF2-40B4-BE49-F238E27FC236}">
                <a16:creationId xmlns:a16="http://schemas.microsoft.com/office/drawing/2014/main" id="{45F4AC0B-F998-AA12-B043-C6A878C7039D}"/>
              </a:ext>
            </a:extLst>
          </p:cNvPr>
          <p:cNvSpPr>
            <a:spLocks noGrp="1"/>
          </p:cNvSpPr>
          <p:nvPr>
            <p:ph type="body" orient="vert" sz="quarter" idx="101" hasCustomPrompt="1"/>
          </p:nvPr>
        </p:nvSpPr>
        <p:spPr>
          <a:xfrm rot="10800000">
            <a:off x="457199" y="1463176"/>
            <a:ext cx="457200" cy="4144446"/>
          </a:xfrm>
        </p:spPr>
        <p:txBody>
          <a:bodyPr vert="eaVert" anchor="ctr"/>
          <a:lstStyle>
            <a:lvl1pPr marL="0" indent="0" algn="r">
              <a:buFontTx/>
              <a:buNone/>
              <a:defRPr sz="2800" b="1" spc="100" baseline="0">
                <a:solidFill>
                  <a:schemeClr val="accent3"/>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4" name="Vertical Text Placeholder 52">
            <a:extLst>
              <a:ext uri="{FF2B5EF4-FFF2-40B4-BE49-F238E27FC236}">
                <a16:creationId xmlns:a16="http://schemas.microsoft.com/office/drawing/2014/main" id="{C39DCCB5-3446-407E-47C9-5E25EEE685E3}"/>
              </a:ext>
            </a:extLst>
          </p:cNvPr>
          <p:cNvSpPr>
            <a:spLocks noGrp="1"/>
          </p:cNvSpPr>
          <p:nvPr>
            <p:ph type="body" orient="vert" sz="quarter" idx="102" hasCustomPrompt="1"/>
          </p:nvPr>
        </p:nvSpPr>
        <p:spPr>
          <a:xfrm rot="10800000">
            <a:off x="4191000" y="1463176"/>
            <a:ext cx="457200" cy="4144446"/>
          </a:xfrm>
        </p:spPr>
        <p:txBody>
          <a:bodyPr vert="eaVert" anchor="ctr"/>
          <a:lstStyle>
            <a:lvl1pPr marL="0" indent="0" algn="r">
              <a:buFontTx/>
              <a:buNone/>
              <a:defRPr sz="2800" b="1" spc="100" baseline="0">
                <a:solidFill>
                  <a:schemeClr val="accent3"/>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63" name="Vertical Text Placeholder 52">
            <a:extLst>
              <a:ext uri="{FF2B5EF4-FFF2-40B4-BE49-F238E27FC236}">
                <a16:creationId xmlns:a16="http://schemas.microsoft.com/office/drawing/2014/main" id="{81BB3936-7A52-31E5-55F9-7E93522A2DE9}"/>
              </a:ext>
            </a:extLst>
          </p:cNvPr>
          <p:cNvSpPr>
            <a:spLocks noGrp="1"/>
          </p:cNvSpPr>
          <p:nvPr>
            <p:ph type="body" orient="vert" sz="quarter" idx="103" hasCustomPrompt="1"/>
          </p:nvPr>
        </p:nvSpPr>
        <p:spPr>
          <a:xfrm rot="10800000">
            <a:off x="8077200" y="1463176"/>
            <a:ext cx="457200" cy="4144446"/>
          </a:xfrm>
        </p:spPr>
        <p:txBody>
          <a:bodyPr vert="eaVert" anchor="ctr"/>
          <a:lstStyle>
            <a:lvl1pPr marL="0" indent="0" algn="r">
              <a:buFontTx/>
              <a:buNone/>
              <a:defRPr sz="2800" b="1" spc="100" baseline="0">
                <a:solidFill>
                  <a:schemeClr val="accent3"/>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pic>
        <p:nvPicPr>
          <p:cNvPr id="6" name="Graphic 5">
            <a:extLst>
              <a:ext uri="{FF2B5EF4-FFF2-40B4-BE49-F238E27FC236}">
                <a16:creationId xmlns:a16="http://schemas.microsoft.com/office/drawing/2014/main" id="{FCCF63D1-EB25-D8FC-6284-2CF9719B89B3}"/>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7" name="TextBox 6">
            <a:extLst>
              <a:ext uri="{FF2B5EF4-FFF2-40B4-BE49-F238E27FC236}">
                <a16:creationId xmlns:a16="http://schemas.microsoft.com/office/drawing/2014/main" id="{DC45FE33-4EC9-8181-F5A9-BF0B8FD58986}"/>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8" name="Text Placeholder 13">
            <a:extLst>
              <a:ext uri="{FF2B5EF4-FFF2-40B4-BE49-F238E27FC236}">
                <a16:creationId xmlns:a16="http://schemas.microsoft.com/office/drawing/2014/main" id="{8CE4308A-82C2-32D9-B0EA-B454103296CB}"/>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9" name="Text Placeholder 13">
            <a:extLst>
              <a:ext uri="{FF2B5EF4-FFF2-40B4-BE49-F238E27FC236}">
                <a16:creationId xmlns:a16="http://schemas.microsoft.com/office/drawing/2014/main" id="{2C779EA2-CAF4-DFAA-DFB2-73422AE97C38}"/>
              </a:ext>
            </a:extLst>
          </p:cNvPr>
          <p:cNvSpPr>
            <a:spLocks noGrp="1"/>
          </p:cNvSpPr>
          <p:nvPr>
            <p:ph type="body" sz="quarter" idx="104"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27708862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am Layout -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689F-FBDC-D95D-A3E6-9EC112619FBB}"/>
              </a:ext>
            </a:extLst>
          </p:cNvPr>
          <p:cNvSpPr>
            <a:spLocks noGrp="1"/>
          </p:cNvSpPr>
          <p:nvPr>
            <p:ph type="title" hasCustomPrompt="1"/>
          </p:nvPr>
        </p:nvSpPr>
        <p:spPr/>
        <p:txBody>
          <a:bodyPr/>
          <a:lstStyle>
            <a:lvl1pPr>
              <a:defRPr sz="4000" spc="100" baseline="0"/>
            </a:lvl1pPr>
          </a:lstStyle>
          <a:p>
            <a:r>
              <a:rPr lang="en-GB" dirty="0"/>
              <a:t>MEET THE TEAM</a:t>
            </a:r>
          </a:p>
        </p:txBody>
      </p:sp>
      <p:sp>
        <p:nvSpPr>
          <p:cNvPr id="19" name="Text Placeholder 17">
            <a:extLst>
              <a:ext uri="{FF2B5EF4-FFF2-40B4-BE49-F238E27FC236}">
                <a16:creationId xmlns:a16="http://schemas.microsoft.com/office/drawing/2014/main" id="{71D9DE15-3F56-2585-BC73-B9975C128789}"/>
              </a:ext>
            </a:extLst>
          </p:cNvPr>
          <p:cNvSpPr>
            <a:spLocks noGrp="1"/>
          </p:cNvSpPr>
          <p:nvPr>
            <p:ph type="body" sz="quarter" idx="16" hasCustomPrompt="1"/>
          </p:nvPr>
        </p:nvSpPr>
        <p:spPr>
          <a:xfrm>
            <a:off x="1051560" y="1143000"/>
            <a:ext cx="2340000" cy="4343400"/>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dirty="0"/>
              <a:t>INSERT NAME HERE</a:t>
            </a:r>
          </a:p>
          <a:p>
            <a:pPr lvl="1"/>
            <a:r>
              <a:rPr lang="en-GB" dirty="0"/>
              <a:t>Job title</a:t>
            </a:r>
          </a:p>
          <a:p>
            <a:endParaRPr lang="en-GB" dirty="0"/>
          </a:p>
          <a:p>
            <a:r>
              <a:rPr lang="en-GB" dirty="0"/>
              <a:t>INSERT NAME HERE</a:t>
            </a:r>
          </a:p>
          <a:p>
            <a:pPr lvl="1"/>
            <a:r>
              <a:rPr lang="en-GB" dirty="0"/>
              <a:t>Job title</a:t>
            </a:r>
          </a:p>
          <a:p>
            <a:pPr lvl="1"/>
            <a:endParaRPr lang="en-GB" dirty="0"/>
          </a:p>
          <a:p>
            <a:r>
              <a:rPr lang="en-GB" dirty="0"/>
              <a:t>INSERT NAME HERE</a:t>
            </a:r>
          </a:p>
          <a:p>
            <a:pPr lvl="1"/>
            <a:r>
              <a:rPr lang="en-GB" dirty="0"/>
              <a:t>Job title</a:t>
            </a:r>
          </a:p>
          <a:p>
            <a:endParaRPr lang="en-GB" dirty="0"/>
          </a:p>
          <a:p>
            <a:r>
              <a:rPr lang="en-GB" dirty="0"/>
              <a:t>INSERT NAME HERE</a:t>
            </a:r>
          </a:p>
          <a:p>
            <a:pPr lvl="1"/>
            <a:r>
              <a:rPr lang="en-GB" dirty="0"/>
              <a:t>Job title</a:t>
            </a:r>
          </a:p>
          <a:p>
            <a:pPr lvl="1"/>
            <a:endParaRPr lang="en-GB" dirty="0"/>
          </a:p>
          <a:p>
            <a:r>
              <a:rPr lang="en-GB" dirty="0"/>
              <a:t>INSERT NAME HERE</a:t>
            </a:r>
          </a:p>
          <a:p>
            <a:pPr lvl="1"/>
            <a:r>
              <a:rPr lang="en-GB" dirty="0"/>
              <a:t>Job title</a:t>
            </a:r>
          </a:p>
          <a:p>
            <a:endParaRPr lang="en-GB" dirty="0"/>
          </a:p>
          <a:p>
            <a:r>
              <a:rPr lang="en-GB" dirty="0"/>
              <a:t>INSERT NAME HERE</a:t>
            </a:r>
          </a:p>
          <a:p>
            <a:pPr lvl="1"/>
            <a:r>
              <a:rPr lang="en-GB" dirty="0"/>
              <a:t>Job title</a:t>
            </a:r>
          </a:p>
        </p:txBody>
      </p:sp>
      <p:sp>
        <p:nvSpPr>
          <p:cNvPr id="42" name="Text Placeholder 17">
            <a:extLst>
              <a:ext uri="{FF2B5EF4-FFF2-40B4-BE49-F238E27FC236}">
                <a16:creationId xmlns:a16="http://schemas.microsoft.com/office/drawing/2014/main" id="{99A76F95-17BB-5F11-FB8F-F97483E9C3E3}"/>
              </a:ext>
            </a:extLst>
          </p:cNvPr>
          <p:cNvSpPr>
            <a:spLocks noGrp="1"/>
          </p:cNvSpPr>
          <p:nvPr>
            <p:ph type="body" sz="quarter" idx="82" hasCustomPrompt="1"/>
          </p:nvPr>
        </p:nvSpPr>
        <p:spPr>
          <a:xfrm>
            <a:off x="8686800" y="1143000"/>
            <a:ext cx="2340000" cy="4343400"/>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dirty="0"/>
              <a:t>INSERT NAME HERE</a:t>
            </a:r>
          </a:p>
          <a:p>
            <a:pPr lvl="1"/>
            <a:r>
              <a:rPr lang="en-GB" dirty="0"/>
              <a:t>Job title</a:t>
            </a:r>
          </a:p>
          <a:p>
            <a:endParaRPr lang="en-GB" dirty="0"/>
          </a:p>
          <a:p>
            <a:r>
              <a:rPr lang="en-GB" dirty="0"/>
              <a:t>INSERT NAME HERE</a:t>
            </a:r>
          </a:p>
          <a:p>
            <a:pPr lvl="1"/>
            <a:r>
              <a:rPr lang="en-GB" dirty="0"/>
              <a:t>Job title</a:t>
            </a:r>
          </a:p>
          <a:p>
            <a:pPr lvl="1"/>
            <a:endParaRPr lang="en-GB" dirty="0"/>
          </a:p>
          <a:p>
            <a:r>
              <a:rPr lang="en-GB" dirty="0"/>
              <a:t>INSERT NAME HERE</a:t>
            </a:r>
          </a:p>
          <a:p>
            <a:pPr lvl="1"/>
            <a:r>
              <a:rPr lang="en-GB" dirty="0"/>
              <a:t>Job title</a:t>
            </a:r>
          </a:p>
          <a:p>
            <a:endParaRPr lang="en-GB" dirty="0"/>
          </a:p>
          <a:p>
            <a:r>
              <a:rPr lang="en-GB" dirty="0"/>
              <a:t>INSERT NAME HERE</a:t>
            </a:r>
          </a:p>
          <a:p>
            <a:pPr lvl="1"/>
            <a:r>
              <a:rPr lang="en-GB" dirty="0"/>
              <a:t>Job title</a:t>
            </a:r>
          </a:p>
          <a:p>
            <a:pPr lvl="1"/>
            <a:endParaRPr lang="en-GB" dirty="0"/>
          </a:p>
          <a:p>
            <a:r>
              <a:rPr lang="en-GB" dirty="0"/>
              <a:t>INSERT NAME HERE</a:t>
            </a:r>
          </a:p>
          <a:p>
            <a:pPr lvl="1"/>
            <a:r>
              <a:rPr lang="en-GB" dirty="0"/>
              <a:t>Job title</a:t>
            </a:r>
          </a:p>
          <a:p>
            <a:endParaRPr lang="en-GB" dirty="0"/>
          </a:p>
          <a:p>
            <a:r>
              <a:rPr lang="en-GB" dirty="0"/>
              <a:t>INSERT NAME HERE</a:t>
            </a:r>
          </a:p>
          <a:p>
            <a:pPr lvl="1"/>
            <a:r>
              <a:rPr lang="en-GB" dirty="0"/>
              <a:t>Job title</a:t>
            </a:r>
          </a:p>
        </p:txBody>
      </p:sp>
      <p:sp>
        <p:nvSpPr>
          <p:cNvPr id="55" name="Text Placeholder 17">
            <a:extLst>
              <a:ext uri="{FF2B5EF4-FFF2-40B4-BE49-F238E27FC236}">
                <a16:creationId xmlns:a16="http://schemas.microsoft.com/office/drawing/2014/main" id="{C4D8F1FD-06AE-2630-49AE-CCFE34695EF3}"/>
              </a:ext>
            </a:extLst>
          </p:cNvPr>
          <p:cNvSpPr>
            <a:spLocks noGrp="1"/>
          </p:cNvSpPr>
          <p:nvPr>
            <p:ph type="body" sz="quarter" idx="91" hasCustomPrompt="1"/>
          </p:nvPr>
        </p:nvSpPr>
        <p:spPr>
          <a:xfrm>
            <a:off x="4818888" y="1143000"/>
            <a:ext cx="2340000" cy="4343400"/>
          </a:xfrm>
        </p:spPr>
        <p:txBody>
          <a:bodyPr wrap="square" anchor="t">
            <a:noAutofit/>
          </a:bodyPr>
          <a:lstStyle>
            <a:lvl1pPr marL="0" indent="0">
              <a:spcBef>
                <a:spcPts val="0"/>
              </a:spcBef>
              <a:buNone/>
              <a:defRPr kumimoji="0" lang="en-GB" sz="1400" b="1" i="0" u="none" strike="noStrike" kern="1200" cap="all" spc="0" normalizeH="0" baseline="0" dirty="0">
                <a:ln>
                  <a:noFill/>
                </a:ln>
                <a:solidFill>
                  <a:schemeClr val="tx1"/>
                </a:solidFill>
                <a:effectLst/>
                <a:uLnTx/>
                <a:uFillTx/>
                <a:latin typeface="+mn-lt"/>
                <a:ea typeface="+mn-ea"/>
                <a:cs typeface="+mn-cs"/>
              </a:defRPr>
            </a:lvl1pPr>
            <a:lvl2pPr marL="0" indent="0">
              <a:spcBef>
                <a:spcPts val="0"/>
              </a:spcBef>
              <a:buNone/>
              <a:defRPr sz="1400" cap="all" normalizeH="0" baseline="0"/>
            </a:lvl2pPr>
            <a:lvl3pPr marL="0" indent="0">
              <a:buNone/>
              <a:defRPr/>
            </a:lvl3pPr>
            <a:lvl4pPr marL="0" indent="0">
              <a:buNone/>
              <a:defRPr/>
            </a:lvl4pPr>
            <a:lvl5pPr marL="0" indent="0">
              <a:buNone/>
              <a:defRPr/>
            </a:lvl5pPr>
          </a:lstStyle>
          <a:p>
            <a:r>
              <a:rPr lang="en-GB" dirty="0"/>
              <a:t>INSERT NAME HERE</a:t>
            </a:r>
          </a:p>
          <a:p>
            <a:pPr lvl="1"/>
            <a:r>
              <a:rPr lang="en-GB" dirty="0"/>
              <a:t>Job title</a:t>
            </a:r>
          </a:p>
          <a:p>
            <a:endParaRPr lang="en-GB" dirty="0"/>
          </a:p>
          <a:p>
            <a:r>
              <a:rPr lang="en-GB" dirty="0"/>
              <a:t>INSERT NAME HERE</a:t>
            </a:r>
          </a:p>
          <a:p>
            <a:pPr lvl="1"/>
            <a:r>
              <a:rPr lang="en-GB" dirty="0"/>
              <a:t>Job title</a:t>
            </a:r>
          </a:p>
          <a:p>
            <a:pPr lvl="1"/>
            <a:endParaRPr lang="en-GB" dirty="0"/>
          </a:p>
          <a:p>
            <a:r>
              <a:rPr lang="en-GB" dirty="0"/>
              <a:t>INSERT NAME HERE</a:t>
            </a:r>
          </a:p>
          <a:p>
            <a:pPr lvl="1"/>
            <a:r>
              <a:rPr lang="en-GB" dirty="0"/>
              <a:t>Job title</a:t>
            </a:r>
          </a:p>
          <a:p>
            <a:endParaRPr lang="en-GB" dirty="0"/>
          </a:p>
          <a:p>
            <a:r>
              <a:rPr lang="en-GB" dirty="0"/>
              <a:t>INSERT NAME HERE</a:t>
            </a:r>
          </a:p>
          <a:p>
            <a:pPr lvl="1"/>
            <a:r>
              <a:rPr lang="en-GB" dirty="0"/>
              <a:t>Job title</a:t>
            </a:r>
          </a:p>
          <a:p>
            <a:pPr lvl="1"/>
            <a:endParaRPr lang="en-GB" dirty="0"/>
          </a:p>
          <a:p>
            <a:r>
              <a:rPr lang="en-GB" dirty="0"/>
              <a:t>INSERT NAME HERE</a:t>
            </a:r>
          </a:p>
          <a:p>
            <a:pPr lvl="1"/>
            <a:r>
              <a:rPr lang="en-GB" dirty="0"/>
              <a:t>Job title</a:t>
            </a:r>
          </a:p>
          <a:p>
            <a:endParaRPr lang="en-GB" dirty="0"/>
          </a:p>
          <a:p>
            <a:r>
              <a:rPr lang="en-GB" dirty="0"/>
              <a:t>INSERT NAME HERE</a:t>
            </a:r>
          </a:p>
          <a:p>
            <a:pPr lvl="1"/>
            <a:r>
              <a:rPr lang="en-GB" dirty="0"/>
              <a:t>Job title</a:t>
            </a:r>
          </a:p>
        </p:txBody>
      </p:sp>
      <p:sp>
        <p:nvSpPr>
          <p:cNvPr id="53" name="Vertical Text Placeholder 52">
            <a:extLst>
              <a:ext uri="{FF2B5EF4-FFF2-40B4-BE49-F238E27FC236}">
                <a16:creationId xmlns:a16="http://schemas.microsoft.com/office/drawing/2014/main" id="{45F4AC0B-F998-AA12-B043-C6A878C7039D}"/>
              </a:ext>
            </a:extLst>
          </p:cNvPr>
          <p:cNvSpPr>
            <a:spLocks noGrp="1"/>
          </p:cNvSpPr>
          <p:nvPr>
            <p:ph type="body" orient="vert" sz="quarter" idx="101" hasCustomPrompt="1"/>
          </p:nvPr>
        </p:nvSpPr>
        <p:spPr>
          <a:xfrm rot="10800000">
            <a:off x="457199" y="1143000"/>
            <a:ext cx="457200" cy="4343400"/>
          </a:xfrm>
        </p:spPr>
        <p:txBody>
          <a:bodyPr vert="eaVert" wrap="none" anchor="ctr"/>
          <a:lstStyle>
            <a:lvl1pPr marL="0" indent="0" algn="r">
              <a:buFontTx/>
              <a:buNone/>
              <a:defRPr sz="2800" b="1" spc="100" baseline="0">
                <a:solidFill>
                  <a:schemeClr val="accent3"/>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54" name="Vertical Text Placeholder 52">
            <a:extLst>
              <a:ext uri="{FF2B5EF4-FFF2-40B4-BE49-F238E27FC236}">
                <a16:creationId xmlns:a16="http://schemas.microsoft.com/office/drawing/2014/main" id="{C39DCCB5-3446-407E-47C9-5E25EEE685E3}"/>
              </a:ext>
            </a:extLst>
          </p:cNvPr>
          <p:cNvSpPr>
            <a:spLocks noGrp="1"/>
          </p:cNvSpPr>
          <p:nvPr>
            <p:ph type="body" orient="vert" sz="quarter" idx="102" hasCustomPrompt="1"/>
          </p:nvPr>
        </p:nvSpPr>
        <p:spPr>
          <a:xfrm rot="10800000">
            <a:off x="4191000" y="1143000"/>
            <a:ext cx="457200" cy="4343400"/>
          </a:xfrm>
        </p:spPr>
        <p:txBody>
          <a:bodyPr vert="eaVert" wrap="none" anchor="ctr"/>
          <a:lstStyle>
            <a:lvl1pPr marL="0" indent="0" algn="r">
              <a:buFontTx/>
              <a:buNone/>
              <a:defRPr sz="2800" b="1" spc="100" baseline="0">
                <a:solidFill>
                  <a:schemeClr val="accent3"/>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sp>
        <p:nvSpPr>
          <p:cNvPr id="63" name="Vertical Text Placeholder 52">
            <a:extLst>
              <a:ext uri="{FF2B5EF4-FFF2-40B4-BE49-F238E27FC236}">
                <a16:creationId xmlns:a16="http://schemas.microsoft.com/office/drawing/2014/main" id="{81BB3936-7A52-31E5-55F9-7E93522A2DE9}"/>
              </a:ext>
            </a:extLst>
          </p:cNvPr>
          <p:cNvSpPr>
            <a:spLocks noGrp="1"/>
          </p:cNvSpPr>
          <p:nvPr>
            <p:ph type="body" orient="vert" sz="quarter" idx="103" hasCustomPrompt="1"/>
          </p:nvPr>
        </p:nvSpPr>
        <p:spPr>
          <a:xfrm rot="10800000">
            <a:off x="8077200" y="1143000"/>
            <a:ext cx="457200" cy="4343400"/>
          </a:xfrm>
        </p:spPr>
        <p:txBody>
          <a:bodyPr vert="eaVert" wrap="none" anchor="ctr"/>
          <a:lstStyle>
            <a:lvl1pPr marL="0" indent="0" algn="r">
              <a:buFontTx/>
              <a:buNone/>
              <a:defRPr sz="2800" b="1" spc="100" baseline="0">
                <a:solidFill>
                  <a:schemeClr val="accent3"/>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SUBTITLE</a:t>
            </a:r>
          </a:p>
        </p:txBody>
      </p:sp>
      <p:pic>
        <p:nvPicPr>
          <p:cNvPr id="6" name="Graphic 5">
            <a:extLst>
              <a:ext uri="{FF2B5EF4-FFF2-40B4-BE49-F238E27FC236}">
                <a16:creationId xmlns:a16="http://schemas.microsoft.com/office/drawing/2014/main" id="{4468D074-FAC1-F01D-64D7-A735B4A71BB7}"/>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7" name="TextBox 6">
            <a:extLst>
              <a:ext uri="{FF2B5EF4-FFF2-40B4-BE49-F238E27FC236}">
                <a16:creationId xmlns:a16="http://schemas.microsoft.com/office/drawing/2014/main" id="{17DA967D-0F5C-850F-BE93-9D4DA435B8B0}"/>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
        <p:nvSpPr>
          <p:cNvPr id="8" name="Text Placeholder 13">
            <a:extLst>
              <a:ext uri="{FF2B5EF4-FFF2-40B4-BE49-F238E27FC236}">
                <a16:creationId xmlns:a16="http://schemas.microsoft.com/office/drawing/2014/main" id="{8A4513E0-F07F-4003-D758-B71FD93063EA}"/>
              </a:ext>
            </a:extLst>
          </p:cNvPr>
          <p:cNvSpPr>
            <a:spLocks noGrp="1"/>
          </p:cNvSpPr>
          <p:nvPr>
            <p:ph type="body" sz="quarter" idx="15"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9" name="Text Placeholder 13">
            <a:extLst>
              <a:ext uri="{FF2B5EF4-FFF2-40B4-BE49-F238E27FC236}">
                <a16:creationId xmlns:a16="http://schemas.microsoft.com/office/drawing/2014/main" id="{3003DA14-8505-7ED5-D12B-12411A4FAB08}"/>
              </a:ext>
            </a:extLst>
          </p:cNvPr>
          <p:cNvSpPr>
            <a:spLocks noGrp="1"/>
          </p:cNvSpPr>
          <p:nvPr>
            <p:ph type="body" sz="quarter" idx="104"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33323561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Full Image - White Logo">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EF98F1AC-FFB9-D484-83B6-EC2C94E8D045}"/>
              </a:ext>
            </a:extLst>
          </p:cNvPr>
          <p:cNvSpPr>
            <a:spLocks noGrp="1"/>
          </p:cNvSpPr>
          <p:nvPr>
            <p:ph type="pic" sz="quarter" idx="17"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5"/>
          </a:solidFill>
        </p:spPr>
        <p:txBody>
          <a:bodyPr wrap="square" tIns="1097280" anchor="ctr" anchorCtr="0">
            <a:noAutofit/>
          </a:bodyPr>
          <a:lstStyle>
            <a:lvl1pPr marL="0" indent="0" algn="ctr">
              <a:buNone/>
              <a:defRPr b="1"/>
            </a:lvl1pPr>
          </a:lstStyle>
          <a:p>
            <a:r>
              <a:rPr lang="en-GB"/>
              <a:t>Click icon to insert picture.</a:t>
            </a:r>
          </a:p>
        </p:txBody>
      </p:sp>
      <p:sp>
        <p:nvSpPr>
          <p:cNvPr id="2" name="Text Placeholder 21">
            <a:extLst>
              <a:ext uri="{FF2B5EF4-FFF2-40B4-BE49-F238E27FC236}">
                <a16:creationId xmlns:a16="http://schemas.microsoft.com/office/drawing/2014/main" id="{B42B728A-C8A6-488D-78DE-24AAAF0A5979}"/>
              </a:ext>
            </a:extLst>
          </p:cNvPr>
          <p:cNvSpPr>
            <a:spLocks noGrp="1" noChangeAspect="1"/>
          </p:cNvSpPr>
          <p:nvPr>
            <p:ph type="body" sz="quarter" idx="21" hasCustomPrompt="1"/>
          </p:nvPr>
        </p:nvSpPr>
        <p:spPr>
          <a:xfrm>
            <a:off x="10745399" y="6279815"/>
            <a:ext cx="1114350" cy="292608"/>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 </a:t>
            </a:r>
          </a:p>
        </p:txBody>
      </p:sp>
      <p:sp>
        <p:nvSpPr>
          <p:cNvPr id="5" name="TextBox 4">
            <a:extLst>
              <a:ext uri="{FF2B5EF4-FFF2-40B4-BE49-F238E27FC236}">
                <a16:creationId xmlns:a16="http://schemas.microsoft.com/office/drawing/2014/main" id="{41FE6E71-BA2F-566C-34CC-9AF17126F6E6}"/>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bg1"/>
                </a:solidFill>
              </a:rPr>
              <a:t>© UNIVERSITY OF UTAH HEALTH</a:t>
            </a:r>
          </a:p>
        </p:txBody>
      </p:sp>
      <p:sp>
        <p:nvSpPr>
          <p:cNvPr id="7" name="Text Placeholder 13">
            <a:extLst>
              <a:ext uri="{FF2B5EF4-FFF2-40B4-BE49-F238E27FC236}">
                <a16:creationId xmlns:a16="http://schemas.microsoft.com/office/drawing/2014/main" id="{E6E7D991-B0C9-652D-7FDE-DE9B6BA3F649}"/>
              </a:ext>
            </a:extLst>
          </p:cNvPr>
          <p:cNvSpPr>
            <a:spLocks noGrp="1"/>
          </p:cNvSpPr>
          <p:nvPr>
            <p:ph type="body" sz="quarter" idx="14" hasCustomPrompt="1"/>
          </p:nvPr>
        </p:nvSpPr>
        <p:spPr>
          <a:xfrm>
            <a:off x="365760" y="5791200"/>
            <a:ext cx="6495074" cy="262059"/>
          </a:xfrm>
        </p:spPr>
        <p:txBody>
          <a:bodyPr wrap="none" anchor="t">
            <a:noAutofit/>
          </a:bodyPr>
          <a:lstStyle>
            <a:lvl1pPr marL="0" indent="0">
              <a:buNone/>
              <a:defRPr sz="1200" b="1" i="1" spc="0" baseline="0">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8" name="Text Placeholder 13">
            <a:extLst>
              <a:ext uri="{FF2B5EF4-FFF2-40B4-BE49-F238E27FC236}">
                <a16:creationId xmlns:a16="http://schemas.microsoft.com/office/drawing/2014/main" id="{AB61694B-FEF5-090D-BA8E-0549D1E98168}"/>
              </a:ext>
            </a:extLst>
          </p:cNvPr>
          <p:cNvSpPr>
            <a:spLocks noGrp="1"/>
          </p:cNvSpPr>
          <p:nvPr>
            <p:ph type="body" sz="quarter" idx="15"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bg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15242758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Full Image - Red Logo">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EF98F1AC-FFB9-D484-83B6-EC2C94E8D045}"/>
              </a:ext>
            </a:extLst>
          </p:cNvPr>
          <p:cNvSpPr>
            <a:spLocks noGrp="1"/>
          </p:cNvSpPr>
          <p:nvPr>
            <p:ph type="pic" sz="quarter" idx="17"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5"/>
          </a:solidFill>
        </p:spPr>
        <p:txBody>
          <a:bodyPr wrap="square" tIns="1097280" anchor="ctr" anchorCtr="0">
            <a:noAutofit/>
          </a:bodyPr>
          <a:lstStyle>
            <a:lvl1pPr marL="0" indent="0" algn="ctr">
              <a:buNone/>
              <a:defRPr b="1"/>
            </a:lvl1pPr>
          </a:lstStyle>
          <a:p>
            <a:r>
              <a:rPr lang="en-GB"/>
              <a:t>Click icon to insert picture.</a:t>
            </a:r>
          </a:p>
        </p:txBody>
      </p:sp>
      <p:sp>
        <p:nvSpPr>
          <p:cNvPr id="6" name="Text Placeholder 27">
            <a:extLst>
              <a:ext uri="{FF2B5EF4-FFF2-40B4-BE49-F238E27FC236}">
                <a16:creationId xmlns:a16="http://schemas.microsoft.com/office/drawing/2014/main" id="{DF6C6BB0-649D-156A-5835-B88818B332CB}"/>
              </a:ext>
            </a:extLst>
          </p:cNvPr>
          <p:cNvSpPr>
            <a:spLocks noGrp="1" noChangeAspect="1"/>
          </p:cNvSpPr>
          <p:nvPr>
            <p:ph type="body" sz="quarter" idx="20" hasCustomPrompt="1"/>
          </p:nvPr>
        </p:nvSpPr>
        <p:spPr>
          <a:xfrm>
            <a:off x="10745399" y="6275760"/>
            <a:ext cx="1115568" cy="300718"/>
          </a:xfrm>
          <a: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a:blipFill>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 </a:t>
            </a:r>
          </a:p>
        </p:txBody>
      </p:sp>
      <p:sp>
        <p:nvSpPr>
          <p:cNvPr id="10" name="TextBox 9">
            <a:extLst>
              <a:ext uri="{FF2B5EF4-FFF2-40B4-BE49-F238E27FC236}">
                <a16:creationId xmlns:a16="http://schemas.microsoft.com/office/drawing/2014/main" id="{0587A222-4331-BB6E-A32C-AD3AC98C3D23}"/>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1"/>
                </a:solidFill>
              </a:rPr>
              <a:t>© UNIVERSITY OF UTAH HEALTH</a:t>
            </a:r>
          </a:p>
        </p:txBody>
      </p:sp>
      <p:sp>
        <p:nvSpPr>
          <p:cNvPr id="11" name="Text Placeholder 13">
            <a:extLst>
              <a:ext uri="{FF2B5EF4-FFF2-40B4-BE49-F238E27FC236}">
                <a16:creationId xmlns:a16="http://schemas.microsoft.com/office/drawing/2014/main" id="{050FA19E-2B53-E1B0-0922-59230249807C}"/>
              </a:ext>
            </a:extLst>
          </p:cNvPr>
          <p:cNvSpPr>
            <a:spLocks noGrp="1"/>
          </p:cNvSpPr>
          <p:nvPr>
            <p:ph type="body" sz="quarter" idx="14"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12" name="Text Placeholder 13">
            <a:extLst>
              <a:ext uri="{FF2B5EF4-FFF2-40B4-BE49-F238E27FC236}">
                <a16:creationId xmlns:a16="http://schemas.microsoft.com/office/drawing/2014/main" id="{30DE9310-7CA3-C196-B872-2C519C46D973}"/>
              </a:ext>
            </a:extLst>
          </p:cNvPr>
          <p:cNvSpPr>
            <a:spLocks noGrp="1"/>
          </p:cNvSpPr>
          <p:nvPr>
            <p:ph type="body" sz="quarter" idx="15"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25400954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Full Video - White Logo">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946C19A-E3E0-772F-D9C1-7B4F62446F89}"/>
              </a:ext>
            </a:extLst>
          </p:cNvPr>
          <p:cNvSpPr>
            <a:spLocks noGrp="1"/>
          </p:cNvSpPr>
          <p:nvPr>
            <p:ph type="media" sz="quarter" idx="19" hasCustomPrompt="1"/>
          </p:nvPr>
        </p:nvSpPr>
        <p:spPr>
          <a:xfrm>
            <a:off x="0" y="0"/>
            <a:ext cx="12192000" cy="6858000"/>
          </a:xfrm>
          <a:solidFill>
            <a:schemeClr val="accent5"/>
          </a:solidFill>
        </p:spPr>
        <p:txBody>
          <a:bodyPr tIns="1097280" anchor="ctr" anchorCtr="0"/>
          <a:lstStyle>
            <a:lvl1pPr marL="0" indent="0" algn="ctr">
              <a:buFontTx/>
              <a:buNone/>
              <a:defRPr b="1"/>
            </a:lvl1pPr>
          </a:lstStyle>
          <a:p>
            <a:pPr marL="0" marR="0" lvl="0" indent="0" algn="ctr" defTabSz="914400" rtl="0" eaLnBrk="1" fontAlgn="auto" latinLnBrk="0" hangingPunct="1">
              <a:lnSpc>
                <a:spcPct val="95000"/>
              </a:lnSpc>
              <a:spcBef>
                <a:spcPts val="1200"/>
              </a:spcBef>
              <a:spcAft>
                <a:spcPts val="0"/>
              </a:spcAft>
              <a:buClr>
                <a:schemeClr val="accent1"/>
              </a:buClr>
              <a:buSzTx/>
              <a:buFontTx/>
              <a:buNone/>
              <a:tabLst/>
              <a:defRPr/>
            </a:pPr>
            <a:r>
              <a:rPr lang="en-GB"/>
              <a:t>Click icon to insert video.</a:t>
            </a:r>
          </a:p>
        </p:txBody>
      </p:sp>
      <p:sp>
        <p:nvSpPr>
          <p:cNvPr id="13" name="Text Placeholder 21">
            <a:extLst>
              <a:ext uri="{FF2B5EF4-FFF2-40B4-BE49-F238E27FC236}">
                <a16:creationId xmlns:a16="http://schemas.microsoft.com/office/drawing/2014/main" id="{FE8D3443-0210-19F0-F129-EF90FD2F3F05}"/>
              </a:ext>
            </a:extLst>
          </p:cNvPr>
          <p:cNvSpPr>
            <a:spLocks noGrp="1" noChangeAspect="1"/>
          </p:cNvSpPr>
          <p:nvPr>
            <p:ph type="body" sz="quarter" idx="21" hasCustomPrompt="1"/>
          </p:nvPr>
        </p:nvSpPr>
        <p:spPr>
          <a:xfrm>
            <a:off x="10745399" y="6279815"/>
            <a:ext cx="1114350" cy="292608"/>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 </a:t>
            </a:r>
          </a:p>
        </p:txBody>
      </p:sp>
      <p:sp>
        <p:nvSpPr>
          <p:cNvPr id="3" name="TextBox 2">
            <a:extLst>
              <a:ext uri="{FF2B5EF4-FFF2-40B4-BE49-F238E27FC236}">
                <a16:creationId xmlns:a16="http://schemas.microsoft.com/office/drawing/2014/main" id="{C3744FBC-3E77-73CC-8F20-13234073054D}"/>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bg1"/>
                </a:solidFill>
              </a:rPr>
              <a:t>© UNIVERSITY OF UTAH HEALTH</a:t>
            </a:r>
          </a:p>
        </p:txBody>
      </p:sp>
      <p:sp>
        <p:nvSpPr>
          <p:cNvPr id="4" name="Text Placeholder 13">
            <a:extLst>
              <a:ext uri="{FF2B5EF4-FFF2-40B4-BE49-F238E27FC236}">
                <a16:creationId xmlns:a16="http://schemas.microsoft.com/office/drawing/2014/main" id="{FC39CD9D-CEE9-F1A9-FCBF-25869C0773FB}"/>
              </a:ext>
            </a:extLst>
          </p:cNvPr>
          <p:cNvSpPr>
            <a:spLocks noGrp="1"/>
          </p:cNvSpPr>
          <p:nvPr>
            <p:ph type="body" sz="quarter" idx="14" hasCustomPrompt="1"/>
          </p:nvPr>
        </p:nvSpPr>
        <p:spPr>
          <a:xfrm>
            <a:off x="365760" y="5791200"/>
            <a:ext cx="6495074" cy="262059"/>
          </a:xfrm>
        </p:spPr>
        <p:txBody>
          <a:bodyPr wrap="none" anchor="t">
            <a:noAutofit/>
          </a:bodyPr>
          <a:lstStyle>
            <a:lvl1pPr marL="0" indent="0">
              <a:buNone/>
              <a:defRPr sz="1200" b="1" i="1" spc="0" baseline="0">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5" name="Text Placeholder 13">
            <a:extLst>
              <a:ext uri="{FF2B5EF4-FFF2-40B4-BE49-F238E27FC236}">
                <a16:creationId xmlns:a16="http://schemas.microsoft.com/office/drawing/2014/main" id="{37DE6DA3-8EC2-720F-07AA-697EC94E9358}"/>
              </a:ext>
            </a:extLst>
          </p:cNvPr>
          <p:cNvSpPr>
            <a:spLocks noGrp="1"/>
          </p:cNvSpPr>
          <p:nvPr>
            <p:ph type="body" sz="quarter" idx="15"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bg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26020553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ull Video - Red Logo">
    <p:spTree>
      <p:nvGrpSpPr>
        <p:cNvPr id="1" name=""/>
        <p:cNvGrpSpPr/>
        <p:nvPr/>
      </p:nvGrpSpPr>
      <p:grpSpPr>
        <a:xfrm>
          <a:off x="0" y="0"/>
          <a:ext cx="0" cy="0"/>
          <a:chOff x="0" y="0"/>
          <a:chExt cx="0" cy="0"/>
        </a:xfrm>
      </p:grpSpPr>
      <p:sp>
        <p:nvSpPr>
          <p:cNvPr id="7" name="Media Placeholder 6">
            <a:extLst>
              <a:ext uri="{FF2B5EF4-FFF2-40B4-BE49-F238E27FC236}">
                <a16:creationId xmlns:a16="http://schemas.microsoft.com/office/drawing/2014/main" id="{7946C19A-E3E0-772F-D9C1-7B4F62446F89}"/>
              </a:ext>
            </a:extLst>
          </p:cNvPr>
          <p:cNvSpPr>
            <a:spLocks noGrp="1"/>
          </p:cNvSpPr>
          <p:nvPr>
            <p:ph type="media" sz="quarter" idx="19" hasCustomPrompt="1"/>
          </p:nvPr>
        </p:nvSpPr>
        <p:spPr>
          <a:xfrm>
            <a:off x="0" y="0"/>
            <a:ext cx="12192000" cy="6858000"/>
          </a:xfrm>
          <a:solidFill>
            <a:schemeClr val="accent5"/>
          </a:solidFill>
        </p:spPr>
        <p:txBody>
          <a:bodyPr tIns="1097280" anchor="ctr" anchorCtr="0"/>
          <a:lstStyle>
            <a:lvl1pPr marL="0" indent="0" algn="ctr">
              <a:buFontTx/>
              <a:buNone/>
              <a:defRPr b="1"/>
            </a:lvl1pPr>
          </a:lstStyle>
          <a:p>
            <a:pPr marL="0" marR="0" lvl="0" indent="0" algn="ctr" defTabSz="914400" rtl="0" eaLnBrk="1" fontAlgn="auto" latinLnBrk="0" hangingPunct="1">
              <a:lnSpc>
                <a:spcPct val="95000"/>
              </a:lnSpc>
              <a:spcBef>
                <a:spcPts val="1200"/>
              </a:spcBef>
              <a:spcAft>
                <a:spcPts val="0"/>
              </a:spcAft>
              <a:buClr>
                <a:schemeClr val="accent1"/>
              </a:buClr>
              <a:buSzTx/>
              <a:buFontTx/>
              <a:buNone/>
              <a:tabLst/>
              <a:defRPr/>
            </a:pPr>
            <a:r>
              <a:rPr lang="en-GB"/>
              <a:t>Click icon to insert video.</a:t>
            </a:r>
          </a:p>
        </p:txBody>
      </p:sp>
      <p:sp>
        <p:nvSpPr>
          <p:cNvPr id="5" name="Text Placeholder 27">
            <a:extLst>
              <a:ext uri="{FF2B5EF4-FFF2-40B4-BE49-F238E27FC236}">
                <a16:creationId xmlns:a16="http://schemas.microsoft.com/office/drawing/2014/main" id="{9A595D3A-6183-0942-9771-0494ED2C72CC}"/>
              </a:ext>
            </a:extLst>
          </p:cNvPr>
          <p:cNvSpPr>
            <a:spLocks noGrp="1" noChangeAspect="1"/>
          </p:cNvSpPr>
          <p:nvPr>
            <p:ph type="body" sz="quarter" idx="20" hasCustomPrompt="1"/>
          </p:nvPr>
        </p:nvSpPr>
        <p:spPr>
          <a:xfrm>
            <a:off x="10745399" y="6275760"/>
            <a:ext cx="1115568" cy="300718"/>
          </a:xfrm>
          <a: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a:blipFill>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 </a:t>
            </a:r>
          </a:p>
        </p:txBody>
      </p:sp>
      <p:sp>
        <p:nvSpPr>
          <p:cNvPr id="2" name="TextBox 1">
            <a:extLst>
              <a:ext uri="{FF2B5EF4-FFF2-40B4-BE49-F238E27FC236}">
                <a16:creationId xmlns:a16="http://schemas.microsoft.com/office/drawing/2014/main" id="{2C8840E2-9222-4F29-8A0D-C8BD03C1961A}"/>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1"/>
                </a:solidFill>
              </a:rPr>
              <a:t>© UNIVERSITY OF UTAH HEALTH</a:t>
            </a:r>
          </a:p>
        </p:txBody>
      </p:sp>
      <p:sp>
        <p:nvSpPr>
          <p:cNvPr id="6" name="Text Placeholder 13">
            <a:extLst>
              <a:ext uri="{FF2B5EF4-FFF2-40B4-BE49-F238E27FC236}">
                <a16:creationId xmlns:a16="http://schemas.microsoft.com/office/drawing/2014/main" id="{28334EA8-466C-5C95-48D8-91289AA40A51}"/>
              </a:ext>
            </a:extLst>
          </p:cNvPr>
          <p:cNvSpPr>
            <a:spLocks noGrp="1"/>
          </p:cNvSpPr>
          <p:nvPr>
            <p:ph type="body" sz="quarter" idx="14"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8" name="Text Placeholder 13">
            <a:extLst>
              <a:ext uri="{FF2B5EF4-FFF2-40B4-BE49-F238E27FC236}">
                <a16:creationId xmlns:a16="http://schemas.microsoft.com/office/drawing/2014/main" id="{ECD8D5F4-4B6F-D4D8-661E-2327A52CD1A8}"/>
              </a:ext>
            </a:extLst>
          </p:cNvPr>
          <p:cNvSpPr>
            <a:spLocks noGrp="1"/>
          </p:cNvSpPr>
          <p:nvPr>
            <p:ph type="body" sz="quarter" idx="15"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4878101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Title with Image">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772C53F0-83E3-0A16-52F7-E093E1DF9FAA}"/>
              </a:ext>
            </a:extLst>
          </p:cNvPr>
          <p:cNvSpPr>
            <a:spLocks noGrp="1"/>
          </p:cNvSpPr>
          <p:nvPr>
            <p:ph type="pic" sz="quarter" idx="17" hasCustomPrompt="1"/>
          </p:nvPr>
        </p:nvSpPr>
        <p:spPr>
          <a:xfrm>
            <a:off x="0" y="0"/>
            <a:ext cx="12192000" cy="5410200"/>
          </a:xfrm>
          <a:solidFill>
            <a:schemeClr val="accent5"/>
          </a:solidFill>
        </p:spPr>
        <p:txBody>
          <a:bodyPr tIns="1371600" anchor="ctr" anchorCtr="0"/>
          <a:lstStyle>
            <a:lvl1pPr marL="0" indent="0" algn="ctr">
              <a:buNone/>
              <a:defRPr b="1"/>
            </a:lvl1pPr>
          </a:lstStyle>
          <a:p>
            <a:r>
              <a:rPr lang="en-GB"/>
              <a:t>Click icon to insert picture.</a:t>
            </a:r>
          </a:p>
        </p:txBody>
      </p:sp>
      <p:sp>
        <p:nvSpPr>
          <p:cNvPr id="2" name="Title 1">
            <a:extLst>
              <a:ext uri="{FF2B5EF4-FFF2-40B4-BE49-F238E27FC236}">
                <a16:creationId xmlns:a16="http://schemas.microsoft.com/office/drawing/2014/main" id="{39EE708D-76B7-963F-B2DC-89477B8EAE2D}"/>
              </a:ext>
            </a:extLst>
          </p:cNvPr>
          <p:cNvSpPr>
            <a:spLocks noGrp="1"/>
          </p:cNvSpPr>
          <p:nvPr>
            <p:ph type="ctrTitle" hasCustomPrompt="1"/>
          </p:nvPr>
        </p:nvSpPr>
        <p:spPr>
          <a:xfrm>
            <a:off x="287363" y="198267"/>
            <a:ext cx="11617274" cy="1080000"/>
          </a:xfrm>
        </p:spPr>
        <p:txBody>
          <a:bodyPr anchor="b">
            <a:noAutofit/>
          </a:bodyPr>
          <a:lstStyle>
            <a:lvl1pPr algn="ctr">
              <a:defRPr sz="4800" spc="100" baseline="0">
                <a:solidFill>
                  <a:schemeClr val="accent1"/>
                </a:solidFill>
                <a:latin typeface="+mj-lt"/>
              </a:defRPr>
            </a:lvl1pPr>
          </a:lstStyle>
          <a:p>
            <a:r>
              <a:rPr lang="en-GB" dirty="0"/>
              <a:t>CLICK TO EDIT MASTER TITLE STYLE</a:t>
            </a:r>
          </a:p>
        </p:txBody>
      </p:sp>
      <p:pic>
        <p:nvPicPr>
          <p:cNvPr id="3" name="Graphic 2">
            <a:extLst>
              <a:ext uri="{FF2B5EF4-FFF2-40B4-BE49-F238E27FC236}">
                <a16:creationId xmlns:a16="http://schemas.microsoft.com/office/drawing/2014/main" id="{F7A4D72A-7356-9332-65FA-E27F60D875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200" y="5761418"/>
            <a:ext cx="2099131" cy="563182"/>
          </a:xfrm>
          <a:prstGeom prst="rect">
            <a:avLst/>
          </a:prstGeom>
        </p:spPr>
      </p:pic>
      <p:sp>
        <p:nvSpPr>
          <p:cNvPr id="4" name="Text Placeholder 13">
            <a:extLst>
              <a:ext uri="{FF2B5EF4-FFF2-40B4-BE49-F238E27FC236}">
                <a16:creationId xmlns:a16="http://schemas.microsoft.com/office/drawing/2014/main" id="{BC1C6EA9-AC0A-70B4-4258-83146740DA86}"/>
              </a:ext>
            </a:extLst>
          </p:cNvPr>
          <p:cNvSpPr>
            <a:spLocks noGrp="1"/>
          </p:cNvSpPr>
          <p:nvPr>
            <p:ph type="body" sz="quarter" idx="14" hasCustomPrompt="1"/>
          </p:nvPr>
        </p:nvSpPr>
        <p:spPr>
          <a:xfrm>
            <a:off x="365760" y="5638800"/>
            <a:ext cx="6495074" cy="432000"/>
          </a:xfrm>
        </p:spPr>
        <p:txBody>
          <a:bodyPr wrap="none" anchor="t">
            <a:noAutofit/>
          </a:bodyPr>
          <a:lstStyle>
            <a:lvl1pPr marL="0" indent="0">
              <a:buNone/>
              <a:defRPr sz="16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12" name="Text Placeholder 13">
            <a:extLst>
              <a:ext uri="{FF2B5EF4-FFF2-40B4-BE49-F238E27FC236}">
                <a16:creationId xmlns:a16="http://schemas.microsoft.com/office/drawing/2014/main" id="{55A3F8AD-C0B3-DF0C-09B0-7B56A45C375A}"/>
              </a:ext>
            </a:extLst>
          </p:cNvPr>
          <p:cNvSpPr>
            <a:spLocks noGrp="1"/>
          </p:cNvSpPr>
          <p:nvPr>
            <p:ph type="body" sz="quarter" idx="15" hasCustomPrompt="1"/>
          </p:nvPr>
        </p:nvSpPr>
        <p:spPr>
          <a:xfrm>
            <a:off x="365760" y="5900859"/>
            <a:ext cx="6495074" cy="573093"/>
          </a:xfrm>
        </p:spPr>
        <p:txBody>
          <a:bodyPr wrap="none" anchor="t">
            <a:noAutofit/>
          </a:bodyPr>
          <a:lstStyle>
            <a:lvl1pPr marL="0" indent="0">
              <a:spcBef>
                <a:spcPts val="0"/>
              </a:spcBef>
              <a:buNone/>
              <a:defRPr sz="16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
        <p:nvSpPr>
          <p:cNvPr id="13" name="Date Placeholder 3">
            <a:extLst>
              <a:ext uri="{FF2B5EF4-FFF2-40B4-BE49-F238E27FC236}">
                <a16:creationId xmlns:a16="http://schemas.microsoft.com/office/drawing/2014/main" id="{F5735F89-79EA-4E72-EE37-5EB13692EABD}"/>
              </a:ext>
            </a:extLst>
          </p:cNvPr>
          <p:cNvSpPr>
            <a:spLocks noGrp="1"/>
          </p:cNvSpPr>
          <p:nvPr>
            <p:ph type="dt" sz="half" idx="2"/>
          </p:nvPr>
        </p:nvSpPr>
        <p:spPr>
          <a:xfrm>
            <a:off x="9220200" y="6400800"/>
            <a:ext cx="2581200" cy="236231"/>
          </a:xfrm>
          <a:prstGeom prst="rect">
            <a:avLst/>
          </a:prstGeom>
        </p:spPr>
        <p:txBody>
          <a:bodyPr vert="horz" lIns="91440" tIns="45720" rIns="91440" bIns="45720" rtlCol="0" anchor="t"/>
          <a:lstStyle>
            <a:lvl1pPr algn="r">
              <a:defRPr lang="en-US" sz="1200" b="0" smtClean="0">
                <a:solidFill>
                  <a:schemeClr val="accent6"/>
                </a:solidFill>
              </a:defRPr>
            </a:lvl1pPr>
          </a:lstStyle>
          <a:p>
            <a:fld id="{7E8B2309-E856-6B4F-9BF8-83211EEE1515}" type="datetimeFigureOut">
              <a:rPr lang="en-US" smtClean="0"/>
              <a:t>3/14/25</a:t>
            </a:fld>
            <a:endParaRPr lang="en-US"/>
          </a:p>
        </p:txBody>
      </p:sp>
      <p:sp>
        <p:nvSpPr>
          <p:cNvPr id="14" name="TextBox 13">
            <a:extLst>
              <a:ext uri="{FF2B5EF4-FFF2-40B4-BE49-F238E27FC236}">
                <a16:creationId xmlns:a16="http://schemas.microsoft.com/office/drawing/2014/main" id="{3875B2B5-A02E-B2DE-7F36-ABF009E9A4C8}"/>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Tree>
    <p:extLst>
      <p:ext uri="{BB962C8B-B14F-4D97-AF65-F5344CB8AC3E}">
        <p14:creationId xmlns:p14="http://schemas.microsoft.com/office/powerpoint/2010/main" val="20858819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3" orient="horz" pos="2137">
          <p15:clr>
            <a:srgbClr val="FBAE40"/>
          </p15:clr>
        </p15:guide>
        <p15:guide id="4"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hank You - Imag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2398931-BA5F-6E40-345F-06CF23CF4129}"/>
              </a:ext>
            </a:extLst>
          </p:cNvPr>
          <p:cNvSpPr>
            <a:spLocks noGrp="1"/>
          </p:cNvSpPr>
          <p:nvPr>
            <p:ph type="pic" sz="quarter" idx="18" hasCustomPrompt="1"/>
          </p:nvPr>
        </p:nvSpPr>
        <p:spPr>
          <a:xfrm>
            <a:off x="0" y="0"/>
            <a:ext cx="5942012" cy="6858000"/>
          </a:xfrm>
          <a:solidFill>
            <a:schemeClr val="accent5"/>
          </a:solidFill>
        </p:spPr>
        <p:txBody>
          <a:bodyPr tIns="1097280" anchor="ctr" anchorCtr="0"/>
          <a:lstStyle>
            <a:lvl1pPr marL="0" indent="0" algn="ctr">
              <a:buNone/>
              <a:defRPr b="1"/>
            </a:lvl1pPr>
          </a:lstStyle>
          <a:p>
            <a:r>
              <a:rPr lang="en-GB"/>
              <a:t>Click icon to insert picture.</a:t>
            </a:r>
          </a:p>
        </p:txBody>
      </p:sp>
      <p:sp>
        <p:nvSpPr>
          <p:cNvPr id="2" name="Title 1">
            <a:extLst>
              <a:ext uri="{FF2B5EF4-FFF2-40B4-BE49-F238E27FC236}">
                <a16:creationId xmlns:a16="http://schemas.microsoft.com/office/drawing/2014/main" id="{58419CA0-E28A-6C38-6349-E9A40FBE0F8B}"/>
              </a:ext>
            </a:extLst>
          </p:cNvPr>
          <p:cNvSpPr>
            <a:spLocks noGrp="1"/>
          </p:cNvSpPr>
          <p:nvPr>
            <p:ph type="title" hasCustomPrompt="1"/>
          </p:nvPr>
        </p:nvSpPr>
        <p:spPr>
          <a:xfrm>
            <a:off x="6437101" y="2204970"/>
            <a:ext cx="5257799" cy="1008000"/>
          </a:xfrm>
        </p:spPr>
        <p:txBody>
          <a:bodyPr anchor="ctr"/>
          <a:lstStyle>
            <a:lvl1pPr algn="l">
              <a:defRPr sz="6000">
                <a:solidFill>
                  <a:schemeClr val="accent1"/>
                </a:solidFill>
              </a:defRPr>
            </a:lvl1pPr>
          </a:lstStyle>
          <a:p>
            <a:r>
              <a:rPr lang="en-GB" dirty="0"/>
              <a:t>THANK YOU</a:t>
            </a:r>
          </a:p>
        </p:txBody>
      </p:sp>
      <p:sp>
        <p:nvSpPr>
          <p:cNvPr id="6" name="Picture Placeholder 7">
            <a:extLst>
              <a:ext uri="{FF2B5EF4-FFF2-40B4-BE49-F238E27FC236}">
                <a16:creationId xmlns:a16="http://schemas.microsoft.com/office/drawing/2014/main" id="{98C47640-2A15-1603-86A6-04FB65DEAE9D}"/>
              </a:ext>
            </a:extLst>
          </p:cNvPr>
          <p:cNvSpPr>
            <a:spLocks noGrp="1"/>
          </p:cNvSpPr>
          <p:nvPr>
            <p:ph type="pic" sz="quarter" idx="14"/>
          </p:nvPr>
        </p:nvSpPr>
        <p:spPr>
          <a:xfrm>
            <a:off x="6549310" y="4495800"/>
            <a:ext cx="1527890" cy="1529112"/>
          </a:xfrm>
          <a:solidFill>
            <a:schemeClr val="accent5"/>
          </a:solidFill>
        </p:spPr>
        <p:txBody>
          <a:bodyPr vert="horz" wrap="square" lIns="91440" tIns="1080000" rIns="91440" bIns="0" rtlCol="0" anchor="ctr">
            <a:noAutofit/>
          </a:bodyPr>
          <a:lstStyle>
            <a:lvl1pPr marL="0" indent="0" algn="ctr">
              <a:buNone/>
              <a:defRPr lang="en-GB" sz="1400" b="1">
                <a:solidFill>
                  <a:schemeClr val="tx2"/>
                </a:solidFill>
              </a:defRPr>
            </a:lvl1pPr>
          </a:lstStyle>
          <a:p>
            <a:pPr marL="228600" lvl="0" indent="-228600" algn="ctr"/>
            <a:r>
              <a:rPr lang="en-US"/>
              <a:t>Click icon to add picture</a:t>
            </a:r>
            <a:endParaRPr lang="en-GB"/>
          </a:p>
        </p:txBody>
      </p:sp>
      <p:pic>
        <p:nvPicPr>
          <p:cNvPr id="19" name="Graphic 18">
            <a:extLst>
              <a:ext uri="{FF2B5EF4-FFF2-40B4-BE49-F238E27FC236}">
                <a16:creationId xmlns:a16="http://schemas.microsoft.com/office/drawing/2014/main" id="{3B1CB2BC-13C6-166E-EEB0-23E7233CBAC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45399" y="6276633"/>
            <a:ext cx="1114350" cy="298972"/>
          </a:xfrm>
          <a:prstGeom prst="rect">
            <a:avLst/>
          </a:prstGeom>
        </p:spPr>
      </p:pic>
      <p:sp>
        <p:nvSpPr>
          <p:cNvPr id="5" name="Text Placeholder 4">
            <a:extLst>
              <a:ext uri="{FF2B5EF4-FFF2-40B4-BE49-F238E27FC236}">
                <a16:creationId xmlns:a16="http://schemas.microsoft.com/office/drawing/2014/main" id="{0E0424C1-4308-D7B4-6CDA-2E15D77E6410}"/>
              </a:ext>
            </a:extLst>
          </p:cNvPr>
          <p:cNvSpPr>
            <a:spLocks noGrp="1"/>
          </p:cNvSpPr>
          <p:nvPr>
            <p:ph type="body" sz="quarter" idx="20" hasCustomPrompt="1"/>
          </p:nvPr>
        </p:nvSpPr>
        <p:spPr>
          <a:xfrm>
            <a:off x="6437313" y="3774110"/>
            <a:ext cx="5257585" cy="381000"/>
          </a:xfrm>
        </p:spPr>
        <p:txBody>
          <a:bodyPr/>
          <a:lstStyle>
            <a:lvl1pPr marL="0" indent="0">
              <a:buFontTx/>
              <a:buNone/>
              <a:defRPr sz="1400"/>
            </a:lvl1pPr>
          </a:lstStyle>
          <a:p>
            <a:pPr lvl="0"/>
            <a:r>
              <a:rPr lang="en-US" dirty="0"/>
              <a:t>@Handle	#Hashtag</a:t>
            </a:r>
          </a:p>
        </p:txBody>
      </p:sp>
      <p:sp>
        <p:nvSpPr>
          <p:cNvPr id="8" name="Text Placeholder 7">
            <a:extLst>
              <a:ext uri="{FF2B5EF4-FFF2-40B4-BE49-F238E27FC236}">
                <a16:creationId xmlns:a16="http://schemas.microsoft.com/office/drawing/2014/main" id="{094425D2-1B07-0149-332D-41DC1E0E3520}"/>
              </a:ext>
            </a:extLst>
          </p:cNvPr>
          <p:cNvSpPr>
            <a:spLocks noGrp="1"/>
          </p:cNvSpPr>
          <p:nvPr>
            <p:ph type="body" sz="quarter" idx="21" hasCustomPrompt="1"/>
          </p:nvPr>
        </p:nvSpPr>
        <p:spPr>
          <a:xfrm>
            <a:off x="6437313" y="3379035"/>
            <a:ext cx="5257800" cy="381000"/>
          </a:xfrm>
        </p:spPr>
        <p:txBody>
          <a:bodyPr/>
          <a:lstStyle>
            <a:lvl1pPr marL="0" indent="0">
              <a:buFontTx/>
              <a:buNone/>
              <a:defRPr sz="180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dirty="0" err="1"/>
              <a:t>First.Last@email.edu</a:t>
            </a:r>
            <a:endParaRPr lang="en-US" dirty="0"/>
          </a:p>
        </p:txBody>
      </p:sp>
      <p:sp>
        <p:nvSpPr>
          <p:cNvPr id="4" name="TextBox 3">
            <a:extLst>
              <a:ext uri="{FF2B5EF4-FFF2-40B4-BE49-F238E27FC236}">
                <a16:creationId xmlns:a16="http://schemas.microsoft.com/office/drawing/2014/main" id="{C99BC4B4-9316-DF51-93C1-B4FE9308DB53}"/>
              </a:ext>
            </a:extLst>
          </p:cNvPr>
          <p:cNvSpPr txBox="1"/>
          <p:nvPr/>
        </p:nvSpPr>
        <p:spPr>
          <a:xfrm>
            <a:off x="27432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1"/>
                </a:solidFill>
              </a:rPr>
              <a:t>© UNIVERSITY OF UTAH HEALTH</a:t>
            </a:r>
          </a:p>
        </p:txBody>
      </p:sp>
      <p:sp>
        <p:nvSpPr>
          <p:cNvPr id="7" name="Text Placeholder 13">
            <a:extLst>
              <a:ext uri="{FF2B5EF4-FFF2-40B4-BE49-F238E27FC236}">
                <a16:creationId xmlns:a16="http://schemas.microsoft.com/office/drawing/2014/main" id="{928B81E5-C040-BC85-27BA-6CD41E2C280A}"/>
              </a:ext>
            </a:extLst>
          </p:cNvPr>
          <p:cNvSpPr>
            <a:spLocks noGrp="1"/>
          </p:cNvSpPr>
          <p:nvPr>
            <p:ph type="body" sz="quarter" idx="22" hasCustomPrompt="1"/>
          </p:nvPr>
        </p:nvSpPr>
        <p:spPr>
          <a:xfrm>
            <a:off x="365760" y="5791200"/>
            <a:ext cx="6495074" cy="262059"/>
          </a:xfrm>
        </p:spPr>
        <p:txBody>
          <a:bodyPr wrap="none" anchor="t">
            <a:noAutofit/>
          </a:bodyPr>
          <a:lstStyle>
            <a:lvl1pPr marL="0" indent="0">
              <a:buNone/>
              <a:defRPr sz="12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9" name="Text Placeholder 13">
            <a:extLst>
              <a:ext uri="{FF2B5EF4-FFF2-40B4-BE49-F238E27FC236}">
                <a16:creationId xmlns:a16="http://schemas.microsoft.com/office/drawing/2014/main" id="{8C45688B-5B9F-8AEA-16CE-AFB65DEA860B}"/>
              </a:ext>
            </a:extLst>
          </p:cNvPr>
          <p:cNvSpPr>
            <a:spLocks noGrp="1"/>
          </p:cNvSpPr>
          <p:nvPr>
            <p:ph type="body" sz="quarter" idx="15" hasCustomPrompt="1"/>
          </p:nvPr>
        </p:nvSpPr>
        <p:spPr>
          <a:xfrm>
            <a:off x="365760" y="6053259"/>
            <a:ext cx="6495074" cy="423741"/>
          </a:xfrm>
        </p:spPr>
        <p:txBody>
          <a:bodyPr wrap="none" anchor="t">
            <a:noAutofit/>
          </a:bodyPr>
          <a:lstStyle>
            <a:lvl1pPr marL="0" indent="0">
              <a:spcBef>
                <a:spcPts val="0"/>
              </a:spcBef>
              <a:buNone/>
              <a:defRPr sz="12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Tree>
    <p:extLst>
      <p:ext uri="{BB962C8B-B14F-4D97-AF65-F5344CB8AC3E}">
        <p14:creationId xmlns:p14="http://schemas.microsoft.com/office/powerpoint/2010/main" val="23367159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BC088-24AD-7C0C-65C0-26793EBA6C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E9AEA3-316C-8D66-991E-38EFAA2400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C85242-7650-406E-6F68-F595F005E95D}"/>
              </a:ext>
            </a:extLst>
          </p:cNvPr>
          <p:cNvSpPr>
            <a:spLocks noGrp="1"/>
          </p:cNvSpPr>
          <p:nvPr>
            <p:ph type="dt" sz="half" idx="10"/>
          </p:nvPr>
        </p:nvSpPr>
        <p:spPr/>
        <p:txBody>
          <a:bodyPr/>
          <a:lstStyle/>
          <a:p>
            <a:fld id="{7E8B2309-E856-6B4F-9BF8-83211EEE1515}" type="datetimeFigureOut">
              <a:rPr lang="en-US" smtClean="0"/>
              <a:t>3/14/25</a:t>
            </a:fld>
            <a:endParaRPr lang="en-US"/>
          </a:p>
        </p:txBody>
      </p:sp>
      <p:sp>
        <p:nvSpPr>
          <p:cNvPr id="5" name="Footer Placeholder 4">
            <a:extLst>
              <a:ext uri="{FF2B5EF4-FFF2-40B4-BE49-F238E27FC236}">
                <a16:creationId xmlns:a16="http://schemas.microsoft.com/office/drawing/2014/main" id="{02DB86B8-2C28-5631-C009-61FDF24D0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6E1CD-3B7C-041D-5657-C74C9E23ABE9}"/>
              </a:ext>
            </a:extLst>
          </p:cNvPr>
          <p:cNvSpPr>
            <a:spLocks noGrp="1"/>
          </p:cNvSpPr>
          <p:nvPr>
            <p:ph type="sldNum" sz="quarter" idx="12"/>
          </p:nvPr>
        </p:nvSpPr>
        <p:spPr/>
        <p:txBody>
          <a:bodyPr/>
          <a:lstStyle/>
          <a:p>
            <a:fld id="{D689FDF9-CAB8-B84F-873C-F0BBC22EFDED}" type="slidenum">
              <a:rPr lang="en-US" smtClean="0"/>
              <a:t>‹#›</a:t>
            </a:fld>
            <a:endParaRPr lang="en-US"/>
          </a:p>
        </p:txBody>
      </p:sp>
    </p:spTree>
    <p:extLst>
      <p:ext uri="{BB962C8B-B14F-4D97-AF65-F5344CB8AC3E}">
        <p14:creationId xmlns:p14="http://schemas.microsoft.com/office/powerpoint/2010/main" val="3101272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d Title with Image Full Screen">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D717B4C1-0823-A6DE-219F-1A0ABD9188C4}"/>
              </a:ext>
            </a:extLst>
          </p:cNvPr>
          <p:cNvSpPr>
            <a:spLocks noGrp="1"/>
          </p:cNvSpPr>
          <p:nvPr>
            <p:ph type="pic" sz="quarter" idx="18" hasCustomPrompt="1"/>
          </p:nvPr>
        </p:nvSpPr>
        <p:spPr>
          <a:xfrm>
            <a:off x="0" y="2"/>
            <a:ext cx="12192000" cy="6857998"/>
          </a:xfrm>
          <a:solidFill>
            <a:schemeClr val="accent5"/>
          </a:solidFill>
        </p:spPr>
        <p:txBody>
          <a:bodyPr tIns="1097280" anchor="ctr" anchorCtr="0"/>
          <a:lstStyle>
            <a:lvl1pPr marL="0" indent="0" algn="ctr">
              <a:buNone/>
              <a:defRPr b="1"/>
            </a:lvl1pPr>
          </a:lstStyle>
          <a:p>
            <a:r>
              <a:rPr lang="en-GB"/>
              <a:t>Click icon to insert picture.</a:t>
            </a:r>
          </a:p>
        </p:txBody>
      </p:sp>
      <p:sp>
        <p:nvSpPr>
          <p:cNvPr id="2" name="Title 1">
            <a:extLst>
              <a:ext uri="{FF2B5EF4-FFF2-40B4-BE49-F238E27FC236}">
                <a16:creationId xmlns:a16="http://schemas.microsoft.com/office/drawing/2014/main" id="{39EE708D-76B7-963F-B2DC-89477B8EAE2D}"/>
              </a:ext>
            </a:extLst>
          </p:cNvPr>
          <p:cNvSpPr>
            <a:spLocks noGrp="1"/>
          </p:cNvSpPr>
          <p:nvPr>
            <p:ph type="ctrTitle" hasCustomPrompt="1"/>
          </p:nvPr>
        </p:nvSpPr>
        <p:spPr>
          <a:xfrm>
            <a:off x="287363" y="198267"/>
            <a:ext cx="11617274" cy="1080000"/>
          </a:xfrm>
        </p:spPr>
        <p:txBody>
          <a:bodyPr anchor="b">
            <a:noAutofit/>
          </a:bodyPr>
          <a:lstStyle>
            <a:lvl1pPr algn="ctr">
              <a:defRPr sz="4800" spc="100" baseline="0">
                <a:solidFill>
                  <a:schemeClr val="accent1"/>
                </a:solidFill>
                <a:latin typeface="+mj-lt"/>
              </a:defRPr>
            </a:lvl1pPr>
          </a:lstStyle>
          <a:p>
            <a:r>
              <a:rPr lang="en-GB" dirty="0"/>
              <a:t>CLICK TO EDIT MASTER TITLE STYLE</a:t>
            </a:r>
          </a:p>
        </p:txBody>
      </p:sp>
      <p:pic>
        <p:nvPicPr>
          <p:cNvPr id="8" name="Graphic 7">
            <a:extLst>
              <a:ext uri="{FF2B5EF4-FFF2-40B4-BE49-F238E27FC236}">
                <a16:creationId xmlns:a16="http://schemas.microsoft.com/office/drawing/2014/main" id="{9E4CC3FD-7121-E57C-D1ED-06F16FA74F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200" y="5761418"/>
            <a:ext cx="2099131" cy="563182"/>
          </a:xfrm>
          <a:prstGeom prst="rect">
            <a:avLst/>
          </a:prstGeom>
        </p:spPr>
      </p:pic>
      <p:sp>
        <p:nvSpPr>
          <p:cNvPr id="9" name="Text Placeholder 13">
            <a:extLst>
              <a:ext uri="{FF2B5EF4-FFF2-40B4-BE49-F238E27FC236}">
                <a16:creationId xmlns:a16="http://schemas.microsoft.com/office/drawing/2014/main" id="{63A254C9-C80D-E9C1-BC50-2561391ACEDC}"/>
              </a:ext>
            </a:extLst>
          </p:cNvPr>
          <p:cNvSpPr>
            <a:spLocks noGrp="1"/>
          </p:cNvSpPr>
          <p:nvPr>
            <p:ph type="body" sz="quarter" idx="14" hasCustomPrompt="1"/>
          </p:nvPr>
        </p:nvSpPr>
        <p:spPr>
          <a:xfrm>
            <a:off x="365760" y="5638800"/>
            <a:ext cx="6495074" cy="432000"/>
          </a:xfrm>
        </p:spPr>
        <p:txBody>
          <a:bodyPr wrap="none" anchor="t">
            <a:noAutofit/>
          </a:bodyPr>
          <a:lstStyle>
            <a:lvl1pPr marL="0" indent="0">
              <a:buNone/>
              <a:defRPr sz="16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11" name="Text Placeholder 13">
            <a:extLst>
              <a:ext uri="{FF2B5EF4-FFF2-40B4-BE49-F238E27FC236}">
                <a16:creationId xmlns:a16="http://schemas.microsoft.com/office/drawing/2014/main" id="{EF2A97A8-CB4E-02E3-55C9-8D684BDA1ED4}"/>
              </a:ext>
            </a:extLst>
          </p:cNvPr>
          <p:cNvSpPr>
            <a:spLocks noGrp="1"/>
          </p:cNvSpPr>
          <p:nvPr>
            <p:ph type="body" sz="quarter" idx="15" hasCustomPrompt="1"/>
          </p:nvPr>
        </p:nvSpPr>
        <p:spPr>
          <a:xfrm>
            <a:off x="365760" y="5900859"/>
            <a:ext cx="6495074" cy="573093"/>
          </a:xfrm>
        </p:spPr>
        <p:txBody>
          <a:bodyPr wrap="none" anchor="t">
            <a:noAutofit/>
          </a:bodyPr>
          <a:lstStyle>
            <a:lvl1pPr marL="0" indent="0">
              <a:spcBef>
                <a:spcPts val="0"/>
              </a:spcBef>
              <a:buNone/>
              <a:defRPr sz="16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
        <p:nvSpPr>
          <p:cNvPr id="12" name="Date Placeholder 3">
            <a:extLst>
              <a:ext uri="{FF2B5EF4-FFF2-40B4-BE49-F238E27FC236}">
                <a16:creationId xmlns:a16="http://schemas.microsoft.com/office/drawing/2014/main" id="{BBB85A27-4E5B-AE2B-C895-1888AF63E871}"/>
              </a:ext>
            </a:extLst>
          </p:cNvPr>
          <p:cNvSpPr>
            <a:spLocks noGrp="1"/>
          </p:cNvSpPr>
          <p:nvPr>
            <p:ph type="dt" sz="half" idx="2"/>
          </p:nvPr>
        </p:nvSpPr>
        <p:spPr>
          <a:xfrm>
            <a:off x="9220200" y="6400800"/>
            <a:ext cx="2581200" cy="236231"/>
          </a:xfrm>
          <a:prstGeom prst="rect">
            <a:avLst/>
          </a:prstGeom>
        </p:spPr>
        <p:txBody>
          <a:bodyPr vert="horz" lIns="91440" tIns="45720" rIns="91440" bIns="45720" rtlCol="0" anchor="t"/>
          <a:lstStyle>
            <a:lvl1pPr algn="r">
              <a:defRPr lang="en-US" sz="1200" b="0" smtClean="0">
                <a:solidFill>
                  <a:schemeClr val="accent6"/>
                </a:solidFill>
              </a:defRPr>
            </a:lvl1pPr>
          </a:lstStyle>
          <a:p>
            <a:fld id="{7E8B2309-E856-6B4F-9BF8-83211EEE1515}" type="datetimeFigureOut">
              <a:rPr lang="en-US" smtClean="0"/>
              <a:t>3/14/25</a:t>
            </a:fld>
            <a:endParaRPr lang="en-US"/>
          </a:p>
        </p:txBody>
      </p:sp>
      <p:sp>
        <p:nvSpPr>
          <p:cNvPr id="13" name="TextBox 12">
            <a:extLst>
              <a:ext uri="{FF2B5EF4-FFF2-40B4-BE49-F238E27FC236}">
                <a16:creationId xmlns:a16="http://schemas.microsoft.com/office/drawing/2014/main" id="{65708104-9C19-0A67-3B84-89AEA23E58A1}"/>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Tree>
    <p:extLst>
      <p:ext uri="{BB962C8B-B14F-4D97-AF65-F5344CB8AC3E}">
        <p14:creationId xmlns:p14="http://schemas.microsoft.com/office/powerpoint/2010/main" val="9461496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3" orient="horz" pos="2137">
          <p15:clr>
            <a:srgbClr val="FBAE40"/>
          </p15:clr>
        </p15:guide>
        <p15:guide id="4"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White Title with Video">
    <p:spTree>
      <p:nvGrpSpPr>
        <p:cNvPr id="1" name=""/>
        <p:cNvGrpSpPr/>
        <p:nvPr/>
      </p:nvGrpSpPr>
      <p:grpSpPr>
        <a:xfrm>
          <a:off x="0" y="0"/>
          <a:ext cx="0" cy="0"/>
          <a:chOff x="0" y="0"/>
          <a:chExt cx="0" cy="0"/>
        </a:xfrm>
      </p:grpSpPr>
      <p:sp>
        <p:nvSpPr>
          <p:cNvPr id="55" name="Media Placeholder 54">
            <a:extLst>
              <a:ext uri="{FF2B5EF4-FFF2-40B4-BE49-F238E27FC236}">
                <a16:creationId xmlns:a16="http://schemas.microsoft.com/office/drawing/2014/main" id="{DECBE143-3B88-6F7A-681B-EAE3300DCCEE}"/>
              </a:ext>
            </a:extLst>
          </p:cNvPr>
          <p:cNvSpPr>
            <a:spLocks noGrp="1"/>
          </p:cNvSpPr>
          <p:nvPr>
            <p:ph type="media" sz="quarter" idx="17" hasCustomPrompt="1"/>
          </p:nvPr>
        </p:nvSpPr>
        <p:spPr>
          <a:xfrm>
            <a:off x="0" y="-1726"/>
            <a:ext cx="12192000" cy="5335726"/>
          </a:xfrm>
          <a:solidFill>
            <a:schemeClr val="accent5"/>
          </a:solidFill>
        </p:spPr>
        <p:txBody>
          <a:bodyPr tIns="2926080"/>
          <a:lstStyle>
            <a:lvl1pPr marL="0" indent="0" algn="ctr">
              <a:buNone/>
              <a:defRPr b="1"/>
            </a:lvl1pPr>
          </a:lstStyle>
          <a:p>
            <a:r>
              <a:rPr lang="en-GB"/>
              <a:t>Click icon to insert video.</a:t>
            </a:r>
          </a:p>
        </p:txBody>
      </p:sp>
      <p:sp>
        <p:nvSpPr>
          <p:cNvPr id="2" name="Title 1">
            <a:extLst>
              <a:ext uri="{FF2B5EF4-FFF2-40B4-BE49-F238E27FC236}">
                <a16:creationId xmlns:a16="http://schemas.microsoft.com/office/drawing/2014/main" id="{39EE708D-76B7-963F-B2DC-89477B8EAE2D}"/>
              </a:ext>
            </a:extLst>
          </p:cNvPr>
          <p:cNvSpPr>
            <a:spLocks noGrp="1"/>
          </p:cNvSpPr>
          <p:nvPr>
            <p:ph type="ctrTitle" hasCustomPrompt="1"/>
          </p:nvPr>
        </p:nvSpPr>
        <p:spPr>
          <a:xfrm>
            <a:off x="287363" y="198267"/>
            <a:ext cx="11617274" cy="1080000"/>
          </a:xfrm>
        </p:spPr>
        <p:txBody>
          <a:bodyPr anchor="b">
            <a:noAutofit/>
          </a:bodyPr>
          <a:lstStyle>
            <a:lvl1pPr algn="ctr">
              <a:defRPr sz="4800" spc="100" baseline="0">
                <a:solidFill>
                  <a:schemeClr val="bg1"/>
                </a:solidFill>
                <a:latin typeface="+mj-lt"/>
              </a:defRPr>
            </a:lvl1pPr>
          </a:lstStyle>
          <a:p>
            <a:r>
              <a:rPr lang="en-GB" dirty="0"/>
              <a:t>CLICK TO EDIT MASTER TITLE STYLE</a:t>
            </a:r>
          </a:p>
        </p:txBody>
      </p:sp>
      <p:pic>
        <p:nvPicPr>
          <p:cNvPr id="3" name="Graphic 2">
            <a:extLst>
              <a:ext uri="{FF2B5EF4-FFF2-40B4-BE49-F238E27FC236}">
                <a16:creationId xmlns:a16="http://schemas.microsoft.com/office/drawing/2014/main" id="{2D05BC2B-071E-0A68-1141-0E2AC598D7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200" y="5761418"/>
            <a:ext cx="2099131" cy="563182"/>
          </a:xfrm>
          <a:prstGeom prst="rect">
            <a:avLst/>
          </a:prstGeom>
        </p:spPr>
      </p:pic>
      <p:sp>
        <p:nvSpPr>
          <p:cNvPr id="10" name="Text Placeholder 13">
            <a:extLst>
              <a:ext uri="{FF2B5EF4-FFF2-40B4-BE49-F238E27FC236}">
                <a16:creationId xmlns:a16="http://schemas.microsoft.com/office/drawing/2014/main" id="{D89D7021-18F6-87A0-9296-8CEC330FB6AE}"/>
              </a:ext>
            </a:extLst>
          </p:cNvPr>
          <p:cNvSpPr>
            <a:spLocks noGrp="1"/>
          </p:cNvSpPr>
          <p:nvPr>
            <p:ph type="body" sz="quarter" idx="14" hasCustomPrompt="1"/>
          </p:nvPr>
        </p:nvSpPr>
        <p:spPr>
          <a:xfrm>
            <a:off x="365760" y="5638800"/>
            <a:ext cx="6495074" cy="432000"/>
          </a:xfrm>
        </p:spPr>
        <p:txBody>
          <a:bodyPr wrap="none" anchor="t">
            <a:noAutofit/>
          </a:bodyPr>
          <a:lstStyle>
            <a:lvl1pPr marL="0" indent="0">
              <a:buNone/>
              <a:defRPr sz="16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11" name="Text Placeholder 13">
            <a:extLst>
              <a:ext uri="{FF2B5EF4-FFF2-40B4-BE49-F238E27FC236}">
                <a16:creationId xmlns:a16="http://schemas.microsoft.com/office/drawing/2014/main" id="{02A92F9C-F133-9465-16FA-1B38CBEBF19E}"/>
              </a:ext>
            </a:extLst>
          </p:cNvPr>
          <p:cNvSpPr>
            <a:spLocks noGrp="1"/>
          </p:cNvSpPr>
          <p:nvPr>
            <p:ph type="body" sz="quarter" idx="15" hasCustomPrompt="1"/>
          </p:nvPr>
        </p:nvSpPr>
        <p:spPr>
          <a:xfrm>
            <a:off x="365760" y="5900859"/>
            <a:ext cx="6495074" cy="573093"/>
          </a:xfrm>
        </p:spPr>
        <p:txBody>
          <a:bodyPr wrap="none" anchor="t">
            <a:noAutofit/>
          </a:bodyPr>
          <a:lstStyle>
            <a:lvl1pPr marL="0" indent="0">
              <a:spcBef>
                <a:spcPts val="0"/>
              </a:spcBef>
              <a:buNone/>
              <a:defRPr sz="16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
        <p:nvSpPr>
          <p:cNvPr id="12" name="Date Placeholder 3">
            <a:extLst>
              <a:ext uri="{FF2B5EF4-FFF2-40B4-BE49-F238E27FC236}">
                <a16:creationId xmlns:a16="http://schemas.microsoft.com/office/drawing/2014/main" id="{02BE88C8-A245-8FEF-0B4B-91C88DE07CC4}"/>
              </a:ext>
            </a:extLst>
          </p:cNvPr>
          <p:cNvSpPr>
            <a:spLocks noGrp="1"/>
          </p:cNvSpPr>
          <p:nvPr>
            <p:ph type="dt" sz="half" idx="2"/>
          </p:nvPr>
        </p:nvSpPr>
        <p:spPr>
          <a:xfrm>
            <a:off x="9220200" y="6400800"/>
            <a:ext cx="2581200" cy="236231"/>
          </a:xfrm>
          <a:prstGeom prst="rect">
            <a:avLst/>
          </a:prstGeom>
        </p:spPr>
        <p:txBody>
          <a:bodyPr vert="horz" lIns="91440" tIns="45720" rIns="91440" bIns="45720" rtlCol="0" anchor="t"/>
          <a:lstStyle>
            <a:lvl1pPr algn="r">
              <a:defRPr lang="en-US" sz="1200" b="0" smtClean="0">
                <a:solidFill>
                  <a:schemeClr val="accent6"/>
                </a:solidFill>
              </a:defRPr>
            </a:lvl1pPr>
          </a:lstStyle>
          <a:p>
            <a:fld id="{7E8B2309-E856-6B4F-9BF8-83211EEE1515}" type="datetimeFigureOut">
              <a:rPr lang="en-US" smtClean="0"/>
              <a:t>3/14/25</a:t>
            </a:fld>
            <a:endParaRPr lang="en-US"/>
          </a:p>
        </p:txBody>
      </p:sp>
      <p:sp>
        <p:nvSpPr>
          <p:cNvPr id="13" name="TextBox 12">
            <a:extLst>
              <a:ext uri="{FF2B5EF4-FFF2-40B4-BE49-F238E27FC236}">
                <a16:creationId xmlns:a16="http://schemas.microsoft.com/office/drawing/2014/main" id="{D8FE6913-0EA0-D400-72C8-BF398E6D9454}"/>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Tree>
    <p:extLst>
      <p:ext uri="{BB962C8B-B14F-4D97-AF65-F5344CB8AC3E}">
        <p14:creationId xmlns:p14="http://schemas.microsoft.com/office/powerpoint/2010/main" val="377047810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5" orient="horz" pos="2137">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White Title with Video Full Screen">
    <p:spTree>
      <p:nvGrpSpPr>
        <p:cNvPr id="1" name=""/>
        <p:cNvGrpSpPr/>
        <p:nvPr/>
      </p:nvGrpSpPr>
      <p:grpSpPr>
        <a:xfrm>
          <a:off x="0" y="0"/>
          <a:ext cx="0" cy="0"/>
          <a:chOff x="0" y="0"/>
          <a:chExt cx="0" cy="0"/>
        </a:xfrm>
      </p:grpSpPr>
      <p:sp>
        <p:nvSpPr>
          <p:cNvPr id="55" name="Media Placeholder 54">
            <a:extLst>
              <a:ext uri="{FF2B5EF4-FFF2-40B4-BE49-F238E27FC236}">
                <a16:creationId xmlns:a16="http://schemas.microsoft.com/office/drawing/2014/main" id="{DECBE143-3B88-6F7A-681B-EAE3300DCCEE}"/>
              </a:ext>
            </a:extLst>
          </p:cNvPr>
          <p:cNvSpPr>
            <a:spLocks noGrp="1"/>
          </p:cNvSpPr>
          <p:nvPr>
            <p:ph type="media" sz="quarter" idx="17" hasCustomPrompt="1"/>
          </p:nvPr>
        </p:nvSpPr>
        <p:spPr>
          <a:xfrm>
            <a:off x="0" y="6910"/>
            <a:ext cx="12192000" cy="6857999"/>
          </a:xfrm>
          <a:solidFill>
            <a:schemeClr val="accent5"/>
          </a:solidFill>
        </p:spPr>
        <p:txBody>
          <a:bodyPr tIns="3657600"/>
          <a:lstStyle>
            <a:lvl1pPr marL="0" indent="0" algn="ctr">
              <a:buNone/>
              <a:defRPr b="1"/>
            </a:lvl1pPr>
          </a:lstStyle>
          <a:p>
            <a:r>
              <a:rPr lang="en-GB"/>
              <a:t>Click icon to insert video.</a:t>
            </a:r>
          </a:p>
        </p:txBody>
      </p:sp>
      <p:sp>
        <p:nvSpPr>
          <p:cNvPr id="2" name="Title 1">
            <a:extLst>
              <a:ext uri="{FF2B5EF4-FFF2-40B4-BE49-F238E27FC236}">
                <a16:creationId xmlns:a16="http://schemas.microsoft.com/office/drawing/2014/main" id="{39EE708D-76B7-963F-B2DC-89477B8EAE2D}"/>
              </a:ext>
            </a:extLst>
          </p:cNvPr>
          <p:cNvSpPr>
            <a:spLocks noGrp="1"/>
          </p:cNvSpPr>
          <p:nvPr>
            <p:ph type="ctrTitle" hasCustomPrompt="1"/>
          </p:nvPr>
        </p:nvSpPr>
        <p:spPr>
          <a:xfrm>
            <a:off x="287363" y="198267"/>
            <a:ext cx="11617274" cy="1080000"/>
          </a:xfrm>
        </p:spPr>
        <p:txBody>
          <a:bodyPr anchor="b">
            <a:noAutofit/>
          </a:bodyPr>
          <a:lstStyle>
            <a:lvl1pPr algn="ctr">
              <a:defRPr sz="4800" spc="100" baseline="0">
                <a:solidFill>
                  <a:schemeClr val="bg1"/>
                </a:solidFill>
                <a:latin typeface="+mj-lt"/>
              </a:defRPr>
            </a:lvl1pPr>
          </a:lstStyle>
          <a:p>
            <a:r>
              <a:rPr lang="en-GB" dirty="0"/>
              <a:t>CLICK TO EDIT MASTER TITLE STYLE</a:t>
            </a:r>
          </a:p>
        </p:txBody>
      </p:sp>
      <p:pic>
        <p:nvPicPr>
          <p:cNvPr id="5" name="Graphic 4">
            <a:extLst>
              <a:ext uri="{FF2B5EF4-FFF2-40B4-BE49-F238E27FC236}">
                <a16:creationId xmlns:a16="http://schemas.microsoft.com/office/drawing/2014/main" id="{66B12E38-79AA-3109-486D-B0DD541366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200" y="5761418"/>
            <a:ext cx="2099131" cy="563182"/>
          </a:xfrm>
          <a:prstGeom prst="rect">
            <a:avLst/>
          </a:prstGeom>
        </p:spPr>
      </p:pic>
      <p:sp>
        <p:nvSpPr>
          <p:cNvPr id="10" name="Text Placeholder 13">
            <a:extLst>
              <a:ext uri="{FF2B5EF4-FFF2-40B4-BE49-F238E27FC236}">
                <a16:creationId xmlns:a16="http://schemas.microsoft.com/office/drawing/2014/main" id="{6BD35511-B135-C234-765F-86E20EA7CA53}"/>
              </a:ext>
            </a:extLst>
          </p:cNvPr>
          <p:cNvSpPr>
            <a:spLocks noGrp="1"/>
          </p:cNvSpPr>
          <p:nvPr>
            <p:ph type="body" sz="quarter" idx="14" hasCustomPrompt="1"/>
          </p:nvPr>
        </p:nvSpPr>
        <p:spPr>
          <a:xfrm>
            <a:off x="365760" y="5638800"/>
            <a:ext cx="6495074" cy="432000"/>
          </a:xfrm>
        </p:spPr>
        <p:txBody>
          <a:bodyPr wrap="none" anchor="t">
            <a:noAutofit/>
          </a:bodyPr>
          <a:lstStyle>
            <a:lvl1pPr marL="0" indent="0">
              <a:buNone/>
              <a:defRPr sz="16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11" name="Text Placeholder 13">
            <a:extLst>
              <a:ext uri="{FF2B5EF4-FFF2-40B4-BE49-F238E27FC236}">
                <a16:creationId xmlns:a16="http://schemas.microsoft.com/office/drawing/2014/main" id="{D700DE45-2FDE-2CC6-8283-08B9D12E9632}"/>
              </a:ext>
            </a:extLst>
          </p:cNvPr>
          <p:cNvSpPr>
            <a:spLocks noGrp="1"/>
          </p:cNvSpPr>
          <p:nvPr>
            <p:ph type="body" sz="quarter" idx="15" hasCustomPrompt="1"/>
          </p:nvPr>
        </p:nvSpPr>
        <p:spPr>
          <a:xfrm>
            <a:off x="365760" y="5900859"/>
            <a:ext cx="6495074" cy="573093"/>
          </a:xfrm>
        </p:spPr>
        <p:txBody>
          <a:bodyPr wrap="none" anchor="t">
            <a:noAutofit/>
          </a:bodyPr>
          <a:lstStyle>
            <a:lvl1pPr marL="0" indent="0">
              <a:spcBef>
                <a:spcPts val="0"/>
              </a:spcBef>
              <a:buNone/>
              <a:defRPr sz="16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
        <p:nvSpPr>
          <p:cNvPr id="12" name="Date Placeholder 3">
            <a:extLst>
              <a:ext uri="{FF2B5EF4-FFF2-40B4-BE49-F238E27FC236}">
                <a16:creationId xmlns:a16="http://schemas.microsoft.com/office/drawing/2014/main" id="{A0C074A3-9522-0BD8-430A-6E6555DE3F89}"/>
              </a:ext>
            </a:extLst>
          </p:cNvPr>
          <p:cNvSpPr>
            <a:spLocks noGrp="1"/>
          </p:cNvSpPr>
          <p:nvPr>
            <p:ph type="dt" sz="half" idx="2"/>
          </p:nvPr>
        </p:nvSpPr>
        <p:spPr>
          <a:xfrm>
            <a:off x="9220200" y="6400800"/>
            <a:ext cx="2581200" cy="236231"/>
          </a:xfrm>
          <a:prstGeom prst="rect">
            <a:avLst/>
          </a:prstGeom>
        </p:spPr>
        <p:txBody>
          <a:bodyPr vert="horz" lIns="91440" tIns="45720" rIns="91440" bIns="45720" rtlCol="0" anchor="t"/>
          <a:lstStyle>
            <a:lvl1pPr algn="r">
              <a:defRPr lang="en-US" sz="1200" b="0" smtClean="0">
                <a:solidFill>
                  <a:schemeClr val="tx2"/>
                </a:solidFill>
              </a:defRPr>
            </a:lvl1pPr>
          </a:lstStyle>
          <a:p>
            <a:fld id="{7E8B2309-E856-6B4F-9BF8-83211EEE1515}" type="datetimeFigureOut">
              <a:rPr lang="en-US" smtClean="0"/>
              <a:t>3/14/25</a:t>
            </a:fld>
            <a:endParaRPr lang="en-US"/>
          </a:p>
        </p:txBody>
      </p:sp>
      <p:sp>
        <p:nvSpPr>
          <p:cNvPr id="13" name="TextBox 12">
            <a:extLst>
              <a:ext uri="{FF2B5EF4-FFF2-40B4-BE49-F238E27FC236}">
                <a16:creationId xmlns:a16="http://schemas.microsoft.com/office/drawing/2014/main" id="{DA0E64F2-A15F-7D6B-B813-2BF4C3266F9F}"/>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tx2"/>
                </a:solidFill>
              </a:rPr>
              <a:t>© UNIVERSITY OF UTAH HEALTH</a:t>
            </a:r>
          </a:p>
        </p:txBody>
      </p:sp>
    </p:spTree>
    <p:extLst>
      <p:ext uri="{BB962C8B-B14F-4D97-AF65-F5344CB8AC3E}">
        <p14:creationId xmlns:p14="http://schemas.microsoft.com/office/powerpoint/2010/main" val="36493828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5" orient="horz" pos="2137">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Red Title with Video">
    <p:spTree>
      <p:nvGrpSpPr>
        <p:cNvPr id="1" name=""/>
        <p:cNvGrpSpPr/>
        <p:nvPr/>
      </p:nvGrpSpPr>
      <p:grpSpPr>
        <a:xfrm>
          <a:off x="0" y="0"/>
          <a:ext cx="0" cy="0"/>
          <a:chOff x="0" y="0"/>
          <a:chExt cx="0" cy="0"/>
        </a:xfrm>
      </p:grpSpPr>
      <p:sp>
        <p:nvSpPr>
          <p:cNvPr id="55" name="Media Placeholder 54">
            <a:extLst>
              <a:ext uri="{FF2B5EF4-FFF2-40B4-BE49-F238E27FC236}">
                <a16:creationId xmlns:a16="http://schemas.microsoft.com/office/drawing/2014/main" id="{DECBE143-3B88-6F7A-681B-EAE3300DCCEE}"/>
              </a:ext>
            </a:extLst>
          </p:cNvPr>
          <p:cNvSpPr>
            <a:spLocks noGrp="1"/>
          </p:cNvSpPr>
          <p:nvPr>
            <p:ph type="media" sz="quarter" idx="17" hasCustomPrompt="1"/>
          </p:nvPr>
        </p:nvSpPr>
        <p:spPr>
          <a:xfrm>
            <a:off x="0" y="-1727"/>
            <a:ext cx="12192000" cy="5440471"/>
          </a:xfrm>
          <a:solidFill>
            <a:schemeClr val="accent5"/>
          </a:solidFill>
        </p:spPr>
        <p:txBody>
          <a:bodyPr tIns="2926080"/>
          <a:lstStyle>
            <a:lvl1pPr marL="0" indent="0" algn="ctr">
              <a:buNone/>
              <a:defRPr b="1"/>
            </a:lvl1pPr>
          </a:lstStyle>
          <a:p>
            <a:r>
              <a:rPr lang="en-GB"/>
              <a:t>Click icon to insert video.</a:t>
            </a:r>
          </a:p>
        </p:txBody>
      </p:sp>
      <p:sp>
        <p:nvSpPr>
          <p:cNvPr id="2" name="Title 1">
            <a:extLst>
              <a:ext uri="{FF2B5EF4-FFF2-40B4-BE49-F238E27FC236}">
                <a16:creationId xmlns:a16="http://schemas.microsoft.com/office/drawing/2014/main" id="{39EE708D-76B7-963F-B2DC-89477B8EAE2D}"/>
              </a:ext>
            </a:extLst>
          </p:cNvPr>
          <p:cNvSpPr>
            <a:spLocks noGrp="1"/>
          </p:cNvSpPr>
          <p:nvPr>
            <p:ph type="ctrTitle" hasCustomPrompt="1"/>
          </p:nvPr>
        </p:nvSpPr>
        <p:spPr>
          <a:xfrm>
            <a:off x="287363" y="198267"/>
            <a:ext cx="11617274" cy="1080000"/>
          </a:xfrm>
        </p:spPr>
        <p:txBody>
          <a:bodyPr anchor="b">
            <a:noAutofit/>
          </a:bodyPr>
          <a:lstStyle>
            <a:lvl1pPr algn="ctr">
              <a:defRPr sz="4800" spc="100" baseline="0">
                <a:solidFill>
                  <a:schemeClr val="accent1"/>
                </a:solidFill>
                <a:latin typeface="+mj-lt"/>
              </a:defRPr>
            </a:lvl1pPr>
          </a:lstStyle>
          <a:p>
            <a:r>
              <a:rPr lang="en-GB" dirty="0"/>
              <a:t>CLICK TO EDIT MASTER TITLE STYLE</a:t>
            </a:r>
          </a:p>
        </p:txBody>
      </p:sp>
      <p:pic>
        <p:nvPicPr>
          <p:cNvPr id="3" name="Graphic 2">
            <a:extLst>
              <a:ext uri="{FF2B5EF4-FFF2-40B4-BE49-F238E27FC236}">
                <a16:creationId xmlns:a16="http://schemas.microsoft.com/office/drawing/2014/main" id="{A3218DF3-7496-1632-FA19-12D3BCFB93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200" y="5761418"/>
            <a:ext cx="2099131" cy="563182"/>
          </a:xfrm>
          <a:prstGeom prst="rect">
            <a:avLst/>
          </a:prstGeom>
        </p:spPr>
      </p:pic>
      <p:sp>
        <p:nvSpPr>
          <p:cNvPr id="10" name="Text Placeholder 13">
            <a:extLst>
              <a:ext uri="{FF2B5EF4-FFF2-40B4-BE49-F238E27FC236}">
                <a16:creationId xmlns:a16="http://schemas.microsoft.com/office/drawing/2014/main" id="{1FA10B48-71BC-3A67-F055-E527CD6AFD57}"/>
              </a:ext>
            </a:extLst>
          </p:cNvPr>
          <p:cNvSpPr>
            <a:spLocks noGrp="1"/>
          </p:cNvSpPr>
          <p:nvPr>
            <p:ph type="body" sz="quarter" idx="14" hasCustomPrompt="1"/>
          </p:nvPr>
        </p:nvSpPr>
        <p:spPr>
          <a:xfrm>
            <a:off x="365760" y="5638800"/>
            <a:ext cx="6495074" cy="432000"/>
          </a:xfrm>
        </p:spPr>
        <p:txBody>
          <a:bodyPr wrap="none" anchor="t">
            <a:noAutofit/>
          </a:bodyPr>
          <a:lstStyle>
            <a:lvl1pPr marL="0" indent="0">
              <a:buNone/>
              <a:defRPr sz="16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11" name="Text Placeholder 13">
            <a:extLst>
              <a:ext uri="{FF2B5EF4-FFF2-40B4-BE49-F238E27FC236}">
                <a16:creationId xmlns:a16="http://schemas.microsoft.com/office/drawing/2014/main" id="{2AA1DB12-6609-9D1A-8627-57A8D9118FDB}"/>
              </a:ext>
            </a:extLst>
          </p:cNvPr>
          <p:cNvSpPr>
            <a:spLocks noGrp="1"/>
          </p:cNvSpPr>
          <p:nvPr>
            <p:ph type="body" sz="quarter" idx="15" hasCustomPrompt="1"/>
          </p:nvPr>
        </p:nvSpPr>
        <p:spPr>
          <a:xfrm>
            <a:off x="365760" y="5900859"/>
            <a:ext cx="6495074" cy="573093"/>
          </a:xfrm>
        </p:spPr>
        <p:txBody>
          <a:bodyPr wrap="none" anchor="t">
            <a:noAutofit/>
          </a:bodyPr>
          <a:lstStyle>
            <a:lvl1pPr marL="0" indent="0">
              <a:spcBef>
                <a:spcPts val="0"/>
              </a:spcBef>
              <a:buNone/>
              <a:defRPr sz="16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
        <p:nvSpPr>
          <p:cNvPr id="12" name="Date Placeholder 3">
            <a:extLst>
              <a:ext uri="{FF2B5EF4-FFF2-40B4-BE49-F238E27FC236}">
                <a16:creationId xmlns:a16="http://schemas.microsoft.com/office/drawing/2014/main" id="{93D0AED8-ECD6-B7D5-0B7B-1123CFAC4DF1}"/>
              </a:ext>
            </a:extLst>
          </p:cNvPr>
          <p:cNvSpPr>
            <a:spLocks noGrp="1"/>
          </p:cNvSpPr>
          <p:nvPr>
            <p:ph type="dt" sz="half" idx="2"/>
          </p:nvPr>
        </p:nvSpPr>
        <p:spPr>
          <a:xfrm>
            <a:off x="9220200" y="6400800"/>
            <a:ext cx="2581200" cy="236231"/>
          </a:xfrm>
          <a:prstGeom prst="rect">
            <a:avLst/>
          </a:prstGeom>
        </p:spPr>
        <p:txBody>
          <a:bodyPr vert="horz" lIns="91440" tIns="45720" rIns="91440" bIns="45720" rtlCol="0" anchor="t"/>
          <a:lstStyle>
            <a:lvl1pPr algn="r">
              <a:defRPr lang="en-US" sz="1200" b="0" smtClean="0">
                <a:solidFill>
                  <a:schemeClr val="accent6"/>
                </a:solidFill>
              </a:defRPr>
            </a:lvl1pPr>
          </a:lstStyle>
          <a:p>
            <a:fld id="{7E8B2309-E856-6B4F-9BF8-83211EEE1515}" type="datetimeFigureOut">
              <a:rPr lang="en-US" smtClean="0"/>
              <a:t>3/14/25</a:t>
            </a:fld>
            <a:endParaRPr lang="en-US"/>
          </a:p>
        </p:txBody>
      </p:sp>
      <p:sp>
        <p:nvSpPr>
          <p:cNvPr id="13" name="TextBox 12">
            <a:extLst>
              <a:ext uri="{FF2B5EF4-FFF2-40B4-BE49-F238E27FC236}">
                <a16:creationId xmlns:a16="http://schemas.microsoft.com/office/drawing/2014/main" id="{5DEADB68-1FC1-4099-14FE-C9B9C2AE9ED7}"/>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spTree>
    <p:extLst>
      <p:ext uri="{BB962C8B-B14F-4D97-AF65-F5344CB8AC3E}">
        <p14:creationId xmlns:p14="http://schemas.microsoft.com/office/powerpoint/2010/main" val="37336705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5" orient="horz" pos="2137">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Red Title with Video Full Screen">
    <p:spTree>
      <p:nvGrpSpPr>
        <p:cNvPr id="1" name=""/>
        <p:cNvGrpSpPr/>
        <p:nvPr/>
      </p:nvGrpSpPr>
      <p:grpSpPr>
        <a:xfrm>
          <a:off x="0" y="0"/>
          <a:ext cx="0" cy="0"/>
          <a:chOff x="0" y="0"/>
          <a:chExt cx="0" cy="0"/>
        </a:xfrm>
      </p:grpSpPr>
      <p:sp>
        <p:nvSpPr>
          <p:cNvPr id="3" name="Media Placeholder 54">
            <a:extLst>
              <a:ext uri="{FF2B5EF4-FFF2-40B4-BE49-F238E27FC236}">
                <a16:creationId xmlns:a16="http://schemas.microsoft.com/office/drawing/2014/main" id="{5663C367-F6A2-334A-37C4-64C0DF3A52CC}"/>
              </a:ext>
            </a:extLst>
          </p:cNvPr>
          <p:cNvSpPr>
            <a:spLocks noGrp="1"/>
          </p:cNvSpPr>
          <p:nvPr>
            <p:ph type="media" sz="quarter" idx="18" hasCustomPrompt="1"/>
          </p:nvPr>
        </p:nvSpPr>
        <p:spPr>
          <a:xfrm>
            <a:off x="0" y="6911"/>
            <a:ext cx="12192000" cy="6857998"/>
          </a:xfrm>
          <a:solidFill>
            <a:schemeClr val="accent5"/>
          </a:solidFill>
        </p:spPr>
        <p:txBody>
          <a:bodyPr tIns="3657600"/>
          <a:lstStyle>
            <a:lvl1pPr marL="0" indent="0" algn="ctr">
              <a:buNone/>
              <a:defRPr b="1"/>
            </a:lvl1pPr>
          </a:lstStyle>
          <a:p>
            <a:r>
              <a:rPr lang="en-GB"/>
              <a:t>Click icon to insert video.</a:t>
            </a:r>
          </a:p>
        </p:txBody>
      </p:sp>
      <p:sp>
        <p:nvSpPr>
          <p:cNvPr id="2" name="Title 1">
            <a:extLst>
              <a:ext uri="{FF2B5EF4-FFF2-40B4-BE49-F238E27FC236}">
                <a16:creationId xmlns:a16="http://schemas.microsoft.com/office/drawing/2014/main" id="{39EE708D-76B7-963F-B2DC-89477B8EAE2D}"/>
              </a:ext>
            </a:extLst>
          </p:cNvPr>
          <p:cNvSpPr>
            <a:spLocks noGrp="1"/>
          </p:cNvSpPr>
          <p:nvPr>
            <p:ph type="ctrTitle" hasCustomPrompt="1"/>
          </p:nvPr>
        </p:nvSpPr>
        <p:spPr>
          <a:xfrm>
            <a:off x="287363" y="198267"/>
            <a:ext cx="11617274" cy="1080000"/>
          </a:xfrm>
        </p:spPr>
        <p:txBody>
          <a:bodyPr anchor="b">
            <a:noAutofit/>
          </a:bodyPr>
          <a:lstStyle>
            <a:lvl1pPr algn="ctr">
              <a:defRPr sz="4800" spc="100" baseline="0">
                <a:solidFill>
                  <a:schemeClr val="accent1"/>
                </a:solidFill>
                <a:latin typeface="+mj-lt"/>
              </a:defRPr>
            </a:lvl1pPr>
          </a:lstStyle>
          <a:p>
            <a:r>
              <a:rPr lang="en-GB" dirty="0"/>
              <a:t>CLICK TO EDIT MASTER TITLE STYLE</a:t>
            </a:r>
          </a:p>
        </p:txBody>
      </p:sp>
      <p:pic>
        <p:nvPicPr>
          <p:cNvPr id="10" name="Graphic 9">
            <a:extLst>
              <a:ext uri="{FF2B5EF4-FFF2-40B4-BE49-F238E27FC236}">
                <a16:creationId xmlns:a16="http://schemas.microsoft.com/office/drawing/2014/main" id="{8E845A74-4BBD-6407-413E-F1D38DDA1C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200" y="5761418"/>
            <a:ext cx="2099131" cy="563182"/>
          </a:xfrm>
          <a:prstGeom prst="rect">
            <a:avLst/>
          </a:prstGeom>
        </p:spPr>
      </p:pic>
      <p:sp>
        <p:nvSpPr>
          <p:cNvPr id="11" name="Text Placeholder 13">
            <a:extLst>
              <a:ext uri="{FF2B5EF4-FFF2-40B4-BE49-F238E27FC236}">
                <a16:creationId xmlns:a16="http://schemas.microsoft.com/office/drawing/2014/main" id="{9CDBEF60-A01F-FAC6-55D7-786AD5F0BFFA}"/>
              </a:ext>
            </a:extLst>
          </p:cNvPr>
          <p:cNvSpPr>
            <a:spLocks noGrp="1"/>
          </p:cNvSpPr>
          <p:nvPr>
            <p:ph type="body" sz="quarter" idx="14" hasCustomPrompt="1"/>
          </p:nvPr>
        </p:nvSpPr>
        <p:spPr>
          <a:xfrm>
            <a:off x="365760" y="5638800"/>
            <a:ext cx="6495074" cy="432000"/>
          </a:xfrm>
        </p:spPr>
        <p:txBody>
          <a:bodyPr wrap="none" anchor="t">
            <a:noAutofit/>
          </a:bodyPr>
          <a:lstStyle>
            <a:lvl1pPr marL="0" indent="0">
              <a:buNone/>
              <a:defRPr sz="1600" b="1" i="1" spc="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Kristin Knippenberg</a:t>
            </a:r>
          </a:p>
        </p:txBody>
      </p:sp>
      <p:sp>
        <p:nvSpPr>
          <p:cNvPr id="12" name="Text Placeholder 13">
            <a:extLst>
              <a:ext uri="{FF2B5EF4-FFF2-40B4-BE49-F238E27FC236}">
                <a16:creationId xmlns:a16="http://schemas.microsoft.com/office/drawing/2014/main" id="{B97339A3-827C-7795-2197-D44D29F4D2DD}"/>
              </a:ext>
            </a:extLst>
          </p:cNvPr>
          <p:cNvSpPr>
            <a:spLocks noGrp="1"/>
          </p:cNvSpPr>
          <p:nvPr>
            <p:ph type="body" sz="quarter" idx="15" hasCustomPrompt="1"/>
          </p:nvPr>
        </p:nvSpPr>
        <p:spPr>
          <a:xfrm>
            <a:off x="365760" y="5900859"/>
            <a:ext cx="6495074" cy="573093"/>
          </a:xfrm>
        </p:spPr>
        <p:txBody>
          <a:bodyPr wrap="none" anchor="t">
            <a:noAutofit/>
          </a:bodyPr>
          <a:lstStyle>
            <a:lvl1pPr marL="0" indent="0">
              <a:spcBef>
                <a:spcPts val="0"/>
              </a:spcBef>
              <a:buNone/>
              <a:defRPr sz="1600" b="0" spc="0" baseline="0">
                <a:solidFill>
                  <a:schemeClr val="accent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Department of Biomedical Informatics</a:t>
            </a:r>
          </a:p>
          <a:p>
            <a:pPr lvl="0"/>
            <a:r>
              <a:rPr lang="en-GB" dirty="0"/>
              <a:t>University of Utah School of Medicine</a:t>
            </a:r>
          </a:p>
        </p:txBody>
      </p:sp>
      <p:sp>
        <p:nvSpPr>
          <p:cNvPr id="13" name="Date Placeholder 3">
            <a:extLst>
              <a:ext uri="{FF2B5EF4-FFF2-40B4-BE49-F238E27FC236}">
                <a16:creationId xmlns:a16="http://schemas.microsoft.com/office/drawing/2014/main" id="{A13CF7F4-6EFD-685E-BE80-4607E83DD60F}"/>
              </a:ext>
            </a:extLst>
          </p:cNvPr>
          <p:cNvSpPr>
            <a:spLocks noGrp="1"/>
          </p:cNvSpPr>
          <p:nvPr>
            <p:ph type="dt" sz="half" idx="2"/>
          </p:nvPr>
        </p:nvSpPr>
        <p:spPr>
          <a:xfrm>
            <a:off x="9220200" y="6400800"/>
            <a:ext cx="2581200" cy="236231"/>
          </a:xfrm>
          <a:prstGeom prst="rect">
            <a:avLst/>
          </a:prstGeom>
        </p:spPr>
        <p:txBody>
          <a:bodyPr vert="horz" lIns="91440" tIns="45720" rIns="91440" bIns="45720" rtlCol="0" anchor="t"/>
          <a:lstStyle>
            <a:lvl1pPr algn="r">
              <a:defRPr lang="en-US" sz="1200" b="0" smtClean="0">
                <a:solidFill>
                  <a:schemeClr val="tx2"/>
                </a:solidFill>
              </a:defRPr>
            </a:lvl1pPr>
          </a:lstStyle>
          <a:p>
            <a:fld id="{7E8B2309-E856-6B4F-9BF8-83211EEE1515}" type="datetimeFigureOut">
              <a:rPr lang="en-US" smtClean="0"/>
              <a:t>3/14/25</a:t>
            </a:fld>
            <a:endParaRPr lang="en-US"/>
          </a:p>
        </p:txBody>
      </p:sp>
      <p:sp>
        <p:nvSpPr>
          <p:cNvPr id="14" name="TextBox 13">
            <a:extLst>
              <a:ext uri="{FF2B5EF4-FFF2-40B4-BE49-F238E27FC236}">
                <a16:creationId xmlns:a16="http://schemas.microsoft.com/office/drawing/2014/main" id="{30FB9FB4-38CB-6CD2-CA85-933C97B0DB07}"/>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tx2"/>
                </a:solidFill>
              </a:rPr>
              <a:t>© UNIVERSITY OF UTAH HEALTH</a:t>
            </a:r>
          </a:p>
        </p:txBody>
      </p:sp>
    </p:spTree>
    <p:extLst>
      <p:ext uri="{BB962C8B-B14F-4D97-AF65-F5344CB8AC3E}">
        <p14:creationId xmlns:p14="http://schemas.microsoft.com/office/powerpoint/2010/main" val="188450909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extLst>
    <p:ext uri="{DCECCB84-F9BA-43D5-87BE-67443E8EF086}">
      <p15:sldGuideLst xmlns:p15="http://schemas.microsoft.com/office/powerpoint/2012/main">
        <p15:guide id="3" orient="horz" pos="2137">
          <p15:clr>
            <a:srgbClr val="FBAE40"/>
          </p15:clr>
        </p15:guide>
        <p15:guide id="4"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85C168-1E3E-1021-B572-54CDFAD0ACDF}"/>
              </a:ext>
            </a:extLst>
          </p:cNvPr>
          <p:cNvSpPr>
            <a:spLocks noGrp="1"/>
          </p:cNvSpPr>
          <p:nvPr>
            <p:ph type="title"/>
          </p:nvPr>
        </p:nvSpPr>
        <p:spPr>
          <a:xfrm>
            <a:off x="365760" y="365760"/>
            <a:ext cx="10958513" cy="504000"/>
          </a:xfrm>
          <a:prstGeom prst="rect">
            <a:avLst/>
          </a:prstGeom>
        </p:spPr>
        <p:txBody>
          <a:bodyPr vert="horz" lIns="91440" tIns="45720" rIns="91440" bIns="45720" rtlCol="0" anchor="t">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18435789-2292-7332-43B7-2E8B742C0D08}"/>
              </a:ext>
            </a:extLst>
          </p:cNvPr>
          <p:cNvSpPr>
            <a:spLocks noGrp="1"/>
          </p:cNvSpPr>
          <p:nvPr>
            <p:ph type="body" idx="1"/>
          </p:nvPr>
        </p:nvSpPr>
        <p:spPr>
          <a:xfrm>
            <a:off x="901701" y="1602000"/>
            <a:ext cx="10387012" cy="41940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538343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p:titleStyle>
    <p:bodyStyle>
      <a:lvl1pPr marL="228600" indent="-228600" algn="l" defTabSz="914400" rtl="0" eaLnBrk="1" latinLnBrk="0" hangingPunct="1">
        <a:lnSpc>
          <a:spcPct val="95000"/>
        </a:lnSpc>
        <a:spcBef>
          <a:spcPts val="1200"/>
        </a:spcBef>
        <a:buClr>
          <a:schemeClr val="accent1"/>
        </a:buClr>
        <a:buFont typeface="Arial" panose="020B0604020202020204" pitchFamily="34" charset="0"/>
        <a:buChar char="•"/>
        <a:defRPr lang="en-GB" sz="2000" b="0" kern="1200" spc="0" dirty="0" smtClean="0">
          <a:solidFill>
            <a:schemeClr val="tx1"/>
          </a:solidFill>
          <a:latin typeface="+mn-lt"/>
          <a:ea typeface="Gibson SemiBold" pitchFamily="50" charset="0"/>
          <a:cs typeface="+mn-cs"/>
        </a:defRPr>
      </a:lvl1pPr>
      <a:lvl2pPr marL="685800" indent="-228600" algn="l" defTabSz="914400" rtl="0" eaLnBrk="1" latinLnBrk="0" hangingPunct="1">
        <a:lnSpc>
          <a:spcPct val="95000"/>
        </a:lnSpc>
        <a:spcBef>
          <a:spcPts val="1200"/>
        </a:spcBef>
        <a:buClr>
          <a:schemeClr val="accent1"/>
        </a:buClr>
        <a:buFont typeface="Arial" panose="020B0604020202020204" pitchFamily="34" charset="0"/>
        <a:buChar char="•"/>
        <a:defRPr lang="en-GB" sz="2000" b="0" kern="1200" spc="0" dirty="0" smtClean="0">
          <a:solidFill>
            <a:schemeClr val="tx1"/>
          </a:solidFill>
          <a:latin typeface="+mn-lt"/>
          <a:ea typeface="Gibson SemiBold" pitchFamily="50" charset="0"/>
          <a:cs typeface="+mn-cs"/>
        </a:defRPr>
      </a:lvl2pPr>
      <a:lvl3pPr marL="1143000" indent="-228600" algn="l" defTabSz="914400" rtl="0" eaLnBrk="1" latinLnBrk="0" hangingPunct="1">
        <a:lnSpc>
          <a:spcPct val="95000"/>
        </a:lnSpc>
        <a:spcBef>
          <a:spcPts val="1200"/>
        </a:spcBef>
        <a:buClr>
          <a:schemeClr val="accent1"/>
        </a:buClr>
        <a:buFont typeface="Arial" panose="020B0604020202020204" pitchFamily="34" charset="0"/>
        <a:buChar char="•"/>
        <a:defRPr lang="en-GB" sz="2000" b="0" kern="1200" spc="0" dirty="0" smtClean="0">
          <a:solidFill>
            <a:schemeClr val="tx1"/>
          </a:solidFill>
          <a:latin typeface="+mn-lt"/>
          <a:ea typeface="Gibson SemiBold" pitchFamily="50" charset="0"/>
          <a:cs typeface="+mn-cs"/>
        </a:defRPr>
      </a:lvl3pPr>
      <a:lvl4pPr marL="1600200" indent="-228600" algn="l" defTabSz="914400" rtl="0" eaLnBrk="1" latinLnBrk="0" hangingPunct="1">
        <a:lnSpc>
          <a:spcPct val="95000"/>
        </a:lnSpc>
        <a:spcBef>
          <a:spcPts val="1200"/>
        </a:spcBef>
        <a:buClr>
          <a:schemeClr val="accent1"/>
        </a:buClr>
        <a:buFont typeface="Arial" panose="020B0604020202020204" pitchFamily="34" charset="0"/>
        <a:buChar char="•"/>
        <a:defRPr lang="en-GB" sz="2000" b="0" kern="1200" spc="0" dirty="0" smtClean="0">
          <a:solidFill>
            <a:schemeClr val="tx1"/>
          </a:solidFill>
          <a:latin typeface="+mn-lt"/>
          <a:ea typeface="Gibson SemiBold" pitchFamily="50" charset="0"/>
          <a:cs typeface="+mn-cs"/>
        </a:defRPr>
      </a:lvl4pPr>
      <a:lvl5pPr marL="2057400" indent="-228600" algn="l" defTabSz="914400" rtl="0" eaLnBrk="1" latinLnBrk="0" hangingPunct="1">
        <a:lnSpc>
          <a:spcPct val="95000"/>
        </a:lnSpc>
        <a:spcBef>
          <a:spcPts val="1200"/>
        </a:spcBef>
        <a:buClr>
          <a:schemeClr val="accent1"/>
        </a:buClr>
        <a:buFont typeface="Arial" panose="020B0604020202020204" pitchFamily="34" charset="0"/>
        <a:buChar char="•"/>
        <a:defRPr lang="en-GB" sz="2000" b="0" kern="1200" spc="0" dirty="0">
          <a:solidFill>
            <a:schemeClr val="tx1"/>
          </a:solidFill>
          <a:latin typeface="+mn-lt"/>
          <a:ea typeface="Gibson SemiBold" pitchFamily="50"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1">
          <p15:clr>
            <a:srgbClr val="F26B43"/>
          </p15:clr>
        </p15:guide>
        <p15:guide id="12" pos="7680">
          <p15:clr>
            <a:srgbClr val="F26B43"/>
          </p15:clr>
        </p15:guide>
        <p15:guide id="13" pos="388">
          <p15:clr>
            <a:srgbClr val="F26B43"/>
          </p15:clr>
        </p15:guide>
        <p15:guide id="14" pos="7291">
          <p15:clr>
            <a:srgbClr val="F26B43"/>
          </p15:clr>
        </p15:guide>
        <p15:guide id="15" orient="horz">
          <p15:clr>
            <a:srgbClr val="F26B43"/>
          </p15:clr>
        </p15:guide>
        <p15:guide id="16" orient="horz" pos="4320">
          <p15:clr>
            <a:srgbClr val="F26B43"/>
          </p15:clr>
        </p15:guide>
        <p15:guide id="17" orient="horz" pos="316">
          <p15:clr>
            <a:srgbClr val="F26B43"/>
          </p15:clr>
        </p15:guide>
        <p15:guide id="19" pos="568">
          <p15:clr>
            <a:srgbClr val="F26B43"/>
          </p15:clr>
        </p15:guide>
        <p15:guide id="20" pos="7120">
          <p15:clr>
            <a:srgbClr val="F26B43"/>
          </p15:clr>
        </p15:guide>
        <p15:guide id="21" orient="horz" pos="3984">
          <p15:clr>
            <a:srgbClr val="F26B43"/>
          </p15:clr>
        </p15:guide>
        <p15:guide id="22" orient="horz" pos="3408">
          <p15:clr>
            <a:srgbClr val="F26B43"/>
          </p15:clr>
        </p15:guide>
        <p15:guide id="23" pos="240">
          <p15:clr>
            <a:srgbClr val="F26B43"/>
          </p15:clr>
        </p15:guide>
        <p15:guide id="24" pos="7440">
          <p15:clr>
            <a:srgbClr val="F26B43"/>
          </p15:clr>
        </p15:guide>
        <p15:guide id="25" pos="312">
          <p15:clr>
            <a:srgbClr val="F26B43"/>
          </p15:clr>
        </p15:guide>
        <p15:guide id="26" pos="7368">
          <p15:clr>
            <a:srgbClr val="F26B43"/>
          </p15:clr>
        </p15:guide>
        <p15:guide id="27" orient="horz" pos="40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1.xml"/><Relationship Id="rId5" Type="http://schemas.openxmlformats.org/officeDocument/2006/relationships/hyperlink" Target="https://github.com/lwynholds/BMI6016_SDOH" TargetMode="Externa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1.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1.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2.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6.svg"/><Relationship Id="rId2" Type="http://schemas.openxmlformats.org/officeDocument/2006/relationships/notesSlide" Target="../notesSlides/notesSlide5.xml"/><Relationship Id="rId1" Type="http://schemas.openxmlformats.org/officeDocument/2006/relationships/slideLayout" Target="../slideLayouts/slideLayout41.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2.sv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1.xml"/><Relationship Id="rId5" Type="http://schemas.openxmlformats.org/officeDocument/2006/relationships/image" Target="../media/image20.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A_8911886B.xml"/><Relationship Id="rId1" Type="http://schemas.openxmlformats.org/officeDocument/2006/relationships/slideLayout" Target="../slideLayouts/slideLayout41.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1.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227901-5517-D0E2-661F-D206B577E0BF}"/>
              </a:ext>
            </a:extLst>
          </p:cNvPr>
          <p:cNvSpPr>
            <a:spLocks noGrp="1"/>
          </p:cNvSpPr>
          <p:nvPr>
            <p:ph type="ctrTitle"/>
          </p:nvPr>
        </p:nvSpPr>
        <p:spPr>
          <a:xfrm>
            <a:off x="530578" y="948264"/>
            <a:ext cx="11139988" cy="2980266"/>
          </a:xfrm>
        </p:spPr>
        <p:txBody>
          <a:bodyPr wrap="square" anchor="b">
            <a:noAutofit/>
          </a:bodyPr>
          <a:lstStyle>
            <a:lvl1pPr algn="ctr">
              <a:defRPr sz="4800" spc="100" baseline="0">
                <a:solidFill>
                  <a:schemeClr val="accent1"/>
                </a:solidFill>
                <a:latin typeface="+mj-lt"/>
              </a:defRPr>
            </a:lvl1pPr>
          </a:lstStyle>
          <a:p>
            <a:r>
              <a:rPr lang="en-GB" sz="3600" cap="none" dirty="0"/>
              <a:t>Group 4’s Intermediate Work Presentation and Peer Feedback:</a:t>
            </a:r>
            <a:br>
              <a:rPr lang="en-GB" sz="3600" cap="none" dirty="0"/>
            </a:br>
            <a:br>
              <a:rPr lang="en-GB" sz="3600" cap="none" dirty="0"/>
            </a:br>
            <a:r>
              <a:rPr lang="en-GB" sz="3600" i="1" cap="none" dirty="0"/>
              <a:t>Mapping Social Determinants of Health in Utah: A Data-driven Approach for Public Health and Clinical Decision-making</a:t>
            </a:r>
          </a:p>
        </p:txBody>
      </p:sp>
      <p:sp>
        <p:nvSpPr>
          <p:cNvPr id="11" name="Text Placeholder 13">
            <a:extLst>
              <a:ext uri="{FF2B5EF4-FFF2-40B4-BE49-F238E27FC236}">
                <a16:creationId xmlns:a16="http://schemas.microsoft.com/office/drawing/2014/main" id="{F1342CF2-6533-DA5B-EDC5-192FA426BA0C}"/>
              </a:ext>
            </a:extLst>
          </p:cNvPr>
          <p:cNvSpPr txBox="1">
            <a:spLocks/>
          </p:cNvSpPr>
          <p:nvPr/>
        </p:nvSpPr>
        <p:spPr>
          <a:xfrm>
            <a:off x="365760" y="5858005"/>
            <a:ext cx="6495074"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dirty="0">
                <a:latin typeface="Century Gothic" panose="020B0502020202020204" pitchFamily="34" charset="0"/>
              </a:rPr>
              <a:t>Group 4, BMI 6016 Data Wrangling, Spring 2025</a:t>
            </a:r>
          </a:p>
        </p:txBody>
      </p:sp>
      <p:sp>
        <p:nvSpPr>
          <p:cNvPr id="12" name="Text Placeholder 13">
            <a:extLst>
              <a:ext uri="{FF2B5EF4-FFF2-40B4-BE49-F238E27FC236}">
                <a16:creationId xmlns:a16="http://schemas.microsoft.com/office/drawing/2014/main" id="{976FAF2F-A628-7DD0-0CD5-BDCDBC817CDF}"/>
              </a:ext>
            </a:extLst>
          </p:cNvPr>
          <p:cNvSpPr txBox="1">
            <a:spLocks/>
          </p:cNvSpPr>
          <p:nvPr/>
        </p:nvSpPr>
        <p:spPr>
          <a:xfrm>
            <a:off x="365760" y="6057434"/>
            <a:ext cx="6495074"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dirty="0"/>
              <a:t>Department of Biomedical Informatics</a:t>
            </a:r>
          </a:p>
          <a:p>
            <a:r>
              <a:rPr lang="en-GB" sz="1200" dirty="0"/>
              <a:t>University of Utah School of Medicine</a:t>
            </a:r>
          </a:p>
        </p:txBody>
      </p:sp>
      <p:sp>
        <p:nvSpPr>
          <p:cNvPr id="13" name="Date Placeholder 3">
            <a:extLst>
              <a:ext uri="{FF2B5EF4-FFF2-40B4-BE49-F238E27FC236}">
                <a16:creationId xmlns:a16="http://schemas.microsoft.com/office/drawing/2014/main" id="{40705D7E-F5E5-16D6-B6FD-36174E0AD463}"/>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mtClean="0"/>
              <a:pPr/>
              <a:t>March 14, 2025</a:t>
            </a:fld>
            <a:endParaRPr lang="en-US" dirty="0"/>
          </a:p>
        </p:txBody>
      </p:sp>
      <p:sp>
        <p:nvSpPr>
          <p:cNvPr id="14" name="TextBox 13">
            <a:extLst>
              <a:ext uri="{FF2B5EF4-FFF2-40B4-BE49-F238E27FC236}">
                <a16:creationId xmlns:a16="http://schemas.microsoft.com/office/drawing/2014/main" id="{B220EC1A-1B9F-7235-8342-1BBA6EDBB4E7}"/>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dirty="0">
                <a:solidFill>
                  <a:schemeClr val="accent6"/>
                </a:solidFill>
              </a:rPr>
              <a:t>© UNIVERSITY OF UTAH HEALTH</a:t>
            </a:r>
          </a:p>
        </p:txBody>
      </p:sp>
      <p:pic>
        <p:nvPicPr>
          <p:cNvPr id="2" name="Graphic 1">
            <a:extLst>
              <a:ext uri="{FF2B5EF4-FFF2-40B4-BE49-F238E27FC236}">
                <a16:creationId xmlns:a16="http://schemas.microsoft.com/office/drawing/2014/main" id="{E7B8A0A9-CE0E-E3AC-2BED-8FE2658DF3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8466" y="6000684"/>
            <a:ext cx="1562100" cy="419100"/>
          </a:xfrm>
          <a:prstGeom prst="rect">
            <a:avLst/>
          </a:prstGeom>
        </p:spPr>
      </p:pic>
      <p:sp>
        <p:nvSpPr>
          <p:cNvPr id="3" name="Title 1">
            <a:extLst>
              <a:ext uri="{FF2B5EF4-FFF2-40B4-BE49-F238E27FC236}">
                <a16:creationId xmlns:a16="http://schemas.microsoft.com/office/drawing/2014/main" id="{45BA099A-2614-6F97-0EA9-07E3C113590A}"/>
              </a:ext>
            </a:extLst>
          </p:cNvPr>
          <p:cNvSpPr txBox="1">
            <a:spLocks/>
          </p:cNvSpPr>
          <p:nvPr/>
        </p:nvSpPr>
        <p:spPr>
          <a:xfrm>
            <a:off x="365760" y="4444052"/>
            <a:ext cx="11139988" cy="613370"/>
          </a:xfrm>
          <a:prstGeom prst="rect">
            <a:avLst/>
          </a:prstGeom>
        </p:spPr>
        <p:txBody>
          <a:bodyPr vert="horz" wrap="square" lIns="91440" tIns="45720" rIns="91440" bIns="45720" rtlCol="0" anchor="b">
            <a:noAutofit/>
          </a:bodyPr>
          <a:lstStyle>
            <a:lvl1pPr algn="ctr" defTabSz="914400" rtl="0" eaLnBrk="1" latinLnBrk="0" hangingPunct="1">
              <a:lnSpc>
                <a:spcPct val="90000"/>
              </a:lnSpc>
              <a:spcBef>
                <a:spcPct val="0"/>
              </a:spcBef>
              <a:buNone/>
              <a:defRPr sz="4800" b="0" u="none" kern="1200" cap="all" spc="100" baseline="0">
                <a:solidFill>
                  <a:schemeClr val="accent1"/>
                </a:solidFill>
                <a:uFill>
                  <a:solidFill>
                    <a:schemeClr val="accent3"/>
                  </a:solidFill>
                </a:uFill>
                <a:latin typeface="+mj-lt"/>
                <a:ea typeface="+mj-ea"/>
                <a:cs typeface="+mj-cs"/>
              </a:defRPr>
            </a:lvl1pPr>
          </a:lstStyle>
          <a:p>
            <a:pPr>
              <a:lnSpc>
                <a:spcPct val="108000"/>
              </a:lnSpc>
            </a:pPr>
            <a:r>
              <a:rPr lang="en-GB" sz="1800" cap="none" dirty="0" err="1"/>
              <a:t>Sunho</a:t>
            </a:r>
            <a:r>
              <a:rPr lang="en-GB" sz="1800" cap="none"/>
              <a:t> </a:t>
            </a:r>
            <a:r>
              <a:rPr lang="en-GB" sz="1800" cap="none" err="1"/>
              <a:t>Im</a:t>
            </a:r>
            <a:r>
              <a:rPr lang="en-GB" sz="1800" cap="none"/>
              <a:t> • Joshua Kawasaki • Kristin Knippenberg • Mahony Reategui Rivera • L Weaver</a:t>
            </a:r>
          </a:p>
          <a:p>
            <a:pPr>
              <a:lnSpc>
                <a:spcPct val="108000"/>
              </a:lnSpc>
            </a:pPr>
            <a:r>
              <a:rPr lang="en-GB" sz="1800" cap="none"/>
              <a:t>GitHub </a:t>
            </a:r>
            <a:r>
              <a:rPr lang="en-GB" sz="1800" cap="none">
                <a:hlinkClick r:id="rId5"/>
              </a:rPr>
              <a:t>https://github.com/lwynholds/BMI6016_SDOH</a:t>
            </a:r>
            <a:endParaRPr lang="en-GB" sz="1800" cap="none"/>
          </a:p>
        </p:txBody>
      </p:sp>
    </p:spTree>
    <p:extLst>
      <p:ext uri="{BB962C8B-B14F-4D97-AF65-F5344CB8AC3E}">
        <p14:creationId xmlns:p14="http://schemas.microsoft.com/office/powerpoint/2010/main" val="198993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644FE-DE94-F867-4890-2EA7929BC2BF}"/>
            </a:ext>
          </a:extLst>
        </p:cNvPr>
        <p:cNvGrpSpPr/>
        <p:nvPr/>
      </p:nvGrpSpPr>
      <p:grpSpPr>
        <a:xfrm>
          <a:off x="0" y="0"/>
          <a:ext cx="0" cy="0"/>
          <a:chOff x="0" y="0"/>
          <a:chExt cx="0" cy="0"/>
        </a:xfrm>
      </p:grpSpPr>
      <p:sp>
        <p:nvSpPr>
          <p:cNvPr id="4" name="Title 10">
            <a:extLst>
              <a:ext uri="{FF2B5EF4-FFF2-40B4-BE49-F238E27FC236}">
                <a16:creationId xmlns:a16="http://schemas.microsoft.com/office/drawing/2014/main" id="{F70C3A50-87B3-978E-CEA2-385067EEB157}"/>
              </a:ext>
            </a:extLst>
          </p:cNvPr>
          <p:cNvSpPr txBox="1">
            <a:spLocks/>
          </p:cNvSpPr>
          <p:nvPr/>
        </p:nvSpPr>
        <p:spPr>
          <a:xfrm>
            <a:off x="365760" y="167444"/>
            <a:ext cx="11334571" cy="6391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a:t>References, continued</a:t>
            </a:r>
            <a:endParaRPr lang="en-GB"/>
          </a:p>
        </p:txBody>
      </p:sp>
      <p:sp>
        <p:nvSpPr>
          <p:cNvPr id="16" name="Text Placeholder 13">
            <a:extLst>
              <a:ext uri="{FF2B5EF4-FFF2-40B4-BE49-F238E27FC236}">
                <a16:creationId xmlns:a16="http://schemas.microsoft.com/office/drawing/2014/main" id="{D229502F-28E5-05B5-DA7C-2246AA44A220}"/>
              </a:ext>
            </a:extLst>
          </p:cNvPr>
          <p:cNvSpPr txBox="1">
            <a:spLocks/>
          </p:cNvSpPr>
          <p:nvPr/>
        </p:nvSpPr>
        <p:spPr>
          <a:xfrm>
            <a:off x="365760" y="5858005"/>
            <a:ext cx="6495074"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latin typeface="Century Gothic" panose="020B0502020202020204" pitchFamily="34" charset="0"/>
              </a:rPr>
              <a:t>Group 4, BMI 6016 Data Wrangling, Spring 2025</a:t>
            </a:r>
          </a:p>
        </p:txBody>
      </p:sp>
      <p:sp>
        <p:nvSpPr>
          <p:cNvPr id="17" name="Text Placeholder 13">
            <a:extLst>
              <a:ext uri="{FF2B5EF4-FFF2-40B4-BE49-F238E27FC236}">
                <a16:creationId xmlns:a16="http://schemas.microsoft.com/office/drawing/2014/main" id="{3B2424FE-031C-7976-E402-672B1CB91853}"/>
              </a:ext>
            </a:extLst>
          </p:cNvPr>
          <p:cNvSpPr txBox="1">
            <a:spLocks/>
          </p:cNvSpPr>
          <p:nvPr/>
        </p:nvSpPr>
        <p:spPr>
          <a:xfrm>
            <a:off x="365760" y="6057434"/>
            <a:ext cx="6495074"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t>Department of Biomedical Informatics</a:t>
            </a:r>
          </a:p>
          <a:p>
            <a:r>
              <a:rPr lang="en-GB" sz="1200"/>
              <a:t>University of Utah School of Medicine</a:t>
            </a:r>
          </a:p>
        </p:txBody>
      </p:sp>
      <p:sp>
        <p:nvSpPr>
          <p:cNvPr id="18" name="Date Placeholder 3">
            <a:extLst>
              <a:ext uri="{FF2B5EF4-FFF2-40B4-BE49-F238E27FC236}">
                <a16:creationId xmlns:a16="http://schemas.microsoft.com/office/drawing/2014/main" id="{AF082616-62F2-DD7F-7412-5E45976B1E53}"/>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mtClean="0"/>
              <a:pPr/>
              <a:t>March 14, 2025</a:t>
            </a:fld>
            <a:endParaRPr lang="en-US"/>
          </a:p>
        </p:txBody>
      </p:sp>
      <p:sp>
        <p:nvSpPr>
          <p:cNvPr id="19" name="TextBox 18">
            <a:extLst>
              <a:ext uri="{FF2B5EF4-FFF2-40B4-BE49-F238E27FC236}">
                <a16:creationId xmlns:a16="http://schemas.microsoft.com/office/drawing/2014/main" id="{0325307D-03EB-40A7-A093-F4EB37F0A67C}"/>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pic>
        <p:nvPicPr>
          <p:cNvPr id="2" name="Graphic 1">
            <a:extLst>
              <a:ext uri="{FF2B5EF4-FFF2-40B4-BE49-F238E27FC236}">
                <a16:creationId xmlns:a16="http://schemas.microsoft.com/office/drawing/2014/main" id="{D9C0531F-199E-7351-9951-B02AE9B562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8466" y="6000684"/>
            <a:ext cx="1562100" cy="419100"/>
          </a:xfrm>
          <a:prstGeom prst="rect">
            <a:avLst/>
          </a:prstGeom>
        </p:spPr>
      </p:pic>
      <p:sp>
        <p:nvSpPr>
          <p:cNvPr id="3" name="TextBox 2">
            <a:extLst>
              <a:ext uri="{FF2B5EF4-FFF2-40B4-BE49-F238E27FC236}">
                <a16:creationId xmlns:a16="http://schemas.microsoft.com/office/drawing/2014/main" id="{FA643842-0C61-CFD1-8F08-441FB881032F}"/>
              </a:ext>
            </a:extLst>
          </p:cNvPr>
          <p:cNvSpPr txBox="1"/>
          <p:nvPr/>
        </p:nvSpPr>
        <p:spPr>
          <a:xfrm>
            <a:off x="436418" y="795762"/>
            <a:ext cx="11263913" cy="2219069"/>
          </a:xfrm>
          <a:prstGeom prst="rect">
            <a:avLst/>
          </a:prstGeom>
          <a:noFill/>
        </p:spPr>
        <p:txBody>
          <a:bodyPr wrap="square" lIns="9144" tIns="9144" rIns="9144" bIns="9144" rtlCol="0">
            <a:spAutoFit/>
          </a:bodyPr>
          <a:lstStyle/>
          <a:p>
            <a:pPr marL="461963" indent="-455613"/>
            <a:r>
              <a:rPr lang="en-US" sz="1100">
                <a:solidFill>
                  <a:srgbClr val="000000"/>
                </a:solidFill>
              </a:rPr>
              <a:t>Marmot, M., Friel, S., Bell, R., </a:t>
            </a:r>
            <a:r>
              <a:rPr lang="en-US" sz="1100" err="1">
                <a:solidFill>
                  <a:srgbClr val="000000"/>
                </a:solidFill>
              </a:rPr>
              <a:t>Houweling</a:t>
            </a:r>
            <a:r>
              <a:rPr lang="en-US" sz="1100">
                <a:solidFill>
                  <a:srgbClr val="000000"/>
                </a:solidFill>
              </a:rPr>
              <a:t>, T. A., Taylor, S., &amp; Commission on Social Determinants of, H. (2008). Closing the gap in a generation: health equity through action on the social determinants of health. Lancet, 372(9650), 1661-1669. https://</a:t>
            </a:r>
            <a:r>
              <a:rPr lang="en-US" sz="1100" err="1">
                <a:solidFill>
                  <a:srgbClr val="000000"/>
                </a:solidFill>
              </a:rPr>
              <a:t>doi.org</a:t>
            </a:r>
            <a:r>
              <a:rPr lang="en-US" sz="1100">
                <a:solidFill>
                  <a:srgbClr val="000000"/>
                </a:solidFill>
              </a:rPr>
              <a:t>/10.1016/S0140-6736(08)61690-6  </a:t>
            </a:r>
          </a:p>
          <a:p>
            <a:pPr marL="461963" indent="-455613"/>
            <a:endParaRPr lang="en-US" sz="1100">
              <a:solidFill>
                <a:srgbClr val="000000"/>
              </a:solidFill>
            </a:endParaRPr>
          </a:p>
          <a:p>
            <a:pPr marL="461963" indent="-455613"/>
            <a:r>
              <a:rPr lang="en-US" sz="1100">
                <a:solidFill>
                  <a:srgbClr val="000000"/>
                </a:solidFill>
              </a:rPr>
              <a:t>McRoy, L., Rust, G., &amp; Xu, J. (2017). Factors Associated with Asthma ED Visit Rates among Medicaid-enrolled Children: A Structural Equation Modeling Approach. AIMS Med Sci, 4(1), 71-82. https://</a:t>
            </a:r>
            <a:r>
              <a:rPr lang="en-US" sz="1100" err="1">
                <a:solidFill>
                  <a:srgbClr val="000000"/>
                </a:solidFill>
              </a:rPr>
              <a:t>doi.org</a:t>
            </a:r>
            <a:r>
              <a:rPr lang="en-US" sz="1100">
                <a:solidFill>
                  <a:srgbClr val="000000"/>
                </a:solidFill>
              </a:rPr>
              <a:t>/10.3934/medsci.2017.1.71  </a:t>
            </a:r>
          </a:p>
          <a:p>
            <a:pPr marL="461963" indent="-455613"/>
            <a:endParaRPr lang="en-US" sz="1100">
              <a:solidFill>
                <a:srgbClr val="000000"/>
              </a:solidFill>
            </a:endParaRPr>
          </a:p>
          <a:p>
            <a:pPr marL="461963" indent="-455613"/>
            <a:r>
              <a:rPr lang="en-US" sz="1100">
                <a:solidFill>
                  <a:srgbClr val="000000"/>
                </a:solidFill>
              </a:rPr>
              <a:t>Office of Disease Prevention and Health Promotion. (2024, Jan 1). Social Determinants of Health Literature Summaries. US Department of Health and Human Services. Retrieved February 16 from https://</a:t>
            </a:r>
            <a:r>
              <a:rPr lang="en-US" sz="1100" err="1">
                <a:solidFill>
                  <a:srgbClr val="000000"/>
                </a:solidFill>
              </a:rPr>
              <a:t>odphp.health.gov</a:t>
            </a:r>
            <a:r>
              <a:rPr lang="en-US" sz="1100">
                <a:solidFill>
                  <a:srgbClr val="000000"/>
                </a:solidFill>
              </a:rPr>
              <a:t>/</a:t>
            </a:r>
            <a:r>
              <a:rPr lang="en-US" sz="1100" err="1">
                <a:solidFill>
                  <a:srgbClr val="000000"/>
                </a:solidFill>
              </a:rPr>
              <a:t>healthypeople</a:t>
            </a:r>
            <a:r>
              <a:rPr lang="en-US" sz="1100">
                <a:solidFill>
                  <a:srgbClr val="000000"/>
                </a:solidFill>
              </a:rPr>
              <a:t>/priority-areas/social-determinants-health/</a:t>
            </a:r>
            <a:r>
              <a:rPr lang="en-US" sz="1100" err="1">
                <a:solidFill>
                  <a:srgbClr val="000000"/>
                </a:solidFill>
              </a:rPr>
              <a:t>literature-summaries#block-sdohinfographics</a:t>
            </a:r>
            <a:r>
              <a:rPr lang="en-US" sz="1100">
                <a:solidFill>
                  <a:srgbClr val="000000"/>
                </a:solidFill>
              </a:rPr>
              <a:t> </a:t>
            </a:r>
          </a:p>
          <a:p>
            <a:pPr marL="461963" indent="-455613"/>
            <a:endParaRPr lang="en-US" sz="1100">
              <a:solidFill>
                <a:srgbClr val="000000"/>
              </a:solidFill>
            </a:endParaRPr>
          </a:p>
          <a:p>
            <a:pPr marL="461963" indent="-455613"/>
            <a:r>
              <a:rPr lang="en-US" sz="1100">
                <a:solidFill>
                  <a:srgbClr val="000000"/>
                </a:solidFill>
              </a:rPr>
              <a:t>The World Health Organization (WHO). (2003). Social Determinants of Health: The Solid Facts, 2nd edition.  Retrieved from https://</a:t>
            </a:r>
            <a:r>
              <a:rPr lang="en-US" sz="1100" err="1">
                <a:solidFill>
                  <a:srgbClr val="000000"/>
                </a:solidFill>
              </a:rPr>
              <a:t>iris.who.int</a:t>
            </a:r>
            <a:r>
              <a:rPr lang="en-US" sz="1100">
                <a:solidFill>
                  <a:srgbClr val="000000"/>
                </a:solidFill>
              </a:rPr>
              <a:t>/handle/10665/326568 </a:t>
            </a:r>
          </a:p>
          <a:p>
            <a:pPr marL="461963" indent="-455613"/>
            <a:endParaRPr lang="en-US" sz="1100">
              <a:solidFill>
                <a:srgbClr val="000000"/>
              </a:solidFill>
            </a:endParaRPr>
          </a:p>
          <a:p>
            <a:pPr marL="461963" indent="-455613"/>
            <a:r>
              <a:rPr lang="en-US" sz="1100">
                <a:solidFill>
                  <a:srgbClr val="000000"/>
                </a:solidFill>
              </a:rPr>
              <a:t>Zhu, G., Wen, Y., Cao, K., He, S., &amp; Wang, T. (2024). A review of common statistical methods for dealing with multiple pollutant mixtures and multiple exposures. Front Public Health, 12, 1377685. https://</a:t>
            </a:r>
            <a:r>
              <a:rPr lang="en-US" sz="1100" err="1">
                <a:solidFill>
                  <a:srgbClr val="000000"/>
                </a:solidFill>
              </a:rPr>
              <a:t>doi.org</a:t>
            </a:r>
            <a:r>
              <a:rPr lang="en-US" sz="1100">
                <a:solidFill>
                  <a:srgbClr val="000000"/>
                </a:solidFill>
              </a:rPr>
              <a:t>/10.3389/fpubh.2024.1377685 </a:t>
            </a:r>
          </a:p>
        </p:txBody>
      </p:sp>
    </p:spTree>
    <p:extLst>
      <p:ext uri="{BB962C8B-B14F-4D97-AF65-F5344CB8AC3E}">
        <p14:creationId xmlns:p14="http://schemas.microsoft.com/office/powerpoint/2010/main" val="266484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AA1EDC0B-18EC-1AF3-4753-0AA41056AAA5}"/>
              </a:ext>
            </a:extLst>
          </p:cNvPr>
          <p:cNvSpPr txBox="1">
            <a:spLocks/>
          </p:cNvSpPr>
          <p:nvPr/>
        </p:nvSpPr>
        <p:spPr>
          <a:xfrm>
            <a:off x="450937" y="278078"/>
            <a:ext cx="11249394" cy="5040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a:t>BACKGROUND AND MOTIVATION</a:t>
            </a:r>
            <a:endParaRPr lang="en-GB"/>
          </a:p>
        </p:txBody>
      </p:sp>
      <p:sp>
        <p:nvSpPr>
          <p:cNvPr id="11" name="TextBox 10">
            <a:extLst>
              <a:ext uri="{FF2B5EF4-FFF2-40B4-BE49-F238E27FC236}">
                <a16:creationId xmlns:a16="http://schemas.microsoft.com/office/drawing/2014/main" id="{A2325853-AED1-32C9-0103-8A3894F32BE7}"/>
              </a:ext>
            </a:extLst>
          </p:cNvPr>
          <p:cNvSpPr txBox="1"/>
          <p:nvPr/>
        </p:nvSpPr>
        <p:spPr>
          <a:xfrm>
            <a:off x="450937" y="737936"/>
            <a:ext cx="11249394" cy="5016758"/>
          </a:xfrm>
          <a:prstGeom prst="rect">
            <a:avLst/>
          </a:prstGeom>
          <a:noFill/>
        </p:spPr>
        <p:txBody>
          <a:bodyPr wrap="square" rtlCol="0">
            <a:spAutoFit/>
          </a:bodyPr>
          <a:lstStyle/>
          <a:p>
            <a:pPr marL="285750" indent="-285750">
              <a:buFont typeface="Arial" panose="020B0604020202020204" pitchFamily="34" charset="0"/>
              <a:buChar char="•"/>
            </a:pPr>
            <a:r>
              <a:rPr lang="en-US" sz="1600" dirty="0"/>
              <a:t>First conceptualized by the World Health Organization (WHO), </a:t>
            </a:r>
            <a:r>
              <a:rPr lang="en-US" sz="1600" b="1" dirty="0">
                <a:solidFill>
                  <a:schemeClr val="accent1"/>
                </a:solidFill>
              </a:rPr>
              <a:t>Social Determinants of Health (SDOH) </a:t>
            </a:r>
            <a:r>
              <a:rPr lang="en-US" sz="1600" dirty="0"/>
              <a:t>have been widely recognized in health research for approximately 25 years</a:t>
            </a:r>
          </a:p>
          <a:p>
            <a:pPr marL="742950" lvl="1" indent="-285750">
              <a:buFont typeface="Arial" panose="020B0604020202020204" pitchFamily="34" charset="0"/>
              <a:buChar char="•"/>
            </a:pPr>
            <a:r>
              <a:rPr lang="en-US" sz="1600" dirty="0"/>
              <a:t>SDOH are </a:t>
            </a:r>
            <a:r>
              <a:rPr lang="en-US" sz="1600" i="1" dirty="0">
                <a:solidFill>
                  <a:schemeClr val="accent1"/>
                </a:solidFill>
              </a:rPr>
              <a:t>“the circumstances in which people are born, grow up, live, work and age, and the systems put in place to deal with illness. These circumstances are in turn shaped by a wider set of forces: economics, social policies, and politics"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the US, SDOH data are tracked and archived by the Centers for Disease Control and Prevention (CDC), Health and Human Services (HHS), the US Census and their American Community Survey (ACS), the Agency for Health Research and Quality (AHRQ), and the National Institutes of Health (NIH), among others.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2018, Cantor et al. published their Factors Affecting Communities and Enabling Targeted Services (FACETS) open-data model</a:t>
            </a:r>
          </a:p>
          <a:p>
            <a:pPr marL="742950" lvl="1" indent="-285750">
              <a:buFont typeface="Arial" panose="020B0604020202020204" pitchFamily="34" charset="0"/>
              <a:buChar char="•"/>
            </a:pPr>
            <a:r>
              <a:rPr lang="en-US" sz="1600" dirty="0"/>
              <a:t>to standardize and compile SDOH-related data at the census-tract level in New York City, and</a:t>
            </a:r>
          </a:p>
          <a:p>
            <a:pPr marL="742950" lvl="1" indent="-285750">
              <a:buFont typeface="Arial" panose="020B0604020202020204" pitchFamily="34" charset="0"/>
              <a:buChar char="•"/>
            </a:pPr>
            <a:r>
              <a:rPr lang="en-US" sz="1600" dirty="0"/>
              <a:t>to integrate community-level determinants with patient health records in clinical settings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solidFill>
                  <a:schemeClr val="accent1"/>
                </a:solidFill>
              </a:rPr>
              <a:t>We propose to develop a FACETS-based model tailored to the state of Utah</a:t>
            </a:r>
            <a:r>
              <a:rPr lang="en-US" sz="1600" dirty="0"/>
              <a:t>, with special focus on air quality as a primary exposure. </a:t>
            </a:r>
          </a:p>
          <a:p>
            <a:pPr marL="742950" lvl="1" indent="-285750">
              <a:buFont typeface="Arial" panose="020B0604020202020204" pitchFamily="34" charset="0"/>
              <a:buChar char="•"/>
            </a:pPr>
            <a:r>
              <a:rPr lang="en-US" sz="1600" dirty="0"/>
              <a:t>By integrating Utah-specific SDOH data, including environmental data, into a framework, we aim to provide a comprehensive tool for assessing community-level health determinants to support informed public health interventions and patient-level clinical decision-making</a:t>
            </a:r>
          </a:p>
        </p:txBody>
      </p:sp>
      <p:sp>
        <p:nvSpPr>
          <p:cNvPr id="18" name="Text Placeholder 13">
            <a:extLst>
              <a:ext uri="{FF2B5EF4-FFF2-40B4-BE49-F238E27FC236}">
                <a16:creationId xmlns:a16="http://schemas.microsoft.com/office/drawing/2014/main" id="{29438978-BADF-EAE0-6D47-8629D175D3E7}"/>
              </a:ext>
            </a:extLst>
          </p:cNvPr>
          <p:cNvSpPr txBox="1">
            <a:spLocks/>
          </p:cNvSpPr>
          <p:nvPr/>
        </p:nvSpPr>
        <p:spPr>
          <a:xfrm>
            <a:off x="365760" y="5858005"/>
            <a:ext cx="6495074"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dirty="0">
                <a:latin typeface="Century Gothic" panose="020B0502020202020204" pitchFamily="34" charset="0"/>
              </a:rPr>
              <a:t>Group 4, BMI 6016 Data Wrangling, Spring 2025</a:t>
            </a:r>
          </a:p>
        </p:txBody>
      </p:sp>
      <p:sp>
        <p:nvSpPr>
          <p:cNvPr id="19" name="Text Placeholder 13">
            <a:extLst>
              <a:ext uri="{FF2B5EF4-FFF2-40B4-BE49-F238E27FC236}">
                <a16:creationId xmlns:a16="http://schemas.microsoft.com/office/drawing/2014/main" id="{54FEBBE3-7468-B9DE-205A-4CE16E45197B}"/>
              </a:ext>
            </a:extLst>
          </p:cNvPr>
          <p:cNvSpPr txBox="1">
            <a:spLocks/>
          </p:cNvSpPr>
          <p:nvPr/>
        </p:nvSpPr>
        <p:spPr>
          <a:xfrm>
            <a:off x="365760" y="6057434"/>
            <a:ext cx="6495074"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dirty="0"/>
              <a:t>Department of Biomedical Informatics</a:t>
            </a:r>
          </a:p>
          <a:p>
            <a:r>
              <a:rPr lang="en-GB" sz="1200" dirty="0"/>
              <a:t>University of Utah School of Medicine</a:t>
            </a:r>
          </a:p>
        </p:txBody>
      </p:sp>
      <p:sp>
        <p:nvSpPr>
          <p:cNvPr id="20" name="Date Placeholder 3">
            <a:extLst>
              <a:ext uri="{FF2B5EF4-FFF2-40B4-BE49-F238E27FC236}">
                <a16:creationId xmlns:a16="http://schemas.microsoft.com/office/drawing/2014/main" id="{D0A963CF-4F75-B393-6BD9-CF45E291F16F}"/>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mtClean="0"/>
              <a:pPr/>
              <a:t>March 14, 2025</a:t>
            </a:fld>
            <a:endParaRPr lang="en-US" dirty="0"/>
          </a:p>
        </p:txBody>
      </p:sp>
      <p:sp>
        <p:nvSpPr>
          <p:cNvPr id="21" name="TextBox 20">
            <a:extLst>
              <a:ext uri="{FF2B5EF4-FFF2-40B4-BE49-F238E27FC236}">
                <a16:creationId xmlns:a16="http://schemas.microsoft.com/office/drawing/2014/main" id="{F0FBD658-BDD7-8C18-14CF-071CD39E1FB0}"/>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dirty="0">
                <a:solidFill>
                  <a:schemeClr val="accent6"/>
                </a:solidFill>
              </a:rPr>
              <a:t>© UNIVERSITY OF UTAH HEALTH</a:t>
            </a:r>
          </a:p>
        </p:txBody>
      </p:sp>
      <p:pic>
        <p:nvPicPr>
          <p:cNvPr id="2" name="Graphic 1">
            <a:extLst>
              <a:ext uri="{FF2B5EF4-FFF2-40B4-BE49-F238E27FC236}">
                <a16:creationId xmlns:a16="http://schemas.microsoft.com/office/drawing/2014/main" id="{D61E8837-4500-A097-803C-6B094EFE86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8466" y="6000684"/>
            <a:ext cx="1562100" cy="419100"/>
          </a:xfrm>
          <a:prstGeom prst="rect">
            <a:avLst/>
          </a:prstGeom>
        </p:spPr>
      </p:pic>
    </p:spTree>
    <p:extLst>
      <p:ext uri="{BB962C8B-B14F-4D97-AF65-F5344CB8AC3E}">
        <p14:creationId xmlns:p14="http://schemas.microsoft.com/office/powerpoint/2010/main" val="4194186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836D7-2F32-5D9A-E44D-2418B5A7213D}"/>
            </a:ext>
          </a:extLst>
        </p:cNvPr>
        <p:cNvGrpSpPr/>
        <p:nvPr/>
      </p:nvGrpSpPr>
      <p:grpSpPr>
        <a:xfrm>
          <a:off x="0" y="0"/>
          <a:ext cx="0" cy="0"/>
          <a:chOff x="0" y="0"/>
          <a:chExt cx="0" cy="0"/>
        </a:xfrm>
      </p:grpSpPr>
      <p:sp>
        <p:nvSpPr>
          <p:cNvPr id="4" name="Title 10">
            <a:extLst>
              <a:ext uri="{FF2B5EF4-FFF2-40B4-BE49-F238E27FC236}">
                <a16:creationId xmlns:a16="http://schemas.microsoft.com/office/drawing/2014/main" id="{4DD5B37C-0B4C-3D98-CBC6-1B8AEEAB594E}"/>
              </a:ext>
            </a:extLst>
          </p:cNvPr>
          <p:cNvSpPr txBox="1">
            <a:spLocks/>
          </p:cNvSpPr>
          <p:nvPr/>
        </p:nvSpPr>
        <p:spPr>
          <a:xfrm>
            <a:off x="365760" y="284341"/>
            <a:ext cx="11334571" cy="5040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dirty="0"/>
              <a:t>PROJECT OBJECTIVES</a:t>
            </a:r>
            <a:endParaRPr lang="en-GB" dirty="0"/>
          </a:p>
        </p:txBody>
      </p:sp>
      <p:sp>
        <p:nvSpPr>
          <p:cNvPr id="11" name="TextBox 10">
            <a:extLst>
              <a:ext uri="{FF2B5EF4-FFF2-40B4-BE49-F238E27FC236}">
                <a16:creationId xmlns:a16="http://schemas.microsoft.com/office/drawing/2014/main" id="{494B76D5-A918-4D25-0711-EF79772B4A40}"/>
              </a:ext>
            </a:extLst>
          </p:cNvPr>
          <p:cNvSpPr txBox="1"/>
          <p:nvPr/>
        </p:nvSpPr>
        <p:spPr>
          <a:xfrm>
            <a:off x="444673" y="954095"/>
            <a:ext cx="11255657" cy="4801314"/>
          </a:xfrm>
          <a:prstGeom prst="rect">
            <a:avLst/>
          </a:prstGeom>
          <a:noFill/>
        </p:spPr>
        <p:txBody>
          <a:bodyPr wrap="square" rtlCol="0">
            <a:spAutoFit/>
          </a:bodyPr>
          <a:lstStyle/>
          <a:p>
            <a:pPr marL="285750" indent="-285750">
              <a:buFont typeface="Arial" panose="020B0604020202020204" pitchFamily="34" charset="0"/>
              <a:buChar char="•"/>
            </a:pPr>
            <a:r>
              <a:rPr lang="en-US" sz="1600" dirty="0"/>
              <a:t>To </a:t>
            </a:r>
            <a:r>
              <a:rPr lang="en-US" sz="1600" b="1" dirty="0">
                <a:solidFill>
                  <a:schemeClr val="accent1"/>
                </a:solidFill>
              </a:rPr>
              <a:t>standardize Utah’s SDOH data at the US census-tract level</a:t>
            </a:r>
            <a:r>
              <a:rPr lang="en-US" sz="1600" dirty="0">
                <a:solidFill>
                  <a:schemeClr val="accent1"/>
                </a:solidFill>
              </a:rPr>
              <a:t> </a:t>
            </a:r>
            <a:r>
              <a:rPr lang="en-US" sz="1600" dirty="0"/>
              <a:t>by integrating multiple sources of publicly available and state-specific data, using:</a:t>
            </a:r>
          </a:p>
          <a:p>
            <a:pPr marL="742950" lvl="1" indent="-285750">
              <a:buFont typeface="Arial" panose="020B0604020202020204" pitchFamily="34" charset="0"/>
              <a:buChar char="•"/>
            </a:pPr>
            <a:r>
              <a:rPr lang="en-US" sz="1600" dirty="0"/>
              <a:t>ACS and US Census Bureau, CDC, Environmental Protection Agency (EPA), and US Department of Agriculture Food Access Research Atlas (USDA) data (data sources from the original FACETS study that are also relevant to Utah) </a:t>
            </a:r>
          </a:p>
          <a:p>
            <a:pPr marL="742950" lvl="1" indent="-285750">
              <a:buFont typeface="Arial" panose="020B0604020202020204" pitchFamily="34" charset="0"/>
              <a:buChar char="•"/>
            </a:pPr>
            <a:r>
              <a:rPr lang="en-US" sz="1600" dirty="0"/>
              <a:t>State datasets from the Utah Department of Health and Human Services </a:t>
            </a:r>
          </a:p>
          <a:p>
            <a:pPr marL="742950" lvl="1" indent="-285750">
              <a:buFont typeface="Arial" panose="020B0604020202020204" pitchFamily="34" charset="0"/>
              <a:buChar char="•"/>
            </a:pPr>
            <a:r>
              <a:rPr lang="en-US" sz="1600" dirty="0"/>
              <a:t>State SDOH variables not otherwise specified that are particular or pertinent to Utah (e.g., urban/rural, electoral participation) </a:t>
            </a:r>
          </a:p>
          <a:p>
            <a:pPr marL="742950" lvl="1" indent="-285750">
              <a:buFont typeface="Arial" panose="020B0604020202020204" pitchFamily="34" charset="0"/>
              <a:buChar char="•"/>
            </a:pPr>
            <a:r>
              <a:rPr lang="en-US" sz="1600" dirty="0"/>
              <a:t>Temporal, categorical, or spatial crosswalks, where necessary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To </a:t>
            </a:r>
            <a:r>
              <a:rPr lang="en-US" sz="1600" b="1" dirty="0">
                <a:solidFill>
                  <a:schemeClr val="accent1"/>
                </a:solidFill>
              </a:rPr>
              <a:t>create a database </a:t>
            </a:r>
            <a:r>
              <a:rPr lang="en-US" sz="1600" dirty="0"/>
              <a:t>of census tracts, within which an individual patient’s address can be mapped to a Utah FACETS characterization of SDOH context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To </a:t>
            </a:r>
            <a:r>
              <a:rPr lang="en-US" sz="1600" b="1" dirty="0">
                <a:solidFill>
                  <a:schemeClr val="accent1"/>
                </a:solidFill>
              </a:rPr>
              <a:t>characterize disparities in health outcomes</a:t>
            </a:r>
            <a:r>
              <a:rPr lang="en-US" sz="1600" b="1" dirty="0">
                <a:solidFill>
                  <a:schemeClr val="accent1">
                    <a:lumMod val="75000"/>
                  </a:schemeClr>
                </a:solidFill>
              </a:rPr>
              <a:t> </a:t>
            </a:r>
            <a:r>
              <a:rPr lang="en-US" sz="1600" dirty="0"/>
              <a:t>based on the intersection of air quality with other environmental health factors and SDOH.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To </a:t>
            </a:r>
            <a:r>
              <a:rPr lang="en-US" sz="1600" b="1" dirty="0">
                <a:solidFill>
                  <a:schemeClr val="accent1"/>
                </a:solidFill>
              </a:rPr>
              <a:t>give context to any individual patient’s health status </a:t>
            </a:r>
            <a:r>
              <a:rPr lang="en-US" sz="1600" dirty="0"/>
              <a:t>and assist patients and providers in deciding how best to improve that patient’s health.</a:t>
            </a:r>
          </a:p>
          <a:p>
            <a:pPr marL="285750" indent="-285750">
              <a:buFont typeface="Arial" panose="020B0604020202020204" pitchFamily="34" charset="0"/>
              <a:buChar char="•"/>
            </a:pPr>
            <a:endParaRPr lang="en-US" b="1" dirty="0">
              <a:solidFill>
                <a:schemeClr val="accent1"/>
              </a:solidFill>
            </a:endParaRPr>
          </a:p>
        </p:txBody>
      </p:sp>
      <p:sp>
        <p:nvSpPr>
          <p:cNvPr id="16" name="Text Placeholder 13">
            <a:extLst>
              <a:ext uri="{FF2B5EF4-FFF2-40B4-BE49-F238E27FC236}">
                <a16:creationId xmlns:a16="http://schemas.microsoft.com/office/drawing/2014/main" id="{67BE9E67-31F5-5452-516C-3FC87F52DE5D}"/>
              </a:ext>
            </a:extLst>
          </p:cNvPr>
          <p:cNvSpPr txBox="1">
            <a:spLocks/>
          </p:cNvSpPr>
          <p:nvPr/>
        </p:nvSpPr>
        <p:spPr>
          <a:xfrm>
            <a:off x="365760" y="5858005"/>
            <a:ext cx="6495074"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dirty="0">
                <a:latin typeface="Century Gothic" panose="020B0502020202020204" pitchFamily="34" charset="0"/>
              </a:rPr>
              <a:t>Group 4, BMI 6016 Data Wrangling, Spring 2025</a:t>
            </a:r>
          </a:p>
        </p:txBody>
      </p:sp>
      <p:sp>
        <p:nvSpPr>
          <p:cNvPr id="17" name="Text Placeholder 13">
            <a:extLst>
              <a:ext uri="{FF2B5EF4-FFF2-40B4-BE49-F238E27FC236}">
                <a16:creationId xmlns:a16="http://schemas.microsoft.com/office/drawing/2014/main" id="{3B1FC4E8-73C1-B9A7-F6FE-BABDABAF0B46}"/>
              </a:ext>
            </a:extLst>
          </p:cNvPr>
          <p:cNvSpPr txBox="1">
            <a:spLocks/>
          </p:cNvSpPr>
          <p:nvPr/>
        </p:nvSpPr>
        <p:spPr>
          <a:xfrm>
            <a:off x="365760" y="6057434"/>
            <a:ext cx="6495074"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dirty="0"/>
              <a:t>Department of Biomedical Informatics</a:t>
            </a:r>
          </a:p>
          <a:p>
            <a:r>
              <a:rPr lang="en-GB" sz="1200" dirty="0"/>
              <a:t>University of Utah School of Medicine</a:t>
            </a:r>
          </a:p>
        </p:txBody>
      </p:sp>
      <p:sp>
        <p:nvSpPr>
          <p:cNvPr id="18" name="Date Placeholder 3">
            <a:extLst>
              <a:ext uri="{FF2B5EF4-FFF2-40B4-BE49-F238E27FC236}">
                <a16:creationId xmlns:a16="http://schemas.microsoft.com/office/drawing/2014/main" id="{0D52213B-4796-DB3B-A318-AAC6F959B1C3}"/>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mtClean="0"/>
              <a:pPr/>
              <a:t>March 14, 2025</a:t>
            </a:fld>
            <a:endParaRPr lang="en-US" dirty="0"/>
          </a:p>
        </p:txBody>
      </p:sp>
      <p:sp>
        <p:nvSpPr>
          <p:cNvPr id="19" name="TextBox 18">
            <a:extLst>
              <a:ext uri="{FF2B5EF4-FFF2-40B4-BE49-F238E27FC236}">
                <a16:creationId xmlns:a16="http://schemas.microsoft.com/office/drawing/2014/main" id="{03BD0A65-9C71-DAAC-D1A5-A30845C838CA}"/>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dirty="0">
                <a:solidFill>
                  <a:schemeClr val="accent6"/>
                </a:solidFill>
              </a:rPr>
              <a:t>© UNIVERSITY OF UTAH HEALTH</a:t>
            </a:r>
          </a:p>
        </p:txBody>
      </p:sp>
      <p:pic>
        <p:nvPicPr>
          <p:cNvPr id="2" name="Graphic 1">
            <a:extLst>
              <a:ext uri="{FF2B5EF4-FFF2-40B4-BE49-F238E27FC236}">
                <a16:creationId xmlns:a16="http://schemas.microsoft.com/office/drawing/2014/main" id="{DB8A03D5-B4E7-FEDB-C059-413BE072E5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8466" y="6000684"/>
            <a:ext cx="1562100" cy="419100"/>
          </a:xfrm>
          <a:prstGeom prst="rect">
            <a:avLst/>
          </a:prstGeom>
        </p:spPr>
      </p:pic>
    </p:spTree>
    <p:extLst>
      <p:ext uri="{BB962C8B-B14F-4D97-AF65-F5344CB8AC3E}">
        <p14:creationId xmlns:p14="http://schemas.microsoft.com/office/powerpoint/2010/main" val="284139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B1506-FB30-D465-9B11-A38ED41D6D83}"/>
            </a:ext>
          </a:extLst>
        </p:cNvPr>
        <p:cNvGrpSpPr/>
        <p:nvPr/>
      </p:nvGrpSpPr>
      <p:grpSpPr>
        <a:xfrm>
          <a:off x="0" y="0"/>
          <a:ext cx="0" cy="0"/>
          <a:chOff x="0" y="0"/>
          <a:chExt cx="0" cy="0"/>
        </a:xfrm>
      </p:grpSpPr>
      <p:sp>
        <p:nvSpPr>
          <p:cNvPr id="4" name="Title 10">
            <a:extLst>
              <a:ext uri="{FF2B5EF4-FFF2-40B4-BE49-F238E27FC236}">
                <a16:creationId xmlns:a16="http://schemas.microsoft.com/office/drawing/2014/main" id="{A7BC255E-40C8-A3AA-51DA-D9FC25CEAA7F}"/>
              </a:ext>
            </a:extLst>
          </p:cNvPr>
          <p:cNvSpPr txBox="1">
            <a:spLocks/>
          </p:cNvSpPr>
          <p:nvPr/>
        </p:nvSpPr>
        <p:spPr>
          <a:xfrm>
            <a:off x="365760" y="167110"/>
            <a:ext cx="11334571" cy="6334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dirty="0"/>
              <a:t>DATASETS</a:t>
            </a:r>
            <a:endParaRPr lang="en-GB" dirty="0"/>
          </a:p>
        </p:txBody>
      </p:sp>
      <p:sp>
        <p:nvSpPr>
          <p:cNvPr id="16" name="Text Placeholder 13">
            <a:extLst>
              <a:ext uri="{FF2B5EF4-FFF2-40B4-BE49-F238E27FC236}">
                <a16:creationId xmlns:a16="http://schemas.microsoft.com/office/drawing/2014/main" id="{27FC11D1-3CCA-826B-BF45-E1F936FE6FEE}"/>
              </a:ext>
            </a:extLst>
          </p:cNvPr>
          <p:cNvSpPr txBox="1">
            <a:spLocks/>
          </p:cNvSpPr>
          <p:nvPr/>
        </p:nvSpPr>
        <p:spPr>
          <a:xfrm>
            <a:off x="365760" y="5858005"/>
            <a:ext cx="6495074"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dirty="0">
                <a:latin typeface="Century Gothic" panose="020B0502020202020204" pitchFamily="34" charset="0"/>
              </a:rPr>
              <a:t>Group 4, BMI 6016 Data Wrangling, Spring 2025</a:t>
            </a:r>
          </a:p>
        </p:txBody>
      </p:sp>
      <p:sp>
        <p:nvSpPr>
          <p:cNvPr id="17" name="Text Placeholder 13">
            <a:extLst>
              <a:ext uri="{FF2B5EF4-FFF2-40B4-BE49-F238E27FC236}">
                <a16:creationId xmlns:a16="http://schemas.microsoft.com/office/drawing/2014/main" id="{AA2ECF48-C035-2D2D-79C6-7CE512B4E882}"/>
              </a:ext>
            </a:extLst>
          </p:cNvPr>
          <p:cNvSpPr txBox="1">
            <a:spLocks/>
          </p:cNvSpPr>
          <p:nvPr/>
        </p:nvSpPr>
        <p:spPr>
          <a:xfrm>
            <a:off x="365760" y="6057434"/>
            <a:ext cx="6495074"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dirty="0"/>
              <a:t>Department of Biomedical Informatics</a:t>
            </a:r>
          </a:p>
          <a:p>
            <a:r>
              <a:rPr lang="en-GB" sz="1200" dirty="0"/>
              <a:t>University of Utah School of Medicine</a:t>
            </a:r>
          </a:p>
        </p:txBody>
      </p:sp>
      <p:sp>
        <p:nvSpPr>
          <p:cNvPr id="18" name="Date Placeholder 3">
            <a:extLst>
              <a:ext uri="{FF2B5EF4-FFF2-40B4-BE49-F238E27FC236}">
                <a16:creationId xmlns:a16="http://schemas.microsoft.com/office/drawing/2014/main" id="{EE36F09D-A96B-DCAC-C814-343E44FC271B}"/>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mtClean="0"/>
              <a:pPr/>
              <a:t>March 14, 2025</a:t>
            </a:fld>
            <a:endParaRPr lang="en-US" dirty="0"/>
          </a:p>
        </p:txBody>
      </p:sp>
      <p:sp>
        <p:nvSpPr>
          <p:cNvPr id="19" name="TextBox 18">
            <a:extLst>
              <a:ext uri="{FF2B5EF4-FFF2-40B4-BE49-F238E27FC236}">
                <a16:creationId xmlns:a16="http://schemas.microsoft.com/office/drawing/2014/main" id="{FB9EA753-E8F7-F3B0-DF35-BAB4FB302B72}"/>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dirty="0">
                <a:solidFill>
                  <a:schemeClr val="accent6"/>
                </a:solidFill>
              </a:rPr>
              <a:t>© UNIVERSITY OF UTAH HEALTH</a:t>
            </a:r>
          </a:p>
        </p:txBody>
      </p:sp>
      <p:pic>
        <p:nvPicPr>
          <p:cNvPr id="2" name="Graphic 1">
            <a:extLst>
              <a:ext uri="{FF2B5EF4-FFF2-40B4-BE49-F238E27FC236}">
                <a16:creationId xmlns:a16="http://schemas.microsoft.com/office/drawing/2014/main" id="{9B97C60A-69F0-7D5F-31BA-8D3CBADB5F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8466" y="6000684"/>
            <a:ext cx="1562100" cy="419100"/>
          </a:xfrm>
          <a:prstGeom prst="rect">
            <a:avLst/>
          </a:prstGeom>
        </p:spPr>
      </p:pic>
      <p:grpSp>
        <p:nvGrpSpPr>
          <p:cNvPr id="31" name="Group 30">
            <a:extLst>
              <a:ext uri="{FF2B5EF4-FFF2-40B4-BE49-F238E27FC236}">
                <a16:creationId xmlns:a16="http://schemas.microsoft.com/office/drawing/2014/main" id="{A4620763-9FF2-6A63-FF10-9EA057AF68B8}"/>
              </a:ext>
            </a:extLst>
          </p:cNvPr>
          <p:cNvGrpSpPr/>
          <p:nvPr/>
        </p:nvGrpSpPr>
        <p:grpSpPr>
          <a:xfrm>
            <a:off x="3195203" y="2415443"/>
            <a:ext cx="5612536" cy="2090954"/>
            <a:chOff x="5922171" y="826768"/>
            <a:chExt cx="5612536" cy="2090954"/>
          </a:xfrm>
        </p:grpSpPr>
        <p:sp>
          <p:nvSpPr>
            <p:cNvPr id="10" name="TextBox 9">
              <a:extLst>
                <a:ext uri="{FF2B5EF4-FFF2-40B4-BE49-F238E27FC236}">
                  <a16:creationId xmlns:a16="http://schemas.microsoft.com/office/drawing/2014/main" id="{66F04F4D-A7E3-9868-5A43-A67ECE484BA0}"/>
                </a:ext>
              </a:extLst>
            </p:cNvPr>
            <p:cNvSpPr txBox="1"/>
            <p:nvPr/>
          </p:nvSpPr>
          <p:spPr>
            <a:xfrm>
              <a:off x="5922171" y="1963615"/>
              <a:ext cx="5495663" cy="954107"/>
            </a:xfrm>
            <a:prstGeom prst="rect">
              <a:avLst/>
            </a:prstGeom>
            <a:noFill/>
          </p:spPr>
          <p:txBody>
            <a:bodyPr wrap="square" rtlCol="0">
              <a:spAutoFit/>
            </a:bodyPr>
            <a:lstStyle/>
            <a:p>
              <a:pPr algn="ctr"/>
              <a:r>
                <a:rPr lang="en-US" sz="1400" dirty="0">
                  <a:solidFill>
                    <a:schemeClr val="accent1"/>
                  </a:solidFill>
                </a:rPr>
                <a:t>Total population • Citizenship • Racial/Ethnic diversity • Education • English proficiency • Poverty • Household income • Respiratory Hazard Index • Gini Index of Inequality (2020) </a:t>
              </a:r>
            </a:p>
          </p:txBody>
        </p:sp>
        <p:pic>
          <p:nvPicPr>
            <p:cNvPr id="28" name="Picture 27" descr="A logo with a letter and text&#10;&#10;AI-generated content may be incorrect.">
              <a:extLst>
                <a:ext uri="{FF2B5EF4-FFF2-40B4-BE49-F238E27FC236}">
                  <a16:creationId xmlns:a16="http://schemas.microsoft.com/office/drawing/2014/main" id="{DE60E0BF-474C-AF7D-3BEE-CFA163681D81}"/>
                </a:ext>
              </a:extLst>
            </p:cNvPr>
            <p:cNvPicPr>
              <a:picLocks noChangeAspect="1"/>
            </p:cNvPicPr>
            <p:nvPr/>
          </p:nvPicPr>
          <p:blipFill>
            <a:blip r:embed="rId5"/>
            <a:stretch>
              <a:fillRect/>
            </a:stretch>
          </p:blipFill>
          <p:spPr>
            <a:xfrm>
              <a:off x="5928362" y="826768"/>
              <a:ext cx="5606345" cy="1202520"/>
            </a:xfrm>
            <a:prstGeom prst="rect">
              <a:avLst/>
            </a:prstGeom>
          </p:spPr>
        </p:pic>
      </p:grpSp>
      <p:grpSp>
        <p:nvGrpSpPr>
          <p:cNvPr id="38" name="Group 37">
            <a:extLst>
              <a:ext uri="{FF2B5EF4-FFF2-40B4-BE49-F238E27FC236}">
                <a16:creationId xmlns:a16="http://schemas.microsoft.com/office/drawing/2014/main" id="{E75C5DC1-0AEF-8EFA-26F9-5A53518AF82D}"/>
              </a:ext>
            </a:extLst>
          </p:cNvPr>
          <p:cNvGrpSpPr/>
          <p:nvPr/>
        </p:nvGrpSpPr>
        <p:grpSpPr>
          <a:xfrm>
            <a:off x="4916491" y="4765101"/>
            <a:ext cx="2391153" cy="1186467"/>
            <a:chOff x="8912888" y="2929535"/>
            <a:chExt cx="2391153" cy="1186467"/>
          </a:xfrm>
        </p:grpSpPr>
        <p:sp>
          <p:nvSpPr>
            <p:cNvPr id="12" name="TextBox 11">
              <a:extLst>
                <a:ext uri="{FF2B5EF4-FFF2-40B4-BE49-F238E27FC236}">
                  <a16:creationId xmlns:a16="http://schemas.microsoft.com/office/drawing/2014/main" id="{6F60D6E4-056A-B697-7A26-75CFFF89F132}"/>
                </a:ext>
              </a:extLst>
            </p:cNvPr>
            <p:cNvSpPr txBox="1"/>
            <p:nvPr/>
          </p:nvSpPr>
          <p:spPr>
            <a:xfrm>
              <a:off x="8912888" y="3808225"/>
              <a:ext cx="2391153" cy="307777"/>
            </a:xfrm>
            <a:prstGeom prst="rect">
              <a:avLst/>
            </a:prstGeom>
            <a:noFill/>
          </p:spPr>
          <p:txBody>
            <a:bodyPr wrap="square" rtlCol="0">
              <a:spAutoFit/>
            </a:bodyPr>
            <a:lstStyle/>
            <a:p>
              <a:pPr algn="ctr"/>
              <a:r>
                <a:rPr lang="en-US" sz="1400" dirty="0">
                  <a:solidFill>
                    <a:schemeClr val="accent1"/>
                  </a:solidFill>
                </a:rPr>
                <a:t>Walkability score (2020)</a:t>
              </a:r>
            </a:p>
          </p:txBody>
        </p:sp>
        <p:pic>
          <p:nvPicPr>
            <p:cNvPr id="37" name="Picture 36" descr="A blue and white logo&#10;&#10;AI-generated content may be incorrect.">
              <a:extLst>
                <a:ext uri="{FF2B5EF4-FFF2-40B4-BE49-F238E27FC236}">
                  <a16:creationId xmlns:a16="http://schemas.microsoft.com/office/drawing/2014/main" id="{E19CEAB6-EBAB-A8E2-2833-4EFFE89A98DB}"/>
                </a:ext>
              </a:extLst>
            </p:cNvPr>
            <p:cNvPicPr>
              <a:picLocks noChangeAspect="1"/>
            </p:cNvPicPr>
            <p:nvPr/>
          </p:nvPicPr>
          <p:blipFill>
            <a:blip r:embed="rId6"/>
            <a:stretch>
              <a:fillRect/>
            </a:stretch>
          </p:blipFill>
          <p:spPr>
            <a:xfrm>
              <a:off x="8912888" y="2929535"/>
              <a:ext cx="2391153" cy="886178"/>
            </a:xfrm>
            <a:prstGeom prst="rect">
              <a:avLst/>
            </a:prstGeom>
          </p:spPr>
        </p:pic>
      </p:grpSp>
      <p:grpSp>
        <p:nvGrpSpPr>
          <p:cNvPr id="41" name="Group 40">
            <a:extLst>
              <a:ext uri="{FF2B5EF4-FFF2-40B4-BE49-F238E27FC236}">
                <a16:creationId xmlns:a16="http://schemas.microsoft.com/office/drawing/2014/main" id="{9D02D048-B37C-58B5-F9AC-59AC0103F946}"/>
              </a:ext>
            </a:extLst>
          </p:cNvPr>
          <p:cNvGrpSpPr/>
          <p:nvPr/>
        </p:nvGrpSpPr>
        <p:grpSpPr>
          <a:xfrm>
            <a:off x="474022" y="3271159"/>
            <a:ext cx="2304651" cy="2061294"/>
            <a:chOff x="577194" y="3168363"/>
            <a:chExt cx="2304651" cy="2061294"/>
          </a:xfrm>
        </p:grpSpPr>
        <p:sp>
          <p:nvSpPr>
            <p:cNvPr id="14" name="TextBox 13">
              <a:extLst>
                <a:ext uri="{FF2B5EF4-FFF2-40B4-BE49-F238E27FC236}">
                  <a16:creationId xmlns:a16="http://schemas.microsoft.com/office/drawing/2014/main" id="{F3DAA8EF-D965-71E5-01C6-32F618A5E05C}"/>
                </a:ext>
              </a:extLst>
            </p:cNvPr>
            <p:cNvSpPr txBox="1"/>
            <p:nvPr/>
          </p:nvSpPr>
          <p:spPr>
            <a:xfrm>
              <a:off x="577194" y="4706437"/>
              <a:ext cx="2304651" cy="523220"/>
            </a:xfrm>
            <a:prstGeom prst="rect">
              <a:avLst/>
            </a:prstGeom>
            <a:noFill/>
          </p:spPr>
          <p:txBody>
            <a:bodyPr wrap="square" rtlCol="0">
              <a:spAutoFit/>
            </a:bodyPr>
            <a:lstStyle/>
            <a:p>
              <a:pPr algn="ctr"/>
              <a:r>
                <a:rPr lang="en-US" sz="1400" dirty="0">
                  <a:solidFill>
                    <a:schemeClr val="accent1"/>
                  </a:solidFill>
                </a:rPr>
                <a:t>Access to healthy food</a:t>
              </a:r>
              <a:br>
                <a:rPr lang="en-US" sz="1400" dirty="0">
                  <a:solidFill>
                    <a:schemeClr val="accent1"/>
                  </a:solidFill>
                </a:rPr>
              </a:br>
              <a:r>
                <a:rPr lang="en-US" sz="1400" dirty="0">
                  <a:solidFill>
                    <a:schemeClr val="accent1"/>
                  </a:solidFill>
                </a:rPr>
                <a:t>(2021)</a:t>
              </a:r>
            </a:p>
          </p:txBody>
        </p:sp>
        <p:pic>
          <p:nvPicPr>
            <p:cNvPr id="40" name="Picture 39" descr="A green and blue logo&#10;&#10;AI-generated content may be incorrect.">
              <a:extLst>
                <a:ext uri="{FF2B5EF4-FFF2-40B4-BE49-F238E27FC236}">
                  <a16:creationId xmlns:a16="http://schemas.microsoft.com/office/drawing/2014/main" id="{D8660FAA-B70A-34F5-0C19-AB4A32750A23}"/>
                </a:ext>
              </a:extLst>
            </p:cNvPr>
            <p:cNvPicPr>
              <a:picLocks noChangeAspect="1"/>
            </p:cNvPicPr>
            <p:nvPr/>
          </p:nvPicPr>
          <p:blipFill>
            <a:blip r:embed="rId7"/>
            <a:stretch>
              <a:fillRect/>
            </a:stretch>
          </p:blipFill>
          <p:spPr>
            <a:xfrm>
              <a:off x="577194" y="3168363"/>
              <a:ext cx="2222500" cy="1587500"/>
            </a:xfrm>
            <a:prstGeom prst="rect">
              <a:avLst/>
            </a:prstGeom>
          </p:spPr>
        </p:pic>
      </p:grpSp>
      <p:grpSp>
        <p:nvGrpSpPr>
          <p:cNvPr id="44" name="Group 43">
            <a:extLst>
              <a:ext uri="{FF2B5EF4-FFF2-40B4-BE49-F238E27FC236}">
                <a16:creationId xmlns:a16="http://schemas.microsoft.com/office/drawing/2014/main" id="{B1038196-5C56-ECAE-A1D3-D2E0DEF76DDB}"/>
              </a:ext>
            </a:extLst>
          </p:cNvPr>
          <p:cNvGrpSpPr/>
          <p:nvPr/>
        </p:nvGrpSpPr>
        <p:grpSpPr>
          <a:xfrm>
            <a:off x="8821519" y="3450148"/>
            <a:ext cx="2638864" cy="1755577"/>
            <a:chOff x="8821519" y="3450148"/>
            <a:chExt cx="2638864" cy="1755577"/>
          </a:xfrm>
        </p:grpSpPr>
        <p:sp>
          <p:nvSpPr>
            <p:cNvPr id="15" name="TextBox 14">
              <a:extLst>
                <a:ext uri="{FF2B5EF4-FFF2-40B4-BE49-F238E27FC236}">
                  <a16:creationId xmlns:a16="http://schemas.microsoft.com/office/drawing/2014/main" id="{152E3A87-D8BD-A584-8C78-EFA1CAD3D789}"/>
                </a:ext>
              </a:extLst>
            </p:cNvPr>
            <p:cNvSpPr txBox="1"/>
            <p:nvPr/>
          </p:nvSpPr>
          <p:spPr>
            <a:xfrm>
              <a:off x="8821519" y="4897948"/>
              <a:ext cx="2638864" cy="307777"/>
            </a:xfrm>
            <a:prstGeom prst="rect">
              <a:avLst/>
            </a:prstGeom>
            <a:noFill/>
          </p:spPr>
          <p:txBody>
            <a:bodyPr wrap="none" rtlCol="0">
              <a:spAutoFit/>
            </a:bodyPr>
            <a:lstStyle/>
            <a:p>
              <a:pPr algn="ctr"/>
              <a:r>
                <a:rPr lang="en-US" sz="1400" dirty="0">
                  <a:solidFill>
                    <a:schemeClr val="accent1"/>
                  </a:solidFill>
                </a:rPr>
                <a:t>Crime • Voter turnout (2022)</a:t>
              </a:r>
            </a:p>
          </p:txBody>
        </p:sp>
        <p:pic>
          <p:nvPicPr>
            <p:cNvPr id="43" name="Picture 42" descr="A grey and yellow logo&#10;&#10;AI-generated content may be incorrect.">
              <a:extLst>
                <a:ext uri="{FF2B5EF4-FFF2-40B4-BE49-F238E27FC236}">
                  <a16:creationId xmlns:a16="http://schemas.microsoft.com/office/drawing/2014/main" id="{0A066F6F-AD5A-FA6C-41E3-A7EF0AE523DA}"/>
                </a:ext>
              </a:extLst>
            </p:cNvPr>
            <p:cNvPicPr>
              <a:picLocks noChangeAspect="1"/>
            </p:cNvPicPr>
            <p:nvPr/>
          </p:nvPicPr>
          <p:blipFill>
            <a:blip r:embed="rId8"/>
            <a:stretch>
              <a:fillRect/>
            </a:stretch>
          </p:blipFill>
          <p:spPr>
            <a:xfrm>
              <a:off x="9220199" y="3450148"/>
              <a:ext cx="1841500" cy="1447800"/>
            </a:xfrm>
            <a:prstGeom prst="rect">
              <a:avLst/>
            </a:prstGeom>
          </p:spPr>
        </p:pic>
      </p:grpSp>
      <p:grpSp>
        <p:nvGrpSpPr>
          <p:cNvPr id="46" name="Group 45">
            <a:extLst>
              <a:ext uri="{FF2B5EF4-FFF2-40B4-BE49-F238E27FC236}">
                <a16:creationId xmlns:a16="http://schemas.microsoft.com/office/drawing/2014/main" id="{FC2D4AA6-CF50-3B82-6D81-8A6F13144D9F}"/>
              </a:ext>
            </a:extLst>
          </p:cNvPr>
          <p:cNvGrpSpPr/>
          <p:nvPr/>
        </p:nvGrpSpPr>
        <p:grpSpPr>
          <a:xfrm>
            <a:off x="577194" y="897889"/>
            <a:ext cx="7751060" cy="1494975"/>
            <a:chOff x="577194" y="920467"/>
            <a:chExt cx="7751060" cy="1494975"/>
          </a:xfrm>
        </p:grpSpPr>
        <p:sp>
          <p:nvSpPr>
            <p:cNvPr id="11" name="TextBox 10">
              <a:extLst>
                <a:ext uri="{FF2B5EF4-FFF2-40B4-BE49-F238E27FC236}">
                  <a16:creationId xmlns:a16="http://schemas.microsoft.com/office/drawing/2014/main" id="{77B9CA3E-384C-BD38-9A95-89B788E1DA86}"/>
                </a:ext>
              </a:extLst>
            </p:cNvPr>
            <p:cNvSpPr txBox="1"/>
            <p:nvPr/>
          </p:nvSpPr>
          <p:spPr>
            <a:xfrm>
              <a:off x="2781543" y="1406344"/>
              <a:ext cx="4453463" cy="523220"/>
            </a:xfrm>
            <a:prstGeom prst="rect">
              <a:avLst/>
            </a:prstGeom>
            <a:noFill/>
          </p:spPr>
          <p:txBody>
            <a:bodyPr wrap="none" rtlCol="0">
              <a:spAutoFit/>
            </a:bodyPr>
            <a:lstStyle/>
            <a:p>
              <a:r>
                <a:rPr lang="en-US" sz="1400" b="1" dirty="0">
                  <a:solidFill>
                    <a:srgbClr val="0156B9"/>
                  </a:solidFill>
                </a:rPr>
                <a:t>Behavioral Risk Factor Surveillance System (2022)</a:t>
              </a:r>
            </a:p>
            <a:p>
              <a:r>
                <a:rPr lang="en-US" sz="1400" dirty="0">
                  <a:solidFill>
                    <a:schemeClr val="accent1"/>
                  </a:solidFill>
                </a:rPr>
                <a:t>Asthma survey • Chronic disease indicators</a:t>
              </a:r>
            </a:p>
          </p:txBody>
        </p:sp>
        <p:sp>
          <p:nvSpPr>
            <p:cNvPr id="22" name="TextBox 21">
              <a:extLst>
                <a:ext uri="{FF2B5EF4-FFF2-40B4-BE49-F238E27FC236}">
                  <a16:creationId xmlns:a16="http://schemas.microsoft.com/office/drawing/2014/main" id="{FC75C2AA-9A72-8BD8-2C00-578EB2844A0C}"/>
                </a:ext>
              </a:extLst>
            </p:cNvPr>
            <p:cNvSpPr txBox="1"/>
            <p:nvPr/>
          </p:nvSpPr>
          <p:spPr>
            <a:xfrm>
              <a:off x="2781543" y="920467"/>
              <a:ext cx="5524269" cy="523220"/>
            </a:xfrm>
            <a:prstGeom prst="rect">
              <a:avLst/>
            </a:prstGeom>
            <a:noFill/>
          </p:spPr>
          <p:txBody>
            <a:bodyPr wrap="none" rtlCol="0">
              <a:spAutoFit/>
            </a:bodyPr>
            <a:lstStyle/>
            <a:p>
              <a:r>
                <a:rPr lang="en-US" sz="1400" b="1" dirty="0">
                  <a:solidFill>
                    <a:srgbClr val="0156B9"/>
                  </a:solidFill>
                </a:rPr>
                <a:t>Social Vulnerability Index (2022)</a:t>
              </a:r>
            </a:p>
            <a:p>
              <a:r>
                <a:rPr lang="en-US" sz="1400" dirty="0">
                  <a:solidFill>
                    <a:schemeClr val="accent1"/>
                  </a:solidFill>
                </a:rPr>
                <a:t>Unemployment • Health insurance status • Housing violations </a:t>
              </a:r>
            </a:p>
          </p:txBody>
        </p:sp>
        <p:pic>
          <p:nvPicPr>
            <p:cNvPr id="33" name="Picture 32" descr="A blue and white logo&#10;&#10;AI-generated content may be incorrect.">
              <a:extLst>
                <a:ext uri="{FF2B5EF4-FFF2-40B4-BE49-F238E27FC236}">
                  <a16:creationId xmlns:a16="http://schemas.microsoft.com/office/drawing/2014/main" id="{0B90B5D4-FDE2-749B-FA58-9978415679D6}"/>
                </a:ext>
              </a:extLst>
            </p:cNvPr>
            <p:cNvPicPr>
              <a:picLocks noChangeAspect="1"/>
            </p:cNvPicPr>
            <p:nvPr/>
          </p:nvPicPr>
          <p:blipFill>
            <a:blip r:embed="rId9"/>
            <a:stretch>
              <a:fillRect/>
            </a:stretch>
          </p:blipFill>
          <p:spPr>
            <a:xfrm>
              <a:off x="577194" y="920467"/>
              <a:ext cx="2205872" cy="1494975"/>
            </a:xfrm>
            <a:prstGeom prst="rect">
              <a:avLst/>
            </a:prstGeom>
          </p:spPr>
        </p:pic>
        <p:sp>
          <p:nvSpPr>
            <p:cNvPr id="45" name="TextBox 44">
              <a:extLst>
                <a:ext uri="{FF2B5EF4-FFF2-40B4-BE49-F238E27FC236}">
                  <a16:creationId xmlns:a16="http://schemas.microsoft.com/office/drawing/2014/main" id="{54DD451D-F301-6507-DD64-998E51654817}"/>
                </a:ext>
              </a:extLst>
            </p:cNvPr>
            <p:cNvSpPr txBox="1"/>
            <p:nvPr/>
          </p:nvSpPr>
          <p:spPr>
            <a:xfrm>
              <a:off x="2781543" y="1892222"/>
              <a:ext cx="5546711" cy="523220"/>
            </a:xfrm>
            <a:prstGeom prst="rect">
              <a:avLst/>
            </a:prstGeom>
            <a:noFill/>
          </p:spPr>
          <p:txBody>
            <a:bodyPr wrap="none" rtlCol="0">
              <a:spAutoFit/>
            </a:bodyPr>
            <a:lstStyle/>
            <a:p>
              <a:r>
                <a:rPr lang="en-US" sz="1400" b="1" dirty="0">
                  <a:solidFill>
                    <a:srgbClr val="0156B9"/>
                  </a:solidFill>
                </a:rPr>
                <a:t>National Environmental Public Health Tracking Network (2019)</a:t>
              </a:r>
            </a:p>
            <a:p>
              <a:r>
                <a:rPr lang="en-US" sz="1400" dirty="0">
                  <a:solidFill>
                    <a:schemeClr val="accent1"/>
                  </a:solidFill>
                </a:rPr>
                <a:t>Distance to parks</a:t>
              </a:r>
            </a:p>
          </p:txBody>
        </p:sp>
      </p:grpSp>
      <p:grpSp>
        <p:nvGrpSpPr>
          <p:cNvPr id="49" name="Group 48">
            <a:extLst>
              <a:ext uri="{FF2B5EF4-FFF2-40B4-BE49-F238E27FC236}">
                <a16:creationId xmlns:a16="http://schemas.microsoft.com/office/drawing/2014/main" id="{B4BE886B-CB17-B1A7-666B-39E22C10B3CC}"/>
              </a:ext>
            </a:extLst>
          </p:cNvPr>
          <p:cNvGrpSpPr/>
          <p:nvPr/>
        </p:nvGrpSpPr>
        <p:grpSpPr>
          <a:xfrm>
            <a:off x="8484272" y="860148"/>
            <a:ext cx="3130534" cy="1944751"/>
            <a:chOff x="8484272" y="860148"/>
            <a:chExt cx="3130534" cy="1944751"/>
          </a:xfrm>
        </p:grpSpPr>
        <p:sp>
          <p:nvSpPr>
            <p:cNvPr id="21" name="TextBox 20">
              <a:extLst>
                <a:ext uri="{FF2B5EF4-FFF2-40B4-BE49-F238E27FC236}">
                  <a16:creationId xmlns:a16="http://schemas.microsoft.com/office/drawing/2014/main" id="{E6E79F34-DD56-2D93-AEC1-C4A8B4D6EF3F}"/>
                </a:ext>
              </a:extLst>
            </p:cNvPr>
            <p:cNvSpPr txBox="1"/>
            <p:nvPr/>
          </p:nvSpPr>
          <p:spPr>
            <a:xfrm>
              <a:off x="8832962" y="2066235"/>
              <a:ext cx="2433155" cy="738664"/>
            </a:xfrm>
            <a:prstGeom prst="rect">
              <a:avLst/>
            </a:prstGeom>
            <a:noFill/>
          </p:spPr>
          <p:txBody>
            <a:bodyPr wrap="square" rtlCol="0">
              <a:spAutoFit/>
            </a:bodyPr>
            <a:lstStyle/>
            <a:p>
              <a:pPr algn="ctr"/>
              <a:r>
                <a:rPr lang="en-US" sz="1400" b="0" i="0" dirty="0">
                  <a:solidFill>
                    <a:schemeClr val="accent1"/>
                  </a:solidFill>
                  <a:effectLst/>
                </a:rPr>
                <a:t>Census tract geodata</a:t>
              </a:r>
              <a:r>
                <a:rPr lang="en-US" sz="1400" dirty="0">
                  <a:solidFill>
                    <a:schemeClr val="accent1"/>
                  </a:solidFill>
                </a:rPr>
                <a:t> •</a:t>
              </a:r>
              <a:br>
                <a:rPr lang="en-US" sz="1400" b="0" i="0" dirty="0">
                  <a:solidFill>
                    <a:schemeClr val="accent1"/>
                  </a:solidFill>
                  <a:effectLst/>
                </a:rPr>
              </a:br>
              <a:r>
                <a:rPr lang="en-US" sz="1400" b="0" i="0" dirty="0">
                  <a:solidFill>
                    <a:schemeClr val="accent1"/>
                  </a:solidFill>
                  <a:effectLst/>
                </a:rPr>
                <a:t>Urban-rural classification (2020)</a:t>
              </a:r>
              <a:endParaRPr lang="en-US" sz="1400" dirty="0">
                <a:solidFill>
                  <a:schemeClr val="accent1"/>
                </a:solidFill>
              </a:endParaRPr>
            </a:p>
          </p:txBody>
        </p:sp>
        <p:pic>
          <p:nvPicPr>
            <p:cNvPr id="24" name="Picture 23" descr="A black text on a white background&#10;&#10;AI-generated content may be incorrect.">
              <a:extLst>
                <a:ext uri="{FF2B5EF4-FFF2-40B4-BE49-F238E27FC236}">
                  <a16:creationId xmlns:a16="http://schemas.microsoft.com/office/drawing/2014/main" id="{C50A2402-D802-4F8C-3F4B-A89FB21DE827}"/>
                </a:ext>
              </a:extLst>
            </p:cNvPr>
            <p:cNvPicPr>
              <a:picLocks noChangeAspect="1"/>
            </p:cNvPicPr>
            <p:nvPr/>
          </p:nvPicPr>
          <p:blipFill>
            <a:blip r:embed="rId10"/>
            <a:stretch>
              <a:fillRect/>
            </a:stretch>
          </p:blipFill>
          <p:spPr>
            <a:xfrm>
              <a:off x="8772360" y="860148"/>
              <a:ext cx="2554358" cy="1047216"/>
            </a:xfrm>
            <a:prstGeom prst="rect">
              <a:avLst/>
            </a:prstGeom>
          </p:spPr>
        </p:pic>
        <p:sp>
          <p:nvSpPr>
            <p:cNvPr id="47" name="TextBox 46">
              <a:extLst>
                <a:ext uri="{FF2B5EF4-FFF2-40B4-BE49-F238E27FC236}">
                  <a16:creationId xmlns:a16="http://schemas.microsoft.com/office/drawing/2014/main" id="{32F68E07-3373-CDF3-AEC9-2A087B96A1CE}"/>
                </a:ext>
              </a:extLst>
            </p:cNvPr>
            <p:cNvSpPr txBox="1"/>
            <p:nvPr/>
          </p:nvSpPr>
          <p:spPr>
            <a:xfrm>
              <a:off x="8484272" y="1837893"/>
              <a:ext cx="3130534" cy="307777"/>
            </a:xfrm>
            <a:prstGeom prst="rect">
              <a:avLst/>
            </a:prstGeom>
            <a:noFill/>
          </p:spPr>
          <p:txBody>
            <a:bodyPr wrap="square" rtlCol="0">
              <a:spAutoFit/>
            </a:bodyPr>
            <a:lstStyle/>
            <a:p>
              <a:pPr algn="ctr"/>
              <a:r>
                <a:rPr lang="en-US" sz="1400" b="1" dirty="0">
                  <a:solidFill>
                    <a:schemeClr val="tx1">
                      <a:lumMod val="50000"/>
                    </a:schemeClr>
                  </a:solidFill>
                  <a:latin typeface=""/>
                  <a:cs typeface="Arial" panose="020B0604020202020204" pitchFamily="34" charset="0"/>
                </a:rPr>
                <a:t>American Community Survey</a:t>
              </a:r>
              <a:endParaRPr lang="en-US" sz="1400" dirty="0">
                <a:solidFill>
                  <a:schemeClr val="tx1">
                    <a:lumMod val="50000"/>
                  </a:schemeClr>
                </a:solidFill>
                <a:latin typeface=""/>
              </a:endParaRPr>
            </a:p>
          </p:txBody>
        </p:sp>
      </p:grpSp>
    </p:spTree>
    <p:extLst>
      <p:ext uri="{BB962C8B-B14F-4D97-AF65-F5344CB8AC3E}">
        <p14:creationId xmlns:p14="http://schemas.microsoft.com/office/powerpoint/2010/main" val="55260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6CB7D-9D54-1219-A778-58E8767BC719}"/>
            </a:ext>
          </a:extLst>
        </p:cNvPr>
        <p:cNvGrpSpPr/>
        <p:nvPr/>
      </p:nvGrpSpPr>
      <p:grpSpPr>
        <a:xfrm>
          <a:off x="0" y="0"/>
          <a:ext cx="0" cy="0"/>
          <a:chOff x="0" y="0"/>
          <a:chExt cx="0" cy="0"/>
        </a:xfrm>
      </p:grpSpPr>
      <p:sp>
        <p:nvSpPr>
          <p:cNvPr id="4" name="Title 10">
            <a:extLst>
              <a:ext uri="{FF2B5EF4-FFF2-40B4-BE49-F238E27FC236}">
                <a16:creationId xmlns:a16="http://schemas.microsoft.com/office/drawing/2014/main" id="{ECF88BE7-3349-D55C-9A66-FF7F1A6E3DA6}"/>
              </a:ext>
            </a:extLst>
          </p:cNvPr>
          <p:cNvSpPr txBox="1">
            <a:spLocks/>
          </p:cNvSpPr>
          <p:nvPr/>
        </p:nvSpPr>
        <p:spPr>
          <a:xfrm>
            <a:off x="0" y="155049"/>
            <a:ext cx="12192000" cy="7133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dirty="0"/>
              <a:t>DATA PROCESSING</a:t>
            </a:r>
            <a:endParaRPr lang="en-GB" baseline="30000" dirty="0"/>
          </a:p>
        </p:txBody>
      </p:sp>
      <p:pic>
        <p:nvPicPr>
          <p:cNvPr id="14" name="Graphic 13">
            <a:extLst>
              <a:ext uri="{FF2B5EF4-FFF2-40B4-BE49-F238E27FC236}">
                <a16:creationId xmlns:a16="http://schemas.microsoft.com/office/drawing/2014/main" id="{DA7BFC7D-32DB-C596-4579-224B8B536A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66" y="6089650"/>
            <a:ext cx="1230499" cy="330134"/>
          </a:xfrm>
          <a:prstGeom prst="rect">
            <a:avLst/>
          </a:prstGeom>
        </p:spPr>
      </p:pic>
      <p:sp>
        <p:nvSpPr>
          <p:cNvPr id="15" name="Text Placeholder 13">
            <a:extLst>
              <a:ext uri="{FF2B5EF4-FFF2-40B4-BE49-F238E27FC236}">
                <a16:creationId xmlns:a16="http://schemas.microsoft.com/office/drawing/2014/main" id="{FC05B6CD-7E62-70E0-3BC1-176F3A06B89D}"/>
              </a:ext>
            </a:extLst>
          </p:cNvPr>
          <p:cNvSpPr txBox="1">
            <a:spLocks/>
          </p:cNvSpPr>
          <p:nvPr/>
        </p:nvSpPr>
        <p:spPr>
          <a:xfrm>
            <a:off x="365760" y="6016755"/>
            <a:ext cx="3228340"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a:latin typeface="Century Gothic" panose="020B0502020202020204" pitchFamily="34" charset="0"/>
              </a:rPr>
              <a:t>Group 4, BMI 6016 Data Wrangling, Spring 2025</a:t>
            </a:r>
          </a:p>
        </p:txBody>
      </p:sp>
      <p:sp>
        <p:nvSpPr>
          <p:cNvPr id="16" name="Text Placeholder 13">
            <a:extLst>
              <a:ext uri="{FF2B5EF4-FFF2-40B4-BE49-F238E27FC236}">
                <a16:creationId xmlns:a16="http://schemas.microsoft.com/office/drawing/2014/main" id="{8F22CD9F-0286-783C-1CA5-1A1B63893F13}"/>
              </a:ext>
            </a:extLst>
          </p:cNvPr>
          <p:cNvSpPr txBox="1">
            <a:spLocks/>
          </p:cNvSpPr>
          <p:nvPr/>
        </p:nvSpPr>
        <p:spPr>
          <a:xfrm>
            <a:off x="390600" y="6190670"/>
            <a:ext cx="3203500"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000" dirty="0"/>
              <a:t>Department of Biomedical Informatics</a:t>
            </a:r>
          </a:p>
          <a:p>
            <a:r>
              <a:rPr lang="en-GB" sz="1000" dirty="0"/>
              <a:t>University of Utah School of Medicine</a:t>
            </a:r>
          </a:p>
        </p:txBody>
      </p:sp>
      <p:sp>
        <p:nvSpPr>
          <p:cNvPr id="17" name="Date Placeholder 3">
            <a:extLst>
              <a:ext uri="{FF2B5EF4-FFF2-40B4-BE49-F238E27FC236}">
                <a16:creationId xmlns:a16="http://schemas.microsoft.com/office/drawing/2014/main" id="{4845D4D0-C726-D097-D07F-3B3C40013C64}"/>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z="1050" smtClean="0"/>
              <a:pPr/>
              <a:t>March 14, 2025</a:t>
            </a:fld>
            <a:endParaRPr lang="en-US" sz="1050"/>
          </a:p>
        </p:txBody>
      </p:sp>
      <p:sp>
        <p:nvSpPr>
          <p:cNvPr id="18" name="TextBox 17">
            <a:extLst>
              <a:ext uri="{FF2B5EF4-FFF2-40B4-BE49-F238E27FC236}">
                <a16:creationId xmlns:a16="http://schemas.microsoft.com/office/drawing/2014/main" id="{D2921ED2-CFDE-6FAF-5D53-2EE4BA59ECAA}"/>
              </a:ext>
            </a:extLst>
          </p:cNvPr>
          <p:cNvSpPr txBox="1"/>
          <p:nvPr/>
        </p:nvSpPr>
        <p:spPr>
          <a:xfrm>
            <a:off x="365760" y="6480302"/>
            <a:ext cx="2286000" cy="1692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00" spc="70" baseline="0" dirty="0">
                <a:solidFill>
                  <a:schemeClr val="accent6"/>
                </a:solidFill>
              </a:rPr>
              <a:t>© UNIVERSITY OF UTAH HEALTH</a:t>
            </a:r>
          </a:p>
        </p:txBody>
      </p:sp>
      <p:grpSp>
        <p:nvGrpSpPr>
          <p:cNvPr id="124" name="Group 123">
            <a:extLst>
              <a:ext uri="{FF2B5EF4-FFF2-40B4-BE49-F238E27FC236}">
                <a16:creationId xmlns:a16="http://schemas.microsoft.com/office/drawing/2014/main" id="{9ABD4669-81E2-005F-D4A5-5DA537E350C6}"/>
              </a:ext>
            </a:extLst>
          </p:cNvPr>
          <p:cNvGrpSpPr/>
          <p:nvPr/>
        </p:nvGrpSpPr>
        <p:grpSpPr>
          <a:xfrm>
            <a:off x="3696239" y="3650223"/>
            <a:ext cx="3702803" cy="2650527"/>
            <a:chOff x="8011608" y="1120542"/>
            <a:chExt cx="3702803" cy="2650527"/>
          </a:xfrm>
        </p:grpSpPr>
        <p:grpSp>
          <p:nvGrpSpPr>
            <p:cNvPr id="122" name="Group 121">
              <a:extLst>
                <a:ext uri="{FF2B5EF4-FFF2-40B4-BE49-F238E27FC236}">
                  <a16:creationId xmlns:a16="http://schemas.microsoft.com/office/drawing/2014/main" id="{7F74F57A-10CF-3853-3D77-F0031F309CE8}"/>
                </a:ext>
              </a:extLst>
            </p:cNvPr>
            <p:cNvGrpSpPr/>
            <p:nvPr/>
          </p:nvGrpSpPr>
          <p:grpSpPr>
            <a:xfrm>
              <a:off x="8011608" y="1120542"/>
              <a:ext cx="3702803" cy="2650527"/>
              <a:chOff x="3497521" y="1012420"/>
              <a:chExt cx="3702803" cy="2650527"/>
            </a:xfrm>
          </p:grpSpPr>
          <p:sp>
            <p:nvSpPr>
              <p:cNvPr id="58" name="TextBox 57">
                <a:extLst>
                  <a:ext uri="{FF2B5EF4-FFF2-40B4-BE49-F238E27FC236}">
                    <a16:creationId xmlns:a16="http://schemas.microsoft.com/office/drawing/2014/main" id="{BEC59699-3E90-70C3-E0BA-80530C1B317E}"/>
                  </a:ext>
                </a:extLst>
              </p:cNvPr>
              <p:cNvSpPr txBox="1"/>
              <p:nvPr/>
            </p:nvSpPr>
            <p:spPr>
              <a:xfrm>
                <a:off x="3497521" y="1012420"/>
                <a:ext cx="3702803" cy="400110"/>
              </a:xfrm>
              <a:prstGeom prst="rect">
                <a:avLst/>
              </a:prstGeom>
              <a:noFill/>
            </p:spPr>
            <p:txBody>
              <a:bodyPr wrap="square" rtlCol="0">
                <a:spAutoFit/>
              </a:bodyPr>
              <a:lstStyle/>
              <a:p>
                <a:pPr algn="ctr"/>
                <a:r>
                  <a:rPr lang="en-US" sz="1000" i="1" dirty="0"/>
                  <a:t>Turn jurisdictional and county data into census tracts with CROSSWALKS</a:t>
                </a:r>
              </a:p>
            </p:txBody>
          </p:sp>
          <p:grpSp>
            <p:nvGrpSpPr>
              <p:cNvPr id="61" name="Group 60">
                <a:extLst>
                  <a:ext uri="{FF2B5EF4-FFF2-40B4-BE49-F238E27FC236}">
                    <a16:creationId xmlns:a16="http://schemas.microsoft.com/office/drawing/2014/main" id="{A0619167-5FEE-4EDA-C018-3E1235486B06}"/>
                  </a:ext>
                </a:extLst>
              </p:cNvPr>
              <p:cNvGrpSpPr/>
              <p:nvPr/>
            </p:nvGrpSpPr>
            <p:grpSpPr>
              <a:xfrm>
                <a:off x="3613297" y="1459243"/>
                <a:ext cx="3520219" cy="2203704"/>
                <a:chOff x="3613297" y="1525503"/>
                <a:chExt cx="3520219" cy="2203704"/>
              </a:xfrm>
            </p:grpSpPr>
            <p:sp>
              <p:nvSpPr>
                <p:cNvPr id="59" name="Oval 58">
                  <a:extLst>
                    <a:ext uri="{FF2B5EF4-FFF2-40B4-BE49-F238E27FC236}">
                      <a16:creationId xmlns:a16="http://schemas.microsoft.com/office/drawing/2014/main" id="{4B303EAD-B373-7712-3D43-4BEAFF2B119D}"/>
                    </a:ext>
                  </a:extLst>
                </p:cNvPr>
                <p:cNvSpPr>
                  <a:spLocks noChangeAspect="1"/>
                </p:cNvSpPr>
                <p:nvPr/>
              </p:nvSpPr>
              <p:spPr>
                <a:xfrm>
                  <a:off x="3613297" y="1525503"/>
                  <a:ext cx="2205933" cy="2203704"/>
                </a:xfrm>
                <a:prstGeom prst="ellipse">
                  <a:avLst/>
                </a:prstGeom>
                <a:solidFill>
                  <a:srgbClr val="B8CAE6">
                    <a:alpha val="49804"/>
                  </a:srgbClr>
                </a:solidFill>
                <a:ln w="9525">
                  <a:solidFill>
                    <a:srgbClr val="90A8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C01547C7-82D4-D588-4A32-17EA61E43BE7}"/>
                    </a:ext>
                  </a:extLst>
                </p:cNvPr>
                <p:cNvSpPr>
                  <a:spLocks noChangeAspect="1"/>
                </p:cNvSpPr>
                <p:nvPr/>
              </p:nvSpPr>
              <p:spPr>
                <a:xfrm>
                  <a:off x="4929812" y="1525503"/>
                  <a:ext cx="2203704" cy="2201478"/>
                </a:xfrm>
                <a:prstGeom prst="ellipse">
                  <a:avLst/>
                </a:prstGeom>
                <a:solidFill>
                  <a:srgbClr val="A3CCA3">
                    <a:alpha val="49804"/>
                  </a:srgbClr>
                </a:solidFill>
                <a:ln w="9525">
                  <a:solidFill>
                    <a:srgbClr val="A3CCA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2" name="TextBox 61">
                <a:extLst>
                  <a:ext uri="{FF2B5EF4-FFF2-40B4-BE49-F238E27FC236}">
                    <a16:creationId xmlns:a16="http://schemas.microsoft.com/office/drawing/2014/main" id="{86D11859-DEB7-9038-E064-108E2339C52B}"/>
                  </a:ext>
                </a:extLst>
              </p:cNvPr>
              <p:cNvSpPr txBox="1"/>
              <p:nvPr/>
            </p:nvSpPr>
            <p:spPr>
              <a:xfrm>
                <a:off x="6097924" y="2284096"/>
                <a:ext cx="1102400" cy="553998"/>
              </a:xfrm>
              <a:prstGeom prst="rect">
                <a:avLst/>
              </a:prstGeom>
              <a:noFill/>
            </p:spPr>
            <p:txBody>
              <a:bodyPr wrap="square" rtlCol="0">
                <a:spAutoFit/>
              </a:bodyPr>
              <a:lstStyle/>
              <a:p>
                <a:pPr algn="r"/>
                <a:r>
                  <a:rPr lang="en-US" sz="1000" b="1" i="1" dirty="0"/>
                  <a:t>Law Enforcement Jurisdiction</a:t>
                </a:r>
              </a:p>
            </p:txBody>
          </p:sp>
          <p:sp>
            <p:nvSpPr>
              <p:cNvPr id="64" name="TextBox 63">
                <a:extLst>
                  <a:ext uri="{FF2B5EF4-FFF2-40B4-BE49-F238E27FC236}">
                    <a16:creationId xmlns:a16="http://schemas.microsoft.com/office/drawing/2014/main" id="{5B10C97D-5186-8446-30E8-3A78B29827E4}"/>
                  </a:ext>
                </a:extLst>
              </p:cNvPr>
              <p:cNvSpPr txBox="1"/>
              <p:nvPr/>
            </p:nvSpPr>
            <p:spPr>
              <a:xfrm>
                <a:off x="4814057" y="1981379"/>
                <a:ext cx="1102400" cy="1169551"/>
              </a:xfrm>
              <a:prstGeom prst="rect">
                <a:avLst/>
              </a:prstGeom>
              <a:noFill/>
            </p:spPr>
            <p:txBody>
              <a:bodyPr wrap="square" rtlCol="0">
                <a:spAutoFit/>
              </a:bodyPr>
              <a:lstStyle/>
              <a:p>
                <a:pPr algn="ctr"/>
                <a:r>
                  <a:rPr lang="en-US" sz="1000" i="1" dirty="0"/>
                  <a:t>JD1</a:t>
                </a:r>
              </a:p>
              <a:p>
                <a:pPr algn="ctr"/>
                <a:endParaRPr lang="en-US" sz="1000" i="1" dirty="0"/>
              </a:p>
              <a:p>
                <a:pPr algn="ctr"/>
                <a:r>
                  <a:rPr lang="en-US" sz="1000" i="1" dirty="0"/>
                  <a:t>JD2</a:t>
                </a:r>
              </a:p>
              <a:p>
                <a:pPr algn="ctr"/>
                <a:endParaRPr lang="en-US" sz="1000" i="1" dirty="0"/>
              </a:p>
              <a:p>
                <a:pPr algn="ctr"/>
                <a:r>
                  <a:rPr lang="en-US" sz="1000" i="1" dirty="0"/>
                  <a:t>JD3</a:t>
                </a:r>
              </a:p>
              <a:p>
                <a:pPr algn="ctr"/>
                <a:endParaRPr lang="en-US" sz="1000" i="1" dirty="0"/>
              </a:p>
              <a:p>
                <a:pPr algn="ctr"/>
                <a:r>
                  <a:rPr lang="en-US" sz="1000" i="1" dirty="0"/>
                  <a:t>JD4</a:t>
                </a:r>
              </a:p>
            </p:txBody>
          </p:sp>
          <p:sp>
            <p:nvSpPr>
              <p:cNvPr id="65" name="TextBox 64">
                <a:extLst>
                  <a:ext uri="{FF2B5EF4-FFF2-40B4-BE49-F238E27FC236}">
                    <a16:creationId xmlns:a16="http://schemas.microsoft.com/office/drawing/2014/main" id="{81C60D39-9265-7CEB-D5FE-4D69F208DEE9}"/>
                  </a:ext>
                </a:extLst>
              </p:cNvPr>
              <p:cNvSpPr txBox="1"/>
              <p:nvPr/>
            </p:nvSpPr>
            <p:spPr>
              <a:xfrm>
                <a:off x="4262857" y="1526870"/>
                <a:ext cx="1102400" cy="230832"/>
              </a:xfrm>
              <a:prstGeom prst="rect">
                <a:avLst/>
              </a:prstGeom>
              <a:noFill/>
            </p:spPr>
            <p:txBody>
              <a:bodyPr wrap="square" rtlCol="0">
                <a:spAutoFit/>
              </a:bodyPr>
              <a:lstStyle/>
              <a:p>
                <a:pPr algn="ctr"/>
                <a:r>
                  <a:rPr lang="en-US" sz="900" i="1" dirty="0" err="1"/>
                  <a:t>Tract_a</a:t>
                </a:r>
                <a:endParaRPr lang="en-US" sz="900" i="1" dirty="0"/>
              </a:p>
            </p:txBody>
          </p:sp>
          <p:sp>
            <p:nvSpPr>
              <p:cNvPr id="66" name="TextBox 65">
                <a:extLst>
                  <a:ext uri="{FF2B5EF4-FFF2-40B4-BE49-F238E27FC236}">
                    <a16:creationId xmlns:a16="http://schemas.microsoft.com/office/drawing/2014/main" id="{CCFBE4C5-C938-445E-7233-E14770563EDB}"/>
                  </a:ext>
                </a:extLst>
              </p:cNvPr>
              <p:cNvSpPr txBox="1"/>
              <p:nvPr/>
            </p:nvSpPr>
            <p:spPr>
              <a:xfrm>
                <a:off x="3776138" y="1659578"/>
                <a:ext cx="1102400" cy="230832"/>
              </a:xfrm>
              <a:prstGeom prst="rect">
                <a:avLst/>
              </a:prstGeom>
              <a:noFill/>
            </p:spPr>
            <p:txBody>
              <a:bodyPr wrap="square" rtlCol="0">
                <a:spAutoFit/>
              </a:bodyPr>
              <a:lstStyle/>
              <a:p>
                <a:pPr algn="ctr"/>
                <a:r>
                  <a:rPr lang="en-US" sz="900" i="1" dirty="0" err="1"/>
                  <a:t>Tract_b</a:t>
                </a:r>
                <a:endParaRPr lang="en-US" sz="900" i="1" dirty="0"/>
              </a:p>
            </p:txBody>
          </p:sp>
          <p:sp>
            <p:nvSpPr>
              <p:cNvPr id="67" name="TextBox 66">
                <a:extLst>
                  <a:ext uri="{FF2B5EF4-FFF2-40B4-BE49-F238E27FC236}">
                    <a16:creationId xmlns:a16="http://schemas.microsoft.com/office/drawing/2014/main" id="{A964AB01-3C67-0216-6D0A-4ED6900D0124}"/>
                  </a:ext>
                </a:extLst>
              </p:cNvPr>
              <p:cNvSpPr txBox="1"/>
              <p:nvPr/>
            </p:nvSpPr>
            <p:spPr>
              <a:xfrm>
                <a:off x="3618875" y="1800459"/>
                <a:ext cx="1095332" cy="230832"/>
              </a:xfrm>
              <a:prstGeom prst="rect">
                <a:avLst/>
              </a:prstGeom>
              <a:noFill/>
            </p:spPr>
            <p:txBody>
              <a:bodyPr wrap="square" rtlCol="0">
                <a:spAutoFit/>
              </a:bodyPr>
              <a:lstStyle/>
              <a:p>
                <a:pPr algn="ctr"/>
                <a:r>
                  <a:rPr lang="en-US" sz="900" i="1" dirty="0" err="1"/>
                  <a:t>Tract_c</a:t>
                </a:r>
                <a:endParaRPr lang="en-US" sz="900" i="1" dirty="0"/>
              </a:p>
            </p:txBody>
          </p:sp>
          <p:sp>
            <p:nvSpPr>
              <p:cNvPr id="68" name="TextBox 67">
                <a:extLst>
                  <a:ext uri="{FF2B5EF4-FFF2-40B4-BE49-F238E27FC236}">
                    <a16:creationId xmlns:a16="http://schemas.microsoft.com/office/drawing/2014/main" id="{6F46C5A4-B036-E404-B656-169B1C6BE16E}"/>
                  </a:ext>
                </a:extLst>
              </p:cNvPr>
              <p:cNvSpPr txBox="1"/>
              <p:nvPr/>
            </p:nvSpPr>
            <p:spPr>
              <a:xfrm>
                <a:off x="3949113" y="1974224"/>
                <a:ext cx="1102400" cy="230832"/>
              </a:xfrm>
              <a:prstGeom prst="rect">
                <a:avLst/>
              </a:prstGeom>
              <a:noFill/>
            </p:spPr>
            <p:txBody>
              <a:bodyPr wrap="square" rtlCol="0">
                <a:spAutoFit/>
              </a:bodyPr>
              <a:lstStyle/>
              <a:p>
                <a:pPr algn="ctr"/>
                <a:r>
                  <a:rPr lang="en-US" sz="900" i="1" dirty="0" err="1"/>
                  <a:t>Tract_d</a:t>
                </a:r>
                <a:endParaRPr lang="en-US" sz="900" i="1" dirty="0"/>
              </a:p>
            </p:txBody>
          </p:sp>
          <p:sp>
            <p:nvSpPr>
              <p:cNvPr id="70" name="TextBox 69">
                <a:extLst>
                  <a:ext uri="{FF2B5EF4-FFF2-40B4-BE49-F238E27FC236}">
                    <a16:creationId xmlns:a16="http://schemas.microsoft.com/office/drawing/2014/main" id="{9A440DF6-4D43-2B66-B8EE-D2A5EC3FEC31}"/>
                  </a:ext>
                </a:extLst>
              </p:cNvPr>
              <p:cNvSpPr txBox="1"/>
              <p:nvPr/>
            </p:nvSpPr>
            <p:spPr>
              <a:xfrm>
                <a:off x="3858207" y="2330492"/>
                <a:ext cx="1102400" cy="230832"/>
              </a:xfrm>
              <a:prstGeom prst="rect">
                <a:avLst/>
              </a:prstGeom>
              <a:noFill/>
            </p:spPr>
            <p:txBody>
              <a:bodyPr wrap="square" rtlCol="0">
                <a:spAutoFit/>
              </a:bodyPr>
              <a:lstStyle/>
              <a:p>
                <a:pPr algn="ctr"/>
                <a:r>
                  <a:rPr lang="en-US" sz="900" i="1" dirty="0" err="1"/>
                  <a:t>Tract_f</a:t>
                </a:r>
                <a:endParaRPr lang="en-US" sz="900" i="1" dirty="0"/>
              </a:p>
            </p:txBody>
          </p:sp>
          <p:sp>
            <p:nvSpPr>
              <p:cNvPr id="71" name="TextBox 70">
                <a:extLst>
                  <a:ext uri="{FF2B5EF4-FFF2-40B4-BE49-F238E27FC236}">
                    <a16:creationId xmlns:a16="http://schemas.microsoft.com/office/drawing/2014/main" id="{AF2F758A-1F42-30ED-3EC4-716C336577A2}"/>
                  </a:ext>
                </a:extLst>
              </p:cNvPr>
              <p:cNvSpPr txBox="1"/>
              <p:nvPr/>
            </p:nvSpPr>
            <p:spPr>
              <a:xfrm>
                <a:off x="3858207" y="2521449"/>
                <a:ext cx="1102400" cy="230832"/>
              </a:xfrm>
              <a:prstGeom prst="rect">
                <a:avLst/>
              </a:prstGeom>
              <a:noFill/>
            </p:spPr>
            <p:txBody>
              <a:bodyPr wrap="square" rtlCol="0">
                <a:spAutoFit/>
              </a:bodyPr>
              <a:lstStyle/>
              <a:p>
                <a:pPr algn="ctr"/>
                <a:r>
                  <a:rPr lang="en-US" sz="900" i="1" dirty="0" err="1"/>
                  <a:t>Tract_g</a:t>
                </a:r>
                <a:endParaRPr lang="en-US" sz="900" i="1" dirty="0"/>
              </a:p>
            </p:txBody>
          </p:sp>
          <p:sp>
            <p:nvSpPr>
              <p:cNvPr id="72" name="TextBox 71">
                <a:extLst>
                  <a:ext uri="{FF2B5EF4-FFF2-40B4-BE49-F238E27FC236}">
                    <a16:creationId xmlns:a16="http://schemas.microsoft.com/office/drawing/2014/main" id="{D6E5AF4C-B886-EA86-9EEF-B60C0F10BA7C}"/>
                  </a:ext>
                </a:extLst>
              </p:cNvPr>
              <p:cNvSpPr txBox="1"/>
              <p:nvPr/>
            </p:nvSpPr>
            <p:spPr>
              <a:xfrm>
                <a:off x="3658511" y="2765089"/>
                <a:ext cx="1102400" cy="230832"/>
              </a:xfrm>
              <a:prstGeom prst="rect">
                <a:avLst/>
              </a:prstGeom>
              <a:noFill/>
            </p:spPr>
            <p:txBody>
              <a:bodyPr wrap="square" rtlCol="0">
                <a:spAutoFit/>
              </a:bodyPr>
              <a:lstStyle/>
              <a:p>
                <a:pPr algn="ctr"/>
                <a:r>
                  <a:rPr lang="en-US" sz="900" i="1" dirty="0" err="1"/>
                  <a:t>Tract_h</a:t>
                </a:r>
                <a:endParaRPr lang="en-US" sz="900" i="1" dirty="0"/>
              </a:p>
            </p:txBody>
          </p:sp>
          <p:sp>
            <p:nvSpPr>
              <p:cNvPr id="73" name="TextBox 72">
                <a:extLst>
                  <a:ext uri="{FF2B5EF4-FFF2-40B4-BE49-F238E27FC236}">
                    <a16:creationId xmlns:a16="http://schemas.microsoft.com/office/drawing/2014/main" id="{D258DD7A-6299-3081-114B-0FBA810B5A34}"/>
                  </a:ext>
                </a:extLst>
              </p:cNvPr>
              <p:cNvSpPr txBox="1"/>
              <p:nvPr/>
            </p:nvSpPr>
            <p:spPr>
              <a:xfrm>
                <a:off x="4045135" y="2952369"/>
                <a:ext cx="1102400" cy="230832"/>
              </a:xfrm>
              <a:prstGeom prst="rect">
                <a:avLst/>
              </a:prstGeom>
              <a:noFill/>
            </p:spPr>
            <p:txBody>
              <a:bodyPr wrap="square" rtlCol="0">
                <a:spAutoFit/>
              </a:bodyPr>
              <a:lstStyle/>
              <a:p>
                <a:pPr algn="ctr"/>
                <a:r>
                  <a:rPr lang="en-US" sz="900" i="1" dirty="0" err="1"/>
                  <a:t>Tract_i</a:t>
                </a:r>
                <a:endParaRPr lang="en-US" sz="900" i="1" dirty="0"/>
              </a:p>
            </p:txBody>
          </p:sp>
          <p:sp>
            <p:nvSpPr>
              <p:cNvPr id="74" name="TextBox 73">
                <a:extLst>
                  <a:ext uri="{FF2B5EF4-FFF2-40B4-BE49-F238E27FC236}">
                    <a16:creationId xmlns:a16="http://schemas.microsoft.com/office/drawing/2014/main" id="{86B87BB8-C50F-DDE6-9EF3-E57BA30B4265}"/>
                  </a:ext>
                </a:extLst>
              </p:cNvPr>
              <p:cNvSpPr txBox="1"/>
              <p:nvPr/>
            </p:nvSpPr>
            <p:spPr>
              <a:xfrm>
                <a:off x="4353755" y="3343935"/>
                <a:ext cx="1102400" cy="230832"/>
              </a:xfrm>
              <a:prstGeom prst="rect">
                <a:avLst/>
              </a:prstGeom>
              <a:noFill/>
            </p:spPr>
            <p:txBody>
              <a:bodyPr wrap="square" rtlCol="0">
                <a:spAutoFit/>
              </a:bodyPr>
              <a:lstStyle/>
              <a:p>
                <a:pPr algn="ctr"/>
                <a:r>
                  <a:rPr lang="en-US" sz="900" i="1" dirty="0" err="1"/>
                  <a:t>Tract_k</a:t>
                </a:r>
                <a:endParaRPr lang="en-US" sz="900" i="1" dirty="0"/>
              </a:p>
            </p:txBody>
          </p:sp>
          <p:sp>
            <p:nvSpPr>
              <p:cNvPr id="75" name="TextBox 74">
                <a:extLst>
                  <a:ext uri="{FF2B5EF4-FFF2-40B4-BE49-F238E27FC236}">
                    <a16:creationId xmlns:a16="http://schemas.microsoft.com/office/drawing/2014/main" id="{B740EB1E-57A4-F7CE-D9E7-76095110BFF1}"/>
                  </a:ext>
                </a:extLst>
              </p:cNvPr>
              <p:cNvSpPr txBox="1"/>
              <p:nvPr/>
            </p:nvSpPr>
            <p:spPr>
              <a:xfrm>
                <a:off x="4155055" y="3113531"/>
                <a:ext cx="1102400" cy="230832"/>
              </a:xfrm>
              <a:prstGeom prst="rect">
                <a:avLst/>
              </a:prstGeom>
              <a:noFill/>
            </p:spPr>
            <p:txBody>
              <a:bodyPr wrap="square" rtlCol="0">
                <a:spAutoFit/>
              </a:bodyPr>
              <a:lstStyle/>
              <a:p>
                <a:pPr algn="ctr"/>
                <a:r>
                  <a:rPr lang="en-US" sz="900" i="1" dirty="0" err="1"/>
                  <a:t>Tract_j</a:t>
                </a:r>
                <a:endParaRPr lang="en-US" sz="900" i="1" dirty="0"/>
              </a:p>
            </p:txBody>
          </p:sp>
          <p:sp>
            <p:nvSpPr>
              <p:cNvPr id="76" name="TextBox 75">
                <a:extLst>
                  <a:ext uri="{FF2B5EF4-FFF2-40B4-BE49-F238E27FC236}">
                    <a16:creationId xmlns:a16="http://schemas.microsoft.com/office/drawing/2014/main" id="{5F1283B1-4C0B-5DCE-E9BA-A3E7BF49B7D1}"/>
                  </a:ext>
                </a:extLst>
              </p:cNvPr>
              <p:cNvSpPr txBox="1"/>
              <p:nvPr/>
            </p:nvSpPr>
            <p:spPr>
              <a:xfrm>
                <a:off x="3756302" y="2110721"/>
                <a:ext cx="1102400" cy="230832"/>
              </a:xfrm>
              <a:prstGeom prst="rect">
                <a:avLst/>
              </a:prstGeom>
              <a:noFill/>
            </p:spPr>
            <p:txBody>
              <a:bodyPr wrap="square" rtlCol="0">
                <a:spAutoFit/>
              </a:bodyPr>
              <a:lstStyle/>
              <a:p>
                <a:pPr algn="ctr"/>
                <a:r>
                  <a:rPr lang="en-US" sz="900" i="1" dirty="0" err="1"/>
                  <a:t>Tract_e</a:t>
                </a:r>
                <a:endParaRPr lang="en-US" sz="900" i="1" dirty="0"/>
              </a:p>
            </p:txBody>
          </p:sp>
          <p:cxnSp>
            <p:nvCxnSpPr>
              <p:cNvPr id="78" name="Straight Arrow Connector 77">
                <a:extLst>
                  <a:ext uri="{FF2B5EF4-FFF2-40B4-BE49-F238E27FC236}">
                    <a16:creationId xmlns:a16="http://schemas.microsoft.com/office/drawing/2014/main" id="{9A0D0A67-0575-579E-7CD5-59D886850F93}"/>
                  </a:ext>
                </a:extLst>
              </p:cNvPr>
              <p:cNvCxnSpPr>
                <a:cxnSpLocks/>
              </p:cNvCxnSpPr>
              <p:nvPr/>
            </p:nvCxnSpPr>
            <p:spPr>
              <a:xfrm flipH="1" flipV="1">
                <a:off x="4789414" y="1688710"/>
                <a:ext cx="358121" cy="425377"/>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4E8DCAE2-944B-71D5-5276-F8539DD7B426}"/>
                  </a:ext>
                </a:extLst>
              </p:cNvPr>
              <p:cNvCxnSpPr>
                <a:cxnSpLocks/>
              </p:cNvCxnSpPr>
              <p:nvPr/>
            </p:nvCxnSpPr>
            <p:spPr>
              <a:xfrm flipH="1" flipV="1">
                <a:off x="4453492" y="1930825"/>
                <a:ext cx="694043" cy="190059"/>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F864AD8-F017-0FD7-CDB4-493F4C67DA86}"/>
                  </a:ext>
                </a:extLst>
              </p:cNvPr>
              <p:cNvCxnSpPr>
                <a:cxnSpLocks/>
              </p:cNvCxnSpPr>
              <p:nvPr/>
            </p:nvCxnSpPr>
            <p:spPr>
              <a:xfrm flipH="1" flipV="1">
                <a:off x="4596335" y="1796276"/>
                <a:ext cx="540100" cy="316087"/>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6BA5CF5-4EA5-2C5C-B8C5-30CF32825402}"/>
                  </a:ext>
                </a:extLst>
              </p:cNvPr>
              <p:cNvCxnSpPr/>
              <p:nvPr/>
            </p:nvCxnSpPr>
            <p:spPr>
              <a:xfrm flipH="1">
                <a:off x="4800513" y="2110721"/>
                <a:ext cx="335922" cy="0"/>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971C0C9-CF05-2BAB-5F3E-52570D1138F5}"/>
                  </a:ext>
                </a:extLst>
              </p:cNvPr>
              <p:cNvCxnSpPr/>
              <p:nvPr/>
            </p:nvCxnSpPr>
            <p:spPr>
              <a:xfrm flipH="1" flipV="1">
                <a:off x="4596335" y="2226137"/>
                <a:ext cx="551200" cy="182630"/>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D0875D4-F3D8-56C9-6D26-0B6A5B7765FD}"/>
                  </a:ext>
                </a:extLst>
              </p:cNvPr>
              <p:cNvCxnSpPr/>
              <p:nvPr/>
            </p:nvCxnSpPr>
            <p:spPr>
              <a:xfrm flipH="1">
                <a:off x="4706255" y="2408767"/>
                <a:ext cx="430180" cy="37141"/>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D5111E7E-F6A4-124A-82B1-101E948F479A}"/>
                  </a:ext>
                </a:extLst>
              </p:cNvPr>
              <p:cNvCxnSpPr/>
              <p:nvPr/>
            </p:nvCxnSpPr>
            <p:spPr>
              <a:xfrm flipH="1">
                <a:off x="4689085" y="2411201"/>
                <a:ext cx="447350" cy="209681"/>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D48449B7-5688-C900-081B-AA917A13CBCF}"/>
                  </a:ext>
                </a:extLst>
              </p:cNvPr>
              <p:cNvCxnSpPr/>
              <p:nvPr/>
            </p:nvCxnSpPr>
            <p:spPr>
              <a:xfrm flipH="1">
                <a:off x="4500313" y="2733901"/>
                <a:ext cx="647222" cy="146604"/>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D54C9F9-A73D-DF57-FA24-105319C78C9D}"/>
                  </a:ext>
                </a:extLst>
              </p:cNvPr>
              <p:cNvCxnSpPr>
                <a:cxnSpLocks/>
                <a:stCxn id="73" idx="3"/>
              </p:cNvCxnSpPr>
              <p:nvPr/>
            </p:nvCxnSpPr>
            <p:spPr>
              <a:xfrm flipH="1">
                <a:off x="4858702" y="3067785"/>
                <a:ext cx="288833" cy="0"/>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6F004108-C832-5EEC-AEB9-7B63A63693EC}"/>
                  </a:ext>
                </a:extLst>
              </p:cNvPr>
              <p:cNvCxnSpPr/>
              <p:nvPr/>
            </p:nvCxnSpPr>
            <p:spPr>
              <a:xfrm flipH="1">
                <a:off x="4968474" y="3067785"/>
                <a:ext cx="179061" cy="156424"/>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B41D02A-6635-E4D5-F3F1-F308EBC4FCBA}"/>
                  </a:ext>
                </a:extLst>
              </p:cNvPr>
              <p:cNvCxnSpPr/>
              <p:nvPr/>
            </p:nvCxnSpPr>
            <p:spPr>
              <a:xfrm flipH="1">
                <a:off x="5051513" y="3065559"/>
                <a:ext cx="96022" cy="335855"/>
              </a:xfrm>
              <a:prstGeom prst="straightConnector1">
                <a:avLst/>
              </a:prstGeom>
              <a:ln>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grpSp>
        <p:sp>
          <p:nvSpPr>
            <p:cNvPr id="63" name="TextBox 62">
              <a:extLst>
                <a:ext uri="{FF2B5EF4-FFF2-40B4-BE49-F238E27FC236}">
                  <a16:creationId xmlns:a16="http://schemas.microsoft.com/office/drawing/2014/main" id="{509BF9FF-02BC-A6D0-A4AA-32AC7B67432E}"/>
                </a:ext>
              </a:extLst>
            </p:cNvPr>
            <p:cNvSpPr txBox="1"/>
            <p:nvPr/>
          </p:nvSpPr>
          <p:spPr>
            <a:xfrm>
              <a:off x="8089436" y="2456047"/>
              <a:ext cx="647222" cy="400110"/>
            </a:xfrm>
            <a:prstGeom prst="rect">
              <a:avLst/>
            </a:prstGeom>
            <a:noFill/>
          </p:spPr>
          <p:txBody>
            <a:bodyPr wrap="square" rtlCol="0">
              <a:spAutoFit/>
            </a:bodyPr>
            <a:lstStyle/>
            <a:p>
              <a:r>
                <a:rPr lang="en-US" sz="1000" b="1" i="1" dirty="0"/>
                <a:t>Census</a:t>
              </a:r>
              <a:br>
                <a:rPr lang="en-US" sz="1000" b="1" i="1" dirty="0"/>
              </a:br>
              <a:r>
                <a:rPr lang="en-US" sz="1000" b="1" i="1" dirty="0"/>
                <a:t>Tract</a:t>
              </a:r>
            </a:p>
          </p:txBody>
        </p:sp>
      </p:grpSp>
      <p:grpSp>
        <p:nvGrpSpPr>
          <p:cNvPr id="12" name="Group 11">
            <a:extLst>
              <a:ext uri="{FF2B5EF4-FFF2-40B4-BE49-F238E27FC236}">
                <a16:creationId xmlns:a16="http://schemas.microsoft.com/office/drawing/2014/main" id="{E0B79E4A-81C0-9618-92A9-9F5DC25D6D28}"/>
              </a:ext>
            </a:extLst>
          </p:cNvPr>
          <p:cNvGrpSpPr/>
          <p:nvPr/>
        </p:nvGrpSpPr>
        <p:grpSpPr>
          <a:xfrm>
            <a:off x="3875172" y="836915"/>
            <a:ext cx="3344936" cy="2649805"/>
            <a:chOff x="3915114" y="1036417"/>
            <a:chExt cx="3344936" cy="2649805"/>
          </a:xfrm>
        </p:grpSpPr>
        <p:grpSp>
          <p:nvGrpSpPr>
            <p:cNvPr id="120" name="Group 119">
              <a:extLst>
                <a:ext uri="{FF2B5EF4-FFF2-40B4-BE49-F238E27FC236}">
                  <a16:creationId xmlns:a16="http://schemas.microsoft.com/office/drawing/2014/main" id="{41E7A64F-B02A-C15F-EA90-3D349F2D8F88}"/>
                </a:ext>
              </a:extLst>
            </p:cNvPr>
            <p:cNvGrpSpPr/>
            <p:nvPr/>
          </p:nvGrpSpPr>
          <p:grpSpPr>
            <a:xfrm>
              <a:off x="3915114" y="1036417"/>
              <a:ext cx="3271520" cy="2649805"/>
              <a:chOff x="7999729" y="1024867"/>
              <a:chExt cx="3271520" cy="2649805"/>
            </a:xfrm>
          </p:grpSpPr>
          <p:pic>
            <p:nvPicPr>
              <p:cNvPr id="119" name="Picture 118" descr="A screenshot of a spreadsheet&#10;&#10;Description automatically generated">
                <a:extLst>
                  <a:ext uri="{FF2B5EF4-FFF2-40B4-BE49-F238E27FC236}">
                    <a16:creationId xmlns:a16="http://schemas.microsoft.com/office/drawing/2014/main" id="{2181284A-F2D6-AB26-88CA-C1FD035E7E6F}"/>
                  </a:ext>
                </a:extLst>
              </p:cNvPr>
              <p:cNvPicPr>
                <a:picLocks noChangeAspect="1"/>
              </p:cNvPicPr>
              <p:nvPr/>
            </p:nvPicPr>
            <p:blipFill>
              <a:blip r:embed="rId5"/>
              <a:stretch>
                <a:fillRect/>
              </a:stretch>
            </p:blipFill>
            <p:spPr>
              <a:xfrm>
                <a:off x="7999729" y="1727762"/>
                <a:ext cx="3271520" cy="1946910"/>
              </a:xfrm>
              <a:prstGeom prst="rect">
                <a:avLst/>
              </a:prstGeom>
            </p:spPr>
          </p:pic>
          <p:sp>
            <p:nvSpPr>
              <p:cNvPr id="111" name="Bent Arrow 110">
                <a:extLst>
                  <a:ext uri="{FF2B5EF4-FFF2-40B4-BE49-F238E27FC236}">
                    <a16:creationId xmlns:a16="http://schemas.microsoft.com/office/drawing/2014/main" id="{2FDDB978-B817-7A1E-7A4B-4C3027173527}"/>
                  </a:ext>
                </a:extLst>
              </p:cNvPr>
              <p:cNvSpPr/>
              <p:nvPr/>
            </p:nvSpPr>
            <p:spPr>
              <a:xfrm flipH="1">
                <a:off x="8390033" y="1140753"/>
                <a:ext cx="715059" cy="788799"/>
              </a:xfrm>
              <a:prstGeom prst="ben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vert="vert" lIns="0" tIns="0" rIns="0" bIns="36576" rtlCol="0" anchor="t"/>
              <a:lstStyle/>
              <a:p>
                <a:pPr algn="r" fontAlgn="t"/>
                <a:endParaRPr lang="en-US" sz="900" b="1" dirty="0">
                  <a:solidFill>
                    <a:schemeClr val="bg1"/>
                  </a:solidFill>
                </a:endParaRPr>
              </a:p>
            </p:txBody>
          </p:sp>
          <p:sp>
            <p:nvSpPr>
              <p:cNvPr id="112" name="Bent Arrow 111">
                <a:extLst>
                  <a:ext uri="{FF2B5EF4-FFF2-40B4-BE49-F238E27FC236}">
                    <a16:creationId xmlns:a16="http://schemas.microsoft.com/office/drawing/2014/main" id="{37471831-1A65-EC81-44F5-F9CF5466A9BF}"/>
                  </a:ext>
                </a:extLst>
              </p:cNvPr>
              <p:cNvSpPr/>
              <p:nvPr/>
            </p:nvSpPr>
            <p:spPr>
              <a:xfrm>
                <a:off x="10373496" y="1140753"/>
                <a:ext cx="715059" cy="788799"/>
              </a:xfrm>
              <a:prstGeom prst="ben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vert="vert270" lIns="0" tIns="0" rIns="0" bIns="36576" rtlCol="0" anchor="t"/>
              <a:lstStyle/>
              <a:p>
                <a:pPr fontAlgn="t"/>
                <a:endParaRPr lang="en-US" sz="900" b="1" dirty="0">
                  <a:solidFill>
                    <a:schemeClr val="bg1"/>
                  </a:solidFill>
                </a:endParaRPr>
              </a:p>
            </p:txBody>
          </p:sp>
          <p:sp>
            <p:nvSpPr>
              <p:cNvPr id="114" name="Freeform 113">
                <a:extLst>
                  <a:ext uri="{FF2B5EF4-FFF2-40B4-BE49-F238E27FC236}">
                    <a16:creationId xmlns:a16="http://schemas.microsoft.com/office/drawing/2014/main" id="{735B1C8A-F8DB-DF80-1B42-6ABDE120B973}"/>
                  </a:ext>
                </a:extLst>
              </p:cNvPr>
              <p:cNvSpPr/>
              <p:nvPr/>
            </p:nvSpPr>
            <p:spPr>
              <a:xfrm>
                <a:off x="8837201" y="2116173"/>
                <a:ext cx="715059" cy="1435661"/>
              </a:xfrm>
              <a:custGeom>
                <a:avLst/>
                <a:gdLst>
                  <a:gd name="connsiteX0" fmla="*/ 198967 w 715077"/>
                  <a:gd name="connsiteY0" fmla="*/ 0 h 1201103"/>
                  <a:gd name="connsiteX1" fmla="*/ 668867 w 715077"/>
                  <a:gd name="connsiteY1" fmla="*/ 203200 h 1201103"/>
                  <a:gd name="connsiteX2" fmla="*/ 4234 w 715077"/>
                  <a:gd name="connsiteY2" fmla="*/ 508000 h 1201103"/>
                  <a:gd name="connsiteX3" fmla="*/ 660400 w 715077"/>
                  <a:gd name="connsiteY3" fmla="*/ 787400 h 1201103"/>
                  <a:gd name="connsiteX4" fmla="*/ 0 w 715077"/>
                  <a:gd name="connsiteY4" fmla="*/ 994834 h 1201103"/>
                  <a:gd name="connsiteX5" fmla="*/ 664634 w 715077"/>
                  <a:gd name="connsiteY5" fmla="*/ 1185334 h 1201103"/>
                  <a:gd name="connsiteX6" fmla="*/ 618067 w 715077"/>
                  <a:gd name="connsiteY6" fmla="*/ 1176867 h 1201103"/>
                  <a:gd name="connsiteX0" fmla="*/ 199451 w 672191"/>
                  <a:gd name="connsiteY0" fmla="*/ 0 h 1188043"/>
                  <a:gd name="connsiteX1" fmla="*/ 669351 w 672191"/>
                  <a:gd name="connsiteY1" fmla="*/ 203200 h 1188043"/>
                  <a:gd name="connsiteX2" fmla="*/ 4718 w 672191"/>
                  <a:gd name="connsiteY2" fmla="*/ 508000 h 1188043"/>
                  <a:gd name="connsiteX3" fmla="*/ 660884 w 672191"/>
                  <a:gd name="connsiteY3" fmla="*/ 787400 h 1188043"/>
                  <a:gd name="connsiteX4" fmla="*/ 484 w 672191"/>
                  <a:gd name="connsiteY4" fmla="*/ 994834 h 1188043"/>
                  <a:gd name="connsiteX5" fmla="*/ 555051 w 672191"/>
                  <a:gd name="connsiteY5" fmla="*/ 1159934 h 1188043"/>
                  <a:gd name="connsiteX6" fmla="*/ 618551 w 672191"/>
                  <a:gd name="connsiteY6" fmla="*/ 1176867 h 1188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191" h="1188043">
                    <a:moveTo>
                      <a:pt x="199451" y="0"/>
                    </a:moveTo>
                    <a:cubicBezTo>
                      <a:pt x="450629" y="59266"/>
                      <a:pt x="701807" y="118533"/>
                      <a:pt x="669351" y="203200"/>
                    </a:cubicBezTo>
                    <a:cubicBezTo>
                      <a:pt x="636896" y="287867"/>
                      <a:pt x="6129" y="410633"/>
                      <a:pt x="4718" y="508000"/>
                    </a:cubicBezTo>
                    <a:cubicBezTo>
                      <a:pt x="3307" y="605367"/>
                      <a:pt x="661590" y="706261"/>
                      <a:pt x="660884" y="787400"/>
                    </a:cubicBezTo>
                    <a:cubicBezTo>
                      <a:pt x="660178" y="868539"/>
                      <a:pt x="18123" y="932745"/>
                      <a:pt x="484" y="994834"/>
                    </a:cubicBezTo>
                    <a:cubicBezTo>
                      <a:pt x="-17155" y="1056923"/>
                      <a:pt x="452040" y="1129595"/>
                      <a:pt x="555051" y="1159934"/>
                    </a:cubicBezTo>
                    <a:cubicBezTo>
                      <a:pt x="658062" y="1190273"/>
                      <a:pt x="693340" y="1196270"/>
                      <a:pt x="618551" y="1176867"/>
                    </a:cubicBezTo>
                  </a:path>
                </a:pathLst>
              </a:custGeom>
              <a:noFill/>
              <a:ln w="101600" cap="rnd">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a:extLst>
                  <a:ext uri="{FF2B5EF4-FFF2-40B4-BE49-F238E27FC236}">
                    <a16:creationId xmlns:a16="http://schemas.microsoft.com/office/drawing/2014/main" id="{A7B4653B-1A17-DCD5-3253-E2B12B777600}"/>
                  </a:ext>
                </a:extLst>
              </p:cNvPr>
              <p:cNvSpPr/>
              <p:nvPr/>
            </p:nvSpPr>
            <p:spPr>
              <a:xfrm flipH="1">
                <a:off x="10075134" y="2116173"/>
                <a:ext cx="554897" cy="1435661"/>
              </a:xfrm>
              <a:custGeom>
                <a:avLst/>
                <a:gdLst>
                  <a:gd name="connsiteX0" fmla="*/ 198967 w 715077"/>
                  <a:gd name="connsiteY0" fmla="*/ 0 h 1201103"/>
                  <a:gd name="connsiteX1" fmla="*/ 668867 w 715077"/>
                  <a:gd name="connsiteY1" fmla="*/ 203200 h 1201103"/>
                  <a:gd name="connsiteX2" fmla="*/ 4234 w 715077"/>
                  <a:gd name="connsiteY2" fmla="*/ 508000 h 1201103"/>
                  <a:gd name="connsiteX3" fmla="*/ 660400 w 715077"/>
                  <a:gd name="connsiteY3" fmla="*/ 787400 h 1201103"/>
                  <a:gd name="connsiteX4" fmla="*/ 0 w 715077"/>
                  <a:gd name="connsiteY4" fmla="*/ 994834 h 1201103"/>
                  <a:gd name="connsiteX5" fmla="*/ 664634 w 715077"/>
                  <a:gd name="connsiteY5" fmla="*/ 1185334 h 1201103"/>
                  <a:gd name="connsiteX6" fmla="*/ 618067 w 715077"/>
                  <a:gd name="connsiteY6" fmla="*/ 1176867 h 1201103"/>
                  <a:gd name="connsiteX0" fmla="*/ 199451 w 672191"/>
                  <a:gd name="connsiteY0" fmla="*/ 0 h 1188043"/>
                  <a:gd name="connsiteX1" fmla="*/ 669351 w 672191"/>
                  <a:gd name="connsiteY1" fmla="*/ 203200 h 1188043"/>
                  <a:gd name="connsiteX2" fmla="*/ 4718 w 672191"/>
                  <a:gd name="connsiteY2" fmla="*/ 508000 h 1188043"/>
                  <a:gd name="connsiteX3" fmla="*/ 660884 w 672191"/>
                  <a:gd name="connsiteY3" fmla="*/ 787400 h 1188043"/>
                  <a:gd name="connsiteX4" fmla="*/ 484 w 672191"/>
                  <a:gd name="connsiteY4" fmla="*/ 994834 h 1188043"/>
                  <a:gd name="connsiteX5" fmla="*/ 555051 w 672191"/>
                  <a:gd name="connsiteY5" fmla="*/ 1159934 h 1188043"/>
                  <a:gd name="connsiteX6" fmla="*/ 618551 w 672191"/>
                  <a:gd name="connsiteY6" fmla="*/ 1176867 h 1188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191" h="1188043">
                    <a:moveTo>
                      <a:pt x="199451" y="0"/>
                    </a:moveTo>
                    <a:cubicBezTo>
                      <a:pt x="450629" y="59266"/>
                      <a:pt x="701807" y="118533"/>
                      <a:pt x="669351" y="203200"/>
                    </a:cubicBezTo>
                    <a:cubicBezTo>
                      <a:pt x="636896" y="287867"/>
                      <a:pt x="6129" y="410633"/>
                      <a:pt x="4718" y="508000"/>
                    </a:cubicBezTo>
                    <a:cubicBezTo>
                      <a:pt x="3307" y="605367"/>
                      <a:pt x="661590" y="706261"/>
                      <a:pt x="660884" y="787400"/>
                    </a:cubicBezTo>
                    <a:cubicBezTo>
                      <a:pt x="660178" y="868539"/>
                      <a:pt x="18123" y="932745"/>
                      <a:pt x="484" y="994834"/>
                    </a:cubicBezTo>
                    <a:cubicBezTo>
                      <a:pt x="-17155" y="1056923"/>
                      <a:pt x="452040" y="1129595"/>
                      <a:pt x="555051" y="1159934"/>
                    </a:cubicBezTo>
                    <a:cubicBezTo>
                      <a:pt x="658062" y="1190273"/>
                      <a:pt x="693340" y="1196270"/>
                      <a:pt x="618551" y="1176867"/>
                    </a:cubicBezTo>
                  </a:path>
                </a:pathLst>
              </a:custGeom>
              <a:noFill/>
              <a:ln w="101600" cap="rnd">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0A9F53AC-B544-BB41-10A4-E86603451EE7}"/>
                  </a:ext>
                </a:extLst>
              </p:cNvPr>
              <p:cNvSpPr txBox="1"/>
              <p:nvPr/>
            </p:nvSpPr>
            <p:spPr>
              <a:xfrm>
                <a:off x="8694255" y="1024867"/>
                <a:ext cx="2133564" cy="553998"/>
              </a:xfrm>
              <a:prstGeom prst="rect">
                <a:avLst/>
              </a:prstGeom>
              <a:noFill/>
            </p:spPr>
            <p:txBody>
              <a:bodyPr wrap="square" rtlCol="0">
                <a:spAutoFit/>
              </a:bodyPr>
              <a:lstStyle/>
              <a:p>
                <a:pPr algn="ctr"/>
                <a:r>
                  <a:rPr lang="en-US" sz="1000" i="1" dirty="0"/>
                  <a:t>Remove unwanted and redundant attributes</a:t>
                </a:r>
                <a:br>
                  <a:rPr lang="en-US" sz="1000" i="1" dirty="0"/>
                </a:br>
                <a:r>
                  <a:rPr lang="en-US" sz="1000" i="1" dirty="0"/>
                  <a:t>and ANOMALIES</a:t>
                </a:r>
              </a:p>
            </p:txBody>
          </p:sp>
        </p:grpSp>
        <p:sp>
          <p:nvSpPr>
            <p:cNvPr id="2" name="TextBox 1">
              <a:extLst>
                <a:ext uri="{FF2B5EF4-FFF2-40B4-BE49-F238E27FC236}">
                  <a16:creationId xmlns:a16="http://schemas.microsoft.com/office/drawing/2014/main" id="{AC59015E-9447-CADD-D971-FD09E79A7D74}"/>
                </a:ext>
              </a:extLst>
            </p:cNvPr>
            <p:cNvSpPr txBox="1"/>
            <p:nvPr/>
          </p:nvSpPr>
          <p:spPr>
            <a:xfrm rot="19777696">
              <a:off x="3999546" y="1486714"/>
              <a:ext cx="1125110" cy="246221"/>
            </a:xfrm>
            <a:prstGeom prst="rect">
              <a:avLst/>
            </a:prstGeom>
            <a:noFill/>
          </p:spPr>
          <p:txBody>
            <a:bodyPr wrap="square" rtlCol="0">
              <a:spAutoFit/>
            </a:bodyPr>
            <a:lstStyle/>
            <a:p>
              <a:pPr algn="ctr"/>
              <a:r>
                <a:rPr lang="en-US" sz="1000" i="1" dirty="0">
                  <a:solidFill>
                    <a:schemeClr val="accent1"/>
                  </a:solidFill>
                </a:rPr>
                <a:t>YEET</a:t>
              </a:r>
            </a:p>
          </p:txBody>
        </p:sp>
        <p:sp>
          <p:nvSpPr>
            <p:cNvPr id="3" name="TextBox 2">
              <a:extLst>
                <a:ext uri="{FF2B5EF4-FFF2-40B4-BE49-F238E27FC236}">
                  <a16:creationId xmlns:a16="http://schemas.microsoft.com/office/drawing/2014/main" id="{6C9886BD-7CCF-241C-CE37-80D6A53320E1}"/>
                </a:ext>
              </a:extLst>
            </p:cNvPr>
            <p:cNvSpPr txBox="1"/>
            <p:nvPr/>
          </p:nvSpPr>
          <p:spPr>
            <a:xfrm rot="2009568">
              <a:off x="6196554" y="1459266"/>
              <a:ext cx="1063496" cy="246221"/>
            </a:xfrm>
            <a:prstGeom prst="rect">
              <a:avLst/>
            </a:prstGeom>
            <a:noFill/>
          </p:spPr>
          <p:txBody>
            <a:bodyPr wrap="square" rtlCol="0">
              <a:spAutoFit/>
            </a:bodyPr>
            <a:lstStyle/>
            <a:p>
              <a:pPr algn="ctr"/>
              <a:r>
                <a:rPr lang="en-US" sz="1000" i="1" dirty="0">
                  <a:solidFill>
                    <a:schemeClr val="accent1"/>
                  </a:solidFill>
                </a:rPr>
                <a:t>BYE</a:t>
              </a:r>
            </a:p>
          </p:txBody>
        </p:sp>
      </p:grpSp>
      <p:grpSp>
        <p:nvGrpSpPr>
          <p:cNvPr id="25" name="Group 24">
            <a:extLst>
              <a:ext uri="{FF2B5EF4-FFF2-40B4-BE49-F238E27FC236}">
                <a16:creationId xmlns:a16="http://schemas.microsoft.com/office/drawing/2014/main" id="{8BC1CF7F-6A89-B182-8A52-5A2FB5C45B44}"/>
              </a:ext>
            </a:extLst>
          </p:cNvPr>
          <p:cNvGrpSpPr/>
          <p:nvPr/>
        </p:nvGrpSpPr>
        <p:grpSpPr>
          <a:xfrm>
            <a:off x="526705" y="3450168"/>
            <a:ext cx="2245508" cy="2703092"/>
            <a:chOff x="830117" y="3450168"/>
            <a:chExt cx="2245508" cy="2703092"/>
          </a:xfrm>
        </p:grpSpPr>
        <p:pic>
          <p:nvPicPr>
            <p:cNvPr id="26" name="Graphic 25">
              <a:extLst>
                <a:ext uri="{FF2B5EF4-FFF2-40B4-BE49-F238E27FC236}">
                  <a16:creationId xmlns:a16="http://schemas.microsoft.com/office/drawing/2014/main" id="{BFB859D6-AB0F-21AA-BB13-74C1336D6E2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0117" y="3810682"/>
              <a:ext cx="1073059" cy="1073059"/>
            </a:xfrm>
            <a:prstGeom prst="rect">
              <a:avLst/>
            </a:prstGeom>
          </p:spPr>
        </p:pic>
        <p:pic>
          <p:nvPicPr>
            <p:cNvPr id="34" name="Graphic 33">
              <a:extLst>
                <a:ext uri="{FF2B5EF4-FFF2-40B4-BE49-F238E27FC236}">
                  <a16:creationId xmlns:a16="http://schemas.microsoft.com/office/drawing/2014/main" id="{FC642899-770A-71F0-ACA7-6AB1833EFB2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03176" y="3810682"/>
              <a:ext cx="1073059" cy="1073059"/>
            </a:xfrm>
            <a:prstGeom prst="rect">
              <a:avLst/>
            </a:prstGeom>
          </p:spPr>
        </p:pic>
        <p:sp>
          <p:nvSpPr>
            <p:cNvPr id="36" name="TextBox 35">
              <a:extLst>
                <a:ext uri="{FF2B5EF4-FFF2-40B4-BE49-F238E27FC236}">
                  <a16:creationId xmlns:a16="http://schemas.microsoft.com/office/drawing/2014/main" id="{07C00C43-4E44-E684-FB26-E4C5247CFCA6}"/>
                </a:ext>
              </a:extLst>
            </p:cNvPr>
            <p:cNvSpPr txBox="1"/>
            <p:nvPr/>
          </p:nvSpPr>
          <p:spPr>
            <a:xfrm>
              <a:off x="830117" y="3450168"/>
              <a:ext cx="1125110" cy="400110"/>
            </a:xfrm>
            <a:prstGeom prst="rect">
              <a:avLst/>
            </a:prstGeom>
            <a:noFill/>
          </p:spPr>
          <p:txBody>
            <a:bodyPr wrap="square" rtlCol="0">
              <a:spAutoFit/>
            </a:bodyPr>
            <a:lstStyle/>
            <a:p>
              <a:pPr algn="ctr"/>
              <a:r>
                <a:rPr lang="en-US" sz="1000" i="1" dirty="0"/>
                <a:t>CDC, USDA</a:t>
              </a:r>
              <a:br>
                <a:rPr lang="en-US" sz="1000" i="1" dirty="0"/>
              </a:br>
              <a:r>
                <a:rPr lang="en-US" sz="1000" i="1" dirty="0"/>
                <a:t>EPA CSVs</a:t>
              </a:r>
            </a:p>
          </p:txBody>
        </p:sp>
        <p:sp>
          <p:nvSpPr>
            <p:cNvPr id="51" name="TextBox 50">
              <a:extLst>
                <a:ext uri="{FF2B5EF4-FFF2-40B4-BE49-F238E27FC236}">
                  <a16:creationId xmlns:a16="http://schemas.microsoft.com/office/drawing/2014/main" id="{2652B2F2-49D7-5F50-2FEB-97533B46B015}"/>
                </a:ext>
              </a:extLst>
            </p:cNvPr>
            <p:cNvSpPr txBox="1"/>
            <p:nvPr/>
          </p:nvSpPr>
          <p:spPr>
            <a:xfrm>
              <a:off x="1903176" y="3450168"/>
              <a:ext cx="1172449" cy="400110"/>
            </a:xfrm>
            <a:prstGeom prst="rect">
              <a:avLst/>
            </a:prstGeom>
            <a:noFill/>
          </p:spPr>
          <p:txBody>
            <a:bodyPr wrap="square" lIns="0" rIns="0" rtlCol="0">
              <a:spAutoFit/>
            </a:bodyPr>
            <a:lstStyle/>
            <a:p>
              <a:pPr algn="ctr"/>
              <a:r>
                <a:rPr lang="en-US" sz="1000" i="1" dirty="0"/>
                <a:t>AHRQ_SDOH CSVs</a:t>
              </a:r>
              <a:br>
                <a:rPr lang="en-US" sz="1000" i="1" dirty="0"/>
              </a:br>
              <a:r>
                <a:rPr lang="en-US" sz="1000" i="1" dirty="0"/>
                <a:t>(338 variables)</a:t>
              </a:r>
            </a:p>
          </p:txBody>
        </p:sp>
        <p:grpSp>
          <p:nvGrpSpPr>
            <p:cNvPr id="24" name="Group 23">
              <a:extLst>
                <a:ext uri="{FF2B5EF4-FFF2-40B4-BE49-F238E27FC236}">
                  <a16:creationId xmlns:a16="http://schemas.microsoft.com/office/drawing/2014/main" id="{B70465B6-EC70-B5B8-A8F6-C0C61BC3A1BD}"/>
                </a:ext>
              </a:extLst>
            </p:cNvPr>
            <p:cNvGrpSpPr/>
            <p:nvPr/>
          </p:nvGrpSpPr>
          <p:grpSpPr>
            <a:xfrm>
              <a:off x="1136169" y="4563326"/>
              <a:ext cx="1628692" cy="1589934"/>
              <a:chOff x="1136169" y="4563326"/>
              <a:chExt cx="1628692" cy="1589934"/>
            </a:xfrm>
          </p:grpSpPr>
          <p:pic>
            <p:nvPicPr>
              <p:cNvPr id="10" name="Picture 9" descr="A blue and green globe with black lines&#10;&#10;AI-generated content may be incorrect.">
                <a:extLst>
                  <a:ext uri="{FF2B5EF4-FFF2-40B4-BE49-F238E27FC236}">
                    <a16:creationId xmlns:a16="http://schemas.microsoft.com/office/drawing/2014/main" id="{121EED23-09ED-6089-F621-0BDE7346E756}"/>
                  </a:ext>
                </a:extLst>
              </p:cNvPr>
              <p:cNvPicPr>
                <a:picLocks noChangeAspect="1"/>
              </p:cNvPicPr>
              <p:nvPr/>
            </p:nvPicPr>
            <p:blipFill>
              <a:blip r:embed="rId8"/>
              <a:stretch>
                <a:fillRect/>
              </a:stretch>
            </p:blipFill>
            <p:spPr>
              <a:xfrm>
                <a:off x="1167719" y="4563326"/>
                <a:ext cx="1589934" cy="1589934"/>
              </a:xfrm>
              <a:prstGeom prst="rect">
                <a:avLst/>
              </a:prstGeom>
            </p:spPr>
          </p:pic>
          <p:sp>
            <p:nvSpPr>
              <p:cNvPr id="57" name="TextBox 56">
                <a:extLst>
                  <a:ext uri="{FF2B5EF4-FFF2-40B4-BE49-F238E27FC236}">
                    <a16:creationId xmlns:a16="http://schemas.microsoft.com/office/drawing/2014/main" id="{3EED5992-844D-990E-3FF1-A29E8182DCB6}"/>
                  </a:ext>
                </a:extLst>
              </p:cNvPr>
              <p:cNvSpPr txBox="1"/>
              <p:nvPr/>
            </p:nvSpPr>
            <p:spPr>
              <a:xfrm>
                <a:off x="1136169" y="5590041"/>
                <a:ext cx="1628692" cy="400110"/>
              </a:xfrm>
              <a:prstGeom prst="rect">
                <a:avLst/>
              </a:prstGeom>
              <a:noFill/>
            </p:spPr>
            <p:txBody>
              <a:bodyPr wrap="square" rtlCol="0">
                <a:spAutoFit/>
              </a:bodyPr>
              <a:lstStyle/>
              <a:p>
                <a:pPr algn="ctr"/>
                <a:r>
                  <a:rPr lang="en-US" sz="1000" i="1" dirty="0"/>
                  <a:t>TRACTCE </a:t>
                </a:r>
                <a:r>
                  <a:rPr lang="en-US" sz="1000" i="1" dirty="0" err="1"/>
                  <a:t>GeoJSON</a:t>
                </a:r>
                <a:br>
                  <a:rPr lang="en-US" sz="1000" i="1" dirty="0"/>
                </a:br>
                <a:r>
                  <a:rPr lang="en-US" sz="1000" i="1" dirty="0"/>
                  <a:t>(588 records)</a:t>
                </a:r>
              </a:p>
            </p:txBody>
          </p:sp>
        </p:grpSp>
      </p:grpSp>
      <p:pic>
        <p:nvPicPr>
          <p:cNvPr id="22" name="Picture 21" descr="A blue and yellow snake symbol&#10;&#10;AI-generated content may be incorrect.">
            <a:extLst>
              <a:ext uri="{FF2B5EF4-FFF2-40B4-BE49-F238E27FC236}">
                <a16:creationId xmlns:a16="http://schemas.microsoft.com/office/drawing/2014/main" id="{F24AFB5C-1E40-0093-CDAE-F117A4885345}"/>
              </a:ext>
            </a:extLst>
          </p:cNvPr>
          <p:cNvPicPr>
            <a:picLocks noChangeAspect="1"/>
          </p:cNvPicPr>
          <p:nvPr/>
        </p:nvPicPr>
        <p:blipFill>
          <a:blip r:embed="rId9"/>
          <a:stretch>
            <a:fillRect/>
          </a:stretch>
        </p:blipFill>
        <p:spPr>
          <a:xfrm>
            <a:off x="338123" y="569537"/>
            <a:ext cx="2622673" cy="2622673"/>
          </a:xfrm>
          <a:prstGeom prst="rect">
            <a:avLst/>
          </a:prstGeom>
        </p:spPr>
      </p:pic>
      <p:sp>
        <p:nvSpPr>
          <p:cNvPr id="23" name="TextBox 22">
            <a:extLst>
              <a:ext uri="{FF2B5EF4-FFF2-40B4-BE49-F238E27FC236}">
                <a16:creationId xmlns:a16="http://schemas.microsoft.com/office/drawing/2014/main" id="{EA4F10C1-FFAC-4EAA-18E0-D7394715F9E6}"/>
              </a:ext>
            </a:extLst>
          </p:cNvPr>
          <p:cNvSpPr txBox="1"/>
          <p:nvPr/>
        </p:nvSpPr>
        <p:spPr>
          <a:xfrm>
            <a:off x="1372781" y="2841377"/>
            <a:ext cx="553357" cy="830997"/>
          </a:xfrm>
          <a:prstGeom prst="rect">
            <a:avLst/>
          </a:prstGeom>
          <a:noFill/>
        </p:spPr>
        <p:txBody>
          <a:bodyPr wrap="none" rtlCol="0">
            <a:spAutoFit/>
          </a:bodyPr>
          <a:lstStyle/>
          <a:p>
            <a:r>
              <a:rPr lang="en-US" sz="4800" b="1" dirty="0"/>
              <a:t>+</a:t>
            </a:r>
          </a:p>
        </p:txBody>
      </p:sp>
      <p:sp>
        <p:nvSpPr>
          <p:cNvPr id="27" name="TextBox 26">
            <a:extLst>
              <a:ext uri="{FF2B5EF4-FFF2-40B4-BE49-F238E27FC236}">
                <a16:creationId xmlns:a16="http://schemas.microsoft.com/office/drawing/2014/main" id="{F8D77BFC-4591-445F-BAE5-7E56696B6D6F}"/>
              </a:ext>
            </a:extLst>
          </p:cNvPr>
          <p:cNvSpPr txBox="1"/>
          <p:nvPr/>
        </p:nvSpPr>
        <p:spPr>
          <a:xfrm>
            <a:off x="2839889" y="2836530"/>
            <a:ext cx="553357" cy="830997"/>
          </a:xfrm>
          <a:prstGeom prst="rect">
            <a:avLst/>
          </a:prstGeom>
          <a:noFill/>
        </p:spPr>
        <p:txBody>
          <a:bodyPr wrap="none" rtlCol="0">
            <a:spAutoFit/>
          </a:bodyPr>
          <a:lstStyle/>
          <a:p>
            <a:r>
              <a:rPr lang="en-US" sz="4800" b="1" dirty="0"/>
              <a:t>=</a:t>
            </a:r>
          </a:p>
        </p:txBody>
      </p:sp>
      <p:grpSp>
        <p:nvGrpSpPr>
          <p:cNvPr id="45" name="Group 44">
            <a:extLst>
              <a:ext uri="{FF2B5EF4-FFF2-40B4-BE49-F238E27FC236}">
                <a16:creationId xmlns:a16="http://schemas.microsoft.com/office/drawing/2014/main" id="{D4637848-1870-5350-E3EE-D3B315A475F4}"/>
              </a:ext>
            </a:extLst>
          </p:cNvPr>
          <p:cNvGrpSpPr/>
          <p:nvPr/>
        </p:nvGrpSpPr>
        <p:grpSpPr>
          <a:xfrm>
            <a:off x="8159451" y="870419"/>
            <a:ext cx="3141926" cy="2754017"/>
            <a:chOff x="8292801" y="819619"/>
            <a:chExt cx="3141926" cy="2754017"/>
          </a:xfrm>
        </p:grpSpPr>
        <p:sp>
          <p:nvSpPr>
            <p:cNvPr id="39" name="TextBox 38">
              <a:extLst>
                <a:ext uri="{FF2B5EF4-FFF2-40B4-BE49-F238E27FC236}">
                  <a16:creationId xmlns:a16="http://schemas.microsoft.com/office/drawing/2014/main" id="{684DDFE8-C5CD-727E-4E49-8AA80E5514D5}"/>
                </a:ext>
              </a:extLst>
            </p:cNvPr>
            <p:cNvSpPr txBox="1"/>
            <p:nvPr/>
          </p:nvSpPr>
          <p:spPr>
            <a:xfrm>
              <a:off x="8292801" y="819619"/>
              <a:ext cx="3141926" cy="400110"/>
            </a:xfrm>
            <a:prstGeom prst="rect">
              <a:avLst/>
            </a:prstGeom>
            <a:noFill/>
          </p:spPr>
          <p:txBody>
            <a:bodyPr wrap="square" rtlCol="0">
              <a:spAutoFit/>
            </a:bodyPr>
            <a:lstStyle/>
            <a:p>
              <a:pPr algn="ctr"/>
              <a:r>
                <a:rPr lang="en-US" sz="1000" i="1" dirty="0"/>
                <a:t>Merge, join, and transform variables into domains, themes, and layers</a:t>
              </a:r>
            </a:p>
          </p:txBody>
        </p:sp>
        <p:pic>
          <p:nvPicPr>
            <p:cNvPr id="44" name="Picture 43" descr="A table of health issues&#10;&#10;AI-generated content may be incorrect.">
              <a:extLst>
                <a:ext uri="{FF2B5EF4-FFF2-40B4-BE49-F238E27FC236}">
                  <a16:creationId xmlns:a16="http://schemas.microsoft.com/office/drawing/2014/main" id="{5812283A-6FAC-00BD-3B73-558E24CD7BA3}"/>
                </a:ext>
              </a:extLst>
            </p:cNvPr>
            <p:cNvPicPr>
              <a:picLocks noChangeAspect="1"/>
            </p:cNvPicPr>
            <p:nvPr/>
          </p:nvPicPr>
          <p:blipFill>
            <a:blip r:embed="rId10"/>
            <a:stretch>
              <a:fillRect/>
            </a:stretch>
          </p:blipFill>
          <p:spPr>
            <a:xfrm>
              <a:off x="8292801" y="1196936"/>
              <a:ext cx="3141926" cy="2376700"/>
            </a:xfrm>
            <a:prstGeom prst="rect">
              <a:avLst/>
            </a:prstGeom>
          </p:spPr>
        </p:pic>
      </p:grpSp>
      <p:grpSp>
        <p:nvGrpSpPr>
          <p:cNvPr id="53" name="Group 52">
            <a:extLst>
              <a:ext uri="{FF2B5EF4-FFF2-40B4-BE49-F238E27FC236}">
                <a16:creationId xmlns:a16="http://schemas.microsoft.com/office/drawing/2014/main" id="{BEAF4341-8339-3A02-48AD-271FF845FDEE}"/>
              </a:ext>
            </a:extLst>
          </p:cNvPr>
          <p:cNvGrpSpPr/>
          <p:nvPr/>
        </p:nvGrpSpPr>
        <p:grpSpPr>
          <a:xfrm>
            <a:off x="7331836" y="3937322"/>
            <a:ext cx="4664884" cy="1612995"/>
            <a:chOff x="7465186" y="3937322"/>
            <a:chExt cx="4664884" cy="1612995"/>
          </a:xfrm>
        </p:grpSpPr>
        <p:sp>
          <p:nvSpPr>
            <p:cNvPr id="145" name="TextBox 144">
              <a:extLst>
                <a:ext uri="{FF2B5EF4-FFF2-40B4-BE49-F238E27FC236}">
                  <a16:creationId xmlns:a16="http://schemas.microsoft.com/office/drawing/2014/main" id="{53F8D0CA-EA1F-7CC9-17B4-52E861998D12}"/>
                </a:ext>
              </a:extLst>
            </p:cNvPr>
            <p:cNvSpPr txBox="1"/>
            <p:nvPr/>
          </p:nvSpPr>
          <p:spPr>
            <a:xfrm>
              <a:off x="7465186" y="4196100"/>
              <a:ext cx="4664884" cy="1354217"/>
            </a:xfrm>
            <a:prstGeom prst="rect">
              <a:avLst/>
            </a:prstGeom>
            <a:noFill/>
          </p:spPr>
          <p:txBody>
            <a:bodyPr wrap="square" lIns="0" tIns="0" rIns="0" bIns="0" rtlCol="0">
              <a:spAutoFit/>
            </a:bodyPr>
            <a:lstStyle/>
            <a:p>
              <a:pPr algn="ctr" defTabSz="685800"/>
              <a:r>
                <a:rPr lang="en-US" sz="2200" dirty="0">
                  <a:solidFill>
                    <a:srgbClr val="000000"/>
                  </a:solidFill>
                </a:rPr>
                <a:t>categories		</a:t>
              </a:r>
              <a:r>
                <a:rPr lang="en-US" sz="2200" i="1" dirty="0">
                  <a:solidFill>
                    <a:srgbClr val="000000"/>
                  </a:solidFill>
                </a:rPr>
                <a:t>CaTeGoRiEs</a:t>
              </a:r>
            </a:p>
            <a:p>
              <a:pPr algn="ctr" defTabSz="685800"/>
              <a:r>
                <a:rPr lang="en-US" sz="2200" dirty="0">
                  <a:solidFill>
                    <a:srgbClr val="000000"/>
                  </a:solidFill>
                </a:rPr>
                <a:t>2</a:t>
              </a:r>
              <a:r>
                <a:rPr lang="en-US" sz="2200" dirty="0">
                  <a:solidFill>
                    <a:schemeClr val="accent1"/>
                  </a:solidFill>
                </a:rPr>
                <a:t>,</a:t>
              </a:r>
              <a:r>
                <a:rPr lang="en-US" sz="2200" dirty="0">
                  <a:solidFill>
                    <a:srgbClr val="000000"/>
                  </a:solidFill>
                </a:rPr>
                <a:t>487			2487</a:t>
              </a:r>
            </a:p>
            <a:p>
              <a:pPr algn="ctr" defTabSz="685800"/>
              <a:r>
                <a:rPr lang="en-US" sz="2200" dirty="0">
                  <a:solidFill>
                    <a:schemeClr val="accent1"/>
                  </a:solidFill>
                </a:rPr>
                <a:t>_</a:t>
              </a:r>
              <a:r>
                <a:rPr lang="en-US" sz="2200" dirty="0">
                  <a:solidFill>
                    <a:srgbClr val="000000"/>
                  </a:solidFill>
                </a:rPr>
                <a:t>UT-500</a:t>
              </a:r>
              <a:r>
                <a:rPr lang="en-US" sz="2200" dirty="0">
                  <a:solidFill>
                    <a:schemeClr val="accent1"/>
                  </a:solidFill>
                </a:rPr>
                <a:t>_</a:t>
              </a:r>
              <a:r>
                <a:rPr lang="en-US" sz="2200" dirty="0">
                  <a:solidFill>
                    <a:srgbClr val="000000"/>
                  </a:solidFill>
                </a:rPr>
                <a:t>			UT-500</a:t>
              </a:r>
            </a:p>
            <a:p>
              <a:pPr algn="ctr" defTabSz="685800"/>
              <a:r>
                <a:rPr lang="en-US" sz="2200" dirty="0">
                  <a:solidFill>
                    <a:srgbClr val="000000"/>
                  </a:solidFill>
                </a:rPr>
                <a:t>int64			int64</a:t>
              </a:r>
            </a:p>
          </p:txBody>
        </p:sp>
        <p:grpSp>
          <p:nvGrpSpPr>
            <p:cNvPr id="52" name="Group 51">
              <a:extLst>
                <a:ext uri="{FF2B5EF4-FFF2-40B4-BE49-F238E27FC236}">
                  <a16:creationId xmlns:a16="http://schemas.microsoft.com/office/drawing/2014/main" id="{6033CA92-0D04-0B4E-0112-E02BB8D34DD3}"/>
                </a:ext>
              </a:extLst>
            </p:cNvPr>
            <p:cNvGrpSpPr/>
            <p:nvPr/>
          </p:nvGrpSpPr>
          <p:grpSpPr>
            <a:xfrm>
              <a:off x="7558903" y="3937322"/>
              <a:ext cx="4476750" cy="1466003"/>
              <a:chOff x="7558903" y="3937322"/>
              <a:chExt cx="4476750" cy="1466003"/>
            </a:xfrm>
          </p:grpSpPr>
          <p:sp>
            <p:nvSpPr>
              <p:cNvPr id="37" name="TextBox 36">
                <a:extLst>
                  <a:ext uri="{FF2B5EF4-FFF2-40B4-BE49-F238E27FC236}">
                    <a16:creationId xmlns:a16="http://schemas.microsoft.com/office/drawing/2014/main" id="{599EF935-C3C4-B4E9-0653-7D8CFC316B8C}"/>
                  </a:ext>
                </a:extLst>
              </p:cNvPr>
              <p:cNvSpPr txBox="1"/>
              <p:nvPr/>
            </p:nvSpPr>
            <p:spPr>
              <a:xfrm>
                <a:off x="9144000" y="5157104"/>
                <a:ext cx="1289050" cy="246221"/>
              </a:xfrm>
              <a:prstGeom prst="rect">
                <a:avLst/>
              </a:prstGeom>
              <a:noFill/>
            </p:spPr>
            <p:txBody>
              <a:bodyPr wrap="square" rtlCol="0">
                <a:spAutoFit/>
              </a:bodyPr>
              <a:lstStyle/>
              <a:p>
                <a:pPr algn="ctr"/>
                <a:r>
                  <a:rPr lang="en-US" sz="1000" i="1" dirty="0">
                    <a:solidFill>
                      <a:schemeClr val="accent1"/>
                    </a:solidFill>
                  </a:rPr>
                  <a:t>Dtype</a:t>
                </a:r>
              </a:p>
            </p:txBody>
          </p:sp>
          <p:sp>
            <p:nvSpPr>
              <p:cNvPr id="144" name="TextBox 143">
                <a:extLst>
                  <a:ext uri="{FF2B5EF4-FFF2-40B4-BE49-F238E27FC236}">
                    <a16:creationId xmlns:a16="http://schemas.microsoft.com/office/drawing/2014/main" id="{84221566-1B35-7C6F-F514-4B4F541C49E7}"/>
                  </a:ext>
                </a:extLst>
              </p:cNvPr>
              <p:cNvSpPr txBox="1"/>
              <p:nvPr/>
            </p:nvSpPr>
            <p:spPr>
              <a:xfrm>
                <a:off x="7558903" y="3937322"/>
                <a:ext cx="4476750" cy="246221"/>
              </a:xfrm>
              <a:prstGeom prst="rect">
                <a:avLst/>
              </a:prstGeom>
              <a:noFill/>
            </p:spPr>
            <p:txBody>
              <a:bodyPr wrap="square" rtlCol="0">
                <a:spAutoFit/>
              </a:bodyPr>
              <a:lstStyle/>
              <a:p>
                <a:pPr algn="ctr"/>
                <a:r>
                  <a:rPr lang="en-US" sz="1000" i="1" dirty="0"/>
                  <a:t>Consistent punctuation, format, and datatypes</a:t>
                </a:r>
              </a:p>
            </p:txBody>
          </p:sp>
          <p:sp>
            <p:nvSpPr>
              <p:cNvPr id="147" name="TextBox 146">
                <a:extLst>
                  <a:ext uri="{FF2B5EF4-FFF2-40B4-BE49-F238E27FC236}">
                    <a16:creationId xmlns:a16="http://schemas.microsoft.com/office/drawing/2014/main" id="{FFCBE4BF-D879-E5F3-4762-301DE56F845F}"/>
                  </a:ext>
                </a:extLst>
              </p:cNvPr>
              <p:cNvSpPr txBox="1"/>
              <p:nvPr/>
            </p:nvSpPr>
            <p:spPr>
              <a:xfrm>
                <a:off x="8779472" y="4180258"/>
                <a:ext cx="1828799" cy="246221"/>
              </a:xfrm>
              <a:prstGeom prst="rect">
                <a:avLst/>
              </a:prstGeom>
              <a:noFill/>
            </p:spPr>
            <p:txBody>
              <a:bodyPr wrap="square" rtlCol="0">
                <a:spAutoFit/>
              </a:bodyPr>
              <a:lstStyle/>
              <a:p>
                <a:pPr algn="ctr"/>
                <a:r>
                  <a:rPr lang="en-US" sz="1000" i="1" dirty="0">
                    <a:solidFill>
                      <a:schemeClr val="accent1"/>
                    </a:solidFill>
                  </a:rPr>
                  <a:t>harmonize</a:t>
                </a:r>
              </a:p>
            </p:txBody>
          </p:sp>
          <p:sp>
            <p:nvSpPr>
              <p:cNvPr id="149" name="TextBox 148">
                <a:extLst>
                  <a:ext uri="{FF2B5EF4-FFF2-40B4-BE49-F238E27FC236}">
                    <a16:creationId xmlns:a16="http://schemas.microsoft.com/office/drawing/2014/main" id="{CF27ADD3-DD84-50B9-40D4-91E6E26CA583}"/>
                  </a:ext>
                </a:extLst>
              </p:cNvPr>
              <p:cNvSpPr txBox="1"/>
              <p:nvPr/>
            </p:nvSpPr>
            <p:spPr>
              <a:xfrm>
                <a:off x="8873005" y="4494574"/>
                <a:ext cx="1828799" cy="246221"/>
              </a:xfrm>
              <a:prstGeom prst="rect">
                <a:avLst/>
              </a:prstGeom>
              <a:noFill/>
            </p:spPr>
            <p:txBody>
              <a:bodyPr wrap="square" rtlCol="0">
                <a:spAutoFit/>
              </a:bodyPr>
              <a:lstStyle/>
              <a:p>
                <a:pPr algn="ctr"/>
                <a:r>
                  <a:rPr lang="en-US" sz="1000" i="1" dirty="0">
                    <a:solidFill>
                      <a:schemeClr val="accent1"/>
                    </a:solidFill>
                  </a:rPr>
                  <a:t>return f"{x:,}"</a:t>
                </a:r>
              </a:p>
            </p:txBody>
          </p:sp>
          <p:cxnSp>
            <p:nvCxnSpPr>
              <p:cNvPr id="148" name="Straight Arrow Connector 147">
                <a:extLst>
                  <a:ext uri="{FF2B5EF4-FFF2-40B4-BE49-F238E27FC236}">
                    <a16:creationId xmlns:a16="http://schemas.microsoft.com/office/drawing/2014/main" id="{48DD3395-EBC4-57F0-C8F1-378B2E481F54}"/>
                  </a:ext>
                </a:extLst>
              </p:cNvPr>
              <p:cNvCxnSpPr>
                <a:cxnSpLocks/>
              </p:cNvCxnSpPr>
              <p:nvPr/>
            </p:nvCxnSpPr>
            <p:spPr>
              <a:xfrm>
                <a:off x="8873006" y="4715577"/>
                <a:ext cx="1828800" cy="0"/>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BDC71A8E-6EBF-FE7E-9D0E-C69DA6DA01FA}"/>
                  </a:ext>
                </a:extLst>
              </p:cNvPr>
              <p:cNvSpPr txBox="1"/>
              <p:nvPr/>
            </p:nvSpPr>
            <p:spPr>
              <a:xfrm>
                <a:off x="9199223" y="4816314"/>
                <a:ext cx="1380101" cy="246221"/>
              </a:xfrm>
              <a:prstGeom prst="rect">
                <a:avLst/>
              </a:prstGeom>
              <a:noFill/>
            </p:spPr>
            <p:txBody>
              <a:bodyPr wrap="square" rtlCol="0">
                <a:spAutoFit/>
              </a:bodyPr>
              <a:lstStyle/>
              <a:p>
                <a:pPr algn="ctr"/>
                <a:r>
                  <a:rPr lang="en-US" sz="1000" i="1" dirty="0">
                    <a:solidFill>
                      <a:schemeClr val="accent1"/>
                    </a:solidFill>
                  </a:rPr>
                  <a:t>trim</a:t>
                </a:r>
              </a:p>
            </p:txBody>
          </p:sp>
          <p:cxnSp>
            <p:nvCxnSpPr>
              <p:cNvPr id="151" name="Straight Arrow Connector 150">
                <a:extLst>
                  <a:ext uri="{FF2B5EF4-FFF2-40B4-BE49-F238E27FC236}">
                    <a16:creationId xmlns:a16="http://schemas.microsoft.com/office/drawing/2014/main" id="{FEE9329C-9119-1C41-0EA1-1D155601F379}"/>
                  </a:ext>
                </a:extLst>
              </p:cNvPr>
              <p:cNvCxnSpPr>
                <a:cxnSpLocks/>
              </p:cNvCxnSpPr>
              <p:nvPr/>
            </p:nvCxnSpPr>
            <p:spPr>
              <a:xfrm>
                <a:off x="9207724" y="5050017"/>
                <a:ext cx="1371600" cy="0"/>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C26DBD4-7F81-2CD8-609C-E28A2C4E9535}"/>
                  </a:ext>
                </a:extLst>
              </p:cNvPr>
              <p:cNvCxnSpPr>
                <a:cxnSpLocks/>
              </p:cNvCxnSpPr>
              <p:nvPr/>
            </p:nvCxnSpPr>
            <p:spPr>
              <a:xfrm>
                <a:off x="9144000" y="5386997"/>
                <a:ext cx="1289050" cy="0"/>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F6C10B0-AF61-C77A-2598-A8FDF065051F}"/>
                  </a:ext>
                </a:extLst>
              </p:cNvPr>
              <p:cNvCxnSpPr>
                <a:cxnSpLocks/>
              </p:cNvCxnSpPr>
              <p:nvPr/>
            </p:nvCxnSpPr>
            <p:spPr>
              <a:xfrm>
                <a:off x="9105900" y="4395505"/>
                <a:ext cx="1212850" cy="0"/>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348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BF84B-3966-A875-FB8B-2933518EDD82}"/>
            </a:ext>
          </a:extLst>
        </p:cNvPr>
        <p:cNvGrpSpPr/>
        <p:nvPr/>
      </p:nvGrpSpPr>
      <p:grpSpPr>
        <a:xfrm>
          <a:off x="0" y="0"/>
          <a:ext cx="0" cy="0"/>
          <a:chOff x="0" y="0"/>
          <a:chExt cx="0" cy="0"/>
        </a:xfrm>
      </p:grpSpPr>
      <p:sp>
        <p:nvSpPr>
          <p:cNvPr id="4" name="Title 10">
            <a:extLst>
              <a:ext uri="{FF2B5EF4-FFF2-40B4-BE49-F238E27FC236}">
                <a16:creationId xmlns:a16="http://schemas.microsoft.com/office/drawing/2014/main" id="{4F26E3CC-4890-E58F-69A5-5561CCD3D306}"/>
              </a:ext>
            </a:extLst>
          </p:cNvPr>
          <p:cNvSpPr txBox="1">
            <a:spLocks/>
          </p:cNvSpPr>
          <p:nvPr/>
        </p:nvSpPr>
        <p:spPr>
          <a:xfrm>
            <a:off x="0" y="146329"/>
            <a:ext cx="12192000" cy="7077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dirty="0"/>
              <a:t>Must-have features</a:t>
            </a:r>
            <a:endParaRPr lang="en-GB" dirty="0"/>
          </a:p>
        </p:txBody>
      </p:sp>
      <p:sp>
        <p:nvSpPr>
          <p:cNvPr id="16" name="Text Placeholder 13">
            <a:extLst>
              <a:ext uri="{FF2B5EF4-FFF2-40B4-BE49-F238E27FC236}">
                <a16:creationId xmlns:a16="http://schemas.microsoft.com/office/drawing/2014/main" id="{B9E263E7-F40D-1DE0-7D1C-9F0F369671D5}"/>
              </a:ext>
            </a:extLst>
          </p:cNvPr>
          <p:cNvSpPr txBox="1">
            <a:spLocks/>
          </p:cNvSpPr>
          <p:nvPr/>
        </p:nvSpPr>
        <p:spPr>
          <a:xfrm>
            <a:off x="365760" y="5975764"/>
            <a:ext cx="6495074"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latin typeface="Century Gothic" panose="020B0502020202020204" pitchFamily="34" charset="0"/>
              </a:rPr>
              <a:t>Group 4, BMI 6016 Data Wrangling, Spring 2025</a:t>
            </a:r>
          </a:p>
        </p:txBody>
      </p:sp>
      <p:sp>
        <p:nvSpPr>
          <p:cNvPr id="17" name="Text Placeholder 13">
            <a:extLst>
              <a:ext uri="{FF2B5EF4-FFF2-40B4-BE49-F238E27FC236}">
                <a16:creationId xmlns:a16="http://schemas.microsoft.com/office/drawing/2014/main" id="{78DE6080-2B5E-74B6-39D7-84BAF107F806}"/>
              </a:ext>
            </a:extLst>
          </p:cNvPr>
          <p:cNvSpPr txBox="1">
            <a:spLocks/>
          </p:cNvSpPr>
          <p:nvPr/>
        </p:nvSpPr>
        <p:spPr>
          <a:xfrm>
            <a:off x="365760" y="6140558"/>
            <a:ext cx="6495074"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t>Department of Biomedical Informatics</a:t>
            </a:r>
          </a:p>
          <a:p>
            <a:r>
              <a:rPr lang="en-GB" sz="1200"/>
              <a:t>University of Utah School of Medicine</a:t>
            </a:r>
          </a:p>
        </p:txBody>
      </p:sp>
      <p:sp>
        <p:nvSpPr>
          <p:cNvPr id="18" name="Date Placeholder 3">
            <a:extLst>
              <a:ext uri="{FF2B5EF4-FFF2-40B4-BE49-F238E27FC236}">
                <a16:creationId xmlns:a16="http://schemas.microsoft.com/office/drawing/2014/main" id="{5E4E17DC-5508-1BA8-F5A2-80DF15596B89}"/>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mtClean="0"/>
              <a:pPr/>
              <a:t>March 14, 2025</a:t>
            </a:fld>
            <a:endParaRPr lang="en-US"/>
          </a:p>
        </p:txBody>
      </p:sp>
      <p:sp>
        <p:nvSpPr>
          <p:cNvPr id="19" name="TextBox 18">
            <a:extLst>
              <a:ext uri="{FF2B5EF4-FFF2-40B4-BE49-F238E27FC236}">
                <a16:creationId xmlns:a16="http://schemas.microsoft.com/office/drawing/2014/main" id="{6C28350F-530A-A36C-18AF-D864B0900830}"/>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pic>
        <p:nvPicPr>
          <p:cNvPr id="2" name="Graphic 1">
            <a:extLst>
              <a:ext uri="{FF2B5EF4-FFF2-40B4-BE49-F238E27FC236}">
                <a16:creationId xmlns:a16="http://schemas.microsoft.com/office/drawing/2014/main" id="{58AB317D-1E3D-CC1E-012D-77BD89FD8D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8466" y="6000684"/>
            <a:ext cx="1562100" cy="419100"/>
          </a:xfrm>
          <a:prstGeom prst="rect">
            <a:avLst/>
          </a:prstGeom>
        </p:spPr>
      </p:pic>
      <p:sp>
        <p:nvSpPr>
          <p:cNvPr id="3" name="TextBox 2">
            <a:extLst>
              <a:ext uri="{FF2B5EF4-FFF2-40B4-BE49-F238E27FC236}">
                <a16:creationId xmlns:a16="http://schemas.microsoft.com/office/drawing/2014/main" id="{A170FBFF-9CF6-531E-C985-1B5E520A2521}"/>
              </a:ext>
            </a:extLst>
          </p:cNvPr>
          <p:cNvSpPr txBox="1"/>
          <p:nvPr/>
        </p:nvSpPr>
        <p:spPr>
          <a:xfrm>
            <a:off x="759443" y="1125826"/>
            <a:ext cx="11019363" cy="1656479"/>
          </a:xfrm>
          <a:prstGeom prst="rect">
            <a:avLst/>
          </a:prstGeom>
          <a:noFill/>
        </p:spPr>
        <p:txBody>
          <a:bodyPr wrap="none" rtlCol="0">
            <a:spAutoFit/>
          </a:bodyPr>
          <a:lstStyle/>
          <a:p>
            <a:pPr marL="342900" indent="-342900">
              <a:lnSpc>
                <a:spcPct val="108000"/>
              </a:lnSpc>
              <a:buFont typeface="Arial" panose="020B0604020202020204" pitchFamily="34" charset="0"/>
              <a:buChar char="•"/>
            </a:pPr>
            <a:r>
              <a:rPr lang="en-US" sz="2400" dirty="0"/>
              <a:t>Variables must be granular to the census-tract level</a:t>
            </a:r>
          </a:p>
          <a:p>
            <a:pPr marL="342900" indent="-342900">
              <a:lnSpc>
                <a:spcPct val="108000"/>
              </a:lnSpc>
              <a:buFont typeface="Arial" panose="020B0604020202020204" pitchFamily="34" charset="0"/>
              <a:buChar char="•"/>
            </a:pPr>
            <a:r>
              <a:rPr lang="en-US" sz="2400" dirty="0"/>
              <a:t>Crosswalks must be available for other geospatial units, like counties</a:t>
            </a:r>
          </a:p>
          <a:p>
            <a:pPr marL="342900" indent="-342900">
              <a:lnSpc>
                <a:spcPct val="108000"/>
              </a:lnSpc>
              <a:buFont typeface="Arial" panose="020B0604020202020204" pitchFamily="34" charset="0"/>
              <a:buChar char="•"/>
            </a:pPr>
            <a:r>
              <a:rPr lang="en-US" sz="2400" dirty="0"/>
              <a:t>Counts, percentages, means, medians, standard errors all acceptable</a:t>
            </a:r>
          </a:p>
          <a:p>
            <a:pPr marL="342900" indent="-342900">
              <a:lnSpc>
                <a:spcPct val="108000"/>
              </a:lnSpc>
              <a:buFont typeface="Arial" panose="020B0604020202020204" pitchFamily="34" charset="0"/>
              <a:buChar char="•"/>
            </a:pPr>
            <a:r>
              <a:rPr lang="en-US" sz="2400" dirty="0"/>
              <a:t>A </a:t>
            </a:r>
            <a:r>
              <a:rPr lang="en-US" sz="2400" b="1" dirty="0">
                <a:solidFill>
                  <a:schemeClr val="accent1"/>
                </a:solidFill>
              </a:rPr>
              <a:t>query-ready</a:t>
            </a:r>
            <a:r>
              <a:rPr lang="en-US" sz="2400" dirty="0"/>
              <a:t> set of tables in .CSV format</a:t>
            </a:r>
          </a:p>
        </p:txBody>
      </p:sp>
      <p:sp>
        <p:nvSpPr>
          <p:cNvPr id="5" name="Title 10">
            <a:extLst>
              <a:ext uri="{FF2B5EF4-FFF2-40B4-BE49-F238E27FC236}">
                <a16:creationId xmlns:a16="http://schemas.microsoft.com/office/drawing/2014/main" id="{896349D5-1121-B3CA-69D1-7B4DAD266BE3}"/>
              </a:ext>
            </a:extLst>
          </p:cNvPr>
          <p:cNvSpPr txBox="1">
            <a:spLocks/>
          </p:cNvSpPr>
          <p:nvPr/>
        </p:nvSpPr>
        <p:spPr>
          <a:xfrm>
            <a:off x="1" y="3047899"/>
            <a:ext cx="12192000" cy="7090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dirty="0"/>
              <a:t>Optional features</a:t>
            </a:r>
            <a:endParaRPr lang="en-GB" dirty="0"/>
          </a:p>
        </p:txBody>
      </p:sp>
      <p:sp>
        <p:nvSpPr>
          <p:cNvPr id="6" name="TextBox 5">
            <a:extLst>
              <a:ext uri="{FF2B5EF4-FFF2-40B4-BE49-F238E27FC236}">
                <a16:creationId xmlns:a16="http://schemas.microsoft.com/office/drawing/2014/main" id="{9E9B942F-537D-5ADC-E590-E2A4175D2064}"/>
              </a:ext>
            </a:extLst>
          </p:cNvPr>
          <p:cNvSpPr txBox="1"/>
          <p:nvPr/>
        </p:nvSpPr>
        <p:spPr>
          <a:xfrm>
            <a:off x="759442" y="3832396"/>
            <a:ext cx="8460757"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GIS data layers mappable to contiguous, Utah census tract map</a:t>
            </a:r>
          </a:p>
          <a:p>
            <a:pPr marL="285750" indent="-285750">
              <a:buFont typeface="Arial" panose="020B0604020202020204" pitchFamily="34" charset="0"/>
              <a:buChar char="•"/>
            </a:pPr>
            <a:r>
              <a:rPr lang="en-US" sz="2400" dirty="0"/>
              <a:t>Formula, lookup tool, or dashboard to retrieve SDOH profile for patient’s address</a:t>
            </a:r>
          </a:p>
        </p:txBody>
      </p:sp>
      <p:pic>
        <p:nvPicPr>
          <p:cNvPr id="8" name="Picture 7" descr="A map of the united states&#10;&#10;AI-generated content may be incorrect.">
            <a:extLst>
              <a:ext uri="{FF2B5EF4-FFF2-40B4-BE49-F238E27FC236}">
                <a16:creationId xmlns:a16="http://schemas.microsoft.com/office/drawing/2014/main" id="{CB12FFF9-EC26-EC85-127D-DDBEFAD5DBE8}"/>
              </a:ext>
            </a:extLst>
          </p:cNvPr>
          <p:cNvPicPr>
            <a:picLocks noChangeAspect="1"/>
          </p:cNvPicPr>
          <p:nvPr/>
        </p:nvPicPr>
        <p:blipFill>
          <a:blip r:embed="rId5"/>
          <a:stretch>
            <a:fillRect/>
          </a:stretch>
        </p:blipFill>
        <p:spPr>
          <a:xfrm>
            <a:off x="9518231" y="3604393"/>
            <a:ext cx="1693200" cy="2179044"/>
          </a:xfrm>
          <a:prstGeom prst="rect">
            <a:avLst/>
          </a:prstGeom>
        </p:spPr>
      </p:pic>
    </p:spTree>
    <p:extLst>
      <p:ext uri="{BB962C8B-B14F-4D97-AF65-F5344CB8AC3E}">
        <p14:creationId xmlns:p14="http://schemas.microsoft.com/office/powerpoint/2010/main" val="302051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943BD-E4CF-7830-5F85-DB41045E8362}"/>
            </a:ext>
          </a:extLst>
        </p:cNvPr>
        <p:cNvGrpSpPr/>
        <p:nvPr/>
      </p:nvGrpSpPr>
      <p:grpSpPr>
        <a:xfrm>
          <a:off x="0" y="0"/>
          <a:ext cx="0" cy="0"/>
          <a:chOff x="0" y="0"/>
          <a:chExt cx="0" cy="0"/>
        </a:xfrm>
      </p:grpSpPr>
      <p:sp>
        <p:nvSpPr>
          <p:cNvPr id="4" name="Title 10">
            <a:extLst>
              <a:ext uri="{FF2B5EF4-FFF2-40B4-BE49-F238E27FC236}">
                <a16:creationId xmlns:a16="http://schemas.microsoft.com/office/drawing/2014/main" id="{7E8BC2D8-B89D-FEA2-24F7-27A86F5DAA2F}"/>
              </a:ext>
            </a:extLst>
          </p:cNvPr>
          <p:cNvSpPr txBox="1">
            <a:spLocks/>
          </p:cNvSpPr>
          <p:nvPr/>
        </p:nvSpPr>
        <p:spPr>
          <a:xfrm>
            <a:off x="365760" y="167110"/>
            <a:ext cx="11334571" cy="63345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dirty="0"/>
              <a:t>Schedule/TIMELINE</a:t>
            </a:r>
            <a:endParaRPr lang="en-GB" dirty="0"/>
          </a:p>
        </p:txBody>
      </p:sp>
      <p:sp>
        <p:nvSpPr>
          <p:cNvPr id="16" name="Text Placeholder 13">
            <a:extLst>
              <a:ext uri="{FF2B5EF4-FFF2-40B4-BE49-F238E27FC236}">
                <a16:creationId xmlns:a16="http://schemas.microsoft.com/office/drawing/2014/main" id="{B31006B1-4124-DBE3-2CB6-F2186A01F7A9}"/>
              </a:ext>
            </a:extLst>
          </p:cNvPr>
          <p:cNvSpPr txBox="1">
            <a:spLocks/>
          </p:cNvSpPr>
          <p:nvPr/>
        </p:nvSpPr>
        <p:spPr>
          <a:xfrm>
            <a:off x="365760" y="5858005"/>
            <a:ext cx="6495074"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latin typeface="Century Gothic" panose="020B0502020202020204" pitchFamily="34" charset="0"/>
              </a:rPr>
              <a:t>Group 4, BMI 6016 Data Wrangling, Spring 2025</a:t>
            </a:r>
          </a:p>
        </p:txBody>
      </p:sp>
      <p:sp>
        <p:nvSpPr>
          <p:cNvPr id="17" name="Text Placeholder 13">
            <a:extLst>
              <a:ext uri="{FF2B5EF4-FFF2-40B4-BE49-F238E27FC236}">
                <a16:creationId xmlns:a16="http://schemas.microsoft.com/office/drawing/2014/main" id="{23680A08-D09B-0CEC-15AF-13893A702F2F}"/>
              </a:ext>
            </a:extLst>
          </p:cNvPr>
          <p:cNvSpPr txBox="1">
            <a:spLocks/>
          </p:cNvSpPr>
          <p:nvPr/>
        </p:nvSpPr>
        <p:spPr>
          <a:xfrm>
            <a:off x="365760" y="6057434"/>
            <a:ext cx="6495074"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t>Department of Biomedical Informatics</a:t>
            </a:r>
          </a:p>
          <a:p>
            <a:r>
              <a:rPr lang="en-GB" sz="1200"/>
              <a:t>University of Utah School of Medicine</a:t>
            </a:r>
          </a:p>
        </p:txBody>
      </p:sp>
      <p:sp>
        <p:nvSpPr>
          <p:cNvPr id="18" name="Date Placeholder 3">
            <a:extLst>
              <a:ext uri="{FF2B5EF4-FFF2-40B4-BE49-F238E27FC236}">
                <a16:creationId xmlns:a16="http://schemas.microsoft.com/office/drawing/2014/main" id="{628B2E27-1F9C-A41E-81EF-D534C6737D70}"/>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mtClean="0"/>
              <a:pPr/>
              <a:t>March 14, 2025</a:t>
            </a:fld>
            <a:endParaRPr lang="en-US"/>
          </a:p>
        </p:txBody>
      </p:sp>
      <p:sp>
        <p:nvSpPr>
          <p:cNvPr id="19" name="TextBox 18">
            <a:extLst>
              <a:ext uri="{FF2B5EF4-FFF2-40B4-BE49-F238E27FC236}">
                <a16:creationId xmlns:a16="http://schemas.microsoft.com/office/drawing/2014/main" id="{2FFB6872-BC96-5013-D9C6-9F96E8F189B4}"/>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pic>
        <p:nvPicPr>
          <p:cNvPr id="2" name="Graphic 1">
            <a:extLst>
              <a:ext uri="{FF2B5EF4-FFF2-40B4-BE49-F238E27FC236}">
                <a16:creationId xmlns:a16="http://schemas.microsoft.com/office/drawing/2014/main" id="{EA39D1C7-8691-77FF-0FCB-6972FCA62F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08466" y="6000684"/>
            <a:ext cx="1562100" cy="419100"/>
          </a:xfrm>
          <a:prstGeom prst="rect">
            <a:avLst/>
          </a:prstGeom>
        </p:spPr>
      </p:pic>
      <p:sp>
        <p:nvSpPr>
          <p:cNvPr id="5" name="TextBox 4">
            <a:extLst>
              <a:ext uri="{FF2B5EF4-FFF2-40B4-BE49-F238E27FC236}">
                <a16:creationId xmlns:a16="http://schemas.microsoft.com/office/drawing/2014/main" id="{6600BCF1-97E7-B34A-2BE3-C4C0A5C630CD}"/>
              </a:ext>
            </a:extLst>
          </p:cNvPr>
          <p:cNvSpPr txBox="1"/>
          <p:nvPr/>
        </p:nvSpPr>
        <p:spPr>
          <a:xfrm>
            <a:off x="723930" y="748290"/>
            <a:ext cx="1569660" cy="5161991"/>
          </a:xfrm>
          <a:prstGeom prst="rect">
            <a:avLst/>
          </a:prstGeom>
          <a:noFill/>
        </p:spPr>
        <p:txBody>
          <a:bodyPr wrap="none" rtlCol="0">
            <a:spAutoFit/>
          </a:bodyPr>
          <a:lstStyle/>
          <a:p>
            <a:pPr marL="0" marR="0">
              <a:lnSpc>
                <a:spcPct val="115000"/>
              </a:lnSpc>
              <a:buNone/>
            </a:pPr>
            <a:r>
              <a:rPr lang="en-US" sz="1800" dirty="0">
                <a:effectLst/>
                <a:latin typeface="Arial" panose="020B0604020202020204" pitchFamily="34" charset="0"/>
                <a:ea typeface="Arial" panose="020B0604020202020204" pitchFamily="34" charset="0"/>
              </a:rPr>
              <a:t>Feb 16</a:t>
            </a:r>
          </a:p>
          <a:p>
            <a:pPr marL="0" marR="0">
              <a:lnSpc>
                <a:spcPct val="115000"/>
              </a:lnSpc>
              <a:buNone/>
            </a:pPr>
            <a:r>
              <a:rPr lang="en-US" sz="1800" dirty="0">
                <a:effectLst/>
                <a:latin typeface="Arial" panose="020B0604020202020204" pitchFamily="34" charset="0"/>
                <a:ea typeface="Arial" panose="020B0604020202020204" pitchFamily="34" charset="0"/>
              </a:rPr>
              <a:t>Feb 16-22</a:t>
            </a:r>
          </a:p>
          <a:p>
            <a:pPr marL="0" marR="0">
              <a:lnSpc>
                <a:spcPct val="115000"/>
              </a:lnSpc>
              <a:buNone/>
            </a:pPr>
            <a:r>
              <a:rPr lang="en-US" sz="1800" dirty="0">
                <a:effectLst/>
                <a:latin typeface="Arial" panose="020B0604020202020204" pitchFamily="34" charset="0"/>
                <a:ea typeface="Arial" panose="020B0604020202020204" pitchFamily="34" charset="0"/>
              </a:rPr>
              <a:t>Feb 23-Mar 1</a:t>
            </a:r>
          </a:p>
          <a:p>
            <a:pPr marL="0" marR="0">
              <a:lnSpc>
                <a:spcPct val="115000"/>
              </a:lnSpc>
              <a:buNone/>
            </a:pPr>
            <a:r>
              <a:rPr lang="en-US" sz="1800" dirty="0">
                <a:effectLst/>
                <a:latin typeface="Arial" panose="020B0604020202020204" pitchFamily="34" charset="0"/>
                <a:ea typeface="Arial" panose="020B0604020202020204" pitchFamily="34" charset="0"/>
              </a:rPr>
              <a:t>Mar 2-8</a:t>
            </a:r>
          </a:p>
          <a:p>
            <a:pPr marL="0" marR="0">
              <a:lnSpc>
                <a:spcPct val="115000"/>
              </a:lnSpc>
              <a:buNone/>
            </a:pPr>
            <a:r>
              <a:rPr lang="en-US" sz="1800" dirty="0">
                <a:effectLst/>
                <a:latin typeface="Arial" panose="020B0604020202020204" pitchFamily="34" charset="0"/>
                <a:ea typeface="Arial" panose="020B0604020202020204" pitchFamily="34" charset="0"/>
              </a:rPr>
              <a:t>Mar 7</a:t>
            </a:r>
          </a:p>
          <a:p>
            <a:pPr marL="0" marR="0">
              <a:lnSpc>
                <a:spcPct val="115000"/>
              </a:lnSpc>
              <a:buNone/>
            </a:pPr>
            <a:r>
              <a:rPr lang="en-US" sz="1800" dirty="0">
                <a:effectLst/>
                <a:latin typeface="Arial" panose="020B0604020202020204" pitchFamily="34" charset="0"/>
                <a:ea typeface="Arial" panose="020B0604020202020204" pitchFamily="34" charset="0"/>
              </a:rPr>
              <a:t>Mar 9-15</a:t>
            </a:r>
          </a:p>
          <a:p>
            <a:pPr marL="0" marR="0">
              <a:lnSpc>
                <a:spcPct val="115000"/>
              </a:lnSpc>
              <a:buNone/>
            </a:pPr>
            <a:r>
              <a:rPr lang="en-US" sz="1800" b="1" dirty="0">
                <a:solidFill>
                  <a:schemeClr val="accent1"/>
                </a:solidFill>
                <a:effectLst/>
                <a:latin typeface="Arial" panose="020B0604020202020204" pitchFamily="34" charset="0"/>
                <a:ea typeface="Arial" panose="020B0604020202020204" pitchFamily="34" charset="0"/>
              </a:rPr>
              <a:t>Mar 16</a:t>
            </a:r>
          </a:p>
          <a:p>
            <a:pPr marL="0" marR="0">
              <a:lnSpc>
                <a:spcPct val="115000"/>
              </a:lnSpc>
              <a:buNone/>
            </a:pPr>
            <a:r>
              <a:rPr lang="en-US" sz="1800" dirty="0">
                <a:effectLst/>
                <a:latin typeface="Arial" panose="020B0604020202020204" pitchFamily="34" charset="0"/>
                <a:ea typeface="Arial" panose="020B0604020202020204" pitchFamily="34" charset="0"/>
              </a:rPr>
              <a:t>Mar 16-22</a:t>
            </a:r>
          </a:p>
          <a:p>
            <a:pPr marL="0" marR="0">
              <a:lnSpc>
                <a:spcPct val="115000"/>
              </a:lnSpc>
              <a:buNone/>
            </a:pPr>
            <a:r>
              <a:rPr lang="en-US" sz="1800" dirty="0">
                <a:effectLst/>
                <a:latin typeface="Arial" panose="020B0604020202020204" pitchFamily="34" charset="0"/>
                <a:ea typeface="Arial" panose="020B0604020202020204" pitchFamily="34" charset="0"/>
              </a:rPr>
              <a:t>Mar 23-29</a:t>
            </a:r>
          </a:p>
          <a:p>
            <a:pPr marL="0" marR="0">
              <a:lnSpc>
                <a:spcPct val="115000"/>
              </a:lnSpc>
              <a:buNone/>
            </a:pPr>
            <a:r>
              <a:rPr lang="en-US" sz="1800" dirty="0">
                <a:effectLst/>
                <a:latin typeface="Arial" panose="020B0604020202020204" pitchFamily="34" charset="0"/>
                <a:ea typeface="Arial" panose="020B0604020202020204" pitchFamily="34" charset="0"/>
              </a:rPr>
              <a:t>Mar 30</a:t>
            </a:r>
          </a:p>
          <a:p>
            <a:pPr marL="0" marR="0">
              <a:lnSpc>
                <a:spcPct val="115000"/>
              </a:lnSpc>
              <a:buNone/>
            </a:pPr>
            <a:r>
              <a:rPr lang="en-US" sz="1800" dirty="0">
                <a:effectLst/>
                <a:latin typeface="Arial" panose="020B0604020202020204" pitchFamily="34" charset="0"/>
                <a:ea typeface="Arial" panose="020B0604020202020204" pitchFamily="34" charset="0"/>
              </a:rPr>
              <a:t>Mar 30-Apr 5</a:t>
            </a:r>
          </a:p>
          <a:p>
            <a:pPr marL="0" marR="0">
              <a:lnSpc>
                <a:spcPct val="115000"/>
              </a:lnSpc>
              <a:buNone/>
            </a:pPr>
            <a:r>
              <a:rPr lang="en-US" sz="1800" dirty="0">
                <a:effectLst/>
                <a:latin typeface="Arial" panose="020B0604020202020204" pitchFamily="34" charset="0"/>
                <a:ea typeface="Arial" panose="020B0604020202020204" pitchFamily="34" charset="0"/>
              </a:rPr>
              <a:t>Apr 4</a:t>
            </a:r>
          </a:p>
          <a:p>
            <a:pPr marL="0" marR="0">
              <a:lnSpc>
                <a:spcPct val="115000"/>
              </a:lnSpc>
              <a:buNone/>
            </a:pPr>
            <a:r>
              <a:rPr lang="en-US" sz="1800" dirty="0">
                <a:effectLst/>
                <a:latin typeface="Arial" panose="020B0604020202020204" pitchFamily="34" charset="0"/>
                <a:ea typeface="Arial" panose="020B0604020202020204" pitchFamily="34" charset="0"/>
              </a:rPr>
              <a:t>Apr 6-12</a:t>
            </a:r>
          </a:p>
          <a:p>
            <a:pPr marL="0" marR="0">
              <a:lnSpc>
                <a:spcPct val="115000"/>
              </a:lnSpc>
              <a:buNone/>
            </a:pPr>
            <a:r>
              <a:rPr lang="en-US" sz="1800" dirty="0">
                <a:effectLst/>
                <a:latin typeface="Arial" panose="020B0604020202020204" pitchFamily="34" charset="0"/>
                <a:ea typeface="Arial" panose="020B0604020202020204" pitchFamily="34" charset="0"/>
              </a:rPr>
              <a:t>Apr 13-19</a:t>
            </a:r>
          </a:p>
          <a:p>
            <a:pPr marL="0" marR="0">
              <a:lnSpc>
                <a:spcPct val="115000"/>
              </a:lnSpc>
              <a:buNone/>
            </a:pPr>
            <a:r>
              <a:rPr lang="en-US" sz="1800" dirty="0">
                <a:effectLst/>
                <a:latin typeface="Arial" panose="020B0604020202020204" pitchFamily="34" charset="0"/>
                <a:ea typeface="Arial" panose="020B0604020202020204" pitchFamily="34" charset="0"/>
              </a:rPr>
              <a:t>Apr 21</a:t>
            </a:r>
          </a:p>
          <a:p>
            <a:pPr marL="0" marR="0">
              <a:lnSpc>
                <a:spcPct val="115000"/>
              </a:lnSpc>
            </a:pPr>
            <a:r>
              <a:rPr lang="en-US" sz="1800" dirty="0">
                <a:effectLst/>
                <a:latin typeface="Arial" panose="020B0604020202020204" pitchFamily="34" charset="0"/>
                <a:ea typeface="Arial" panose="020B0604020202020204" pitchFamily="34" charset="0"/>
              </a:rPr>
              <a:t>Apr 22</a:t>
            </a:r>
          </a:p>
        </p:txBody>
      </p:sp>
      <p:sp>
        <p:nvSpPr>
          <p:cNvPr id="6" name="TextBox 5">
            <a:extLst>
              <a:ext uri="{FF2B5EF4-FFF2-40B4-BE49-F238E27FC236}">
                <a16:creationId xmlns:a16="http://schemas.microsoft.com/office/drawing/2014/main" id="{A8CDEF32-7C20-B376-427A-1DBCC760E67C}"/>
              </a:ext>
            </a:extLst>
          </p:cNvPr>
          <p:cNvSpPr txBox="1"/>
          <p:nvPr/>
        </p:nvSpPr>
        <p:spPr>
          <a:xfrm>
            <a:off x="3422278" y="748290"/>
            <a:ext cx="8045792" cy="5161734"/>
          </a:xfrm>
          <a:prstGeom prst="rect">
            <a:avLst/>
          </a:prstGeom>
          <a:noFill/>
        </p:spPr>
        <p:txBody>
          <a:bodyPr wrap="none" rtlCol="0">
            <a:spAutoFit/>
          </a:bodyPr>
          <a:lstStyle/>
          <a:p>
            <a:pPr marL="0" marR="0" algn="r">
              <a:lnSpc>
                <a:spcPct val="115000"/>
              </a:lnSpc>
              <a:buNone/>
            </a:pPr>
            <a:r>
              <a:rPr lang="en-US" sz="1800" dirty="0">
                <a:effectLst/>
                <a:latin typeface="Arial" panose="020B0604020202020204" pitchFamily="34" charset="0"/>
                <a:ea typeface="Arial" panose="020B0604020202020204" pitchFamily="34" charset="0"/>
              </a:rPr>
              <a:t>SUBMIT PROJECT PROPOSAL</a:t>
            </a:r>
          </a:p>
          <a:p>
            <a:pPr marL="0" marR="0" algn="r">
              <a:lnSpc>
                <a:spcPct val="115000"/>
              </a:lnSpc>
              <a:buNone/>
            </a:pPr>
            <a:r>
              <a:rPr lang="en-US" sz="1800" dirty="0">
                <a:effectLst/>
                <a:latin typeface="Arial" panose="020B0604020202020204" pitchFamily="34" charset="0"/>
                <a:ea typeface="Arial" panose="020B0604020202020204" pitchFamily="34" charset="0"/>
              </a:rPr>
              <a:t>Identifying key attributes from databases and ensuring census-track mapping</a:t>
            </a:r>
          </a:p>
          <a:p>
            <a:pPr marL="0" marR="0" algn="r">
              <a:lnSpc>
                <a:spcPct val="115000"/>
              </a:lnSpc>
              <a:buNone/>
            </a:pPr>
            <a:r>
              <a:rPr lang="en-US" sz="1800" dirty="0">
                <a:effectLst/>
                <a:latin typeface="Arial" panose="020B0604020202020204" pitchFamily="34" charset="0"/>
                <a:ea typeface="Arial" panose="020B0604020202020204" pitchFamily="34" charset="0"/>
              </a:rPr>
              <a:t>Conceptual model design, variable mapping</a:t>
            </a:r>
          </a:p>
          <a:p>
            <a:pPr marL="0" marR="0" algn="r">
              <a:lnSpc>
                <a:spcPct val="115000"/>
              </a:lnSpc>
              <a:buNone/>
            </a:pPr>
            <a:r>
              <a:rPr lang="en-US" sz="1800" dirty="0">
                <a:effectLst/>
                <a:latin typeface="Arial" panose="020B0604020202020204" pitchFamily="34" charset="0"/>
                <a:ea typeface="Arial" panose="020B0604020202020204" pitchFamily="34" charset="0"/>
              </a:rPr>
              <a:t>Data cleaning/wrangling</a:t>
            </a:r>
          </a:p>
          <a:p>
            <a:pPr marL="0" marR="0" algn="r">
              <a:lnSpc>
                <a:spcPct val="115000"/>
              </a:lnSpc>
              <a:buNone/>
            </a:pPr>
            <a:r>
              <a:rPr lang="en-US" sz="1800" dirty="0">
                <a:effectLst/>
                <a:latin typeface="Arial" panose="020B0604020202020204" pitchFamily="34" charset="0"/>
                <a:ea typeface="Arial" panose="020B0604020202020204" pitchFamily="34" charset="0"/>
              </a:rPr>
              <a:t>MEET W/INSTRUCTORS FOR FEEDBACK #1</a:t>
            </a:r>
          </a:p>
          <a:p>
            <a:pPr marL="0" marR="0" algn="r">
              <a:lnSpc>
                <a:spcPct val="115000"/>
              </a:lnSpc>
              <a:buNone/>
            </a:pPr>
            <a:r>
              <a:rPr lang="en-US" sz="1800" dirty="0">
                <a:effectLst/>
                <a:latin typeface="Arial" panose="020B0604020202020204" pitchFamily="34" charset="0"/>
                <a:ea typeface="Arial" panose="020B0604020202020204" pitchFamily="34" charset="0"/>
              </a:rPr>
              <a:t>Physical database design and setup</a:t>
            </a:r>
          </a:p>
          <a:p>
            <a:pPr marL="0" marR="0" algn="r">
              <a:lnSpc>
                <a:spcPct val="115000"/>
              </a:lnSpc>
              <a:buNone/>
            </a:pPr>
            <a:r>
              <a:rPr lang="en-US" sz="1800" b="1" dirty="0">
                <a:solidFill>
                  <a:schemeClr val="accent1"/>
                </a:solidFill>
                <a:effectLst/>
                <a:latin typeface="Arial" panose="020B0604020202020204" pitchFamily="34" charset="0"/>
                <a:ea typeface="Arial" panose="020B0604020202020204" pitchFamily="34" charset="0"/>
              </a:rPr>
              <a:t>INTERMEDIATE PRESENTATION AND PEER FEEDBACK</a:t>
            </a:r>
          </a:p>
          <a:p>
            <a:pPr marL="0" marR="0" algn="r">
              <a:lnSpc>
                <a:spcPct val="115000"/>
              </a:lnSpc>
              <a:buNone/>
            </a:pPr>
            <a:r>
              <a:rPr lang="en-US" sz="1800" dirty="0">
                <a:effectLst/>
                <a:latin typeface="Arial" panose="020B0604020202020204" pitchFamily="34" charset="0"/>
                <a:ea typeface="Arial" panose="020B0604020202020204" pitchFamily="34" charset="0"/>
              </a:rPr>
              <a:t>Model implementation, exploration, and testing</a:t>
            </a:r>
          </a:p>
          <a:p>
            <a:pPr marL="0" marR="0" algn="r">
              <a:lnSpc>
                <a:spcPct val="115000"/>
              </a:lnSpc>
              <a:buNone/>
            </a:pPr>
            <a:r>
              <a:rPr lang="en-US" sz="1800" dirty="0">
                <a:effectLst/>
                <a:latin typeface="Arial" panose="020B0604020202020204" pitchFamily="34" charset="0"/>
                <a:ea typeface="Arial" panose="020B0604020202020204" pitchFamily="34" charset="0"/>
              </a:rPr>
              <a:t>Model validation</a:t>
            </a:r>
          </a:p>
          <a:p>
            <a:pPr marL="0" marR="0" algn="r">
              <a:lnSpc>
                <a:spcPct val="115000"/>
              </a:lnSpc>
              <a:buNone/>
            </a:pPr>
            <a:r>
              <a:rPr lang="en-US" sz="1800" dirty="0">
                <a:effectLst/>
                <a:latin typeface="Arial" panose="020B0604020202020204" pitchFamily="34" charset="0"/>
                <a:ea typeface="Arial" panose="020B0604020202020204" pitchFamily="34" charset="0"/>
              </a:rPr>
              <a:t>PROJECT UPDATE SUBMISSION VIA GITHUB</a:t>
            </a:r>
          </a:p>
          <a:p>
            <a:pPr marL="0" marR="0" algn="r">
              <a:lnSpc>
                <a:spcPct val="115000"/>
              </a:lnSpc>
              <a:buNone/>
            </a:pPr>
            <a:r>
              <a:rPr lang="en-US" sz="1800" dirty="0">
                <a:effectLst/>
                <a:latin typeface="Arial" panose="020B0604020202020204" pitchFamily="34" charset="0"/>
                <a:ea typeface="Arial" panose="020B0604020202020204" pitchFamily="34" charset="0"/>
              </a:rPr>
              <a:t>Documentation of process</a:t>
            </a:r>
          </a:p>
          <a:p>
            <a:pPr marL="0" marR="0" algn="r">
              <a:lnSpc>
                <a:spcPct val="115000"/>
              </a:lnSpc>
              <a:buNone/>
            </a:pPr>
            <a:r>
              <a:rPr lang="en-US" sz="1800" dirty="0">
                <a:effectLst/>
                <a:latin typeface="Arial" panose="020B0604020202020204" pitchFamily="34" charset="0"/>
                <a:ea typeface="Arial" panose="020B0604020202020204" pitchFamily="34" charset="0"/>
              </a:rPr>
              <a:t>MEET W/INSTRUCTORS FOR FEEDBACK #2</a:t>
            </a:r>
          </a:p>
          <a:p>
            <a:pPr marL="0" marR="0" algn="r">
              <a:lnSpc>
                <a:spcPct val="115000"/>
              </a:lnSpc>
              <a:buNone/>
            </a:pPr>
            <a:r>
              <a:rPr lang="en-US" sz="1800" dirty="0">
                <a:effectLst/>
                <a:latin typeface="Arial" panose="020B0604020202020204" pitchFamily="34" charset="0"/>
                <a:ea typeface="Arial" panose="020B0604020202020204" pitchFamily="34" charset="0"/>
              </a:rPr>
              <a:t>Prepare analysis and results</a:t>
            </a:r>
          </a:p>
          <a:p>
            <a:pPr marL="0" marR="0" algn="r">
              <a:lnSpc>
                <a:spcPct val="115000"/>
              </a:lnSpc>
              <a:buNone/>
            </a:pPr>
            <a:r>
              <a:rPr lang="en-US" sz="1800" dirty="0">
                <a:effectLst/>
                <a:latin typeface="Arial" panose="020B0604020202020204" pitchFamily="34" charset="0"/>
                <a:ea typeface="Arial" panose="020B0604020202020204" pitchFamily="34" charset="0"/>
              </a:rPr>
              <a:t>Finalize report/presentation</a:t>
            </a:r>
          </a:p>
          <a:p>
            <a:pPr marL="0" marR="0" algn="r">
              <a:lnSpc>
                <a:spcPct val="115000"/>
              </a:lnSpc>
              <a:buNone/>
            </a:pPr>
            <a:r>
              <a:rPr lang="en-US" sz="1800" dirty="0">
                <a:effectLst/>
                <a:latin typeface="Arial" panose="020B0604020202020204" pitchFamily="34" charset="0"/>
                <a:ea typeface="Arial" panose="020B0604020202020204" pitchFamily="34" charset="0"/>
              </a:rPr>
              <a:t>FINAL PRESENTATION AND PEER FEEDBACK</a:t>
            </a:r>
          </a:p>
          <a:p>
            <a:pPr marL="0" marR="0" algn="r">
              <a:lnSpc>
                <a:spcPct val="115000"/>
              </a:lnSpc>
            </a:pPr>
            <a:r>
              <a:rPr lang="en-US" sz="1800" dirty="0">
                <a:effectLst/>
                <a:latin typeface="Arial" panose="020B0604020202020204" pitchFamily="34" charset="0"/>
                <a:ea typeface="Arial" panose="020B0604020202020204" pitchFamily="34" charset="0"/>
              </a:rPr>
              <a:t>FINAL PROJECT DUE</a:t>
            </a:r>
            <a:endParaRPr lang="en-US" dirty="0"/>
          </a:p>
        </p:txBody>
      </p:sp>
      <p:cxnSp>
        <p:nvCxnSpPr>
          <p:cNvPr id="8" name="Straight Connector 7">
            <a:extLst>
              <a:ext uri="{FF2B5EF4-FFF2-40B4-BE49-F238E27FC236}">
                <a16:creationId xmlns:a16="http://schemas.microsoft.com/office/drawing/2014/main" id="{F45BAB2E-A5E0-D6AC-CAA6-2CD198715C15}"/>
              </a:ext>
            </a:extLst>
          </p:cNvPr>
          <p:cNvCxnSpPr/>
          <p:nvPr/>
        </p:nvCxnSpPr>
        <p:spPr>
          <a:xfrm>
            <a:off x="812800" y="3005667"/>
            <a:ext cx="1054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756D4430-3876-EEE2-4457-77FEBCB523EB}"/>
              </a:ext>
            </a:extLst>
          </p:cNvPr>
          <p:cNvCxnSpPr/>
          <p:nvPr/>
        </p:nvCxnSpPr>
        <p:spPr>
          <a:xfrm rot="16200000" flipH="1">
            <a:off x="2034350" y="984483"/>
            <a:ext cx="2205101" cy="1837266"/>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845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85556-E685-9A56-8F6E-124DAA9EED3B}"/>
            </a:ext>
          </a:extLst>
        </p:cNvPr>
        <p:cNvGrpSpPr/>
        <p:nvPr/>
      </p:nvGrpSpPr>
      <p:grpSpPr>
        <a:xfrm>
          <a:off x="0" y="0"/>
          <a:ext cx="0" cy="0"/>
          <a:chOff x="0" y="0"/>
          <a:chExt cx="0" cy="0"/>
        </a:xfrm>
      </p:grpSpPr>
      <p:sp>
        <p:nvSpPr>
          <p:cNvPr id="4" name="Title 10">
            <a:extLst>
              <a:ext uri="{FF2B5EF4-FFF2-40B4-BE49-F238E27FC236}">
                <a16:creationId xmlns:a16="http://schemas.microsoft.com/office/drawing/2014/main" id="{3BFB81CF-D1CE-A01C-C0AA-5215F72C2038}"/>
              </a:ext>
            </a:extLst>
          </p:cNvPr>
          <p:cNvSpPr txBox="1">
            <a:spLocks/>
          </p:cNvSpPr>
          <p:nvPr/>
        </p:nvSpPr>
        <p:spPr>
          <a:xfrm>
            <a:off x="365760" y="167110"/>
            <a:ext cx="11334571" cy="60867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dirty="0"/>
              <a:t>IMPLEMENTATION EVALUATION</a:t>
            </a:r>
            <a:endParaRPr lang="en-GB" dirty="0"/>
          </a:p>
        </p:txBody>
      </p:sp>
      <p:sp>
        <p:nvSpPr>
          <p:cNvPr id="13" name="Text Placeholder 13">
            <a:extLst>
              <a:ext uri="{FF2B5EF4-FFF2-40B4-BE49-F238E27FC236}">
                <a16:creationId xmlns:a16="http://schemas.microsoft.com/office/drawing/2014/main" id="{51E10B04-2DF2-07B7-7D3D-3421C283B323}"/>
              </a:ext>
            </a:extLst>
          </p:cNvPr>
          <p:cNvSpPr txBox="1">
            <a:spLocks/>
          </p:cNvSpPr>
          <p:nvPr/>
        </p:nvSpPr>
        <p:spPr>
          <a:xfrm>
            <a:off x="365760" y="5927275"/>
            <a:ext cx="6495074"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latin typeface="Century Gothic" panose="020B0502020202020204" pitchFamily="34" charset="0"/>
              </a:rPr>
              <a:t>Group 4, BMI 6016 Data Wrangling, Spring 2025</a:t>
            </a:r>
          </a:p>
        </p:txBody>
      </p:sp>
      <p:sp>
        <p:nvSpPr>
          <p:cNvPr id="14" name="Text Placeholder 13">
            <a:extLst>
              <a:ext uri="{FF2B5EF4-FFF2-40B4-BE49-F238E27FC236}">
                <a16:creationId xmlns:a16="http://schemas.microsoft.com/office/drawing/2014/main" id="{2E66743C-BF85-699C-A060-2B4A7F170395}"/>
              </a:ext>
            </a:extLst>
          </p:cNvPr>
          <p:cNvSpPr txBox="1">
            <a:spLocks/>
          </p:cNvSpPr>
          <p:nvPr/>
        </p:nvSpPr>
        <p:spPr>
          <a:xfrm>
            <a:off x="365760" y="6105923"/>
            <a:ext cx="6495074"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t>Department of Biomedical Informatics</a:t>
            </a:r>
          </a:p>
          <a:p>
            <a:r>
              <a:rPr lang="en-GB" sz="1200"/>
              <a:t>University of Utah School of Medicine</a:t>
            </a:r>
          </a:p>
        </p:txBody>
      </p:sp>
      <p:sp>
        <p:nvSpPr>
          <p:cNvPr id="15" name="Date Placeholder 3">
            <a:extLst>
              <a:ext uri="{FF2B5EF4-FFF2-40B4-BE49-F238E27FC236}">
                <a16:creationId xmlns:a16="http://schemas.microsoft.com/office/drawing/2014/main" id="{425F1695-C5B8-7ABA-3713-62B05DFF5B85}"/>
              </a:ext>
            </a:extLst>
          </p:cNvPr>
          <p:cNvSpPr txBox="1">
            <a:spLocks/>
          </p:cNvSpPr>
          <p:nvPr/>
        </p:nvSpPr>
        <p:spPr>
          <a:xfrm>
            <a:off x="9220200" y="6449289"/>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mtClean="0"/>
              <a:pPr/>
              <a:t>March 14, 2025</a:t>
            </a:fld>
            <a:endParaRPr lang="en-US"/>
          </a:p>
        </p:txBody>
      </p:sp>
      <p:sp>
        <p:nvSpPr>
          <p:cNvPr id="20" name="TextBox 19">
            <a:extLst>
              <a:ext uri="{FF2B5EF4-FFF2-40B4-BE49-F238E27FC236}">
                <a16:creationId xmlns:a16="http://schemas.microsoft.com/office/drawing/2014/main" id="{E7CF8608-3D6C-903D-E838-FA4A1CE24C7C}"/>
              </a:ext>
            </a:extLst>
          </p:cNvPr>
          <p:cNvSpPr txBox="1"/>
          <p:nvPr/>
        </p:nvSpPr>
        <p:spPr>
          <a:xfrm>
            <a:off x="365760" y="6522441"/>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pic>
        <p:nvPicPr>
          <p:cNvPr id="21" name="Graphic 20">
            <a:extLst>
              <a:ext uri="{FF2B5EF4-FFF2-40B4-BE49-F238E27FC236}">
                <a16:creationId xmlns:a16="http://schemas.microsoft.com/office/drawing/2014/main" id="{8EDC44B5-84E0-F5A4-6080-D8BB79F295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8466" y="6049173"/>
            <a:ext cx="1562100" cy="419100"/>
          </a:xfrm>
          <a:prstGeom prst="rect">
            <a:avLst/>
          </a:prstGeom>
        </p:spPr>
      </p:pic>
      <p:cxnSp>
        <p:nvCxnSpPr>
          <p:cNvPr id="5" name="Straight Arrow Connector 4">
            <a:extLst>
              <a:ext uri="{FF2B5EF4-FFF2-40B4-BE49-F238E27FC236}">
                <a16:creationId xmlns:a16="http://schemas.microsoft.com/office/drawing/2014/main" id="{F3983AA2-996E-AE3D-CB0E-BCBF655E4140}"/>
              </a:ext>
            </a:extLst>
          </p:cNvPr>
          <p:cNvCxnSpPr/>
          <p:nvPr/>
        </p:nvCxnSpPr>
        <p:spPr>
          <a:xfrm>
            <a:off x="6019800" y="1117600"/>
            <a:ext cx="0" cy="455506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71C121C-6782-B368-A237-C2ED1CDDA0DE}"/>
              </a:ext>
            </a:extLst>
          </p:cNvPr>
          <p:cNvCxnSpPr>
            <a:cxnSpLocks/>
          </p:cNvCxnSpPr>
          <p:nvPr/>
        </p:nvCxnSpPr>
        <p:spPr>
          <a:xfrm flipH="1">
            <a:off x="702733" y="3429002"/>
            <a:ext cx="1071880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52092FD-842E-906B-C459-E61C86C420C8}"/>
              </a:ext>
            </a:extLst>
          </p:cNvPr>
          <p:cNvSpPr txBox="1"/>
          <p:nvPr/>
        </p:nvSpPr>
        <p:spPr>
          <a:xfrm>
            <a:off x="5340768" y="808832"/>
            <a:ext cx="1358064" cy="338554"/>
          </a:xfrm>
          <a:prstGeom prst="rect">
            <a:avLst/>
          </a:prstGeom>
          <a:noFill/>
        </p:spPr>
        <p:txBody>
          <a:bodyPr wrap="none" rtlCol="0">
            <a:spAutoFit/>
          </a:bodyPr>
          <a:lstStyle/>
          <a:p>
            <a:r>
              <a:rPr lang="en-US" sz="1600" dirty="0"/>
              <a:t>No big deal</a:t>
            </a:r>
          </a:p>
        </p:txBody>
      </p:sp>
      <p:sp>
        <p:nvSpPr>
          <p:cNvPr id="10" name="TextBox 9">
            <a:extLst>
              <a:ext uri="{FF2B5EF4-FFF2-40B4-BE49-F238E27FC236}">
                <a16:creationId xmlns:a16="http://schemas.microsoft.com/office/drawing/2014/main" id="{314DFE80-D263-6A96-2103-E44854D2ABAD}"/>
              </a:ext>
            </a:extLst>
          </p:cNvPr>
          <p:cNvSpPr txBox="1"/>
          <p:nvPr/>
        </p:nvSpPr>
        <p:spPr>
          <a:xfrm>
            <a:off x="5408094" y="5710614"/>
            <a:ext cx="1223412" cy="338554"/>
          </a:xfrm>
          <a:prstGeom prst="rect">
            <a:avLst/>
          </a:prstGeom>
          <a:noFill/>
        </p:spPr>
        <p:txBody>
          <a:bodyPr wrap="none" rtlCol="0">
            <a:spAutoFit/>
          </a:bodyPr>
          <a:lstStyle/>
          <a:p>
            <a:r>
              <a:rPr lang="en-US" sz="1600" dirty="0"/>
              <a:t>A big deal</a:t>
            </a:r>
          </a:p>
        </p:txBody>
      </p:sp>
      <p:sp>
        <p:nvSpPr>
          <p:cNvPr id="11" name="TextBox 10">
            <a:extLst>
              <a:ext uri="{FF2B5EF4-FFF2-40B4-BE49-F238E27FC236}">
                <a16:creationId xmlns:a16="http://schemas.microsoft.com/office/drawing/2014/main" id="{6E01D5B8-4C43-680A-5154-2FE1F8CFE396}"/>
              </a:ext>
            </a:extLst>
          </p:cNvPr>
          <p:cNvSpPr txBox="1"/>
          <p:nvPr/>
        </p:nvSpPr>
        <p:spPr>
          <a:xfrm>
            <a:off x="10751611" y="3009030"/>
            <a:ext cx="1170513" cy="369332"/>
          </a:xfrm>
          <a:prstGeom prst="rect">
            <a:avLst/>
          </a:prstGeom>
          <a:noFill/>
        </p:spPr>
        <p:txBody>
          <a:bodyPr wrap="none" rtlCol="0">
            <a:spAutoFit/>
          </a:bodyPr>
          <a:lstStyle/>
          <a:p>
            <a:r>
              <a:rPr lang="en-US" dirty="0"/>
              <a:t>Decided</a:t>
            </a:r>
          </a:p>
        </p:txBody>
      </p:sp>
      <p:sp>
        <p:nvSpPr>
          <p:cNvPr id="12" name="TextBox 11">
            <a:extLst>
              <a:ext uri="{FF2B5EF4-FFF2-40B4-BE49-F238E27FC236}">
                <a16:creationId xmlns:a16="http://schemas.microsoft.com/office/drawing/2014/main" id="{14C3596F-9FF0-92CB-7384-C3ADCE2094D7}"/>
              </a:ext>
            </a:extLst>
          </p:cNvPr>
          <p:cNvSpPr txBox="1"/>
          <p:nvPr/>
        </p:nvSpPr>
        <p:spPr>
          <a:xfrm>
            <a:off x="86107" y="3025801"/>
            <a:ext cx="1449436" cy="369332"/>
          </a:xfrm>
          <a:prstGeom prst="rect">
            <a:avLst/>
          </a:prstGeom>
          <a:noFill/>
        </p:spPr>
        <p:txBody>
          <a:bodyPr wrap="none" rtlCol="0">
            <a:spAutoFit/>
          </a:bodyPr>
          <a:lstStyle/>
          <a:p>
            <a:r>
              <a:rPr lang="en-US" dirty="0"/>
              <a:t>Undecided</a:t>
            </a:r>
          </a:p>
        </p:txBody>
      </p:sp>
    </p:spTree>
    <p:extLst>
      <p:ext uri="{BB962C8B-B14F-4D97-AF65-F5344CB8AC3E}">
        <p14:creationId xmlns:p14="http://schemas.microsoft.com/office/powerpoint/2010/main" val="2299627627"/>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E58A7-6626-E8B0-5A24-913CF5E92396}"/>
            </a:ext>
          </a:extLst>
        </p:cNvPr>
        <p:cNvGrpSpPr/>
        <p:nvPr/>
      </p:nvGrpSpPr>
      <p:grpSpPr>
        <a:xfrm>
          <a:off x="0" y="0"/>
          <a:ext cx="0" cy="0"/>
          <a:chOff x="0" y="0"/>
          <a:chExt cx="0" cy="0"/>
        </a:xfrm>
      </p:grpSpPr>
      <p:sp>
        <p:nvSpPr>
          <p:cNvPr id="4" name="Title 10">
            <a:extLst>
              <a:ext uri="{FF2B5EF4-FFF2-40B4-BE49-F238E27FC236}">
                <a16:creationId xmlns:a16="http://schemas.microsoft.com/office/drawing/2014/main" id="{EC42AFA4-28E6-D7E7-CB88-ED6D90996C11}"/>
              </a:ext>
            </a:extLst>
          </p:cNvPr>
          <p:cNvSpPr txBox="1">
            <a:spLocks/>
          </p:cNvSpPr>
          <p:nvPr/>
        </p:nvSpPr>
        <p:spPr>
          <a:xfrm>
            <a:off x="365760" y="167444"/>
            <a:ext cx="11334571" cy="6391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0" u="none" kern="1200" cap="all" spc="100" baseline="0">
                <a:solidFill>
                  <a:schemeClr val="accent1"/>
                </a:solidFill>
                <a:uFill>
                  <a:solidFill>
                    <a:schemeClr val="accent3"/>
                  </a:solidFill>
                </a:uFill>
                <a:latin typeface="+mj-lt"/>
                <a:ea typeface="+mj-ea"/>
                <a:cs typeface="+mj-cs"/>
              </a:defRPr>
            </a:lvl1pPr>
          </a:lstStyle>
          <a:p>
            <a:r>
              <a:rPr lang="en-US"/>
              <a:t>references</a:t>
            </a:r>
            <a:endParaRPr lang="en-GB"/>
          </a:p>
        </p:txBody>
      </p:sp>
      <p:sp>
        <p:nvSpPr>
          <p:cNvPr id="16" name="Text Placeholder 13">
            <a:extLst>
              <a:ext uri="{FF2B5EF4-FFF2-40B4-BE49-F238E27FC236}">
                <a16:creationId xmlns:a16="http://schemas.microsoft.com/office/drawing/2014/main" id="{61604EA0-9364-6784-0EB0-C0C03CD9EF00}"/>
              </a:ext>
            </a:extLst>
          </p:cNvPr>
          <p:cNvSpPr txBox="1">
            <a:spLocks/>
          </p:cNvSpPr>
          <p:nvPr/>
        </p:nvSpPr>
        <p:spPr>
          <a:xfrm>
            <a:off x="365760" y="5858005"/>
            <a:ext cx="6495074" cy="262059"/>
          </a:xfrm>
          <a:prstGeom prst="rect">
            <a:avLst/>
          </a:prstGeom>
        </p:spPr>
        <p:txBody>
          <a:bodyPr wrap="none" anchor="t">
            <a:noAutofit/>
          </a:bodyPr>
          <a:lstStyle>
            <a:lvl1pPr marL="0" indent="0" algn="l" defTabSz="914400" rtl="0" eaLnBrk="1" latinLnBrk="0" hangingPunct="1">
              <a:lnSpc>
                <a:spcPct val="90000"/>
              </a:lnSpc>
              <a:spcBef>
                <a:spcPts val="1000"/>
              </a:spcBef>
              <a:buFont typeface="Arial" panose="020B0604020202020204" pitchFamily="34" charset="0"/>
              <a:buNone/>
              <a:defRPr sz="1600" b="1" i="1" kern="1200" spc="0" baseline="0">
                <a:solidFill>
                  <a:schemeClr val="accent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latin typeface="Century Gothic" panose="020B0502020202020204" pitchFamily="34" charset="0"/>
              </a:rPr>
              <a:t>Group 4, BMI 6016 Data Wrangling, Spring 2025</a:t>
            </a:r>
          </a:p>
        </p:txBody>
      </p:sp>
      <p:sp>
        <p:nvSpPr>
          <p:cNvPr id="17" name="Text Placeholder 13">
            <a:extLst>
              <a:ext uri="{FF2B5EF4-FFF2-40B4-BE49-F238E27FC236}">
                <a16:creationId xmlns:a16="http://schemas.microsoft.com/office/drawing/2014/main" id="{8FECB20A-6FAA-DD81-0572-E80503635C0D}"/>
              </a:ext>
            </a:extLst>
          </p:cNvPr>
          <p:cNvSpPr txBox="1">
            <a:spLocks/>
          </p:cNvSpPr>
          <p:nvPr/>
        </p:nvSpPr>
        <p:spPr>
          <a:xfrm>
            <a:off x="365760" y="6057434"/>
            <a:ext cx="6495074" cy="423741"/>
          </a:xfrm>
          <a:prstGeom prst="rect">
            <a:avLst/>
          </a:prstGeom>
        </p:spPr>
        <p:txBody>
          <a:bodyPr wrap="none" anchor="t">
            <a:noAutofit/>
          </a:bodyPr>
          <a:lstStyle>
            <a:lvl1pPr marL="0" indent="0" algn="l" defTabSz="914400" rtl="0" eaLnBrk="1" latinLnBrk="0" hangingPunct="1">
              <a:lnSpc>
                <a:spcPct val="90000"/>
              </a:lnSpc>
              <a:spcBef>
                <a:spcPts val="0"/>
              </a:spcBef>
              <a:buFont typeface="Arial" panose="020B0604020202020204" pitchFamily="34" charset="0"/>
              <a:buNone/>
              <a:defRPr sz="1600" b="0" kern="1200" spc="0" baseline="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a:t>Department of Biomedical Informatics</a:t>
            </a:r>
          </a:p>
          <a:p>
            <a:r>
              <a:rPr lang="en-GB" sz="1200"/>
              <a:t>University of Utah School of Medicine</a:t>
            </a:r>
          </a:p>
        </p:txBody>
      </p:sp>
      <p:sp>
        <p:nvSpPr>
          <p:cNvPr id="18" name="Date Placeholder 3">
            <a:extLst>
              <a:ext uri="{FF2B5EF4-FFF2-40B4-BE49-F238E27FC236}">
                <a16:creationId xmlns:a16="http://schemas.microsoft.com/office/drawing/2014/main" id="{34365A6C-9CF7-E7A7-13C9-AF87F5FFB8EB}"/>
              </a:ext>
            </a:extLst>
          </p:cNvPr>
          <p:cNvSpPr txBox="1">
            <a:spLocks/>
          </p:cNvSpPr>
          <p:nvPr/>
        </p:nvSpPr>
        <p:spPr>
          <a:xfrm>
            <a:off x="9220200" y="6400800"/>
            <a:ext cx="2581200" cy="236231"/>
          </a:xfrm>
          <a:prstGeom prst="rect">
            <a:avLst/>
          </a:prstGeom>
        </p:spPr>
        <p:txBody>
          <a:bodyPr vert="horz" lIns="91440" tIns="45720" rIns="91440" bIns="45720" rtlCol="0" anchor="t"/>
          <a:lstStyle>
            <a:defPPr>
              <a:defRPr lang="en-US"/>
            </a:defPPr>
            <a:lvl1pPr marL="0" algn="r" defTabSz="914400" rtl="0" eaLnBrk="1" latinLnBrk="0" hangingPunct="1">
              <a:defRPr lang="en-US" sz="1200" b="0" kern="1200" smtClean="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EA9FA0-ECA7-324E-9FA9-2FBA1A575C8D}" type="datetime4">
              <a:rPr lang="en-US" smtClean="0"/>
              <a:pPr/>
              <a:t>March 14, 2025</a:t>
            </a:fld>
            <a:endParaRPr lang="en-US"/>
          </a:p>
        </p:txBody>
      </p:sp>
      <p:sp>
        <p:nvSpPr>
          <p:cNvPr id="19" name="TextBox 18">
            <a:extLst>
              <a:ext uri="{FF2B5EF4-FFF2-40B4-BE49-F238E27FC236}">
                <a16:creationId xmlns:a16="http://schemas.microsoft.com/office/drawing/2014/main" id="{47F7164F-E309-B470-76D5-7D5B792517E5}"/>
              </a:ext>
            </a:extLst>
          </p:cNvPr>
          <p:cNvSpPr txBox="1"/>
          <p:nvPr/>
        </p:nvSpPr>
        <p:spPr>
          <a:xfrm>
            <a:off x="365760" y="6473952"/>
            <a:ext cx="22860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70" baseline="0">
                <a:solidFill>
                  <a:schemeClr val="accent6"/>
                </a:solidFill>
              </a:rPr>
              <a:t>© UNIVERSITY OF UTAH HEALTH</a:t>
            </a:r>
          </a:p>
        </p:txBody>
      </p:sp>
      <p:pic>
        <p:nvPicPr>
          <p:cNvPr id="2" name="Graphic 1">
            <a:extLst>
              <a:ext uri="{FF2B5EF4-FFF2-40B4-BE49-F238E27FC236}">
                <a16:creationId xmlns:a16="http://schemas.microsoft.com/office/drawing/2014/main" id="{615F8EB9-C0A7-6ECB-3493-A9780C424C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8466" y="6000684"/>
            <a:ext cx="1562100" cy="419100"/>
          </a:xfrm>
          <a:prstGeom prst="rect">
            <a:avLst/>
          </a:prstGeom>
        </p:spPr>
      </p:pic>
      <p:sp>
        <p:nvSpPr>
          <p:cNvPr id="3" name="TextBox 2">
            <a:extLst>
              <a:ext uri="{FF2B5EF4-FFF2-40B4-BE49-F238E27FC236}">
                <a16:creationId xmlns:a16="http://schemas.microsoft.com/office/drawing/2014/main" id="{DA4DC9B0-9D88-7C84-E28B-651645F5EC93}"/>
              </a:ext>
            </a:extLst>
          </p:cNvPr>
          <p:cNvSpPr txBox="1"/>
          <p:nvPr/>
        </p:nvSpPr>
        <p:spPr>
          <a:xfrm>
            <a:off x="436418" y="795762"/>
            <a:ext cx="11263913" cy="5096780"/>
          </a:xfrm>
          <a:prstGeom prst="rect">
            <a:avLst/>
          </a:prstGeom>
          <a:noFill/>
        </p:spPr>
        <p:txBody>
          <a:bodyPr wrap="square" lIns="9144" tIns="9144" rIns="9144" bIns="9144" rtlCol="0">
            <a:spAutoFit/>
          </a:bodyPr>
          <a:lstStyle/>
          <a:p>
            <a:pPr marL="461963" indent="-455613"/>
            <a:r>
              <a:rPr lang="en-US" sz="1100" dirty="0">
                <a:solidFill>
                  <a:srgbClr val="000000"/>
                </a:solidFill>
              </a:rPr>
              <a:t>Social Determinants of Health (SDOH) Database (https://</a:t>
            </a:r>
            <a:r>
              <a:rPr lang="en-US" sz="1100" dirty="0" err="1">
                <a:solidFill>
                  <a:srgbClr val="000000"/>
                </a:solidFill>
              </a:rPr>
              <a:t>www.ahrq.gov</a:t>
            </a:r>
            <a:r>
              <a:rPr lang="en-US" sz="1100" dirty="0">
                <a:solidFill>
                  <a:srgbClr val="000000"/>
                </a:solidFill>
              </a:rPr>
              <a:t>/</a:t>
            </a:r>
            <a:r>
              <a:rPr lang="en-US" sz="1100" dirty="0" err="1">
                <a:solidFill>
                  <a:srgbClr val="000000"/>
                </a:solidFill>
              </a:rPr>
              <a:t>sdoh</a:t>
            </a:r>
            <a:r>
              <a:rPr lang="en-US" sz="1100" dirty="0">
                <a:solidFill>
                  <a:srgbClr val="000000"/>
                </a:solidFill>
              </a:rPr>
              <a:t>/data-analytics/</a:t>
            </a:r>
            <a:r>
              <a:rPr lang="en-US" sz="1100" dirty="0" err="1">
                <a:solidFill>
                  <a:srgbClr val="000000"/>
                </a:solidFill>
              </a:rPr>
              <a:t>sdoh-data.html</a:t>
            </a:r>
            <a:r>
              <a:rPr lang="en-US" sz="1100" dirty="0">
                <a:solidFill>
                  <a:srgbClr val="000000"/>
                </a:solidFill>
              </a:rPr>
              <a:t>  </a:t>
            </a:r>
          </a:p>
          <a:p>
            <a:pPr marL="461963" indent="-455613"/>
            <a:endParaRPr lang="en-US" sz="1100" dirty="0">
              <a:solidFill>
                <a:srgbClr val="000000"/>
              </a:solidFill>
            </a:endParaRPr>
          </a:p>
          <a:p>
            <a:pPr marL="461963" indent="-455613"/>
            <a:r>
              <a:rPr lang="en-US" sz="1100" dirty="0">
                <a:solidFill>
                  <a:srgbClr val="000000"/>
                </a:solidFill>
              </a:rPr>
              <a:t>Behavioral Risk Factor Surveillance System (https://</a:t>
            </a:r>
            <a:r>
              <a:rPr lang="en-US" sz="1100" dirty="0" err="1">
                <a:solidFill>
                  <a:srgbClr val="000000"/>
                </a:solidFill>
              </a:rPr>
              <a:t>www.cms.gov</a:t>
            </a:r>
            <a:r>
              <a:rPr lang="en-US" sz="1100" dirty="0">
                <a:solidFill>
                  <a:srgbClr val="000000"/>
                </a:solidFill>
              </a:rPr>
              <a:t>/About-CMS/Agency-Information/OMH/resource-center/hcps-and-researchers/data-tools/</a:t>
            </a:r>
            <a:r>
              <a:rPr lang="en-US" sz="1100" dirty="0" err="1">
                <a:solidFill>
                  <a:srgbClr val="000000"/>
                </a:solidFill>
              </a:rPr>
              <a:t>sgm</a:t>
            </a:r>
            <a:r>
              <a:rPr lang="en-US" sz="1100" dirty="0">
                <a:solidFill>
                  <a:srgbClr val="000000"/>
                </a:solidFill>
              </a:rPr>
              <a:t>-clearinghouse/</a:t>
            </a:r>
            <a:r>
              <a:rPr lang="en-US" sz="1100" dirty="0" err="1">
                <a:solidFill>
                  <a:srgbClr val="000000"/>
                </a:solidFill>
              </a:rPr>
              <a:t>brfss</a:t>
            </a:r>
            <a:r>
              <a:rPr lang="en-US" sz="1100" dirty="0">
                <a:solidFill>
                  <a:srgbClr val="000000"/>
                </a:solidFill>
              </a:rPr>
              <a:t>  </a:t>
            </a:r>
          </a:p>
          <a:p>
            <a:pPr marL="461963" indent="-455613"/>
            <a:endParaRPr lang="en-US" sz="1100" dirty="0">
              <a:solidFill>
                <a:srgbClr val="000000"/>
              </a:solidFill>
            </a:endParaRPr>
          </a:p>
          <a:p>
            <a:pPr marL="461963" indent="-455613"/>
            <a:r>
              <a:rPr lang="en-US" sz="1100" dirty="0" err="1">
                <a:solidFill>
                  <a:srgbClr val="000000"/>
                </a:solidFill>
              </a:rPr>
              <a:t>NaNDA</a:t>
            </a:r>
            <a:r>
              <a:rPr lang="en-US" sz="1100" dirty="0">
                <a:solidFill>
                  <a:srgbClr val="000000"/>
                </a:solidFill>
              </a:rPr>
              <a:t> (National Neighborhood Data Archive) (https://</a:t>
            </a:r>
            <a:r>
              <a:rPr lang="en-US" sz="1100" dirty="0" err="1">
                <a:solidFill>
                  <a:srgbClr val="000000"/>
                </a:solidFill>
              </a:rPr>
              <a:t>nanda.isr.umich.edu</a:t>
            </a:r>
            <a:endParaRPr lang="en-US" sz="1100" dirty="0">
              <a:solidFill>
                <a:srgbClr val="000000"/>
              </a:solidFill>
            </a:endParaRPr>
          </a:p>
          <a:p>
            <a:pPr marL="461963" indent="-455613"/>
            <a:endParaRPr lang="en-US" sz="1100" dirty="0">
              <a:solidFill>
                <a:srgbClr val="000000"/>
              </a:solidFill>
            </a:endParaRPr>
          </a:p>
          <a:p>
            <a:pPr marL="461963" indent="-455613"/>
            <a:r>
              <a:rPr lang="en-US" sz="1100" dirty="0">
                <a:solidFill>
                  <a:srgbClr val="000000"/>
                </a:solidFill>
              </a:rPr>
              <a:t>Braveman, P., Egerter, S., &amp; Williams, D. R. (2011). The social determinants of health: coming of age. Annu Rev Public Health, 32, 381-398. (https://</a:t>
            </a:r>
            <a:r>
              <a:rPr lang="en-US" sz="1100" dirty="0" err="1">
                <a:solidFill>
                  <a:srgbClr val="000000"/>
                </a:solidFill>
              </a:rPr>
              <a:t>doi.org</a:t>
            </a:r>
            <a:r>
              <a:rPr lang="en-US" sz="1100" dirty="0">
                <a:solidFill>
                  <a:srgbClr val="000000"/>
                </a:solidFill>
              </a:rPr>
              <a:t>/10.1146/ annurev-publhealth-031210-101218 </a:t>
            </a:r>
          </a:p>
          <a:p>
            <a:pPr marL="461963" indent="-455613"/>
            <a:endParaRPr lang="en-US" sz="1100" dirty="0">
              <a:solidFill>
                <a:srgbClr val="000000"/>
              </a:solidFill>
            </a:endParaRPr>
          </a:p>
          <a:p>
            <a:pPr marL="461963" indent="-455613"/>
            <a:r>
              <a:rPr lang="en-US" sz="1100" dirty="0">
                <a:solidFill>
                  <a:srgbClr val="000000"/>
                </a:solidFill>
              </a:rPr>
              <a:t>Braveman, P., &amp; Gottlieb, L. (2014). The social determinants of health: it's time to consider the causes of the causes. Public Health Rep, 129 Suppl 2(Suppl 2), 19-31. https://</a:t>
            </a:r>
            <a:r>
              <a:rPr lang="en-US" sz="1100" dirty="0" err="1">
                <a:solidFill>
                  <a:srgbClr val="000000"/>
                </a:solidFill>
              </a:rPr>
              <a:t>doi.org</a:t>
            </a:r>
            <a:r>
              <a:rPr lang="en-US" sz="1100" dirty="0">
                <a:solidFill>
                  <a:srgbClr val="000000"/>
                </a:solidFill>
              </a:rPr>
              <a:t>/10.1177/00333549141291S206  </a:t>
            </a:r>
          </a:p>
          <a:p>
            <a:pPr marL="461963" indent="-455613"/>
            <a:endParaRPr lang="en-US" sz="1100" dirty="0">
              <a:solidFill>
                <a:srgbClr val="000000"/>
              </a:solidFill>
            </a:endParaRPr>
          </a:p>
          <a:p>
            <a:pPr marL="461963" indent="-455613"/>
            <a:r>
              <a:rPr lang="en-US" sz="1100" dirty="0">
                <a:solidFill>
                  <a:srgbClr val="000000"/>
                </a:solidFill>
              </a:rPr>
              <a:t>Canaday, F. T., </a:t>
            </a:r>
            <a:r>
              <a:rPr lang="en-US" sz="1100" dirty="0" err="1">
                <a:solidFill>
                  <a:srgbClr val="000000"/>
                </a:solidFill>
              </a:rPr>
              <a:t>Georas</a:t>
            </a:r>
            <a:r>
              <a:rPr lang="en-US" sz="1100" dirty="0">
                <a:solidFill>
                  <a:srgbClr val="000000"/>
                </a:solidFill>
              </a:rPr>
              <a:t>, S. N., &amp; Croft, D. P. (2024). Examining the impact of air pollution, climate change, and social determinants of health on asthma and environmental justice. Curr </a:t>
            </a:r>
            <a:r>
              <a:rPr lang="en-US" sz="1100" dirty="0" err="1">
                <a:solidFill>
                  <a:srgbClr val="000000"/>
                </a:solidFill>
              </a:rPr>
              <a:t>Opin</a:t>
            </a:r>
            <a:r>
              <a:rPr lang="en-US" sz="1100" dirty="0">
                <a:solidFill>
                  <a:srgbClr val="000000"/>
                </a:solidFill>
              </a:rPr>
              <a:t> </a:t>
            </a:r>
            <a:r>
              <a:rPr lang="en-US" sz="1100" dirty="0" err="1">
                <a:solidFill>
                  <a:srgbClr val="000000"/>
                </a:solidFill>
              </a:rPr>
              <a:t>Pulm</a:t>
            </a:r>
            <a:r>
              <a:rPr lang="en-US" sz="1100" dirty="0">
                <a:solidFill>
                  <a:srgbClr val="000000"/>
                </a:solidFill>
              </a:rPr>
              <a:t> Med, 30(3), 276-280. (https://</a:t>
            </a:r>
            <a:r>
              <a:rPr lang="en-US" sz="1100" dirty="0" err="1">
                <a:solidFill>
                  <a:srgbClr val="000000"/>
                </a:solidFill>
              </a:rPr>
              <a:t>doi.org</a:t>
            </a:r>
            <a:r>
              <a:rPr lang="en-US" sz="1100" dirty="0">
                <a:solidFill>
                  <a:srgbClr val="000000"/>
                </a:solidFill>
              </a:rPr>
              <a:t>/10.1097/MCP.0000000000001065 </a:t>
            </a:r>
          </a:p>
          <a:p>
            <a:pPr marL="461963" indent="-455613"/>
            <a:endParaRPr lang="en-US" sz="1100" dirty="0">
              <a:solidFill>
                <a:srgbClr val="000000"/>
              </a:solidFill>
            </a:endParaRPr>
          </a:p>
          <a:p>
            <a:pPr marL="461963" indent="-455613"/>
            <a:r>
              <a:rPr lang="en-US" sz="1100" dirty="0">
                <a:solidFill>
                  <a:srgbClr val="000000"/>
                </a:solidFill>
              </a:rPr>
              <a:t>Cantor, M. N., </a:t>
            </a:r>
            <a:r>
              <a:rPr lang="en-US" sz="1100" dirty="0" err="1">
                <a:solidFill>
                  <a:srgbClr val="000000"/>
                </a:solidFill>
              </a:rPr>
              <a:t>Chandras</a:t>
            </a:r>
            <a:r>
              <a:rPr lang="en-US" sz="1100" dirty="0">
                <a:solidFill>
                  <a:srgbClr val="000000"/>
                </a:solidFill>
              </a:rPr>
              <a:t>, R., &amp; Pulgarin, C. (2018). FACETS: using open data to measure community social determinants of health. J Am Med Inform Assoc, 25(4), 419-422. (https://</a:t>
            </a:r>
            <a:r>
              <a:rPr lang="en-US" sz="1100" dirty="0" err="1">
                <a:solidFill>
                  <a:srgbClr val="000000"/>
                </a:solidFill>
              </a:rPr>
              <a:t>doi.org</a:t>
            </a:r>
            <a:r>
              <a:rPr lang="en-US" sz="1100" dirty="0">
                <a:solidFill>
                  <a:srgbClr val="000000"/>
                </a:solidFill>
              </a:rPr>
              <a:t>/10.1093/</a:t>
            </a:r>
            <a:r>
              <a:rPr lang="en-US" sz="1100" dirty="0" err="1">
                <a:solidFill>
                  <a:srgbClr val="000000"/>
                </a:solidFill>
              </a:rPr>
              <a:t>jamia</a:t>
            </a:r>
            <a:r>
              <a:rPr lang="en-US" sz="1100" dirty="0">
                <a:solidFill>
                  <a:srgbClr val="000000"/>
                </a:solidFill>
              </a:rPr>
              <a:t>/ocx117  </a:t>
            </a:r>
          </a:p>
          <a:p>
            <a:pPr marL="461963" indent="-455613"/>
            <a:endParaRPr lang="en-US" sz="1100" dirty="0">
              <a:solidFill>
                <a:srgbClr val="000000"/>
              </a:solidFill>
            </a:endParaRPr>
          </a:p>
          <a:p>
            <a:pPr marL="461963" indent="-455613"/>
            <a:r>
              <a:rPr lang="en-US" sz="1100" dirty="0">
                <a:solidFill>
                  <a:srgbClr val="000000"/>
                </a:solidFill>
              </a:rPr>
              <a:t>Cook, Q., Argenio, K., &amp; Lovinsky-Desir, S. (2021). The impact of environmental injustice and social determinants of health on the role of air pollution in asthma and allergic disease in the United States. J Allergy Clin Immunol, 148(5), 1089-1101 e1085. (https://</a:t>
            </a:r>
            <a:r>
              <a:rPr lang="en-US" sz="1100" dirty="0" err="1">
                <a:solidFill>
                  <a:srgbClr val="000000"/>
                </a:solidFill>
              </a:rPr>
              <a:t>doi.org</a:t>
            </a:r>
            <a:r>
              <a:rPr lang="en-US" sz="1100" dirty="0">
                <a:solidFill>
                  <a:srgbClr val="000000"/>
                </a:solidFill>
              </a:rPr>
              <a:t>/10.1016/j.jaci.2021.09.018 </a:t>
            </a:r>
          </a:p>
          <a:p>
            <a:pPr marL="461963" indent="-455613"/>
            <a:endParaRPr lang="en-US" sz="1100" dirty="0">
              <a:solidFill>
                <a:srgbClr val="000000"/>
              </a:solidFill>
            </a:endParaRPr>
          </a:p>
          <a:p>
            <a:pPr marL="461963" indent="-455613"/>
            <a:r>
              <a:rPr lang="en-US" sz="1100" dirty="0">
                <a:solidFill>
                  <a:srgbClr val="000000"/>
                </a:solidFill>
              </a:rPr>
              <a:t>Gao, C., Sanchez, K. M., &amp; Lovinsky-Desir, S. (2023). Structural and Social Determinants of Inequitable Environmental Exposures in the United States. Clin Chest Med, 44(3), 451-467. (https://</a:t>
            </a:r>
            <a:r>
              <a:rPr lang="en-US" sz="1100" dirty="0" err="1">
                <a:solidFill>
                  <a:srgbClr val="000000"/>
                </a:solidFill>
              </a:rPr>
              <a:t>doi.org</a:t>
            </a:r>
            <a:r>
              <a:rPr lang="en-US" sz="1100" dirty="0">
                <a:solidFill>
                  <a:srgbClr val="000000"/>
                </a:solidFill>
              </a:rPr>
              <a:t>/10.1016/j.ccm.2023.03.002 </a:t>
            </a:r>
          </a:p>
          <a:p>
            <a:pPr marL="461963" indent="-455613"/>
            <a:endParaRPr lang="en-US" sz="1100" dirty="0">
              <a:solidFill>
                <a:srgbClr val="000000"/>
              </a:solidFill>
            </a:endParaRPr>
          </a:p>
          <a:p>
            <a:pPr marL="461963" indent="-455613"/>
            <a:r>
              <a:rPr lang="en-US" sz="1100" dirty="0">
                <a:solidFill>
                  <a:srgbClr val="000000"/>
                </a:solidFill>
              </a:rPr>
              <a:t>Marmot, M. (2005). Social determinants of health inequalities. Lancet, 365(9464), 1099-1104. (https://</a:t>
            </a:r>
            <a:r>
              <a:rPr lang="en-US" sz="1100" dirty="0" err="1">
                <a:solidFill>
                  <a:srgbClr val="000000"/>
                </a:solidFill>
              </a:rPr>
              <a:t>doi.org</a:t>
            </a:r>
            <a:r>
              <a:rPr lang="en-US" sz="1100" dirty="0">
                <a:solidFill>
                  <a:srgbClr val="000000"/>
                </a:solidFill>
              </a:rPr>
              <a:t>/10.1016/S0140-6736(05)71146-6  </a:t>
            </a:r>
          </a:p>
          <a:p>
            <a:pPr marL="461963" indent="-455613"/>
            <a:endParaRPr lang="en-US" sz="1100" dirty="0">
              <a:solidFill>
                <a:srgbClr val="000000"/>
              </a:solidFill>
            </a:endParaRPr>
          </a:p>
          <a:p>
            <a:pPr marL="461963" indent="-455613"/>
            <a:r>
              <a:rPr lang="en-US" sz="1100" dirty="0">
                <a:solidFill>
                  <a:srgbClr val="000000"/>
                </a:solidFill>
              </a:rPr>
              <a:t>Marmot, M., Allen, J., Bell, R., Bloomer, E., Goldblatt, P., Consortium for the European Review of Social Determinants of, H., &amp; the Health, D. (2012). WHO European review of social determinants of health and the health divide. Lancet, 380(9846), 1011-1029. (https://</a:t>
            </a:r>
            <a:r>
              <a:rPr lang="en-US" sz="1100" dirty="0" err="1">
                <a:solidFill>
                  <a:srgbClr val="000000"/>
                </a:solidFill>
              </a:rPr>
              <a:t>doi.org</a:t>
            </a:r>
            <a:r>
              <a:rPr lang="en-US" sz="1100" dirty="0">
                <a:solidFill>
                  <a:srgbClr val="000000"/>
                </a:solidFill>
              </a:rPr>
              <a:t>/10.1016/S0140-6736(12)61228-8  </a:t>
            </a:r>
          </a:p>
        </p:txBody>
      </p:sp>
    </p:spTree>
    <p:extLst>
      <p:ext uri="{BB962C8B-B14F-4D97-AF65-F5344CB8AC3E}">
        <p14:creationId xmlns:p14="http://schemas.microsoft.com/office/powerpoint/2010/main" val="2458323550"/>
      </p:ext>
    </p:extLst>
  </p:cSld>
  <p:clrMapOvr>
    <a:masterClrMapping/>
  </p:clrMapOvr>
</p:sld>
</file>

<file path=ppt/theme/theme1.xml><?xml version="1.0" encoding="utf-8"?>
<a:theme xmlns:a="http://schemas.openxmlformats.org/drawingml/2006/main" name="Theme1">
  <a:themeElements>
    <a:clrScheme name="UofUHealth022124">
      <a:dk1>
        <a:srgbClr val="414042"/>
      </a:dk1>
      <a:lt1>
        <a:srgbClr val="FFFFFF"/>
      </a:lt1>
      <a:dk2>
        <a:srgbClr val="414042"/>
      </a:dk2>
      <a:lt2>
        <a:srgbClr val="FFFFFF"/>
      </a:lt2>
      <a:accent1>
        <a:srgbClr val="BE0000"/>
      </a:accent1>
      <a:accent2>
        <a:srgbClr val="414042"/>
      </a:accent2>
      <a:accent3>
        <a:srgbClr val="9DD8D7"/>
      </a:accent3>
      <a:accent4>
        <a:srgbClr val="4F868E"/>
      </a:accent4>
      <a:accent5>
        <a:srgbClr val="E2E6E6"/>
      </a:accent5>
      <a:accent6>
        <a:srgbClr val="939598"/>
      </a:accent6>
      <a:hlink>
        <a:srgbClr val="636462"/>
      </a:hlink>
      <a:folHlink>
        <a:srgbClr val="63646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custClrLst>
    <a:custClr name="Custom Color 1">
      <a:srgbClr val="EFC041"/>
    </a:custClr>
    <a:custClr name="Custom Color 2">
      <a:srgbClr val="FFB81D"/>
    </a:custClr>
    <a:custClr name="Custom Color 3">
      <a:srgbClr val="E4937B"/>
    </a:custClr>
    <a:custClr name="Custom Color 4">
      <a:srgbClr val="890000"/>
    </a:custClr>
    <a:custClr name="Custom Color 5">
      <a:srgbClr val="8D857E"/>
    </a:custClr>
    <a:custClr name="Custom Color 6">
      <a:srgbClr val="3ABFC0"/>
    </a:custClr>
    <a:custClr name="Custom Color 7">
      <a:srgbClr val="6CC24A"/>
    </a:custClr>
    <a:custClr name="Custom Color 8">
      <a:srgbClr val="758E99"/>
    </a:custClr>
    <a:custClr name="Custom Color 9">
      <a:srgbClr val="DDE5ED"/>
    </a:custClr>
  </a:custClrLst>
  <a:extLst>
    <a:ext uri="{05A4C25C-085E-4340-85A3-A5531E510DB2}">
      <thm15:themeFamily xmlns:thm15="http://schemas.microsoft.com/office/thememl/2012/main" name="Theme1" id="{2000EEC0-585A-1749-9174-C94362D5EA4C}" vid="{FBAA0861-4059-8142-B342-3A5AF0663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61907E8852E647B4A89316AD5A3BEF" ma:contentTypeVersion="11" ma:contentTypeDescription="Create a new document." ma:contentTypeScope="" ma:versionID="1bad7319dfaa9be59fa8da5ad4667ff5">
  <xsd:schema xmlns:xsd="http://www.w3.org/2001/XMLSchema" xmlns:xs="http://www.w3.org/2001/XMLSchema" xmlns:p="http://schemas.microsoft.com/office/2006/metadata/properties" xmlns:ns2="6f632066-db41-43b9-8d2f-e7eb6dafa711" xmlns:ns3="b370b47f-dba8-4eb2-9f75-27a02791151a" targetNamespace="http://schemas.microsoft.com/office/2006/metadata/properties" ma:root="true" ma:fieldsID="8ced910dd02e24210110facdfc42c916" ns2:_="" ns3:_="">
    <xsd:import namespace="6f632066-db41-43b9-8d2f-e7eb6dafa711"/>
    <xsd:import namespace="b370b47f-dba8-4eb2-9f75-27a02791151a"/>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632066-db41-43b9-8d2f-e7eb6dafa71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4573f668-f3c2-41a3-9de5-80cf810034af"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70b47f-dba8-4eb2-9f75-27a02791151a"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36b42898-f0b1-4762-9cbc-137401d00d6b}" ma:internalName="TaxCatchAll" ma:showField="CatchAllData" ma:web="b370b47f-dba8-4eb2-9f75-27a02791151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f632066-db41-43b9-8d2f-e7eb6dafa711">
      <Terms xmlns="http://schemas.microsoft.com/office/infopath/2007/PartnerControls"/>
    </lcf76f155ced4ddcb4097134ff3c332f>
    <TaxCatchAll xmlns="b370b47f-dba8-4eb2-9f75-27a02791151a" xsi:nil="true"/>
  </documentManagement>
</p:properties>
</file>

<file path=customXml/itemProps1.xml><?xml version="1.0" encoding="utf-8"?>
<ds:datastoreItem xmlns:ds="http://schemas.openxmlformats.org/officeDocument/2006/customXml" ds:itemID="{557D9A2C-F726-4EFD-8B1A-BF0D131C5E0B}"/>
</file>

<file path=customXml/itemProps2.xml><?xml version="1.0" encoding="utf-8"?>
<ds:datastoreItem xmlns:ds="http://schemas.openxmlformats.org/officeDocument/2006/customXml" ds:itemID="{1E40AC8B-9EE8-469C-887D-6CB4278FF511}"/>
</file>

<file path=customXml/itemProps3.xml><?xml version="1.0" encoding="utf-8"?>
<ds:datastoreItem xmlns:ds="http://schemas.openxmlformats.org/officeDocument/2006/customXml" ds:itemID="{51CFA12F-5C17-4767-86CD-89890F1C48BC}"/>
</file>

<file path=docProps/app.xml><?xml version="1.0" encoding="utf-8"?>
<Properties xmlns="http://schemas.openxmlformats.org/officeDocument/2006/extended-properties" xmlns:vt="http://schemas.openxmlformats.org/officeDocument/2006/docPropsVTypes">
  <Template>Theme1</Template>
  <TotalTime>2657</TotalTime>
  <Words>1967</Words>
  <Application>Microsoft Macintosh PowerPoint</Application>
  <PresentationFormat>Widescreen</PresentationFormat>
  <Paragraphs>216</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Century Gothic</vt:lpstr>
      <vt:lpstr>Theme1</vt:lpstr>
      <vt:lpstr>Group 4’s Intermediate Work Presentation and Peer Feedback:  Mapping Social Determinants of Health in Utah: A Data-driven Approach for Public Health and Clinical Decision-making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Kristin Knippenberg</dc:creator>
  <cp:lastModifiedBy>Kristin Knippenberg</cp:lastModifiedBy>
  <cp:revision>87</cp:revision>
  <cp:lastPrinted>2024-11-18T19:12:29Z</cp:lastPrinted>
  <dcterms:created xsi:type="dcterms:W3CDTF">2024-11-13T22:35:23Z</dcterms:created>
  <dcterms:modified xsi:type="dcterms:W3CDTF">2025-03-15T04:52:33Z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0x010100F361907E8852E647B4A89316AD5A3BEF</vt:lpwstr>
  </property>
</Properties>
</file>