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1" r:id="rId6"/>
    <p:sldId id="260" r:id="rId7"/>
    <p:sldId id="262" r:id="rId8"/>
    <p:sldId id="263" r:id="rId9"/>
    <p:sldId id="266" r:id="rId10"/>
    <p:sldId id="264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73DFA3-8851-418C-87F8-51F229D5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6F24135-0691-4B49-A7D2-07F10950A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04778E-2556-433E-92B1-BBD25297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4E5F61-AA6D-4D31-92D3-380EDBE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0C2C41-B5FF-4024-9253-D4EB4B8B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8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EF53CA-9D75-4D57-A1B8-D413D878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75A371-0C9B-44E8-839E-70FB01A88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B23EB2-6302-4879-A57B-FD1913FF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0E18A7-2F2C-4860-9B04-446C4C2A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577B69-074B-4292-BB10-F7A635F2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5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3F1A14F-8F9A-47FE-AC6D-D6ACB541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FC257AF-9051-45E6-BA61-DE62CCF12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7C4142B-BE85-4775-A708-42987703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48638A-6A96-42E0-815F-0F92CDF6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E2DEB9-98B5-4A46-839A-B703ACE2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ADEEE8-5CFD-4A52-99D9-7FCC456B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A5A6A2-16B2-4600-89BA-2534DC61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CAA57D-35FA-4C81-970C-8143B70D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B84D12-B74C-46F5-8AFE-7C9A42F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7FDDA1-0028-4885-A534-88F0288C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7E3AAA-AFE3-43CD-8507-A7EAC47B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B0E659-A7B9-4084-B1B7-2BD4FB61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FF35B6-C498-409D-8E17-A4CC5EC7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9E784B-BFF9-4F79-B017-8FCD5033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1E7F2FD-F853-4694-973E-4A30AE57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4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5B57B8-65AF-42F2-BA4F-B312E890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C35BC4E-8D05-4608-AAD6-AECE12EED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0AA30C2-1F2D-4E0A-8F40-AB7FD333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396552C-5A37-4663-BBF7-BDC55687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9B0450F-0A44-4CFB-B4E2-DA573867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066011-0843-4489-8AE1-20E9F556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057906-469E-4C0C-97D4-0749D242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8F708A-5269-4E2C-8F9A-8FB6EE2B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9E8D06-6077-42F8-9488-CAF5FC423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B071C4D-B2E4-4178-8EC5-6DCB0A463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60DB520-423D-4EDE-B944-8DB9224EC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4213A84-2BF1-4D7B-B0B3-F15CAB9D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9A3D7C5-97BC-4BD4-ACDB-15657BAD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19DF6C3-B1ED-419B-9084-E935BD18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5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F25DF9-72B9-4071-AC05-E68A6D08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7685650-80DC-4C41-A674-5639FB33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3662133-624A-46F3-B3FD-D386201D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7F38B5-2B6A-4936-BC4A-7DEB7018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C1150AC-91C3-40EE-878B-18CD4BD5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8BA0FF9-1205-495C-9EE2-9093E31C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FF0A10C-37D2-43A8-9190-8BE58A81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8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1C5CE4-DB8B-4BED-9CD9-A78A130B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E8AB19-FDBA-469E-BF41-CB441D6F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0B74B7C-0683-4B98-831E-9CEF6AE2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EA739E-7C6D-4ED0-99B7-B96E7449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56F190-2156-4E98-B901-BFE973FC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9DFB04-463B-4FB5-BAEE-3B9831B0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9FEE53-449D-41C6-9F53-01494EA2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9B482B5-D506-4900-8ABA-B1EDCBFAF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2E0F07D-79D9-4358-8D11-6637EB20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473AC0-8933-40C8-8FB6-DB106F68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04D6B98-C945-4572-A252-2F601329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0ECD0B5-E272-4F40-986B-0CD61C37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B7388DE-58A5-4207-A1C5-86C253D0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9E2D67E-6225-4245-91B9-3D1299FE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5AC3A7-F5D0-47D5-A3A8-ECD9A393C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C871-5D6E-4C28-BAB8-7C00CCD3A2E5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8011D7-1172-48E2-BFD7-029ACC431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F63E1E-B081-4C0E-AD3E-062AE2F10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812D-2A94-4DC4-9393-8EECC8451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ACD0C4-E833-41FA-A47D-2A43E7088E7E}"/>
              </a:ext>
            </a:extLst>
          </p:cNvPr>
          <p:cNvSpPr txBox="1"/>
          <p:nvPr/>
        </p:nvSpPr>
        <p:spPr>
          <a:xfrm>
            <a:off x="426199" y="407123"/>
            <a:ext cx="786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OpenGL</a:t>
            </a:r>
            <a:r>
              <a:rPr lang="ko-KR" alt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on Qt Platform</a:t>
            </a:r>
            <a:endParaRPr lang="ko-KR" alt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3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ECCEAF-CB17-47C6-BC9D-C3B515C2D1CD}"/>
              </a:ext>
            </a:extLst>
          </p:cNvPr>
          <p:cNvSpPr txBox="1"/>
          <p:nvPr/>
        </p:nvSpPr>
        <p:spPr>
          <a:xfrm>
            <a:off x="285225" y="419450"/>
            <a:ext cx="213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Drawing Primitives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B78CA8-6DE2-434F-AC7B-2460D5206613}"/>
              </a:ext>
            </a:extLst>
          </p:cNvPr>
          <p:cNvSpPr txBox="1"/>
          <p:nvPr/>
        </p:nvSpPr>
        <p:spPr>
          <a:xfrm>
            <a:off x="285225" y="788890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 - </a:t>
            </a:r>
            <a:r>
              <a:rPr lang="en-US" altLang="ko-KR" dirty="0" smtClean="0"/>
              <a:t>Winding Rule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-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5" y="1859170"/>
            <a:ext cx="4419600" cy="3638550"/>
          </a:xfrm>
          <a:prstGeom prst="rect">
            <a:avLst/>
          </a:prstGeom>
        </p:spPr>
      </p:pic>
      <p:pic>
        <p:nvPicPr>
          <p:cNvPr id="8" name="Picture 2" descr="images/Figure.5.3.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70" y="1993558"/>
            <a:ext cx="3539263" cy="37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s/Figure.5.3c.bi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39" y="2183026"/>
            <a:ext cx="2816090" cy="293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52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ECCEAF-CB17-47C6-BC9D-C3B515C2D1CD}"/>
              </a:ext>
            </a:extLst>
          </p:cNvPr>
          <p:cNvSpPr txBox="1"/>
          <p:nvPr/>
        </p:nvSpPr>
        <p:spPr>
          <a:xfrm>
            <a:off x="285225" y="41945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Draw call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B78CA8-6DE2-434F-AC7B-2460D5206613}"/>
              </a:ext>
            </a:extLst>
          </p:cNvPr>
          <p:cNvSpPr txBox="1"/>
          <p:nvPr/>
        </p:nvSpPr>
        <p:spPr>
          <a:xfrm>
            <a:off x="285225" y="788890"/>
            <a:ext cx="9225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 - </a:t>
            </a:r>
            <a:r>
              <a:rPr lang="en-US" altLang="ko-KR" dirty="0" err="1" smtClean="0"/>
              <a:t>glDrawArrays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glDrawElements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/>
              <a:t>- </a:t>
            </a:r>
            <a:r>
              <a:rPr lang="en-US" altLang="ko-KR" dirty="0"/>
              <a:t>GL_POINTS, GL_LINE_STRIP, GL_LINE_LOOP, GL_LINES, GL_LINE_STRIP_ADJACENCY,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GL_LINES_ADJACENCY</a:t>
            </a:r>
            <a:r>
              <a:rPr lang="en-US" altLang="ko-KR" dirty="0"/>
              <a:t>, GL_TRIANGLE_STRIP, GL_TRIANGLE_FAN, GL_TRIANGLES,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GL_TRIANGLE_STRIP_ADJACENCY</a:t>
            </a:r>
            <a:r>
              <a:rPr lang="en-US" altLang="ko-KR" dirty="0"/>
              <a:t>, GL_TRIANGLES_ADJACENCY and GL_PATCHES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56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ECCEAF-CB17-47C6-BC9D-C3B515C2D1CD}"/>
              </a:ext>
            </a:extLst>
          </p:cNvPr>
          <p:cNvSpPr txBox="1"/>
          <p:nvPr/>
        </p:nvSpPr>
        <p:spPr>
          <a:xfrm>
            <a:off x="285225" y="419450"/>
            <a:ext cx="23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Transformation(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B78CA8-6DE2-434F-AC7B-2460D5206613}"/>
              </a:ext>
            </a:extLst>
          </p:cNvPr>
          <p:cNvSpPr txBox="1"/>
          <p:nvPr/>
        </p:nvSpPr>
        <p:spPr>
          <a:xfrm>
            <a:off x="285225" y="788890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 - </a:t>
            </a:r>
            <a:r>
              <a:rPr lang="en-US" altLang="ko-KR" dirty="0" smtClean="0"/>
              <a:t>Winding Rule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-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E8C93CE-1D19-4B5C-B371-6379763CE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427" y="1542943"/>
            <a:ext cx="6278963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SquircleRenderer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::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glEnable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GL_SCISSOR_TEST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glViewport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glScissor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()); 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glClearColor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glClear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GL_COLOR_BUFFER_BIT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glViewport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glScissor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()); 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glClearColor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glClear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GL_COLOR_BUFFER_BIT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m_window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resetOpenGLState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4822" y="4440195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glScissor</a:t>
            </a:r>
            <a:endParaRPr lang="en-US" altLang="ko-KR" dirty="0" smtClean="0"/>
          </a:p>
          <a:p>
            <a:r>
              <a:rPr lang="en-US" altLang="ko-KR" dirty="0" err="1" smtClean="0"/>
              <a:t>glEnable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922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1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EEE94E7-38A8-4946-AFAD-0FDEB14D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7" y="352338"/>
            <a:ext cx="8028772" cy="63064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59AB9FF-1150-4E85-820D-6897DF69BF32}"/>
              </a:ext>
            </a:extLst>
          </p:cNvPr>
          <p:cNvSpPr/>
          <p:nvPr/>
        </p:nvSpPr>
        <p:spPr>
          <a:xfrm>
            <a:off x="2541863" y="4370664"/>
            <a:ext cx="1560353" cy="1568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E50745-9CAF-4EEF-A7E4-182DCC7AB5FD}"/>
              </a:ext>
            </a:extLst>
          </p:cNvPr>
          <p:cNvSpPr txBox="1"/>
          <p:nvPr/>
        </p:nvSpPr>
        <p:spPr>
          <a:xfrm>
            <a:off x="6758116" y="4637178"/>
            <a:ext cx="3812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HelloViewport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“OpenGL Under QML”</a:t>
            </a:r>
            <a:r>
              <a:rPr lang="ko-KR" altLang="en-US" dirty="0"/>
              <a:t>을 수정한 것</a:t>
            </a:r>
            <a:endParaRPr lang="en-US" altLang="ko-KR" dirty="0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xmlns="" id="{7AA0DC3E-33A3-4B02-8C31-EBD6F22D2DB9}"/>
              </a:ext>
            </a:extLst>
          </p:cNvPr>
          <p:cNvCxnSpPr>
            <a:stCxn id="7" idx="2"/>
            <a:endCxn id="8" idx="2"/>
          </p:cNvCxnSpPr>
          <p:nvPr/>
        </p:nvCxnSpPr>
        <p:spPr>
          <a:xfrm rot="5400000" flipH="1" flipV="1">
            <a:off x="5665259" y="2940290"/>
            <a:ext cx="655897" cy="5342336"/>
          </a:xfrm>
          <a:prstGeom prst="curvedConnector3">
            <a:avLst>
              <a:gd name="adj1" fmla="val -34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9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88668B-CFE9-4F82-A6CC-A5495F0AA638}"/>
              </a:ext>
            </a:extLst>
          </p:cNvPr>
          <p:cNvSpPr txBox="1"/>
          <p:nvPr/>
        </p:nvSpPr>
        <p:spPr>
          <a:xfrm>
            <a:off x="285225" y="419450"/>
            <a:ext cx="17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Viewport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39B6BBD-C609-4115-8011-A1956E1D1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06" y="2223299"/>
            <a:ext cx="2248133" cy="35746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04222CE-D627-448D-BEBA-9C1B56C8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338" y="2223299"/>
            <a:ext cx="2248133" cy="35746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8778F88-6914-42AE-92CC-DBE137DB6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25" y="2223299"/>
            <a:ext cx="2248133" cy="3574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CEDE72-C335-45F0-8410-F6F6BCE4EC0F}"/>
              </a:ext>
            </a:extLst>
          </p:cNvPr>
          <p:cNvSpPr txBox="1"/>
          <p:nvPr/>
        </p:nvSpPr>
        <p:spPr>
          <a:xfrm>
            <a:off x="285225" y="788890"/>
            <a:ext cx="3512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 Qt</a:t>
            </a:r>
            <a:r>
              <a:rPr lang="ko-KR" altLang="en-US" dirty="0"/>
              <a:t>에서 </a:t>
            </a:r>
            <a:r>
              <a:rPr lang="en-US" altLang="ko-KR" dirty="0"/>
              <a:t>OpenGL</a:t>
            </a:r>
            <a:r>
              <a:rPr lang="ko-KR" altLang="en-US" dirty="0"/>
              <a:t> 사용하기</a:t>
            </a:r>
            <a:endParaRPr lang="en-US" altLang="ko-KR" dirty="0"/>
          </a:p>
          <a:p>
            <a:r>
              <a:rPr lang="en-US" altLang="ko-KR" dirty="0"/>
              <a:t>   - Qt QML</a:t>
            </a:r>
            <a:r>
              <a:rPr lang="ko-KR" altLang="en-US" dirty="0"/>
              <a:t>에서 사용하기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뷰 포트</a:t>
            </a:r>
            <a:r>
              <a:rPr lang="en-US" altLang="ko-KR" dirty="0"/>
              <a:t>(Viewport)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E1A7005-B63C-44E0-A09D-590A8B6D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6055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C6CEE072-1C01-4F6B-AE8F-41817E57F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345" y="551678"/>
            <a:ext cx="5169545" cy="6155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pragma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once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include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QtQuick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QQuickItem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include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QtGui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QOpenGLShaderProgram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include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QtGui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QOpenGLFunctions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SquircleRenderer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QObject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protected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QOpenGLFunctions</a:t>
            </a:r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Q_OBJECT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SquircleRenderer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initializeOpenGLFunctions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qreal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setViewportSize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setWindow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QQuickWindow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window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m_window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window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slots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qreal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QQuickWindow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m_window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};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Squircle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QQuickItem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Q_OBJECT</a:t>
            </a:r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Q_PROPERTY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qreal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NOTIFY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tChanged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Squircle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qreal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qreal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signals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tChanged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slots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sync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cleanup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slots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handleWindowChanged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QQuickWindow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92E6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qreal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SquircleRenderer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m_renderer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15115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C0BCFA2-BA1F-4675-820C-397CEA69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6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4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0BDF3B-3BE4-481C-B742-5537BEA6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6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0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B5619E-98F1-47BB-A3F4-A064A15C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6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4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5F5485A-8FD1-4558-8641-394C9C33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6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1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ECCEAF-CB17-47C6-BC9D-C3B515C2D1CD}"/>
              </a:ext>
            </a:extLst>
          </p:cNvPr>
          <p:cNvSpPr txBox="1"/>
          <p:nvPr/>
        </p:nvSpPr>
        <p:spPr>
          <a:xfrm>
            <a:off x="285225" y="419450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2 Viewports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B78CA8-6DE2-434F-AC7B-2460D5206613}"/>
              </a:ext>
            </a:extLst>
          </p:cNvPr>
          <p:cNvSpPr txBox="1"/>
          <p:nvPr/>
        </p:nvSpPr>
        <p:spPr>
          <a:xfrm>
            <a:off x="285225" y="788890"/>
            <a:ext cx="299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 - Qt QML</a:t>
            </a:r>
            <a:r>
              <a:rPr lang="ko-KR" altLang="en-US" dirty="0"/>
              <a:t>에서 사용하기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뷰 포트</a:t>
            </a:r>
            <a:r>
              <a:rPr lang="en-US" altLang="ko-KR" dirty="0"/>
              <a:t>(Viewport)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37CB93B-5473-4879-974B-2DE8DCB6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1" y="1712220"/>
            <a:ext cx="3067050" cy="48768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E8C93CE-1D19-4B5C-B371-6379763CE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427" y="1542943"/>
            <a:ext cx="6278963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SquircleRenderer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::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glEnable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GL_SCISSOR_TEST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glViewport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glScissor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()); 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glClearColor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glClear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GL_COLOR_BUFFER_BIT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glViewport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glScissor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m_viewportSize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()); 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glClearColor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glClear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GL_COLOR_BUFFER_BIT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m_window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77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resetOpenGLState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4822" y="4440195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glScissor</a:t>
            </a:r>
            <a:endParaRPr lang="en-US" altLang="ko-KR" dirty="0" smtClean="0"/>
          </a:p>
          <a:p>
            <a:r>
              <a:rPr lang="en-US" altLang="ko-KR" dirty="0" err="1" smtClean="0"/>
              <a:t>glEnable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650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204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psy17</dc:creator>
  <cp:lastModifiedBy>park sanghyun</cp:lastModifiedBy>
  <cp:revision>16</cp:revision>
  <dcterms:created xsi:type="dcterms:W3CDTF">2020-01-27T07:51:35Z</dcterms:created>
  <dcterms:modified xsi:type="dcterms:W3CDTF">2020-01-29T00:47:36Z</dcterms:modified>
</cp:coreProperties>
</file>