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70" r:id="rId5"/>
    <p:sldId id="269" r:id="rId6"/>
    <p:sldId id="271" r:id="rId7"/>
    <p:sldId id="268" r:id="rId8"/>
    <p:sldId id="275" r:id="rId9"/>
    <p:sldId id="276" r:id="rId10"/>
    <p:sldId id="274" r:id="rId11"/>
    <p:sldId id="277" r:id="rId12"/>
    <p:sldId id="278" r:id="rId13"/>
    <p:sldId id="273" r:id="rId14"/>
    <p:sldId id="272" r:id="rId15"/>
    <p:sldId id="280" r:id="rId16"/>
    <p:sldId id="283" r:id="rId17"/>
    <p:sldId id="284" r:id="rId18"/>
    <p:sldId id="282" r:id="rId19"/>
    <p:sldId id="285" r:id="rId20"/>
    <p:sldId id="279" r:id="rId21"/>
    <p:sldId id="288" r:id="rId22"/>
    <p:sldId id="287" r:id="rId23"/>
    <p:sldId id="286" r:id="rId24"/>
    <p:sldId id="281" r:id="rId25"/>
    <p:sldId id="267"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756"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a:t>5.1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2DE563E5-903B-4EE6-B48B-53A6E9ACE726}">
      <dgm:prSet custT="1"/>
      <dgm:spPr/>
      <dgm:t>
        <a:bodyPr/>
        <a:lstStyle/>
        <a:p>
          <a:r>
            <a:rPr lang="en-US" altLang="en-US" sz="2000" dirty="0"/>
            <a:t>5.2</a:t>
          </a:r>
          <a:endParaRPr lang="zh-CN" altLang="en-US" sz="2000" dirty="0"/>
        </a:p>
      </dgm:t>
    </dgm:pt>
    <dgm:pt modelId="{CB5EE258-AF5E-4FAC-B88A-BEAFF8448CB9}" type="parTrans" cxnId="{ABFA2DF3-86B7-4F8E-8DFC-1390BD4AFC33}">
      <dgm:prSet/>
      <dgm:spPr/>
      <dgm:t>
        <a:bodyPr/>
        <a:lstStyle/>
        <a:p>
          <a:endParaRPr lang="zh-CN" altLang="en-US"/>
        </a:p>
      </dgm:t>
    </dgm:pt>
    <dgm:pt modelId="{69D3E5EB-96BD-4333-B28B-027F8250B986}" type="sibTrans" cxnId="{ABFA2DF3-86B7-4F8E-8DFC-1390BD4AFC33}">
      <dgm:prSet/>
      <dgm:spPr/>
      <dgm:t>
        <a:bodyPr/>
        <a:lstStyle/>
        <a:p>
          <a:endParaRPr lang="zh-CN" altLang="en-US"/>
        </a:p>
      </dgm:t>
    </dgm:pt>
    <dgm:pt modelId="{BEFFC79E-A125-4FCB-AB3F-50BB1519C932}">
      <dgm:prSet custT="1"/>
      <dgm:spPr/>
      <dgm:t>
        <a:bodyPr/>
        <a:lstStyle/>
        <a:p>
          <a:r>
            <a:rPr lang="en-US" altLang="en-US" sz="2000" dirty="0"/>
            <a:t>5.3</a:t>
          </a:r>
          <a:endParaRPr lang="zh-CN" altLang="en-US" sz="2000" dirty="0"/>
        </a:p>
      </dgm:t>
    </dgm:pt>
    <dgm:pt modelId="{37B8C877-48DE-4FCB-8795-BB21BD575671}" type="parTrans" cxnId="{AED5EA42-1002-4055-9E2B-46EBD92A22CF}">
      <dgm:prSet/>
      <dgm:spPr/>
      <dgm:t>
        <a:bodyPr/>
        <a:lstStyle/>
        <a:p>
          <a:endParaRPr lang="zh-CN" altLang="en-US"/>
        </a:p>
      </dgm:t>
    </dgm:pt>
    <dgm:pt modelId="{A1480D1B-151B-4FD9-ACD4-BAA7CC73D870}" type="sibTrans" cxnId="{AED5EA42-1002-4055-9E2B-46EBD92A22CF}">
      <dgm:prSet/>
      <dgm:spPr/>
      <dgm:t>
        <a:bodyPr/>
        <a:lstStyle/>
        <a:p>
          <a:endParaRPr lang="zh-CN" altLang="en-US"/>
        </a:p>
      </dgm:t>
    </dgm:pt>
    <dgm:pt modelId="{E115753D-FCC2-4CB4-9226-EDA52AB28E5F}">
      <dgm:prSet custT="1"/>
      <dgm:spPr/>
      <dgm:t>
        <a:bodyPr/>
        <a:lstStyle/>
        <a:p>
          <a:r>
            <a:rPr lang="en-US" altLang="en-US" sz="2000" dirty="0"/>
            <a:t>5.4</a:t>
          </a:r>
          <a:endParaRPr lang="zh-CN" altLang="en-US" sz="2000" dirty="0"/>
        </a:p>
      </dgm:t>
    </dgm:pt>
    <dgm:pt modelId="{417A06F6-2803-4460-9E07-820318130F63}" type="parTrans" cxnId="{2B19D61C-5B26-417D-AB9A-0F8CF4C5CE48}">
      <dgm:prSet/>
      <dgm:spPr/>
      <dgm:t>
        <a:bodyPr/>
        <a:lstStyle/>
        <a:p>
          <a:endParaRPr lang="zh-CN" altLang="en-US"/>
        </a:p>
      </dgm:t>
    </dgm:pt>
    <dgm:pt modelId="{79E37AE3-EC8C-439F-8605-1510E47D3FEF}" type="sibTrans" cxnId="{2B19D61C-5B26-417D-AB9A-0F8CF4C5CE48}">
      <dgm:prSet/>
      <dgm:spPr/>
      <dgm:t>
        <a:bodyPr/>
        <a:lstStyle/>
        <a:p>
          <a:endParaRPr lang="zh-CN" altLang="en-US"/>
        </a:p>
      </dgm:t>
    </dgm:pt>
    <dgm:pt modelId="{3C49FF36-7F08-41D1-AB14-83F77DF3DD04}">
      <dgm:prSet custT="1"/>
      <dgm:spPr/>
      <dgm:t>
        <a:bodyPr/>
        <a:lstStyle/>
        <a:p>
          <a:r>
            <a:rPr lang="en-US" altLang="en-US" sz="2000" dirty="0"/>
            <a:t>5.5</a:t>
          </a:r>
          <a:endParaRPr lang="zh-CN" altLang="en-US" sz="2000" dirty="0"/>
        </a:p>
      </dgm:t>
    </dgm:pt>
    <dgm:pt modelId="{392285D2-3AE6-429F-BC66-7DC424A5B4E2}" type="parTrans" cxnId="{AE841A12-7E90-4401-B22D-8E251BF5928C}">
      <dgm:prSet/>
      <dgm:spPr/>
      <dgm:t>
        <a:bodyPr/>
        <a:lstStyle/>
        <a:p>
          <a:endParaRPr lang="zh-CN" altLang="en-US"/>
        </a:p>
      </dgm:t>
    </dgm:pt>
    <dgm:pt modelId="{B9B7DC5F-2899-4A4E-A9FF-A2874EE01B67}" type="sibTrans" cxnId="{AE841A12-7E90-4401-B22D-8E251BF5928C}">
      <dgm:prSet/>
      <dgm:spPr/>
      <dgm:t>
        <a:bodyPr/>
        <a:lstStyle/>
        <a:p>
          <a:endParaRPr lang="zh-CN" altLang="en-US"/>
        </a:p>
      </dgm:t>
    </dgm:pt>
    <dgm:pt modelId="{FBA7D1B5-9CFE-4500-9207-E44B3DC99D10}">
      <dgm:prSet custT="1"/>
      <dgm:spPr/>
      <dgm:t>
        <a:bodyPr/>
        <a:lstStyle/>
        <a:p>
          <a:r>
            <a:rPr lang="en-US" altLang="en-US" sz="2000" dirty="0"/>
            <a:t>5.6</a:t>
          </a:r>
          <a:endParaRPr lang="zh-CN" altLang="en-US" sz="2000" dirty="0"/>
        </a:p>
      </dgm:t>
    </dgm:pt>
    <dgm:pt modelId="{1E9456DE-D705-4B16-8888-C97D7598A010}" type="parTrans" cxnId="{B1597257-5025-4DC4-B638-1F9630A9FAAA}">
      <dgm:prSet/>
      <dgm:spPr/>
      <dgm:t>
        <a:bodyPr/>
        <a:lstStyle/>
        <a:p>
          <a:endParaRPr lang="zh-CN" altLang="en-US"/>
        </a:p>
      </dgm:t>
    </dgm:pt>
    <dgm:pt modelId="{60B64CA6-55ED-4AD6-97B0-3BB4547E6382}" type="sibTrans" cxnId="{B1597257-5025-4DC4-B638-1F9630A9FAAA}">
      <dgm:prSet/>
      <dgm:spPr/>
      <dgm:t>
        <a:bodyPr/>
        <a:lstStyle/>
        <a:p>
          <a:endParaRPr lang="zh-CN" altLang="en-US"/>
        </a:p>
      </dgm:t>
    </dgm:pt>
    <dgm:pt modelId="{BC60A3AD-7482-41DC-93F4-CDCF5BC9E237}">
      <dgm:prSet custT="1"/>
      <dgm:spPr/>
      <dgm:t>
        <a:bodyPr/>
        <a:lstStyle/>
        <a:p>
          <a:r>
            <a:rPr lang="en-US" altLang="en-US" sz="2000" dirty="0"/>
            <a:t>5.7</a:t>
          </a:r>
          <a:endParaRPr lang="zh-CN" altLang="en-US" sz="2000" dirty="0"/>
        </a:p>
      </dgm:t>
    </dgm:pt>
    <dgm:pt modelId="{D358AAF8-6DB3-4BC0-9A37-C32A425EC8C2}" type="parTrans" cxnId="{19017453-7EED-4471-A005-E9E103B26F9F}">
      <dgm:prSet/>
      <dgm:spPr/>
      <dgm:t>
        <a:bodyPr/>
        <a:lstStyle/>
        <a:p>
          <a:endParaRPr lang="zh-CN" altLang="en-US"/>
        </a:p>
      </dgm:t>
    </dgm:pt>
    <dgm:pt modelId="{CFDD1708-9801-4D86-8564-226A74013E81}" type="sibTrans" cxnId="{19017453-7EED-4471-A005-E9E103B26F9F}">
      <dgm:prSet/>
      <dgm:spPr/>
      <dgm:t>
        <a:bodyPr/>
        <a:lstStyle/>
        <a:p>
          <a:endParaRPr lang="zh-CN" altLang="en-US"/>
        </a:p>
      </dgm:t>
    </dgm:pt>
    <dgm:pt modelId="{3C1D6152-8D06-45FB-B22B-CC4721165FB3}">
      <dgm:prSet phldrT="[文本]" custT="1"/>
      <dgm:spPr/>
      <dgm:t>
        <a:bodyPr/>
        <a:lstStyle/>
        <a:p>
          <a:r>
            <a:rPr lang="en-US" altLang="en-US" sz="2000"/>
            <a:t>XML</a:t>
          </a:r>
          <a:r>
            <a:rPr lang="zh-CN" altLang="en-US" sz="2000" dirty="0"/>
            <a:t>简介</a:t>
          </a:r>
        </a:p>
      </dgm:t>
    </dgm:pt>
    <dgm:pt modelId="{D7A9BBB4-69E8-4302-9AD0-4F5CC88EF7EB}" type="parTrans" cxnId="{3CE021D3-AD38-401F-846F-FD6C1F76FB22}">
      <dgm:prSet/>
      <dgm:spPr/>
      <dgm:t>
        <a:bodyPr/>
        <a:lstStyle/>
        <a:p>
          <a:endParaRPr lang="zh-CN" altLang="en-US"/>
        </a:p>
      </dgm:t>
    </dgm:pt>
    <dgm:pt modelId="{25C2C8D5-0B92-40A4-A166-5E790C065803}" type="sibTrans" cxnId="{3CE021D3-AD38-401F-846F-FD6C1F76FB22}">
      <dgm:prSet/>
      <dgm:spPr/>
      <dgm:t>
        <a:bodyPr/>
        <a:lstStyle/>
        <a:p>
          <a:endParaRPr lang="zh-CN" altLang="en-US"/>
        </a:p>
      </dgm:t>
    </dgm:pt>
    <dgm:pt modelId="{A4DE07CC-D42D-4116-99EE-110D785041F2}">
      <dgm:prSet custT="1"/>
      <dgm:spPr/>
      <dgm:t>
        <a:bodyPr/>
        <a:lstStyle/>
        <a:p>
          <a:r>
            <a:rPr lang="en-US" altLang="en-US" sz="2000"/>
            <a:t>XML</a:t>
          </a:r>
          <a:r>
            <a:rPr lang="zh-CN" altLang="en-US" sz="2000" dirty="0"/>
            <a:t>语法与结构</a:t>
          </a:r>
        </a:p>
      </dgm:t>
    </dgm:pt>
    <dgm:pt modelId="{CE94C779-0CCA-436B-BA32-409DD7F454D8}" type="parTrans" cxnId="{4A992DE4-D315-4864-93E9-FAC043F804F9}">
      <dgm:prSet/>
      <dgm:spPr/>
      <dgm:t>
        <a:bodyPr/>
        <a:lstStyle/>
        <a:p>
          <a:endParaRPr lang="zh-CN" altLang="en-US"/>
        </a:p>
      </dgm:t>
    </dgm:pt>
    <dgm:pt modelId="{F19DED9B-5360-4DCF-99D7-A2FFDD106DA2}" type="sibTrans" cxnId="{4A992DE4-D315-4864-93E9-FAC043F804F9}">
      <dgm:prSet/>
      <dgm:spPr/>
      <dgm:t>
        <a:bodyPr/>
        <a:lstStyle/>
        <a:p>
          <a:endParaRPr lang="zh-CN" altLang="en-US"/>
        </a:p>
      </dgm:t>
    </dgm:pt>
    <dgm:pt modelId="{4F3131E2-35C7-4954-9B85-781FDFB7F2F7}">
      <dgm:prSet custT="1"/>
      <dgm:spPr/>
      <dgm:t>
        <a:bodyPr/>
        <a:lstStyle/>
        <a:p>
          <a:r>
            <a:rPr lang="zh-CN" altLang="en-US" sz="2000"/>
            <a:t>命名</a:t>
          </a:r>
          <a:r>
            <a:rPr lang="zh-CN" altLang="en-US" sz="2000" dirty="0"/>
            <a:t>空间</a:t>
          </a:r>
        </a:p>
      </dgm:t>
    </dgm:pt>
    <dgm:pt modelId="{3F2F84FA-A1F3-45C8-845A-56CC494E70F9}" type="parTrans" cxnId="{7E7B9F83-7D7B-4C14-B114-2BC8B7545C9A}">
      <dgm:prSet/>
      <dgm:spPr/>
      <dgm:t>
        <a:bodyPr/>
        <a:lstStyle/>
        <a:p>
          <a:endParaRPr lang="zh-CN" altLang="en-US"/>
        </a:p>
      </dgm:t>
    </dgm:pt>
    <dgm:pt modelId="{AE147A5D-FFA5-4BA8-B167-9AFDE24E6DBC}" type="sibTrans" cxnId="{7E7B9F83-7D7B-4C14-B114-2BC8B7545C9A}">
      <dgm:prSet/>
      <dgm:spPr/>
      <dgm:t>
        <a:bodyPr/>
        <a:lstStyle/>
        <a:p>
          <a:endParaRPr lang="zh-CN" altLang="en-US"/>
        </a:p>
      </dgm:t>
    </dgm:pt>
    <dgm:pt modelId="{32089D0C-4985-4D36-AFE9-28DB6F244FA8}">
      <dgm:prSet custT="1"/>
      <dgm:spPr/>
      <dgm:t>
        <a:bodyPr/>
        <a:lstStyle/>
        <a:p>
          <a:r>
            <a:rPr lang="zh-CN" altLang="en-US" sz="2000"/>
            <a:t>文档</a:t>
          </a:r>
          <a:r>
            <a:rPr lang="zh-CN" altLang="en-US" sz="2000" dirty="0"/>
            <a:t>类型定义与校验</a:t>
          </a:r>
        </a:p>
      </dgm:t>
    </dgm:pt>
    <dgm:pt modelId="{5D8A7A52-513F-46CA-A069-043DE68214DB}" type="parTrans" cxnId="{5F0DEF0F-CA3D-4FB9-80D0-3CEAFDBF3864}">
      <dgm:prSet/>
      <dgm:spPr/>
      <dgm:t>
        <a:bodyPr/>
        <a:lstStyle/>
        <a:p>
          <a:endParaRPr lang="zh-CN" altLang="en-US"/>
        </a:p>
      </dgm:t>
    </dgm:pt>
    <dgm:pt modelId="{4D9C256E-5D4A-4893-AEF4-60966F3C0D54}" type="sibTrans" cxnId="{5F0DEF0F-CA3D-4FB9-80D0-3CEAFDBF3864}">
      <dgm:prSet/>
      <dgm:spPr/>
      <dgm:t>
        <a:bodyPr/>
        <a:lstStyle/>
        <a:p>
          <a:endParaRPr lang="zh-CN" altLang="en-US"/>
        </a:p>
      </dgm:t>
    </dgm:pt>
    <dgm:pt modelId="{CB1FB51B-40CD-4AA6-9EA9-A93C1B9BEEC7}">
      <dgm:prSet custT="1"/>
      <dgm:spPr/>
      <dgm:t>
        <a:bodyPr/>
        <a:lstStyle/>
        <a:p>
          <a:r>
            <a:rPr lang="en-US" altLang="en-US" sz="2000"/>
            <a:t>XML</a:t>
          </a:r>
          <a:r>
            <a:rPr lang="zh-CN" altLang="en-US" sz="2000" dirty="0"/>
            <a:t>文档样式转换</a:t>
          </a:r>
        </a:p>
      </dgm:t>
    </dgm:pt>
    <dgm:pt modelId="{048561DE-9AE9-4A81-A778-3AFEF377A72A}" type="parTrans" cxnId="{655BC4E6-7A25-4AF0-9892-CFDB488F124E}">
      <dgm:prSet/>
      <dgm:spPr/>
      <dgm:t>
        <a:bodyPr/>
        <a:lstStyle/>
        <a:p>
          <a:endParaRPr lang="zh-CN" altLang="en-US"/>
        </a:p>
      </dgm:t>
    </dgm:pt>
    <dgm:pt modelId="{2F9F14AD-D773-44F1-874A-C875D0126362}" type="sibTrans" cxnId="{655BC4E6-7A25-4AF0-9892-CFDB488F124E}">
      <dgm:prSet/>
      <dgm:spPr/>
      <dgm:t>
        <a:bodyPr/>
        <a:lstStyle/>
        <a:p>
          <a:endParaRPr lang="zh-CN" altLang="en-US"/>
        </a:p>
      </dgm:t>
    </dgm:pt>
    <dgm:pt modelId="{2931A9BD-C088-4998-B7B7-0C81EBBB061E}">
      <dgm:prSet custT="1"/>
      <dgm:spPr/>
      <dgm:t>
        <a:bodyPr/>
        <a:lstStyle/>
        <a:p>
          <a:r>
            <a:rPr lang="en-US" altLang="en-US" sz="2000"/>
            <a:t>XML</a:t>
          </a:r>
          <a:r>
            <a:rPr lang="zh-CN" altLang="en-US" sz="2000" dirty="0"/>
            <a:t>文档的解析</a:t>
          </a:r>
        </a:p>
      </dgm:t>
    </dgm:pt>
    <dgm:pt modelId="{3BC8A6A0-080A-4E44-9D1B-06B8CCF47207}" type="parTrans" cxnId="{DB540201-EC4E-4B5F-8BAC-7718BB1D9B5C}">
      <dgm:prSet/>
      <dgm:spPr/>
      <dgm:t>
        <a:bodyPr/>
        <a:lstStyle/>
        <a:p>
          <a:endParaRPr lang="zh-CN" altLang="en-US"/>
        </a:p>
      </dgm:t>
    </dgm:pt>
    <dgm:pt modelId="{6141B211-7265-48B2-B460-4B7DE2D6A5F7}" type="sibTrans" cxnId="{DB540201-EC4E-4B5F-8BAC-7718BB1D9B5C}">
      <dgm:prSet/>
      <dgm:spPr/>
      <dgm:t>
        <a:bodyPr/>
        <a:lstStyle/>
        <a:p>
          <a:endParaRPr lang="zh-CN" altLang="en-US"/>
        </a:p>
      </dgm:t>
    </dgm:pt>
    <dgm:pt modelId="{5B20DC3B-E39C-463A-8C9F-E0AF0292ACAF}">
      <dgm:prSet custT="1"/>
      <dgm:spPr/>
      <dgm:t>
        <a:bodyPr/>
        <a:lstStyle/>
        <a:p>
          <a:r>
            <a:rPr lang="zh-CN" altLang="en-US" sz="2000"/>
            <a:t>思考题</a:t>
          </a:r>
          <a:endParaRPr lang="zh-CN" altLang="en-US" sz="2000" dirty="0"/>
        </a:p>
      </dgm:t>
    </dgm:pt>
    <dgm:pt modelId="{85D34195-D3F2-412C-BCE3-66930480F2AF}" type="parTrans" cxnId="{1F86F14F-8CF5-49DE-96B3-41E58251A432}">
      <dgm:prSet/>
      <dgm:spPr/>
      <dgm:t>
        <a:bodyPr/>
        <a:lstStyle/>
        <a:p>
          <a:endParaRPr lang="zh-CN" altLang="en-US"/>
        </a:p>
      </dgm:t>
    </dgm:pt>
    <dgm:pt modelId="{B5757445-CA12-42B8-BF61-5AEC7B7472C4}" type="sibTrans" cxnId="{1F86F14F-8CF5-49DE-96B3-41E58251A432}">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7">
        <dgm:presLayoutVars>
          <dgm:chMax val="1"/>
          <dgm:bulletEnabled val="1"/>
        </dgm:presLayoutVars>
      </dgm:prSet>
      <dgm:spPr/>
    </dgm:pt>
    <dgm:pt modelId="{FFF8636E-80F4-4789-A11A-49CE910BD68E}" type="pres">
      <dgm:prSet presAssocID="{58F708FC-8532-424A-8D9C-0A5EECA1FC6A}" presName="descendantText" presStyleLbl="alignAccFollowNode1" presStyleIdx="0" presStyleCnt="7">
        <dgm:presLayoutVars>
          <dgm:bulletEnabled val="1"/>
        </dgm:presLayoutVars>
      </dgm:prSet>
      <dgm:spPr/>
    </dgm:pt>
    <dgm:pt modelId="{69997213-B166-491A-8434-D6EBE25EF5E0}" type="pres">
      <dgm:prSet presAssocID="{208A91F6-41A3-4197-9C9F-D158E78718C5}" presName="sp" presStyleCnt="0"/>
      <dgm:spPr/>
    </dgm:pt>
    <dgm:pt modelId="{A2053A10-BD08-482E-B235-153E87372EAD}" type="pres">
      <dgm:prSet presAssocID="{2DE563E5-903B-4EE6-B48B-53A6E9ACE726}" presName="linNode" presStyleCnt="0"/>
      <dgm:spPr/>
    </dgm:pt>
    <dgm:pt modelId="{2B3CB13E-67AD-4425-BBF6-8C5CDABD27F4}" type="pres">
      <dgm:prSet presAssocID="{2DE563E5-903B-4EE6-B48B-53A6E9ACE726}" presName="parentText" presStyleLbl="node1" presStyleIdx="1" presStyleCnt="7">
        <dgm:presLayoutVars>
          <dgm:chMax val="1"/>
          <dgm:bulletEnabled val="1"/>
        </dgm:presLayoutVars>
      </dgm:prSet>
      <dgm:spPr/>
    </dgm:pt>
    <dgm:pt modelId="{1C976CE3-6995-4647-9856-805BC94E2A85}" type="pres">
      <dgm:prSet presAssocID="{2DE563E5-903B-4EE6-B48B-53A6E9ACE726}" presName="descendantText" presStyleLbl="alignAccFollowNode1" presStyleIdx="1" presStyleCnt="7">
        <dgm:presLayoutVars>
          <dgm:bulletEnabled val="1"/>
        </dgm:presLayoutVars>
      </dgm:prSet>
      <dgm:spPr/>
    </dgm:pt>
    <dgm:pt modelId="{C9DD12C5-A4B3-4CE0-9F27-F8FB88177238}" type="pres">
      <dgm:prSet presAssocID="{69D3E5EB-96BD-4333-B28B-027F8250B986}" presName="sp" presStyleCnt="0"/>
      <dgm:spPr/>
    </dgm:pt>
    <dgm:pt modelId="{1767D32C-4091-4282-A177-903CCAD3E88B}" type="pres">
      <dgm:prSet presAssocID="{BEFFC79E-A125-4FCB-AB3F-50BB1519C932}" presName="linNode" presStyleCnt="0"/>
      <dgm:spPr/>
    </dgm:pt>
    <dgm:pt modelId="{0138AC5F-EEAA-47B1-8697-5A87116EA276}" type="pres">
      <dgm:prSet presAssocID="{BEFFC79E-A125-4FCB-AB3F-50BB1519C932}" presName="parentText" presStyleLbl="node1" presStyleIdx="2" presStyleCnt="7">
        <dgm:presLayoutVars>
          <dgm:chMax val="1"/>
          <dgm:bulletEnabled val="1"/>
        </dgm:presLayoutVars>
      </dgm:prSet>
      <dgm:spPr/>
    </dgm:pt>
    <dgm:pt modelId="{FE111F51-B590-40A5-9651-90DC5AA3CD72}" type="pres">
      <dgm:prSet presAssocID="{BEFFC79E-A125-4FCB-AB3F-50BB1519C932}" presName="descendantText" presStyleLbl="alignAccFollowNode1" presStyleIdx="2" presStyleCnt="7">
        <dgm:presLayoutVars>
          <dgm:bulletEnabled val="1"/>
        </dgm:presLayoutVars>
      </dgm:prSet>
      <dgm:spPr/>
    </dgm:pt>
    <dgm:pt modelId="{5F61CA42-22FF-4A90-B28D-B8B27B0198C2}" type="pres">
      <dgm:prSet presAssocID="{A1480D1B-151B-4FD9-ACD4-BAA7CC73D870}" presName="sp" presStyleCnt="0"/>
      <dgm:spPr/>
    </dgm:pt>
    <dgm:pt modelId="{95932639-F95F-468F-9264-06ECE0F3EE08}" type="pres">
      <dgm:prSet presAssocID="{E115753D-FCC2-4CB4-9226-EDA52AB28E5F}" presName="linNode" presStyleCnt="0"/>
      <dgm:spPr/>
    </dgm:pt>
    <dgm:pt modelId="{4B3C1CA9-644D-4573-AE83-E35026ECFA62}" type="pres">
      <dgm:prSet presAssocID="{E115753D-FCC2-4CB4-9226-EDA52AB28E5F}" presName="parentText" presStyleLbl="node1" presStyleIdx="3" presStyleCnt="7">
        <dgm:presLayoutVars>
          <dgm:chMax val="1"/>
          <dgm:bulletEnabled val="1"/>
        </dgm:presLayoutVars>
      </dgm:prSet>
      <dgm:spPr/>
    </dgm:pt>
    <dgm:pt modelId="{24214AD6-5D76-4747-A3F7-4DCF9346F926}" type="pres">
      <dgm:prSet presAssocID="{E115753D-FCC2-4CB4-9226-EDA52AB28E5F}" presName="descendantText" presStyleLbl="alignAccFollowNode1" presStyleIdx="3" presStyleCnt="7">
        <dgm:presLayoutVars>
          <dgm:bulletEnabled val="1"/>
        </dgm:presLayoutVars>
      </dgm:prSet>
      <dgm:spPr/>
    </dgm:pt>
    <dgm:pt modelId="{523A897B-B639-40E3-B797-595FD8CE29D8}" type="pres">
      <dgm:prSet presAssocID="{79E37AE3-EC8C-439F-8605-1510E47D3FEF}" presName="sp" presStyleCnt="0"/>
      <dgm:spPr/>
    </dgm:pt>
    <dgm:pt modelId="{27D63F99-BCF4-48FB-BF69-40681FB9D2A3}" type="pres">
      <dgm:prSet presAssocID="{3C49FF36-7F08-41D1-AB14-83F77DF3DD04}" presName="linNode" presStyleCnt="0"/>
      <dgm:spPr/>
    </dgm:pt>
    <dgm:pt modelId="{F8B441EA-6900-49F4-A84C-C68CF664832A}" type="pres">
      <dgm:prSet presAssocID="{3C49FF36-7F08-41D1-AB14-83F77DF3DD04}" presName="parentText" presStyleLbl="node1" presStyleIdx="4" presStyleCnt="7">
        <dgm:presLayoutVars>
          <dgm:chMax val="1"/>
          <dgm:bulletEnabled val="1"/>
        </dgm:presLayoutVars>
      </dgm:prSet>
      <dgm:spPr/>
    </dgm:pt>
    <dgm:pt modelId="{11874610-F40E-48D0-AB7D-7E9E2C08B056}" type="pres">
      <dgm:prSet presAssocID="{3C49FF36-7F08-41D1-AB14-83F77DF3DD04}" presName="descendantText" presStyleLbl="alignAccFollowNode1" presStyleIdx="4" presStyleCnt="7">
        <dgm:presLayoutVars>
          <dgm:bulletEnabled val="1"/>
        </dgm:presLayoutVars>
      </dgm:prSet>
      <dgm:spPr/>
    </dgm:pt>
    <dgm:pt modelId="{899A5DB5-1D50-4CE5-816F-5F263C138A6B}" type="pres">
      <dgm:prSet presAssocID="{B9B7DC5F-2899-4A4E-A9FF-A2874EE01B67}" presName="sp" presStyleCnt="0"/>
      <dgm:spPr/>
    </dgm:pt>
    <dgm:pt modelId="{B2F6F110-D8AE-4D3C-B507-A26E59944107}" type="pres">
      <dgm:prSet presAssocID="{FBA7D1B5-9CFE-4500-9207-E44B3DC99D10}" presName="linNode" presStyleCnt="0"/>
      <dgm:spPr/>
    </dgm:pt>
    <dgm:pt modelId="{51482CC9-4DC8-42C6-9D67-31655DB4A00A}" type="pres">
      <dgm:prSet presAssocID="{FBA7D1B5-9CFE-4500-9207-E44B3DC99D10}" presName="parentText" presStyleLbl="node1" presStyleIdx="5" presStyleCnt="7">
        <dgm:presLayoutVars>
          <dgm:chMax val="1"/>
          <dgm:bulletEnabled val="1"/>
        </dgm:presLayoutVars>
      </dgm:prSet>
      <dgm:spPr/>
    </dgm:pt>
    <dgm:pt modelId="{D1F2EFC5-EF2E-4F58-976C-66E8D453479F}" type="pres">
      <dgm:prSet presAssocID="{FBA7D1B5-9CFE-4500-9207-E44B3DC99D10}" presName="descendantText" presStyleLbl="alignAccFollowNode1" presStyleIdx="5" presStyleCnt="7">
        <dgm:presLayoutVars>
          <dgm:bulletEnabled val="1"/>
        </dgm:presLayoutVars>
      </dgm:prSet>
      <dgm:spPr/>
    </dgm:pt>
    <dgm:pt modelId="{2BAB2F52-D265-4C2E-9A23-C8BF9E4D7EF8}" type="pres">
      <dgm:prSet presAssocID="{60B64CA6-55ED-4AD6-97B0-3BB4547E6382}" presName="sp" presStyleCnt="0"/>
      <dgm:spPr/>
    </dgm:pt>
    <dgm:pt modelId="{C86A2EE6-9C1C-4D7A-9315-43D5D28797F9}" type="pres">
      <dgm:prSet presAssocID="{BC60A3AD-7482-41DC-93F4-CDCF5BC9E237}" presName="linNode" presStyleCnt="0"/>
      <dgm:spPr/>
    </dgm:pt>
    <dgm:pt modelId="{98FDCD68-CA9D-494D-8924-444FDE1FB8C5}" type="pres">
      <dgm:prSet presAssocID="{BC60A3AD-7482-41DC-93F4-CDCF5BC9E237}" presName="parentText" presStyleLbl="node1" presStyleIdx="6" presStyleCnt="7">
        <dgm:presLayoutVars>
          <dgm:chMax val="1"/>
          <dgm:bulletEnabled val="1"/>
        </dgm:presLayoutVars>
      </dgm:prSet>
      <dgm:spPr/>
    </dgm:pt>
    <dgm:pt modelId="{306F8FF4-768C-4432-9FFE-F203A55AD6F1}" type="pres">
      <dgm:prSet presAssocID="{BC60A3AD-7482-41DC-93F4-CDCF5BC9E237}" presName="descendantText" presStyleLbl="alignAccFollowNode1" presStyleIdx="6" presStyleCnt="7">
        <dgm:presLayoutVars>
          <dgm:bulletEnabled val="1"/>
        </dgm:presLayoutVars>
      </dgm:prSet>
      <dgm:spPr/>
    </dgm:pt>
  </dgm:ptLst>
  <dgm:cxnLst>
    <dgm:cxn modelId="{DB540201-EC4E-4B5F-8BAC-7718BB1D9B5C}" srcId="{FBA7D1B5-9CFE-4500-9207-E44B3DC99D10}" destId="{2931A9BD-C088-4998-B7B7-0C81EBBB061E}" srcOrd="0" destOrd="0" parTransId="{3BC8A6A0-080A-4E44-9D1B-06B8CCF47207}" sibTransId="{6141B211-7265-48B2-B460-4B7DE2D6A5F7}"/>
    <dgm:cxn modelId="{12C8940E-3EB3-42BA-A2BE-37D999EF4DF0}" type="presOf" srcId="{5B20DC3B-E39C-463A-8C9F-E0AF0292ACAF}" destId="{306F8FF4-768C-4432-9FFE-F203A55AD6F1}" srcOrd="0" destOrd="0" presId="urn:microsoft.com/office/officeart/2005/8/layout/vList5"/>
    <dgm:cxn modelId="{9491EC0F-2302-4593-9A41-4EE9C21C0296}" type="presOf" srcId="{3C1D6152-8D06-45FB-B22B-CC4721165FB3}" destId="{FFF8636E-80F4-4789-A11A-49CE910BD68E}" srcOrd="0" destOrd="0" presId="urn:microsoft.com/office/officeart/2005/8/layout/vList5"/>
    <dgm:cxn modelId="{5F0DEF0F-CA3D-4FB9-80D0-3CEAFDBF3864}" srcId="{E115753D-FCC2-4CB4-9226-EDA52AB28E5F}" destId="{32089D0C-4985-4D36-AFE9-28DB6F244FA8}" srcOrd="0" destOrd="0" parTransId="{5D8A7A52-513F-46CA-A069-043DE68214DB}" sibTransId="{4D9C256E-5D4A-4893-AEF4-60966F3C0D54}"/>
    <dgm:cxn modelId="{AE841A12-7E90-4401-B22D-8E251BF5928C}" srcId="{E8E26EDF-4141-49C6-B378-4DAB828C0508}" destId="{3C49FF36-7F08-41D1-AB14-83F77DF3DD04}" srcOrd="4" destOrd="0" parTransId="{392285D2-3AE6-429F-BC66-7DC424A5B4E2}" sibTransId="{B9B7DC5F-2899-4A4E-A9FF-A2874EE01B67}"/>
    <dgm:cxn modelId="{C75EC714-2E4B-459A-987B-C1437BE5AD70}" type="presOf" srcId="{2931A9BD-C088-4998-B7B7-0C81EBBB061E}" destId="{D1F2EFC5-EF2E-4F58-976C-66E8D453479F}" srcOrd="0" destOrd="0" presId="urn:microsoft.com/office/officeart/2005/8/layout/vList5"/>
    <dgm:cxn modelId="{2B19D61C-5B26-417D-AB9A-0F8CF4C5CE48}" srcId="{E8E26EDF-4141-49C6-B378-4DAB828C0508}" destId="{E115753D-FCC2-4CB4-9226-EDA52AB28E5F}" srcOrd="3" destOrd="0" parTransId="{417A06F6-2803-4460-9E07-820318130F63}" sibTransId="{79E37AE3-EC8C-439F-8605-1510E47D3FEF}"/>
    <dgm:cxn modelId="{B4E85B20-8FE6-4895-9718-79D1A122780D}" type="presOf" srcId="{E115753D-FCC2-4CB4-9226-EDA52AB28E5F}" destId="{4B3C1CA9-644D-4573-AE83-E35026ECFA62}" srcOrd="0" destOrd="0" presId="urn:microsoft.com/office/officeart/2005/8/layout/vList5"/>
    <dgm:cxn modelId="{7DDBEB5C-B350-4885-88A0-F938EC9BB978}" type="presOf" srcId="{BC60A3AD-7482-41DC-93F4-CDCF5BC9E237}" destId="{98FDCD68-CA9D-494D-8924-444FDE1FB8C5}" srcOrd="0" destOrd="0" presId="urn:microsoft.com/office/officeart/2005/8/layout/vList5"/>
    <dgm:cxn modelId="{A793215E-69F5-4549-9990-39ABEE8D101E}" type="presOf" srcId="{CB1FB51B-40CD-4AA6-9EA9-A93C1B9BEEC7}" destId="{11874610-F40E-48D0-AB7D-7E9E2C08B056}" srcOrd="0" destOrd="0" presId="urn:microsoft.com/office/officeart/2005/8/layout/vList5"/>
    <dgm:cxn modelId="{AED5EA42-1002-4055-9E2B-46EBD92A22CF}" srcId="{E8E26EDF-4141-49C6-B378-4DAB828C0508}" destId="{BEFFC79E-A125-4FCB-AB3F-50BB1519C932}" srcOrd="2" destOrd="0" parTransId="{37B8C877-48DE-4FCB-8795-BB21BD575671}" sibTransId="{A1480D1B-151B-4FD9-ACD4-BAA7CC73D870}"/>
    <dgm:cxn modelId="{1F86F14F-8CF5-49DE-96B3-41E58251A432}" srcId="{BC60A3AD-7482-41DC-93F4-CDCF5BC9E237}" destId="{5B20DC3B-E39C-463A-8C9F-E0AF0292ACAF}" srcOrd="0" destOrd="0" parTransId="{85D34195-D3F2-412C-BCE3-66930480F2AF}" sibTransId="{B5757445-CA12-42B8-BF61-5AEC7B7472C4}"/>
    <dgm:cxn modelId="{19017453-7EED-4471-A005-E9E103B26F9F}" srcId="{E8E26EDF-4141-49C6-B378-4DAB828C0508}" destId="{BC60A3AD-7482-41DC-93F4-CDCF5BC9E237}" srcOrd="6" destOrd="0" parTransId="{D358AAF8-6DB3-4BC0-9A37-C32A425EC8C2}" sibTransId="{CFDD1708-9801-4D86-8564-226A74013E81}"/>
    <dgm:cxn modelId="{B1597257-5025-4DC4-B638-1F9630A9FAAA}" srcId="{E8E26EDF-4141-49C6-B378-4DAB828C0508}" destId="{FBA7D1B5-9CFE-4500-9207-E44B3DC99D10}" srcOrd="5" destOrd="0" parTransId="{1E9456DE-D705-4B16-8888-C97D7598A010}" sibTransId="{60B64CA6-55ED-4AD6-97B0-3BB4547E6382}"/>
    <dgm:cxn modelId="{7E7B9F83-7D7B-4C14-B114-2BC8B7545C9A}" srcId="{BEFFC79E-A125-4FCB-AB3F-50BB1519C932}" destId="{4F3131E2-35C7-4954-9B85-781FDFB7F2F7}" srcOrd="0" destOrd="0" parTransId="{3F2F84FA-A1F3-45C8-845A-56CC494E70F9}" sibTransId="{AE147A5D-FFA5-4BA8-B167-9AFDE24E6DBC}"/>
    <dgm:cxn modelId="{684A5A8F-2D30-4938-98A5-9894AF4DF0BB}" type="presOf" srcId="{2DE563E5-903B-4EE6-B48B-53A6E9ACE726}" destId="{2B3CB13E-67AD-4425-BBF6-8C5CDABD27F4}" srcOrd="0" destOrd="0" presId="urn:microsoft.com/office/officeart/2005/8/layout/vList5"/>
    <dgm:cxn modelId="{66A48490-36DA-48F3-80BC-FC1613CF2AC1}" type="presOf" srcId="{E8E26EDF-4141-49C6-B378-4DAB828C0508}" destId="{09FC3EB1-8F84-4535-9FF7-07F4F55FCE21}" srcOrd="0" destOrd="0" presId="urn:microsoft.com/office/officeart/2005/8/layout/vList5"/>
    <dgm:cxn modelId="{650D8893-73AB-4559-B98E-DFAF8424EC0C}" type="presOf" srcId="{A4DE07CC-D42D-4116-99EE-110D785041F2}" destId="{1C976CE3-6995-4647-9856-805BC94E2A85}" srcOrd="0" destOrd="0" presId="urn:microsoft.com/office/officeart/2005/8/layout/vList5"/>
    <dgm:cxn modelId="{EF5A13A3-8241-40A6-A4C9-C9145101F76D}" type="presOf" srcId="{3C49FF36-7F08-41D1-AB14-83F77DF3DD04}" destId="{F8B441EA-6900-49F4-A84C-C68CF664832A}" srcOrd="0" destOrd="0" presId="urn:microsoft.com/office/officeart/2005/8/layout/vList5"/>
    <dgm:cxn modelId="{AA7A28A8-60AF-42AD-9A56-83A98D26FE1F}" type="presOf" srcId="{BEFFC79E-A125-4FCB-AB3F-50BB1519C932}" destId="{0138AC5F-EEAA-47B1-8697-5A87116EA276}" srcOrd="0" destOrd="0" presId="urn:microsoft.com/office/officeart/2005/8/layout/vList5"/>
    <dgm:cxn modelId="{1652E7BF-6A03-424E-B37A-9B90E76C978F}" type="presOf" srcId="{4F3131E2-35C7-4954-9B85-781FDFB7F2F7}" destId="{FE111F51-B590-40A5-9651-90DC5AA3CD72}" srcOrd="0" destOrd="0" presId="urn:microsoft.com/office/officeart/2005/8/layout/vList5"/>
    <dgm:cxn modelId="{3CE021D3-AD38-401F-846F-FD6C1F76FB22}" srcId="{58F708FC-8532-424A-8D9C-0A5EECA1FC6A}" destId="{3C1D6152-8D06-45FB-B22B-CC4721165FB3}" srcOrd="0" destOrd="0" parTransId="{D7A9BBB4-69E8-4302-9AD0-4F5CC88EF7EB}" sibTransId="{25C2C8D5-0B92-40A4-A166-5E790C065803}"/>
    <dgm:cxn modelId="{0B4B17D4-DFE4-47C6-8D4D-D39DCF56477E}" type="presOf" srcId="{32089D0C-4985-4D36-AFE9-28DB6F244FA8}" destId="{24214AD6-5D76-4747-A3F7-4DCF9346F926}" srcOrd="0" destOrd="0" presId="urn:microsoft.com/office/officeart/2005/8/layout/vList5"/>
    <dgm:cxn modelId="{4A992DE4-D315-4864-93E9-FAC043F804F9}" srcId="{2DE563E5-903B-4EE6-B48B-53A6E9ACE726}" destId="{A4DE07CC-D42D-4116-99EE-110D785041F2}" srcOrd="0" destOrd="0" parTransId="{CE94C779-0CCA-436B-BA32-409DD7F454D8}" sibTransId="{F19DED9B-5360-4DCF-99D7-A2FFDD106DA2}"/>
    <dgm:cxn modelId="{655BC4E6-7A25-4AF0-9892-CFDB488F124E}" srcId="{3C49FF36-7F08-41D1-AB14-83F77DF3DD04}" destId="{CB1FB51B-40CD-4AA6-9EA9-A93C1B9BEEC7}" srcOrd="0" destOrd="0" parTransId="{048561DE-9AE9-4A81-A778-3AFEF377A72A}" sibTransId="{2F9F14AD-D773-44F1-874A-C875D0126362}"/>
    <dgm:cxn modelId="{736394EC-F449-4ED2-A006-91B7CA95C929}" srcId="{E8E26EDF-4141-49C6-B378-4DAB828C0508}" destId="{58F708FC-8532-424A-8D9C-0A5EECA1FC6A}" srcOrd="0" destOrd="0" parTransId="{C9C3A5EC-EC69-4BCA-9401-5F8FE94BFE91}" sibTransId="{208A91F6-41A3-4197-9C9F-D158E78718C5}"/>
    <dgm:cxn modelId="{ABFA2DF3-86B7-4F8E-8DFC-1390BD4AFC33}" srcId="{E8E26EDF-4141-49C6-B378-4DAB828C0508}" destId="{2DE563E5-903B-4EE6-B48B-53A6E9ACE726}" srcOrd="1" destOrd="0" parTransId="{CB5EE258-AF5E-4FAC-B88A-BEAFF8448CB9}" sibTransId="{69D3E5EB-96BD-4333-B28B-027F8250B986}"/>
    <dgm:cxn modelId="{07CA43F4-21E0-437D-8801-D841F4CA2A1A}" type="presOf" srcId="{FBA7D1B5-9CFE-4500-9207-E44B3DC99D10}" destId="{51482CC9-4DC8-42C6-9D67-31655DB4A00A}" srcOrd="0" destOrd="0" presId="urn:microsoft.com/office/officeart/2005/8/layout/vList5"/>
    <dgm:cxn modelId="{5C0CBEF9-71C1-4FD2-A3F1-46B59E8E80BE}" type="presOf" srcId="{58F708FC-8532-424A-8D9C-0A5EECA1FC6A}" destId="{21827C47-2338-4C19-8C80-BA25B5266472}" srcOrd="0" destOrd="0" presId="urn:microsoft.com/office/officeart/2005/8/layout/vList5"/>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7748D845-6D19-4A10-8A1D-28A36A0A4809}" type="presParOf" srcId="{5C4F8155-B2F2-4B44-AD4A-F24CEEABD493}" destId="{FFF8636E-80F4-4789-A11A-49CE910BD68E}"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2633C149-41A3-4631-98AA-78BA163BEFB6}" type="presParOf" srcId="{09FC3EB1-8F84-4535-9FF7-07F4F55FCE21}" destId="{A2053A10-BD08-482E-B235-153E87372EAD}" srcOrd="2" destOrd="0" presId="urn:microsoft.com/office/officeart/2005/8/layout/vList5"/>
    <dgm:cxn modelId="{43A1BB33-6F5D-4076-8C1A-AFCF60616071}" type="presParOf" srcId="{A2053A10-BD08-482E-B235-153E87372EAD}" destId="{2B3CB13E-67AD-4425-BBF6-8C5CDABD27F4}" srcOrd="0" destOrd="0" presId="urn:microsoft.com/office/officeart/2005/8/layout/vList5"/>
    <dgm:cxn modelId="{473941D5-E5EB-4DC0-AB15-F1C7036B0034}" type="presParOf" srcId="{A2053A10-BD08-482E-B235-153E87372EAD}" destId="{1C976CE3-6995-4647-9856-805BC94E2A85}" srcOrd="1" destOrd="0" presId="urn:microsoft.com/office/officeart/2005/8/layout/vList5"/>
    <dgm:cxn modelId="{63FDA216-27B1-4A66-87D6-D65BBB230AC7}" type="presParOf" srcId="{09FC3EB1-8F84-4535-9FF7-07F4F55FCE21}" destId="{C9DD12C5-A4B3-4CE0-9F27-F8FB88177238}" srcOrd="3" destOrd="0" presId="urn:microsoft.com/office/officeart/2005/8/layout/vList5"/>
    <dgm:cxn modelId="{B788CB05-5893-4524-BACF-81BF50C209EA}" type="presParOf" srcId="{09FC3EB1-8F84-4535-9FF7-07F4F55FCE21}" destId="{1767D32C-4091-4282-A177-903CCAD3E88B}" srcOrd="4" destOrd="0" presId="urn:microsoft.com/office/officeart/2005/8/layout/vList5"/>
    <dgm:cxn modelId="{0C5C6DCF-70CC-49F9-8944-4BDF151774FB}" type="presParOf" srcId="{1767D32C-4091-4282-A177-903CCAD3E88B}" destId="{0138AC5F-EEAA-47B1-8697-5A87116EA276}" srcOrd="0" destOrd="0" presId="urn:microsoft.com/office/officeart/2005/8/layout/vList5"/>
    <dgm:cxn modelId="{9BB89FB4-8FBD-4907-9E61-F5DCF40741BF}" type="presParOf" srcId="{1767D32C-4091-4282-A177-903CCAD3E88B}" destId="{FE111F51-B590-40A5-9651-90DC5AA3CD72}" srcOrd="1" destOrd="0" presId="urn:microsoft.com/office/officeart/2005/8/layout/vList5"/>
    <dgm:cxn modelId="{9BBB7672-1801-4824-BFE5-52C76C62EB3D}" type="presParOf" srcId="{09FC3EB1-8F84-4535-9FF7-07F4F55FCE21}" destId="{5F61CA42-22FF-4A90-B28D-B8B27B0198C2}" srcOrd="5" destOrd="0" presId="urn:microsoft.com/office/officeart/2005/8/layout/vList5"/>
    <dgm:cxn modelId="{AA70C746-6330-4901-AEFB-C030B2BCF71E}" type="presParOf" srcId="{09FC3EB1-8F84-4535-9FF7-07F4F55FCE21}" destId="{95932639-F95F-468F-9264-06ECE0F3EE08}" srcOrd="6" destOrd="0" presId="urn:microsoft.com/office/officeart/2005/8/layout/vList5"/>
    <dgm:cxn modelId="{6F960B42-EEF6-4F6E-85C4-569F8431F9AC}" type="presParOf" srcId="{95932639-F95F-468F-9264-06ECE0F3EE08}" destId="{4B3C1CA9-644D-4573-AE83-E35026ECFA62}" srcOrd="0" destOrd="0" presId="urn:microsoft.com/office/officeart/2005/8/layout/vList5"/>
    <dgm:cxn modelId="{706DC390-E199-42AB-8761-6B5AA10FDE18}" type="presParOf" srcId="{95932639-F95F-468F-9264-06ECE0F3EE08}" destId="{24214AD6-5D76-4747-A3F7-4DCF9346F926}" srcOrd="1" destOrd="0" presId="urn:microsoft.com/office/officeart/2005/8/layout/vList5"/>
    <dgm:cxn modelId="{7E3AA3B1-AC58-45CB-B98C-C5DBC9E93B8A}" type="presParOf" srcId="{09FC3EB1-8F84-4535-9FF7-07F4F55FCE21}" destId="{523A897B-B639-40E3-B797-595FD8CE29D8}" srcOrd="7" destOrd="0" presId="urn:microsoft.com/office/officeart/2005/8/layout/vList5"/>
    <dgm:cxn modelId="{7CFC0645-53B8-43F4-AE7D-9B0C72B0190D}" type="presParOf" srcId="{09FC3EB1-8F84-4535-9FF7-07F4F55FCE21}" destId="{27D63F99-BCF4-48FB-BF69-40681FB9D2A3}" srcOrd="8" destOrd="0" presId="urn:microsoft.com/office/officeart/2005/8/layout/vList5"/>
    <dgm:cxn modelId="{3A65DCCD-373E-436B-B782-A6D971590E01}" type="presParOf" srcId="{27D63F99-BCF4-48FB-BF69-40681FB9D2A3}" destId="{F8B441EA-6900-49F4-A84C-C68CF664832A}" srcOrd="0" destOrd="0" presId="urn:microsoft.com/office/officeart/2005/8/layout/vList5"/>
    <dgm:cxn modelId="{1A4146F2-5F2A-48B7-B77B-1F51144DA721}" type="presParOf" srcId="{27D63F99-BCF4-48FB-BF69-40681FB9D2A3}" destId="{11874610-F40E-48D0-AB7D-7E9E2C08B056}" srcOrd="1" destOrd="0" presId="urn:microsoft.com/office/officeart/2005/8/layout/vList5"/>
    <dgm:cxn modelId="{13B0F07E-4856-406F-BB57-64E578C1B579}" type="presParOf" srcId="{09FC3EB1-8F84-4535-9FF7-07F4F55FCE21}" destId="{899A5DB5-1D50-4CE5-816F-5F263C138A6B}" srcOrd="9" destOrd="0" presId="urn:microsoft.com/office/officeart/2005/8/layout/vList5"/>
    <dgm:cxn modelId="{62AE408C-2469-4703-A652-532BD6706C6A}" type="presParOf" srcId="{09FC3EB1-8F84-4535-9FF7-07F4F55FCE21}" destId="{B2F6F110-D8AE-4D3C-B507-A26E59944107}" srcOrd="10" destOrd="0" presId="urn:microsoft.com/office/officeart/2005/8/layout/vList5"/>
    <dgm:cxn modelId="{6E8D859A-FF9C-4258-844F-D21B5AD84DF8}" type="presParOf" srcId="{B2F6F110-D8AE-4D3C-B507-A26E59944107}" destId="{51482CC9-4DC8-42C6-9D67-31655DB4A00A}" srcOrd="0" destOrd="0" presId="urn:microsoft.com/office/officeart/2005/8/layout/vList5"/>
    <dgm:cxn modelId="{DBB0BF4C-DA47-4FAA-B861-DB1A6C2BA9C6}" type="presParOf" srcId="{B2F6F110-D8AE-4D3C-B507-A26E59944107}" destId="{D1F2EFC5-EF2E-4F58-976C-66E8D453479F}" srcOrd="1" destOrd="0" presId="urn:microsoft.com/office/officeart/2005/8/layout/vList5"/>
    <dgm:cxn modelId="{F006D50E-1946-4ED1-81E3-874A872BBAC5}" type="presParOf" srcId="{09FC3EB1-8F84-4535-9FF7-07F4F55FCE21}" destId="{2BAB2F52-D265-4C2E-9A23-C8BF9E4D7EF8}" srcOrd="11" destOrd="0" presId="urn:microsoft.com/office/officeart/2005/8/layout/vList5"/>
    <dgm:cxn modelId="{3502307A-5721-451C-B520-CE320A9E59AB}" type="presParOf" srcId="{09FC3EB1-8F84-4535-9FF7-07F4F55FCE21}" destId="{C86A2EE6-9C1C-4D7A-9315-43D5D28797F9}" srcOrd="12" destOrd="0" presId="urn:microsoft.com/office/officeart/2005/8/layout/vList5"/>
    <dgm:cxn modelId="{5E67D660-2A38-407F-88AD-C8F81E35E8AE}" type="presParOf" srcId="{C86A2EE6-9C1C-4D7A-9315-43D5D28797F9}" destId="{98FDCD68-CA9D-494D-8924-444FDE1FB8C5}" srcOrd="0" destOrd="0" presId="urn:microsoft.com/office/officeart/2005/8/layout/vList5"/>
    <dgm:cxn modelId="{F9053BE7-5EEC-4652-88DA-4E48DF60A069}" type="presParOf" srcId="{C86A2EE6-9C1C-4D7A-9315-43D5D28797F9}" destId="{306F8FF4-768C-4432-9FFE-F203A55AD6F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en-US"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707DB833-57AF-49CD-AFD3-EAA537B2A9B3}">
      <dgm:prSet custT="1"/>
      <dgm:spPr/>
      <dgm:t>
        <a:bodyPr/>
        <a:lstStyle/>
        <a:p>
          <a:r>
            <a:rPr lang="zh-CN" altLang="en-US" sz="1400" dirty="0"/>
            <a:t>（</a:t>
          </a:r>
          <a:r>
            <a:rPr lang="en-US" altLang="en-US" sz="1400" dirty="0"/>
            <a:t>2</a:t>
          </a:r>
          <a:r>
            <a:rPr lang="zh-CN" altLang="en-US" sz="1400" dirty="0"/>
            <a:t>）</a:t>
          </a:r>
        </a:p>
      </dgm:t>
    </dgm:pt>
    <dgm:pt modelId="{7D3AE5FD-4FFD-469B-BD9A-C240AD5D0779}" type="parTrans" cxnId="{CC6FE520-18C6-469B-82F9-DE510F556275}">
      <dgm:prSet/>
      <dgm:spPr/>
      <dgm:t>
        <a:bodyPr/>
        <a:lstStyle/>
        <a:p>
          <a:endParaRPr lang="zh-CN" altLang="en-US"/>
        </a:p>
      </dgm:t>
    </dgm:pt>
    <dgm:pt modelId="{B9DCC1CD-3068-41D7-8B6A-881E98B662CB}" type="sibTrans" cxnId="{CC6FE520-18C6-469B-82F9-DE510F556275}">
      <dgm:prSet/>
      <dgm:spPr/>
      <dgm:t>
        <a:bodyPr/>
        <a:lstStyle/>
        <a:p>
          <a:endParaRPr lang="zh-CN" altLang="en-US"/>
        </a:p>
      </dgm:t>
    </dgm:pt>
    <dgm:pt modelId="{59A6DB27-7750-4843-B3BE-64365DA479B0}">
      <dgm:prSet custT="1"/>
      <dgm:spPr/>
      <dgm:t>
        <a:bodyPr/>
        <a:lstStyle/>
        <a:p>
          <a:r>
            <a:rPr lang="zh-CN" altLang="en-US" sz="1400" dirty="0"/>
            <a:t>（</a:t>
          </a:r>
          <a:r>
            <a:rPr lang="en-US" altLang="en-US" sz="1400" dirty="0"/>
            <a:t>3</a:t>
          </a:r>
          <a:r>
            <a:rPr lang="zh-CN" altLang="en-US" sz="1400" dirty="0"/>
            <a:t>）</a:t>
          </a:r>
        </a:p>
      </dgm:t>
    </dgm:pt>
    <dgm:pt modelId="{FC8D832C-1F2A-41AE-B235-7310FAD75204}" type="parTrans" cxnId="{7474B06C-A2C9-4EA8-9CD4-92D0920319C8}">
      <dgm:prSet/>
      <dgm:spPr/>
      <dgm:t>
        <a:bodyPr/>
        <a:lstStyle/>
        <a:p>
          <a:endParaRPr lang="zh-CN" altLang="en-US"/>
        </a:p>
      </dgm:t>
    </dgm:pt>
    <dgm:pt modelId="{D7DF48A3-5A71-46FA-B47D-1A64312F8954}" type="sibTrans" cxnId="{7474B06C-A2C9-4EA8-9CD4-92D0920319C8}">
      <dgm:prSet/>
      <dgm:spPr/>
      <dgm:t>
        <a:bodyPr/>
        <a:lstStyle/>
        <a:p>
          <a:endParaRPr lang="zh-CN" altLang="en-US"/>
        </a:p>
      </dgm:t>
    </dgm:pt>
    <dgm:pt modelId="{A0498575-E29A-4B1F-BD5A-98E4C575D521}">
      <dgm:prSet custT="1"/>
      <dgm:spPr/>
      <dgm:t>
        <a:bodyPr/>
        <a:lstStyle/>
        <a:p>
          <a:r>
            <a:rPr lang="zh-CN" altLang="en-US" sz="1400" dirty="0"/>
            <a:t>（</a:t>
          </a:r>
          <a:r>
            <a:rPr lang="en-US" altLang="en-US" sz="1400" dirty="0"/>
            <a:t>4</a:t>
          </a:r>
          <a:r>
            <a:rPr lang="zh-CN" altLang="en-US" sz="1400" dirty="0"/>
            <a:t>）</a:t>
          </a:r>
        </a:p>
      </dgm:t>
    </dgm:pt>
    <dgm:pt modelId="{31D57A5C-8A29-41D4-BB20-0E3BC9E789A4}" type="parTrans" cxnId="{6531C6C5-FFB1-4EC7-B176-874A448B4020}">
      <dgm:prSet/>
      <dgm:spPr/>
      <dgm:t>
        <a:bodyPr/>
        <a:lstStyle/>
        <a:p>
          <a:endParaRPr lang="zh-CN" altLang="en-US"/>
        </a:p>
      </dgm:t>
    </dgm:pt>
    <dgm:pt modelId="{2AED46D3-0686-4974-AEFF-49FF918A5EC5}" type="sibTrans" cxnId="{6531C6C5-FFB1-4EC7-B176-874A448B4020}">
      <dgm:prSet/>
      <dgm:spPr/>
      <dgm:t>
        <a:bodyPr/>
        <a:lstStyle/>
        <a:p>
          <a:endParaRPr lang="zh-CN" altLang="en-US"/>
        </a:p>
      </dgm:t>
    </dgm:pt>
    <dgm:pt modelId="{4FCAFF3A-7D15-48CE-B2DA-DEA5B07DFA48}">
      <dgm:prSet custT="1"/>
      <dgm:spPr/>
      <dgm:t>
        <a:bodyPr/>
        <a:lstStyle/>
        <a:p>
          <a:r>
            <a:rPr lang="zh-CN" altLang="en-US" sz="1400" dirty="0"/>
            <a:t>（</a:t>
          </a:r>
          <a:r>
            <a:rPr lang="en-US" altLang="en-US" sz="1400" dirty="0"/>
            <a:t>5</a:t>
          </a:r>
          <a:r>
            <a:rPr lang="zh-CN" altLang="en-US" sz="1400" dirty="0"/>
            <a:t>）</a:t>
          </a:r>
        </a:p>
      </dgm:t>
    </dgm:pt>
    <dgm:pt modelId="{F6F2E151-82D7-43E4-AEF6-8187191B2BBD}" type="parTrans" cxnId="{3E353FEA-7C23-4C81-9157-9E041C9EF3B1}">
      <dgm:prSet/>
      <dgm:spPr/>
      <dgm:t>
        <a:bodyPr/>
        <a:lstStyle/>
        <a:p>
          <a:endParaRPr lang="zh-CN" altLang="en-US"/>
        </a:p>
      </dgm:t>
    </dgm:pt>
    <dgm:pt modelId="{ACDE7003-4797-4742-B43F-996BB1152C07}" type="sibTrans" cxnId="{3E353FEA-7C23-4C81-9157-9E041C9EF3B1}">
      <dgm:prSet/>
      <dgm:spPr/>
      <dgm:t>
        <a:bodyPr/>
        <a:lstStyle/>
        <a:p>
          <a:endParaRPr lang="zh-CN" altLang="en-US"/>
        </a:p>
      </dgm:t>
    </dgm:pt>
    <dgm:pt modelId="{43848544-8A18-4F58-B5D2-807E8C7E04F8}">
      <dgm:prSet custT="1"/>
      <dgm:spPr/>
      <dgm:t>
        <a:bodyPr/>
        <a:lstStyle/>
        <a:p>
          <a:r>
            <a:rPr lang="zh-CN" altLang="en-US" sz="1400" dirty="0"/>
            <a:t>（</a:t>
          </a:r>
          <a:r>
            <a:rPr lang="en-US" altLang="en-US" sz="1400" dirty="0"/>
            <a:t>6</a:t>
          </a:r>
          <a:r>
            <a:rPr lang="zh-CN" altLang="en-US" sz="1400" dirty="0"/>
            <a:t>）</a:t>
          </a:r>
        </a:p>
      </dgm:t>
    </dgm:pt>
    <dgm:pt modelId="{293FF5D0-5690-475A-8FDA-8CF30F9C6478}" type="parTrans" cxnId="{15805B13-4F86-4D76-A709-B2031DD469F0}">
      <dgm:prSet/>
      <dgm:spPr/>
      <dgm:t>
        <a:bodyPr/>
        <a:lstStyle/>
        <a:p>
          <a:endParaRPr lang="zh-CN" altLang="en-US"/>
        </a:p>
      </dgm:t>
    </dgm:pt>
    <dgm:pt modelId="{45F69569-2F9A-40ED-A231-0A40BA60D988}" type="sibTrans" cxnId="{15805B13-4F86-4D76-A709-B2031DD469F0}">
      <dgm:prSet/>
      <dgm:spPr/>
      <dgm:t>
        <a:bodyPr/>
        <a:lstStyle/>
        <a:p>
          <a:endParaRPr lang="zh-CN" altLang="en-US"/>
        </a:p>
      </dgm:t>
    </dgm:pt>
    <dgm:pt modelId="{1EBC0EEE-F7E9-437A-AF29-6CE1DFFB70AA}">
      <dgm:prSet phldrT="[文本]" custT="1"/>
      <dgm:spPr/>
      <dgm:t>
        <a:bodyPr/>
        <a:lstStyle/>
        <a:p>
          <a:r>
            <a:rPr lang="en-US" altLang="en-US" sz="1400"/>
            <a:t>XML</a:t>
          </a:r>
          <a:r>
            <a:rPr lang="zh-CN" altLang="en-US" sz="1400" dirty="0"/>
            <a:t>的产生和发展与</a:t>
          </a:r>
          <a:r>
            <a:rPr lang="en-US" altLang="en-US" sz="1400" dirty="0"/>
            <a:t>HTML</a:t>
          </a:r>
          <a:r>
            <a:rPr lang="zh-CN" altLang="en-US" sz="1400" dirty="0"/>
            <a:t>的局限性有关系，请列举</a:t>
          </a:r>
          <a:r>
            <a:rPr lang="en-US" altLang="en-US" sz="1400" dirty="0"/>
            <a:t>HTML</a:t>
          </a:r>
          <a:r>
            <a:rPr lang="zh-CN" altLang="en-US" sz="1400" dirty="0"/>
            <a:t>的主要不足？</a:t>
          </a:r>
        </a:p>
      </dgm:t>
    </dgm:pt>
    <dgm:pt modelId="{D1FE6C43-7563-480A-88C3-F6361BA48295}" type="parTrans" cxnId="{BA87997D-16DA-4095-B7D3-F0D90F3D46D9}">
      <dgm:prSet/>
      <dgm:spPr/>
      <dgm:t>
        <a:bodyPr/>
        <a:lstStyle/>
        <a:p>
          <a:endParaRPr lang="zh-CN" altLang="en-US"/>
        </a:p>
      </dgm:t>
    </dgm:pt>
    <dgm:pt modelId="{68C9C62E-2C26-466B-9E83-7CE3438ADBA5}" type="sibTrans" cxnId="{BA87997D-16DA-4095-B7D3-F0D90F3D46D9}">
      <dgm:prSet/>
      <dgm:spPr/>
      <dgm:t>
        <a:bodyPr/>
        <a:lstStyle/>
        <a:p>
          <a:endParaRPr lang="zh-CN" altLang="en-US"/>
        </a:p>
      </dgm:t>
    </dgm:pt>
    <dgm:pt modelId="{949ABE2A-9BB6-4201-A9AD-913AF3BB5742}">
      <dgm:prSet custT="1"/>
      <dgm:spPr/>
      <dgm:t>
        <a:bodyPr/>
        <a:lstStyle/>
        <a:p>
          <a:r>
            <a:rPr lang="zh-CN" altLang="en-US" sz="1400"/>
            <a:t>简述</a:t>
          </a:r>
          <a:r>
            <a:rPr lang="en-US" altLang="en-US" sz="1400" dirty="0"/>
            <a:t>XML</a:t>
          </a:r>
          <a:r>
            <a:rPr lang="zh-CN" altLang="en-US" sz="1400" dirty="0"/>
            <a:t>继承了</a:t>
          </a:r>
          <a:r>
            <a:rPr lang="en-US" altLang="en-US" sz="1400" dirty="0"/>
            <a:t>SGML</a:t>
          </a:r>
          <a:r>
            <a:rPr lang="zh-CN" altLang="en-US" sz="1400" dirty="0"/>
            <a:t>的主要特性。</a:t>
          </a:r>
        </a:p>
      </dgm:t>
    </dgm:pt>
    <dgm:pt modelId="{A1684B0C-A208-4C1E-9F14-231BF24E7C25}" type="parTrans" cxnId="{6A00E0E1-1EB2-460D-B507-E9D99DA16465}">
      <dgm:prSet/>
      <dgm:spPr/>
      <dgm:t>
        <a:bodyPr/>
        <a:lstStyle/>
        <a:p>
          <a:endParaRPr lang="zh-CN" altLang="en-US"/>
        </a:p>
      </dgm:t>
    </dgm:pt>
    <dgm:pt modelId="{3A9F2A45-FAB9-4E60-B4B8-61B2E5F1BF36}" type="sibTrans" cxnId="{6A00E0E1-1EB2-460D-B507-E9D99DA16465}">
      <dgm:prSet/>
      <dgm:spPr/>
      <dgm:t>
        <a:bodyPr/>
        <a:lstStyle/>
        <a:p>
          <a:endParaRPr lang="zh-CN" altLang="en-US"/>
        </a:p>
      </dgm:t>
    </dgm:pt>
    <dgm:pt modelId="{ADF4444B-094D-426B-B856-649363C1DAE0}">
      <dgm:prSet custT="1"/>
      <dgm:spPr/>
      <dgm:t>
        <a:bodyPr/>
        <a:lstStyle/>
        <a:p>
          <a:r>
            <a:rPr lang="en-US" altLang="en-US" sz="1400"/>
            <a:t>XML</a:t>
          </a:r>
          <a:r>
            <a:rPr lang="zh-CN" altLang="en-US" sz="1400" dirty="0"/>
            <a:t>元素在命名是需要遵守哪些原则？</a:t>
          </a:r>
        </a:p>
      </dgm:t>
    </dgm:pt>
    <dgm:pt modelId="{ECC7DD5E-50A2-4853-BE0B-C2AC48953A1A}" type="parTrans" cxnId="{011FCB50-362B-4CAB-8D8A-B80CA9526E21}">
      <dgm:prSet/>
      <dgm:spPr/>
      <dgm:t>
        <a:bodyPr/>
        <a:lstStyle/>
        <a:p>
          <a:endParaRPr lang="zh-CN" altLang="en-US"/>
        </a:p>
      </dgm:t>
    </dgm:pt>
    <dgm:pt modelId="{5EB8B922-8243-4178-8AB3-9888DCA2B879}" type="sibTrans" cxnId="{011FCB50-362B-4CAB-8D8A-B80CA9526E21}">
      <dgm:prSet/>
      <dgm:spPr/>
      <dgm:t>
        <a:bodyPr/>
        <a:lstStyle/>
        <a:p>
          <a:endParaRPr lang="zh-CN" altLang="en-US"/>
        </a:p>
      </dgm:t>
    </dgm:pt>
    <dgm:pt modelId="{C4300529-A039-4EB2-8F91-0B9BC5883336}">
      <dgm:prSet custT="1"/>
      <dgm:spPr/>
      <dgm:t>
        <a:bodyPr/>
        <a:lstStyle/>
        <a:p>
          <a:r>
            <a:rPr lang="en-US" altLang="en-US" sz="1400"/>
            <a:t>XML</a:t>
          </a:r>
          <a:r>
            <a:rPr lang="zh-CN" altLang="en-US" sz="1400" dirty="0"/>
            <a:t>命名空间的作用是什么？</a:t>
          </a:r>
        </a:p>
      </dgm:t>
    </dgm:pt>
    <dgm:pt modelId="{C8583FF0-50AC-4087-9486-E00BFD48BFA2}" type="parTrans" cxnId="{CDC30CAE-24C2-4791-8325-CAD570513B70}">
      <dgm:prSet/>
      <dgm:spPr/>
      <dgm:t>
        <a:bodyPr/>
        <a:lstStyle/>
        <a:p>
          <a:endParaRPr lang="zh-CN" altLang="en-US"/>
        </a:p>
      </dgm:t>
    </dgm:pt>
    <dgm:pt modelId="{696D20EA-3A28-4A22-A84A-5BAB44C0019D}" type="sibTrans" cxnId="{CDC30CAE-24C2-4791-8325-CAD570513B70}">
      <dgm:prSet/>
      <dgm:spPr/>
      <dgm:t>
        <a:bodyPr/>
        <a:lstStyle/>
        <a:p>
          <a:endParaRPr lang="zh-CN" altLang="en-US"/>
        </a:p>
      </dgm:t>
    </dgm:pt>
    <dgm:pt modelId="{D4FDA4BA-86F7-4CEF-89A2-75F2C714623B}">
      <dgm:prSet custT="1"/>
      <dgm:spPr/>
      <dgm:t>
        <a:bodyPr/>
        <a:lstStyle/>
        <a:p>
          <a:r>
            <a:rPr lang="zh-CN" altLang="en-US" sz="1400"/>
            <a:t>查找</a:t>
          </a:r>
          <a:r>
            <a:rPr lang="zh-CN" altLang="en-US" sz="1400" dirty="0"/>
            <a:t>相关资料，进一步学习，写出符合下面</a:t>
          </a:r>
          <a:r>
            <a:rPr lang="en-US" altLang="en-US" sz="1400" dirty="0"/>
            <a:t>DTD</a:t>
          </a:r>
          <a:r>
            <a:rPr lang="zh-CN" altLang="en-US" sz="1400" dirty="0"/>
            <a:t>声明的</a:t>
          </a:r>
          <a:r>
            <a:rPr lang="en-US" altLang="en-US" sz="1400" dirty="0"/>
            <a:t>XML</a:t>
          </a:r>
          <a:r>
            <a:rPr lang="zh-CN" altLang="en-US" sz="1400" dirty="0"/>
            <a:t>文档。（见教材）</a:t>
          </a:r>
        </a:p>
      </dgm:t>
    </dgm:pt>
    <dgm:pt modelId="{B980A64D-8EDB-47DA-99F2-5D3B72C863EC}" type="parTrans" cxnId="{E94B8057-7EFB-4BCA-A821-0A23DE605BB6}">
      <dgm:prSet/>
      <dgm:spPr/>
      <dgm:t>
        <a:bodyPr/>
        <a:lstStyle/>
        <a:p>
          <a:endParaRPr lang="zh-CN" altLang="en-US"/>
        </a:p>
      </dgm:t>
    </dgm:pt>
    <dgm:pt modelId="{4FEA7561-66E5-41AB-AA1E-7EFA8ABDFA1C}" type="sibTrans" cxnId="{E94B8057-7EFB-4BCA-A821-0A23DE605BB6}">
      <dgm:prSet/>
      <dgm:spPr/>
      <dgm:t>
        <a:bodyPr/>
        <a:lstStyle/>
        <a:p>
          <a:endParaRPr lang="zh-CN" altLang="en-US"/>
        </a:p>
      </dgm:t>
    </dgm:pt>
    <dgm:pt modelId="{D2A2E38D-63EA-4546-999A-EFFB37B08B0A}">
      <dgm:prSet custT="1"/>
      <dgm:spPr/>
      <dgm:t>
        <a:bodyPr/>
        <a:lstStyle/>
        <a:p>
          <a:r>
            <a:rPr lang="zh-CN" altLang="en-US" sz="1400"/>
            <a:t>查找</a:t>
          </a:r>
          <a:r>
            <a:rPr lang="zh-CN" altLang="en-US" sz="1400" dirty="0"/>
            <a:t>相关资料，进一步学习，写出符合下面</a:t>
          </a:r>
          <a:r>
            <a:rPr lang="en-US" altLang="en-US" sz="1400" dirty="0"/>
            <a:t>XML</a:t>
          </a:r>
          <a:r>
            <a:rPr lang="zh-CN" altLang="en-US" sz="1400" dirty="0"/>
            <a:t>架构的</a:t>
          </a:r>
          <a:r>
            <a:rPr lang="en-US" altLang="en-US" sz="1400" dirty="0"/>
            <a:t>XML</a:t>
          </a:r>
          <a:r>
            <a:rPr lang="zh-CN" altLang="en-US" sz="1400" dirty="0"/>
            <a:t>文档。（见教材）</a:t>
          </a:r>
        </a:p>
      </dgm:t>
    </dgm:pt>
    <dgm:pt modelId="{39E8F063-2201-4687-99AA-D90886AA74AA}" type="parTrans" cxnId="{F2B39D66-E8CB-4098-A9ED-B2A900722433}">
      <dgm:prSet/>
      <dgm:spPr/>
      <dgm:t>
        <a:bodyPr/>
        <a:lstStyle/>
        <a:p>
          <a:endParaRPr lang="zh-CN" altLang="en-US"/>
        </a:p>
      </dgm:t>
    </dgm:pt>
    <dgm:pt modelId="{C82B9D35-D3D2-4E75-83FC-65212D27D0B7}" type="sibTrans" cxnId="{F2B39D66-E8CB-4098-A9ED-B2A900722433}">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6">
        <dgm:presLayoutVars>
          <dgm:chMax val="1"/>
          <dgm:bulletEnabled val="1"/>
        </dgm:presLayoutVars>
      </dgm:prSet>
      <dgm:spPr/>
    </dgm:pt>
    <dgm:pt modelId="{43EEFC3A-8F94-457E-82F4-DAB369B5789A}" type="pres">
      <dgm:prSet presAssocID="{9419A75F-B6F7-41CF-9F94-993691EBD35F}" presName="descendantText" presStyleLbl="alignAcc1" presStyleIdx="0" presStyleCnt="6">
        <dgm:presLayoutVars>
          <dgm:bulletEnabled val="1"/>
        </dgm:presLayoutVars>
      </dgm:prSet>
      <dgm:spPr/>
    </dgm:pt>
    <dgm:pt modelId="{208BE8CF-8F69-485C-A108-44B1724C0746}" type="pres">
      <dgm:prSet presAssocID="{319A5170-87F3-4DD9-BBB8-E6F34D2D99D4}" presName="sp" presStyleCnt="0"/>
      <dgm:spPr/>
    </dgm:pt>
    <dgm:pt modelId="{DACA99B0-89E8-4FCD-9DDD-32BF5ACF6F05}" type="pres">
      <dgm:prSet presAssocID="{707DB833-57AF-49CD-AFD3-EAA537B2A9B3}" presName="composite" presStyleCnt="0"/>
      <dgm:spPr/>
    </dgm:pt>
    <dgm:pt modelId="{6215AB7E-2692-4EB3-8D09-1F1A1A228E53}" type="pres">
      <dgm:prSet presAssocID="{707DB833-57AF-49CD-AFD3-EAA537B2A9B3}" presName="parentText" presStyleLbl="alignNode1" presStyleIdx="1" presStyleCnt="6">
        <dgm:presLayoutVars>
          <dgm:chMax val="1"/>
          <dgm:bulletEnabled val="1"/>
        </dgm:presLayoutVars>
      </dgm:prSet>
      <dgm:spPr/>
    </dgm:pt>
    <dgm:pt modelId="{DA5FB654-62F6-4FA3-8EB7-838A9553FD6A}" type="pres">
      <dgm:prSet presAssocID="{707DB833-57AF-49CD-AFD3-EAA537B2A9B3}" presName="descendantText" presStyleLbl="alignAcc1" presStyleIdx="1" presStyleCnt="6">
        <dgm:presLayoutVars>
          <dgm:bulletEnabled val="1"/>
        </dgm:presLayoutVars>
      </dgm:prSet>
      <dgm:spPr/>
    </dgm:pt>
    <dgm:pt modelId="{0FBC94C9-2CCD-4B08-8D70-1D2188A9A73D}" type="pres">
      <dgm:prSet presAssocID="{B9DCC1CD-3068-41D7-8B6A-881E98B662CB}" presName="sp" presStyleCnt="0"/>
      <dgm:spPr/>
    </dgm:pt>
    <dgm:pt modelId="{C0294AD8-57DD-4D2D-A72B-0E84E68829EA}" type="pres">
      <dgm:prSet presAssocID="{59A6DB27-7750-4843-B3BE-64365DA479B0}" presName="composite" presStyleCnt="0"/>
      <dgm:spPr/>
    </dgm:pt>
    <dgm:pt modelId="{2779B5A7-780D-43E1-94D3-BF4234AD34E1}" type="pres">
      <dgm:prSet presAssocID="{59A6DB27-7750-4843-B3BE-64365DA479B0}" presName="parentText" presStyleLbl="alignNode1" presStyleIdx="2" presStyleCnt="6">
        <dgm:presLayoutVars>
          <dgm:chMax val="1"/>
          <dgm:bulletEnabled val="1"/>
        </dgm:presLayoutVars>
      </dgm:prSet>
      <dgm:spPr/>
    </dgm:pt>
    <dgm:pt modelId="{9B94DF93-A31B-4A05-AC53-54BE162B96AA}" type="pres">
      <dgm:prSet presAssocID="{59A6DB27-7750-4843-B3BE-64365DA479B0}" presName="descendantText" presStyleLbl="alignAcc1" presStyleIdx="2" presStyleCnt="6">
        <dgm:presLayoutVars>
          <dgm:bulletEnabled val="1"/>
        </dgm:presLayoutVars>
      </dgm:prSet>
      <dgm:spPr/>
    </dgm:pt>
    <dgm:pt modelId="{71BD0139-3BEA-4CC2-B5B2-3FE2D0DC5A7A}" type="pres">
      <dgm:prSet presAssocID="{D7DF48A3-5A71-46FA-B47D-1A64312F8954}" presName="sp" presStyleCnt="0"/>
      <dgm:spPr/>
    </dgm:pt>
    <dgm:pt modelId="{2C19CC69-4DFD-4B76-BB0C-12CA5502F4D7}" type="pres">
      <dgm:prSet presAssocID="{A0498575-E29A-4B1F-BD5A-98E4C575D521}" presName="composite" presStyleCnt="0"/>
      <dgm:spPr/>
    </dgm:pt>
    <dgm:pt modelId="{CCF84142-7F98-447E-ACBA-3E62C22C5A0A}" type="pres">
      <dgm:prSet presAssocID="{A0498575-E29A-4B1F-BD5A-98E4C575D521}" presName="parentText" presStyleLbl="alignNode1" presStyleIdx="3" presStyleCnt="6">
        <dgm:presLayoutVars>
          <dgm:chMax val="1"/>
          <dgm:bulletEnabled val="1"/>
        </dgm:presLayoutVars>
      </dgm:prSet>
      <dgm:spPr/>
    </dgm:pt>
    <dgm:pt modelId="{EFB7621F-302A-43F8-857E-4702E655E080}" type="pres">
      <dgm:prSet presAssocID="{A0498575-E29A-4B1F-BD5A-98E4C575D521}" presName="descendantText" presStyleLbl="alignAcc1" presStyleIdx="3" presStyleCnt="6">
        <dgm:presLayoutVars>
          <dgm:bulletEnabled val="1"/>
        </dgm:presLayoutVars>
      </dgm:prSet>
      <dgm:spPr/>
    </dgm:pt>
    <dgm:pt modelId="{7CC60F12-710E-44FC-BC71-3F5C2F399437}" type="pres">
      <dgm:prSet presAssocID="{2AED46D3-0686-4974-AEFF-49FF918A5EC5}" presName="sp" presStyleCnt="0"/>
      <dgm:spPr/>
    </dgm:pt>
    <dgm:pt modelId="{F8C35767-40A3-47D1-9D7F-737A9C1246DF}" type="pres">
      <dgm:prSet presAssocID="{4FCAFF3A-7D15-48CE-B2DA-DEA5B07DFA48}" presName="composite" presStyleCnt="0"/>
      <dgm:spPr/>
    </dgm:pt>
    <dgm:pt modelId="{E32D6E65-5A66-4FD9-80DA-A3836E6829CF}" type="pres">
      <dgm:prSet presAssocID="{4FCAFF3A-7D15-48CE-B2DA-DEA5B07DFA48}" presName="parentText" presStyleLbl="alignNode1" presStyleIdx="4" presStyleCnt="6">
        <dgm:presLayoutVars>
          <dgm:chMax val="1"/>
          <dgm:bulletEnabled val="1"/>
        </dgm:presLayoutVars>
      </dgm:prSet>
      <dgm:spPr/>
    </dgm:pt>
    <dgm:pt modelId="{B8D9B8C4-D8BD-45A6-B400-CB9BB3D4D287}" type="pres">
      <dgm:prSet presAssocID="{4FCAFF3A-7D15-48CE-B2DA-DEA5B07DFA48}" presName="descendantText" presStyleLbl="alignAcc1" presStyleIdx="4" presStyleCnt="6">
        <dgm:presLayoutVars>
          <dgm:bulletEnabled val="1"/>
        </dgm:presLayoutVars>
      </dgm:prSet>
      <dgm:spPr/>
    </dgm:pt>
    <dgm:pt modelId="{F7B578DA-60B6-4B1E-AFCD-9429665BF04B}" type="pres">
      <dgm:prSet presAssocID="{ACDE7003-4797-4742-B43F-996BB1152C07}" presName="sp" presStyleCnt="0"/>
      <dgm:spPr/>
    </dgm:pt>
    <dgm:pt modelId="{B14B4C1F-3DC3-4631-992F-56173A2E9487}" type="pres">
      <dgm:prSet presAssocID="{43848544-8A18-4F58-B5D2-807E8C7E04F8}" presName="composite" presStyleCnt="0"/>
      <dgm:spPr/>
    </dgm:pt>
    <dgm:pt modelId="{A98ACFC5-F7B6-4A44-BFC4-99692EFA93D0}" type="pres">
      <dgm:prSet presAssocID="{43848544-8A18-4F58-B5D2-807E8C7E04F8}" presName="parentText" presStyleLbl="alignNode1" presStyleIdx="5" presStyleCnt="6">
        <dgm:presLayoutVars>
          <dgm:chMax val="1"/>
          <dgm:bulletEnabled val="1"/>
        </dgm:presLayoutVars>
      </dgm:prSet>
      <dgm:spPr/>
    </dgm:pt>
    <dgm:pt modelId="{171E5818-DA17-40DD-918F-F621D39B5B30}" type="pres">
      <dgm:prSet presAssocID="{43848544-8A18-4F58-B5D2-807E8C7E04F8}" presName="descendantText" presStyleLbl="alignAcc1" presStyleIdx="5" presStyleCnt="6">
        <dgm:presLayoutVars>
          <dgm:bulletEnabled val="1"/>
        </dgm:presLayoutVars>
      </dgm:prSet>
      <dgm:spPr/>
    </dgm:pt>
  </dgm:ptLst>
  <dgm:cxnLst>
    <dgm:cxn modelId="{EF3A5803-A7A8-46E7-947B-5FD3F42EF389}" type="presOf" srcId="{A0498575-E29A-4B1F-BD5A-98E4C575D521}" destId="{CCF84142-7F98-447E-ACBA-3E62C22C5A0A}" srcOrd="0" destOrd="0" presId="urn:microsoft.com/office/officeart/2005/8/layout/chevron2"/>
    <dgm:cxn modelId="{28030906-A384-45FF-95BF-C4A71EA6D4FB}" type="presOf" srcId="{B180879B-94D4-4073-8F12-8D8EAE59EFF8}" destId="{71D37719-A4DF-4669-B8E3-76CB9B3DF9C8}" srcOrd="0" destOrd="0" presId="urn:microsoft.com/office/officeart/2005/8/layout/chevron2"/>
    <dgm:cxn modelId="{07626E0A-06D4-48F4-A992-15513F9DDDF5}" type="presOf" srcId="{D4FDA4BA-86F7-4CEF-89A2-75F2C714623B}" destId="{B8D9B8C4-D8BD-45A6-B400-CB9BB3D4D287}" srcOrd="0" destOrd="0" presId="urn:microsoft.com/office/officeart/2005/8/layout/chevron2"/>
    <dgm:cxn modelId="{15805B13-4F86-4D76-A709-B2031DD469F0}" srcId="{B180879B-94D4-4073-8F12-8D8EAE59EFF8}" destId="{43848544-8A18-4F58-B5D2-807E8C7E04F8}" srcOrd="5" destOrd="0" parTransId="{293FF5D0-5690-475A-8FDA-8CF30F9C6478}" sibTransId="{45F69569-2F9A-40ED-A231-0A40BA60D988}"/>
    <dgm:cxn modelId="{CC6FE520-18C6-469B-82F9-DE510F556275}" srcId="{B180879B-94D4-4073-8F12-8D8EAE59EFF8}" destId="{707DB833-57AF-49CD-AFD3-EAA537B2A9B3}" srcOrd="1" destOrd="0" parTransId="{7D3AE5FD-4FFD-469B-BD9A-C240AD5D0779}" sibTransId="{B9DCC1CD-3068-41D7-8B6A-881E98B662CB}"/>
    <dgm:cxn modelId="{B22DA05C-65AE-4D3E-90C9-803A83B12AC2}" type="presOf" srcId="{707DB833-57AF-49CD-AFD3-EAA537B2A9B3}" destId="{6215AB7E-2692-4EB3-8D09-1F1A1A228E53}" srcOrd="0" destOrd="0" presId="urn:microsoft.com/office/officeart/2005/8/layout/chevron2"/>
    <dgm:cxn modelId="{FCC27E63-9361-4385-A44A-E083F048758C}" type="presOf" srcId="{59A6DB27-7750-4843-B3BE-64365DA479B0}" destId="{2779B5A7-780D-43E1-94D3-BF4234AD34E1}" srcOrd="0" destOrd="0" presId="urn:microsoft.com/office/officeart/2005/8/layout/chevron2"/>
    <dgm:cxn modelId="{F2B39D66-E8CB-4098-A9ED-B2A900722433}" srcId="{43848544-8A18-4F58-B5D2-807E8C7E04F8}" destId="{D2A2E38D-63EA-4546-999A-EFFB37B08B0A}" srcOrd="0" destOrd="0" parTransId="{39E8F063-2201-4687-99AA-D90886AA74AA}" sibTransId="{C82B9D35-D3D2-4E75-83FC-65212D27D0B7}"/>
    <dgm:cxn modelId="{80827169-4D42-4A73-817A-1D6A4E19BB8E}" type="presOf" srcId="{9419A75F-B6F7-41CF-9F94-993691EBD35F}" destId="{C2A54C91-1D53-4AE0-96D7-9EF1EC6127E4}" srcOrd="0" destOrd="0" presId="urn:microsoft.com/office/officeart/2005/8/layout/chevron2"/>
    <dgm:cxn modelId="{FCA8D96B-273F-4364-9013-9C8817D31F95}" type="presOf" srcId="{ADF4444B-094D-426B-B856-649363C1DAE0}" destId="{9B94DF93-A31B-4A05-AC53-54BE162B96AA}" srcOrd="0" destOrd="0" presId="urn:microsoft.com/office/officeart/2005/8/layout/chevron2"/>
    <dgm:cxn modelId="{7474B06C-A2C9-4EA8-9CD4-92D0920319C8}" srcId="{B180879B-94D4-4073-8F12-8D8EAE59EFF8}" destId="{59A6DB27-7750-4843-B3BE-64365DA479B0}" srcOrd="2" destOrd="0" parTransId="{FC8D832C-1F2A-41AE-B235-7310FAD75204}" sibTransId="{D7DF48A3-5A71-46FA-B47D-1A64312F8954}"/>
    <dgm:cxn modelId="{011FCB50-362B-4CAB-8D8A-B80CA9526E21}" srcId="{59A6DB27-7750-4843-B3BE-64365DA479B0}" destId="{ADF4444B-094D-426B-B856-649363C1DAE0}" srcOrd="0" destOrd="0" parTransId="{ECC7DD5E-50A2-4853-BE0B-C2AC48953A1A}" sibTransId="{5EB8B922-8243-4178-8AB3-9888DCA2B879}"/>
    <dgm:cxn modelId="{E94B8057-7EFB-4BCA-A821-0A23DE605BB6}" srcId="{4FCAFF3A-7D15-48CE-B2DA-DEA5B07DFA48}" destId="{D4FDA4BA-86F7-4CEF-89A2-75F2C714623B}" srcOrd="0" destOrd="0" parTransId="{B980A64D-8EDB-47DA-99F2-5D3B72C863EC}" sibTransId="{4FEA7561-66E5-41AB-AA1E-7EFA8ABDFA1C}"/>
    <dgm:cxn modelId="{BA87997D-16DA-4095-B7D3-F0D90F3D46D9}" srcId="{9419A75F-B6F7-41CF-9F94-993691EBD35F}" destId="{1EBC0EEE-F7E9-437A-AF29-6CE1DFFB70AA}" srcOrd="0" destOrd="0" parTransId="{D1FE6C43-7563-480A-88C3-F6361BA48295}" sibTransId="{68C9C62E-2C26-466B-9E83-7CE3438ADBA5}"/>
    <dgm:cxn modelId="{D9905A95-06F7-42A2-9858-B2D619AE2505}" type="presOf" srcId="{D2A2E38D-63EA-4546-999A-EFFB37B08B0A}" destId="{171E5818-DA17-40DD-918F-F621D39B5B30}" srcOrd="0" destOrd="0" presId="urn:microsoft.com/office/officeart/2005/8/layout/chevron2"/>
    <dgm:cxn modelId="{091CE89A-9DAF-4A1A-B559-1960755533B0}" type="presOf" srcId="{43848544-8A18-4F58-B5D2-807E8C7E04F8}" destId="{A98ACFC5-F7B6-4A44-BFC4-99692EFA93D0}" srcOrd="0" destOrd="0" presId="urn:microsoft.com/office/officeart/2005/8/layout/chevron2"/>
    <dgm:cxn modelId="{DB48549B-F72A-4BCF-9A97-05C3EA663FCE}" srcId="{B180879B-94D4-4073-8F12-8D8EAE59EFF8}" destId="{9419A75F-B6F7-41CF-9F94-993691EBD35F}" srcOrd="0" destOrd="0" parTransId="{4AC02537-1934-464B-866B-D058A33D3632}" sibTransId="{319A5170-87F3-4DD9-BBB8-E6F34D2D99D4}"/>
    <dgm:cxn modelId="{45330EA1-C9A9-4BA8-9999-0A136B132525}" type="presOf" srcId="{C4300529-A039-4EB2-8F91-0B9BC5883336}" destId="{EFB7621F-302A-43F8-857E-4702E655E080}" srcOrd="0" destOrd="0" presId="urn:microsoft.com/office/officeart/2005/8/layout/chevron2"/>
    <dgm:cxn modelId="{41D65AA4-D423-422D-A8A5-B6D9075ED7C5}" type="presOf" srcId="{949ABE2A-9BB6-4201-A9AD-913AF3BB5742}" destId="{DA5FB654-62F6-4FA3-8EB7-838A9553FD6A}" srcOrd="0" destOrd="0" presId="urn:microsoft.com/office/officeart/2005/8/layout/chevron2"/>
    <dgm:cxn modelId="{A916A1A8-F805-4A75-A688-70DD36C26A9F}" type="presOf" srcId="{4FCAFF3A-7D15-48CE-B2DA-DEA5B07DFA48}" destId="{E32D6E65-5A66-4FD9-80DA-A3836E6829CF}" srcOrd="0" destOrd="0" presId="urn:microsoft.com/office/officeart/2005/8/layout/chevron2"/>
    <dgm:cxn modelId="{CDC30CAE-24C2-4791-8325-CAD570513B70}" srcId="{A0498575-E29A-4B1F-BD5A-98E4C575D521}" destId="{C4300529-A039-4EB2-8F91-0B9BC5883336}" srcOrd="0" destOrd="0" parTransId="{C8583FF0-50AC-4087-9486-E00BFD48BFA2}" sibTransId="{696D20EA-3A28-4A22-A84A-5BAB44C0019D}"/>
    <dgm:cxn modelId="{6531C6C5-FFB1-4EC7-B176-874A448B4020}" srcId="{B180879B-94D4-4073-8F12-8D8EAE59EFF8}" destId="{A0498575-E29A-4B1F-BD5A-98E4C575D521}" srcOrd="3" destOrd="0" parTransId="{31D57A5C-8A29-41D4-BB20-0E3BC9E789A4}" sibTransId="{2AED46D3-0686-4974-AEFF-49FF918A5EC5}"/>
    <dgm:cxn modelId="{6A00E0E1-1EB2-460D-B507-E9D99DA16465}" srcId="{707DB833-57AF-49CD-AFD3-EAA537B2A9B3}" destId="{949ABE2A-9BB6-4201-A9AD-913AF3BB5742}" srcOrd="0" destOrd="0" parTransId="{A1684B0C-A208-4C1E-9F14-231BF24E7C25}" sibTransId="{3A9F2A45-FAB9-4E60-B4B8-61B2E5F1BF36}"/>
    <dgm:cxn modelId="{3E353FEA-7C23-4C81-9157-9E041C9EF3B1}" srcId="{B180879B-94D4-4073-8F12-8D8EAE59EFF8}" destId="{4FCAFF3A-7D15-48CE-B2DA-DEA5B07DFA48}" srcOrd="4" destOrd="0" parTransId="{F6F2E151-82D7-43E4-AEF6-8187191B2BBD}" sibTransId="{ACDE7003-4797-4742-B43F-996BB1152C07}"/>
    <dgm:cxn modelId="{F53220FF-0C20-4613-BC28-50E8CBB72297}" type="presOf" srcId="{1EBC0EEE-F7E9-437A-AF29-6CE1DFFB70AA}" destId="{43EEFC3A-8F94-457E-82F4-DAB369B5789A}" srcOrd="0" destOrd="0" presId="urn:microsoft.com/office/officeart/2005/8/layout/chevron2"/>
    <dgm:cxn modelId="{5253319B-CCB1-4CBB-AAFB-02437FC1583F}" type="presParOf" srcId="{71D37719-A4DF-4669-B8E3-76CB9B3DF9C8}" destId="{47BCF49A-0C4A-4881-A712-37049CA04ED3}" srcOrd="0" destOrd="0" presId="urn:microsoft.com/office/officeart/2005/8/layout/chevron2"/>
    <dgm:cxn modelId="{813CA969-C015-4691-A19B-0E56A1CDB24A}" type="presParOf" srcId="{47BCF49A-0C4A-4881-A712-37049CA04ED3}" destId="{C2A54C91-1D53-4AE0-96D7-9EF1EC6127E4}" srcOrd="0" destOrd="0" presId="urn:microsoft.com/office/officeart/2005/8/layout/chevron2"/>
    <dgm:cxn modelId="{967B6A1D-37F0-48CC-9521-26196A79F20F}" type="presParOf" srcId="{47BCF49A-0C4A-4881-A712-37049CA04ED3}" destId="{43EEFC3A-8F94-457E-82F4-DAB369B5789A}" srcOrd="1" destOrd="0" presId="urn:microsoft.com/office/officeart/2005/8/layout/chevron2"/>
    <dgm:cxn modelId="{6A7CE50A-7E49-4565-A7D4-DF81884C799E}" type="presParOf" srcId="{71D37719-A4DF-4669-B8E3-76CB9B3DF9C8}" destId="{208BE8CF-8F69-485C-A108-44B1724C0746}" srcOrd="1" destOrd="0" presId="urn:microsoft.com/office/officeart/2005/8/layout/chevron2"/>
    <dgm:cxn modelId="{D27DD7EC-98C2-406F-8999-2A9191521665}" type="presParOf" srcId="{71D37719-A4DF-4669-B8E3-76CB9B3DF9C8}" destId="{DACA99B0-89E8-4FCD-9DDD-32BF5ACF6F05}" srcOrd="2" destOrd="0" presId="urn:microsoft.com/office/officeart/2005/8/layout/chevron2"/>
    <dgm:cxn modelId="{99F19543-467E-4375-91FA-72EFA2A54C18}" type="presParOf" srcId="{DACA99B0-89E8-4FCD-9DDD-32BF5ACF6F05}" destId="{6215AB7E-2692-4EB3-8D09-1F1A1A228E53}" srcOrd="0" destOrd="0" presId="urn:microsoft.com/office/officeart/2005/8/layout/chevron2"/>
    <dgm:cxn modelId="{80B2A7F1-1E3B-4F71-B4F3-4B775C9CBD76}" type="presParOf" srcId="{DACA99B0-89E8-4FCD-9DDD-32BF5ACF6F05}" destId="{DA5FB654-62F6-4FA3-8EB7-838A9553FD6A}" srcOrd="1" destOrd="0" presId="urn:microsoft.com/office/officeart/2005/8/layout/chevron2"/>
    <dgm:cxn modelId="{BEBCFA58-CFC4-4A21-BFAC-419C47983156}" type="presParOf" srcId="{71D37719-A4DF-4669-B8E3-76CB9B3DF9C8}" destId="{0FBC94C9-2CCD-4B08-8D70-1D2188A9A73D}" srcOrd="3" destOrd="0" presId="urn:microsoft.com/office/officeart/2005/8/layout/chevron2"/>
    <dgm:cxn modelId="{D63EFFA3-F6C4-4035-AD57-D2BED0D01827}" type="presParOf" srcId="{71D37719-A4DF-4669-B8E3-76CB9B3DF9C8}" destId="{C0294AD8-57DD-4D2D-A72B-0E84E68829EA}" srcOrd="4" destOrd="0" presId="urn:microsoft.com/office/officeart/2005/8/layout/chevron2"/>
    <dgm:cxn modelId="{0703C339-12C7-45B1-9541-86A59D85309B}" type="presParOf" srcId="{C0294AD8-57DD-4D2D-A72B-0E84E68829EA}" destId="{2779B5A7-780D-43E1-94D3-BF4234AD34E1}" srcOrd="0" destOrd="0" presId="urn:microsoft.com/office/officeart/2005/8/layout/chevron2"/>
    <dgm:cxn modelId="{676EE064-36D2-459B-A43C-D0564A2884C8}" type="presParOf" srcId="{C0294AD8-57DD-4D2D-A72B-0E84E68829EA}" destId="{9B94DF93-A31B-4A05-AC53-54BE162B96AA}" srcOrd="1" destOrd="0" presId="urn:microsoft.com/office/officeart/2005/8/layout/chevron2"/>
    <dgm:cxn modelId="{405CC479-2F7B-4993-86CE-CFA8140A2A3E}" type="presParOf" srcId="{71D37719-A4DF-4669-B8E3-76CB9B3DF9C8}" destId="{71BD0139-3BEA-4CC2-B5B2-3FE2D0DC5A7A}" srcOrd="5" destOrd="0" presId="urn:microsoft.com/office/officeart/2005/8/layout/chevron2"/>
    <dgm:cxn modelId="{EFD06606-6AF9-4BFD-8E21-443BA8880D16}" type="presParOf" srcId="{71D37719-A4DF-4669-B8E3-76CB9B3DF9C8}" destId="{2C19CC69-4DFD-4B76-BB0C-12CA5502F4D7}" srcOrd="6" destOrd="0" presId="urn:microsoft.com/office/officeart/2005/8/layout/chevron2"/>
    <dgm:cxn modelId="{E7E51426-6CCA-45C0-93FB-1D71EB2992BC}" type="presParOf" srcId="{2C19CC69-4DFD-4B76-BB0C-12CA5502F4D7}" destId="{CCF84142-7F98-447E-ACBA-3E62C22C5A0A}" srcOrd="0" destOrd="0" presId="urn:microsoft.com/office/officeart/2005/8/layout/chevron2"/>
    <dgm:cxn modelId="{F9F713F5-3248-4408-B2D1-AC9560E20A97}" type="presParOf" srcId="{2C19CC69-4DFD-4B76-BB0C-12CA5502F4D7}" destId="{EFB7621F-302A-43F8-857E-4702E655E080}" srcOrd="1" destOrd="0" presId="urn:microsoft.com/office/officeart/2005/8/layout/chevron2"/>
    <dgm:cxn modelId="{6B790504-95E4-4110-8B0D-9CC3FE58F7A1}" type="presParOf" srcId="{71D37719-A4DF-4669-B8E3-76CB9B3DF9C8}" destId="{7CC60F12-710E-44FC-BC71-3F5C2F399437}" srcOrd="7" destOrd="0" presId="urn:microsoft.com/office/officeart/2005/8/layout/chevron2"/>
    <dgm:cxn modelId="{97BE5F98-E586-47B5-9CAA-FD249F1911FA}" type="presParOf" srcId="{71D37719-A4DF-4669-B8E3-76CB9B3DF9C8}" destId="{F8C35767-40A3-47D1-9D7F-737A9C1246DF}" srcOrd="8" destOrd="0" presId="urn:microsoft.com/office/officeart/2005/8/layout/chevron2"/>
    <dgm:cxn modelId="{01E81866-E4CC-4F96-ADF4-70449EE3FDFE}" type="presParOf" srcId="{F8C35767-40A3-47D1-9D7F-737A9C1246DF}" destId="{E32D6E65-5A66-4FD9-80DA-A3836E6829CF}" srcOrd="0" destOrd="0" presId="urn:microsoft.com/office/officeart/2005/8/layout/chevron2"/>
    <dgm:cxn modelId="{4FC9B1B3-41C2-4FFC-AAFA-F36E633F3DA4}" type="presParOf" srcId="{F8C35767-40A3-47D1-9D7F-737A9C1246DF}" destId="{B8D9B8C4-D8BD-45A6-B400-CB9BB3D4D287}" srcOrd="1" destOrd="0" presId="urn:microsoft.com/office/officeart/2005/8/layout/chevron2"/>
    <dgm:cxn modelId="{862CA541-11F8-4AE6-BF91-E703AF815545}" type="presParOf" srcId="{71D37719-A4DF-4669-B8E3-76CB9B3DF9C8}" destId="{F7B578DA-60B6-4B1E-AFCD-9429665BF04B}" srcOrd="9" destOrd="0" presId="urn:microsoft.com/office/officeart/2005/8/layout/chevron2"/>
    <dgm:cxn modelId="{0EF90466-B88F-4F52-92EF-1955CEEA8313}" type="presParOf" srcId="{71D37719-A4DF-4669-B8E3-76CB9B3DF9C8}" destId="{B14B4C1F-3DC3-4631-992F-56173A2E9487}" srcOrd="10" destOrd="0" presId="urn:microsoft.com/office/officeart/2005/8/layout/chevron2"/>
    <dgm:cxn modelId="{D6BF22CC-12C1-4491-9CEA-147B896E0F8E}" type="presParOf" srcId="{B14B4C1F-3DC3-4631-992F-56173A2E9487}" destId="{A98ACFC5-F7B6-4A44-BFC4-99692EFA93D0}" srcOrd="0" destOrd="0" presId="urn:microsoft.com/office/officeart/2005/8/layout/chevron2"/>
    <dgm:cxn modelId="{31A29C5F-EAE3-4B16-8720-03E7771118E1}" type="presParOf" srcId="{B14B4C1F-3DC3-4631-992F-56173A2E9487}" destId="{171E5818-DA17-40DD-918F-F621D39B5B3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8636E-80F4-4789-A11A-49CE910BD68E}">
      <dsp:nvSpPr>
        <dsp:cNvPr id="0" name=""/>
        <dsp:cNvSpPr/>
      </dsp:nvSpPr>
      <dsp:spPr>
        <a:xfrm rot="5400000">
          <a:off x="3052786" y="-1291370"/>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XML</a:t>
          </a:r>
          <a:r>
            <a:rPr lang="zh-CN" altLang="en-US" sz="2000" kern="1200" dirty="0"/>
            <a:t>简介</a:t>
          </a:r>
        </a:p>
      </dsp:txBody>
      <dsp:txXfrm rot="-5400000">
        <a:off x="1714634" y="64938"/>
        <a:ext cx="3030082" cy="335621"/>
      </dsp:txXfrm>
    </dsp:sp>
    <dsp:sp modelId="{21827C47-2338-4C19-8C80-BA25B5266472}">
      <dsp:nvSpPr>
        <dsp:cNvPr id="0" name=""/>
        <dsp:cNvSpPr/>
      </dsp:nvSpPr>
      <dsp:spPr>
        <a:xfrm>
          <a:off x="0" y="290"/>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5.1</a:t>
          </a:r>
          <a:endParaRPr lang="zh-CN" altLang="en-US" sz="2000" kern="1200" dirty="0"/>
        </a:p>
      </dsp:txBody>
      <dsp:txXfrm>
        <a:off x="22695" y="22985"/>
        <a:ext cx="1669243" cy="419526"/>
      </dsp:txXfrm>
    </dsp:sp>
    <dsp:sp modelId="{1C976CE3-6995-4647-9856-805BC94E2A85}">
      <dsp:nvSpPr>
        <dsp:cNvPr id="0" name=""/>
        <dsp:cNvSpPr/>
      </dsp:nvSpPr>
      <dsp:spPr>
        <a:xfrm rot="5400000">
          <a:off x="3052786" y="-803208"/>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XML</a:t>
          </a:r>
          <a:r>
            <a:rPr lang="zh-CN" altLang="en-US" sz="2000" kern="1200" dirty="0"/>
            <a:t>语法与结构</a:t>
          </a:r>
        </a:p>
      </dsp:txBody>
      <dsp:txXfrm rot="-5400000">
        <a:off x="1714634" y="553100"/>
        <a:ext cx="3030082" cy="335621"/>
      </dsp:txXfrm>
    </dsp:sp>
    <dsp:sp modelId="{2B3CB13E-67AD-4425-BBF6-8C5CDABD27F4}">
      <dsp:nvSpPr>
        <dsp:cNvPr id="0" name=""/>
        <dsp:cNvSpPr/>
      </dsp:nvSpPr>
      <dsp:spPr>
        <a:xfrm>
          <a:off x="0" y="488452"/>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5.2</a:t>
          </a:r>
          <a:endParaRPr lang="zh-CN" altLang="en-US" sz="2000" kern="1200" dirty="0"/>
        </a:p>
      </dsp:txBody>
      <dsp:txXfrm>
        <a:off x="22695" y="511147"/>
        <a:ext cx="1669243" cy="419526"/>
      </dsp:txXfrm>
    </dsp:sp>
    <dsp:sp modelId="{FE111F51-B590-40A5-9651-90DC5AA3CD72}">
      <dsp:nvSpPr>
        <dsp:cNvPr id="0" name=""/>
        <dsp:cNvSpPr/>
      </dsp:nvSpPr>
      <dsp:spPr>
        <a:xfrm rot="5400000">
          <a:off x="3052786" y="-315045"/>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命名</a:t>
          </a:r>
          <a:r>
            <a:rPr lang="zh-CN" altLang="en-US" sz="2000" kern="1200" dirty="0"/>
            <a:t>空间</a:t>
          </a:r>
        </a:p>
      </dsp:txBody>
      <dsp:txXfrm rot="-5400000">
        <a:off x="1714634" y="1041263"/>
        <a:ext cx="3030082" cy="335621"/>
      </dsp:txXfrm>
    </dsp:sp>
    <dsp:sp modelId="{0138AC5F-EEAA-47B1-8697-5A87116EA276}">
      <dsp:nvSpPr>
        <dsp:cNvPr id="0" name=""/>
        <dsp:cNvSpPr/>
      </dsp:nvSpPr>
      <dsp:spPr>
        <a:xfrm>
          <a:off x="0" y="976615"/>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5.3</a:t>
          </a:r>
          <a:endParaRPr lang="zh-CN" altLang="en-US" sz="2000" kern="1200" dirty="0"/>
        </a:p>
      </dsp:txBody>
      <dsp:txXfrm>
        <a:off x="22695" y="999310"/>
        <a:ext cx="1669243" cy="419526"/>
      </dsp:txXfrm>
    </dsp:sp>
    <dsp:sp modelId="{24214AD6-5D76-4747-A3F7-4DCF9346F926}">
      <dsp:nvSpPr>
        <dsp:cNvPr id="0" name=""/>
        <dsp:cNvSpPr/>
      </dsp:nvSpPr>
      <dsp:spPr>
        <a:xfrm rot="5400000">
          <a:off x="3052786" y="173116"/>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文档</a:t>
          </a:r>
          <a:r>
            <a:rPr lang="zh-CN" altLang="en-US" sz="2000" kern="1200" dirty="0"/>
            <a:t>类型定义与校验</a:t>
          </a:r>
        </a:p>
      </dsp:txBody>
      <dsp:txXfrm rot="-5400000">
        <a:off x="1714634" y="1529424"/>
        <a:ext cx="3030082" cy="335621"/>
      </dsp:txXfrm>
    </dsp:sp>
    <dsp:sp modelId="{4B3C1CA9-644D-4573-AE83-E35026ECFA62}">
      <dsp:nvSpPr>
        <dsp:cNvPr id="0" name=""/>
        <dsp:cNvSpPr/>
      </dsp:nvSpPr>
      <dsp:spPr>
        <a:xfrm>
          <a:off x="0" y="1464777"/>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5.4</a:t>
          </a:r>
          <a:endParaRPr lang="zh-CN" altLang="en-US" sz="2000" kern="1200" dirty="0"/>
        </a:p>
      </dsp:txBody>
      <dsp:txXfrm>
        <a:off x="22695" y="1487472"/>
        <a:ext cx="1669243" cy="419526"/>
      </dsp:txXfrm>
    </dsp:sp>
    <dsp:sp modelId="{11874610-F40E-48D0-AB7D-7E9E2C08B056}">
      <dsp:nvSpPr>
        <dsp:cNvPr id="0" name=""/>
        <dsp:cNvSpPr/>
      </dsp:nvSpPr>
      <dsp:spPr>
        <a:xfrm rot="5400000">
          <a:off x="3052786" y="661279"/>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XML</a:t>
          </a:r>
          <a:r>
            <a:rPr lang="zh-CN" altLang="en-US" sz="2000" kern="1200" dirty="0"/>
            <a:t>文档样式转换</a:t>
          </a:r>
        </a:p>
      </dsp:txBody>
      <dsp:txXfrm rot="-5400000">
        <a:off x="1714634" y="2017587"/>
        <a:ext cx="3030082" cy="335621"/>
      </dsp:txXfrm>
    </dsp:sp>
    <dsp:sp modelId="{F8B441EA-6900-49F4-A84C-C68CF664832A}">
      <dsp:nvSpPr>
        <dsp:cNvPr id="0" name=""/>
        <dsp:cNvSpPr/>
      </dsp:nvSpPr>
      <dsp:spPr>
        <a:xfrm>
          <a:off x="0" y="1952940"/>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5.5</a:t>
          </a:r>
          <a:endParaRPr lang="zh-CN" altLang="en-US" sz="2000" kern="1200" dirty="0"/>
        </a:p>
      </dsp:txBody>
      <dsp:txXfrm>
        <a:off x="22695" y="1975635"/>
        <a:ext cx="1669243" cy="419526"/>
      </dsp:txXfrm>
    </dsp:sp>
    <dsp:sp modelId="{D1F2EFC5-EF2E-4F58-976C-66E8D453479F}">
      <dsp:nvSpPr>
        <dsp:cNvPr id="0" name=""/>
        <dsp:cNvSpPr/>
      </dsp:nvSpPr>
      <dsp:spPr>
        <a:xfrm rot="5400000">
          <a:off x="3052786" y="1149442"/>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XML</a:t>
          </a:r>
          <a:r>
            <a:rPr lang="zh-CN" altLang="en-US" sz="2000" kern="1200" dirty="0"/>
            <a:t>文档的解析</a:t>
          </a:r>
        </a:p>
      </dsp:txBody>
      <dsp:txXfrm rot="-5400000">
        <a:off x="1714634" y="2505750"/>
        <a:ext cx="3030082" cy="335621"/>
      </dsp:txXfrm>
    </dsp:sp>
    <dsp:sp modelId="{51482CC9-4DC8-42C6-9D67-31655DB4A00A}">
      <dsp:nvSpPr>
        <dsp:cNvPr id="0" name=""/>
        <dsp:cNvSpPr/>
      </dsp:nvSpPr>
      <dsp:spPr>
        <a:xfrm>
          <a:off x="0" y="2441102"/>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5.6</a:t>
          </a:r>
          <a:endParaRPr lang="zh-CN" altLang="en-US" sz="2000" kern="1200" dirty="0"/>
        </a:p>
      </dsp:txBody>
      <dsp:txXfrm>
        <a:off x="22695" y="2463797"/>
        <a:ext cx="1669243" cy="419526"/>
      </dsp:txXfrm>
    </dsp:sp>
    <dsp:sp modelId="{306F8FF4-768C-4432-9FFE-F203A55AD6F1}">
      <dsp:nvSpPr>
        <dsp:cNvPr id="0" name=""/>
        <dsp:cNvSpPr/>
      </dsp:nvSpPr>
      <dsp:spPr>
        <a:xfrm rot="5400000">
          <a:off x="3052786" y="1637604"/>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思考题</a:t>
          </a:r>
          <a:endParaRPr lang="zh-CN" altLang="en-US" sz="2000" kern="1200" dirty="0"/>
        </a:p>
      </dsp:txBody>
      <dsp:txXfrm rot="-5400000">
        <a:off x="1714634" y="2993912"/>
        <a:ext cx="3030082" cy="335621"/>
      </dsp:txXfrm>
    </dsp:sp>
    <dsp:sp modelId="{98FDCD68-CA9D-494D-8924-444FDE1FB8C5}">
      <dsp:nvSpPr>
        <dsp:cNvPr id="0" name=""/>
        <dsp:cNvSpPr/>
      </dsp:nvSpPr>
      <dsp:spPr>
        <a:xfrm>
          <a:off x="0" y="2929265"/>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5.7</a:t>
          </a:r>
          <a:endParaRPr lang="zh-CN" altLang="en-US" sz="2000" kern="1200" dirty="0"/>
        </a:p>
      </dsp:txBody>
      <dsp:txXfrm>
        <a:off x="22695" y="2951960"/>
        <a:ext cx="1669243" cy="419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97321" y="99816"/>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1</a:t>
          </a:r>
          <a:r>
            <a:rPr lang="zh-CN" altLang="en-US" sz="1400" kern="1200" dirty="0"/>
            <a:t>）</a:t>
          </a:r>
        </a:p>
      </dsp:txBody>
      <dsp:txXfrm rot="-5400000">
        <a:off x="1" y="229577"/>
        <a:ext cx="454166" cy="194643"/>
      </dsp:txXfrm>
    </dsp:sp>
    <dsp:sp modelId="{43EEFC3A-8F94-457E-82F4-DAB369B5789A}">
      <dsp:nvSpPr>
        <dsp:cNvPr id="0" name=""/>
        <dsp:cNvSpPr/>
      </dsp:nvSpPr>
      <dsp:spPr>
        <a:xfrm rot="5400000">
          <a:off x="4130909" y="-3674247"/>
          <a:ext cx="421947"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XML</a:t>
          </a:r>
          <a:r>
            <a:rPr lang="zh-CN" altLang="en-US" sz="1400" kern="1200" dirty="0"/>
            <a:t>的产生和发展与</a:t>
          </a:r>
          <a:r>
            <a:rPr lang="en-US" altLang="en-US" sz="1400" kern="1200" dirty="0"/>
            <a:t>HTML</a:t>
          </a:r>
          <a:r>
            <a:rPr lang="zh-CN" altLang="en-US" sz="1400" kern="1200" dirty="0"/>
            <a:t>的局限性有关系，请列举</a:t>
          </a:r>
          <a:r>
            <a:rPr lang="en-US" altLang="en-US" sz="1400" kern="1200" dirty="0"/>
            <a:t>HTML</a:t>
          </a:r>
          <a:r>
            <a:rPr lang="zh-CN" altLang="en-US" sz="1400" kern="1200" dirty="0"/>
            <a:t>的主要不足？</a:t>
          </a:r>
        </a:p>
      </dsp:txBody>
      <dsp:txXfrm rot="-5400000">
        <a:off x="454166" y="23094"/>
        <a:ext cx="7754835" cy="380751"/>
      </dsp:txXfrm>
    </dsp:sp>
    <dsp:sp modelId="{6215AB7E-2692-4EB3-8D09-1F1A1A228E53}">
      <dsp:nvSpPr>
        <dsp:cNvPr id="0" name=""/>
        <dsp:cNvSpPr/>
      </dsp:nvSpPr>
      <dsp:spPr>
        <a:xfrm rot="5400000">
          <a:off x="-97321" y="645931"/>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2</a:t>
          </a:r>
          <a:r>
            <a:rPr lang="zh-CN" altLang="en-US" sz="1400" kern="1200" dirty="0"/>
            <a:t>）</a:t>
          </a:r>
        </a:p>
      </dsp:txBody>
      <dsp:txXfrm rot="-5400000">
        <a:off x="1" y="775692"/>
        <a:ext cx="454166" cy="194643"/>
      </dsp:txXfrm>
    </dsp:sp>
    <dsp:sp modelId="{DA5FB654-62F6-4FA3-8EB7-838A9553FD6A}">
      <dsp:nvSpPr>
        <dsp:cNvPr id="0" name=""/>
        <dsp:cNvSpPr/>
      </dsp:nvSpPr>
      <dsp:spPr>
        <a:xfrm rot="5400000">
          <a:off x="4131020" y="-3128243"/>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简述</a:t>
          </a:r>
          <a:r>
            <a:rPr lang="en-US" altLang="en-US" sz="1400" kern="1200" dirty="0"/>
            <a:t>XML</a:t>
          </a:r>
          <a:r>
            <a:rPr lang="zh-CN" altLang="en-US" sz="1400" kern="1200" dirty="0"/>
            <a:t>继承了</a:t>
          </a:r>
          <a:r>
            <a:rPr lang="en-US" altLang="en-US" sz="1400" kern="1200" dirty="0"/>
            <a:t>SGML</a:t>
          </a:r>
          <a:r>
            <a:rPr lang="zh-CN" altLang="en-US" sz="1400" kern="1200" dirty="0"/>
            <a:t>的主要特性。</a:t>
          </a:r>
        </a:p>
      </dsp:txBody>
      <dsp:txXfrm rot="-5400000">
        <a:off x="454167" y="569197"/>
        <a:ext cx="7754846" cy="380551"/>
      </dsp:txXfrm>
    </dsp:sp>
    <dsp:sp modelId="{2779B5A7-780D-43E1-94D3-BF4234AD34E1}">
      <dsp:nvSpPr>
        <dsp:cNvPr id="0" name=""/>
        <dsp:cNvSpPr/>
      </dsp:nvSpPr>
      <dsp:spPr>
        <a:xfrm rot="5400000">
          <a:off x="-97321" y="1192047"/>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3</a:t>
          </a:r>
          <a:r>
            <a:rPr lang="zh-CN" altLang="en-US" sz="1400" kern="1200" dirty="0"/>
            <a:t>）</a:t>
          </a:r>
        </a:p>
      </dsp:txBody>
      <dsp:txXfrm rot="-5400000">
        <a:off x="1" y="1321808"/>
        <a:ext cx="454166" cy="194643"/>
      </dsp:txXfrm>
    </dsp:sp>
    <dsp:sp modelId="{9B94DF93-A31B-4A05-AC53-54BE162B96AA}">
      <dsp:nvSpPr>
        <dsp:cNvPr id="0" name=""/>
        <dsp:cNvSpPr/>
      </dsp:nvSpPr>
      <dsp:spPr>
        <a:xfrm rot="5400000">
          <a:off x="4131020" y="-2582128"/>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XML</a:t>
          </a:r>
          <a:r>
            <a:rPr lang="zh-CN" altLang="en-US" sz="1400" kern="1200" dirty="0"/>
            <a:t>元素在命名是需要遵守哪些原则？</a:t>
          </a:r>
        </a:p>
      </dsp:txBody>
      <dsp:txXfrm rot="-5400000">
        <a:off x="454167" y="1115312"/>
        <a:ext cx="7754846" cy="380551"/>
      </dsp:txXfrm>
    </dsp:sp>
    <dsp:sp modelId="{CCF84142-7F98-447E-ACBA-3E62C22C5A0A}">
      <dsp:nvSpPr>
        <dsp:cNvPr id="0" name=""/>
        <dsp:cNvSpPr/>
      </dsp:nvSpPr>
      <dsp:spPr>
        <a:xfrm rot="5400000">
          <a:off x="-97321" y="1738162"/>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4</a:t>
          </a:r>
          <a:r>
            <a:rPr lang="zh-CN" altLang="en-US" sz="1400" kern="1200" dirty="0"/>
            <a:t>）</a:t>
          </a:r>
        </a:p>
      </dsp:txBody>
      <dsp:txXfrm rot="-5400000">
        <a:off x="1" y="1867923"/>
        <a:ext cx="454166" cy="194643"/>
      </dsp:txXfrm>
    </dsp:sp>
    <dsp:sp modelId="{EFB7621F-302A-43F8-857E-4702E655E080}">
      <dsp:nvSpPr>
        <dsp:cNvPr id="0" name=""/>
        <dsp:cNvSpPr/>
      </dsp:nvSpPr>
      <dsp:spPr>
        <a:xfrm rot="5400000">
          <a:off x="4131020" y="-2036012"/>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XML</a:t>
          </a:r>
          <a:r>
            <a:rPr lang="zh-CN" altLang="en-US" sz="1400" kern="1200" dirty="0"/>
            <a:t>命名空间的作用是什么？</a:t>
          </a:r>
        </a:p>
      </dsp:txBody>
      <dsp:txXfrm rot="-5400000">
        <a:off x="454167" y="1661428"/>
        <a:ext cx="7754846" cy="380551"/>
      </dsp:txXfrm>
    </dsp:sp>
    <dsp:sp modelId="{E32D6E65-5A66-4FD9-80DA-A3836E6829CF}">
      <dsp:nvSpPr>
        <dsp:cNvPr id="0" name=""/>
        <dsp:cNvSpPr/>
      </dsp:nvSpPr>
      <dsp:spPr>
        <a:xfrm rot="5400000">
          <a:off x="-97321" y="2284277"/>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5</a:t>
          </a:r>
          <a:r>
            <a:rPr lang="zh-CN" altLang="en-US" sz="1400" kern="1200" dirty="0"/>
            <a:t>）</a:t>
          </a:r>
        </a:p>
      </dsp:txBody>
      <dsp:txXfrm rot="-5400000">
        <a:off x="1" y="2414038"/>
        <a:ext cx="454166" cy="194643"/>
      </dsp:txXfrm>
    </dsp:sp>
    <dsp:sp modelId="{B8D9B8C4-D8BD-45A6-B400-CB9BB3D4D287}">
      <dsp:nvSpPr>
        <dsp:cNvPr id="0" name=""/>
        <dsp:cNvSpPr/>
      </dsp:nvSpPr>
      <dsp:spPr>
        <a:xfrm rot="5400000">
          <a:off x="4131020" y="-1489897"/>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查找</a:t>
          </a:r>
          <a:r>
            <a:rPr lang="zh-CN" altLang="en-US" sz="1400" kern="1200" dirty="0"/>
            <a:t>相关资料，进一步学习，写出符合下面</a:t>
          </a:r>
          <a:r>
            <a:rPr lang="en-US" altLang="en-US" sz="1400" kern="1200" dirty="0"/>
            <a:t>DTD</a:t>
          </a:r>
          <a:r>
            <a:rPr lang="zh-CN" altLang="en-US" sz="1400" kern="1200" dirty="0"/>
            <a:t>声明的</a:t>
          </a:r>
          <a:r>
            <a:rPr lang="en-US" altLang="en-US" sz="1400" kern="1200" dirty="0"/>
            <a:t>XML</a:t>
          </a:r>
          <a:r>
            <a:rPr lang="zh-CN" altLang="en-US" sz="1400" kern="1200" dirty="0"/>
            <a:t>文档。（见教材）</a:t>
          </a:r>
        </a:p>
      </dsp:txBody>
      <dsp:txXfrm rot="-5400000">
        <a:off x="454167" y="2207543"/>
        <a:ext cx="7754846" cy="380551"/>
      </dsp:txXfrm>
    </dsp:sp>
    <dsp:sp modelId="{A98ACFC5-F7B6-4A44-BFC4-99692EFA93D0}">
      <dsp:nvSpPr>
        <dsp:cNvPr id="0" name=""/>
        <dsp:cNvSpPr/>
      </dsp:nvSpPr>
      <dsp:spPr>
        <a:xfrm rot="5400000">
          <a:off x="-97321" y="2830393"/>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6</a:t>
          </a:r>
          <a:r>
            <a:rPr lang="zh-CN" altLang="en-US" sz="1400" kern="1200" dirty="0"/>
            <a:t>）</a:t>
          </a:r>
        </a:p>
      </dsp:txBody>
      <dsp:txXfrm rot="-5400000">
        <a:off x="1" y="2960154"/>
        <a:ext cx="454166" cy="194643"/>
      </dsp:txXfrm>
    </dsp:sp>
    <dsp:sp modelId="{171E5818-DA17-40DD-918F-F621D39B5B30}">
      <dsp:nvSpPr>
        <dsp:cNvPr id="0" name=""/>
        <dsp:cNvSpPr/>
      </dsp:nvSpPr>
      <dsp:spPr>
        <a:xfrm rot="5400000">
          <a:off x="4131020" y="-943782"/>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查找</a:t>
          </a:r>
          <a:r>
            <a:rPr lang="zh-CN" altLang="en-US" sz="1400" kern="1200" dirty="0"/>
            <a:t>相关资料，进一步学习，写出符合下面</a:t>
          </a:r>
          <a:r>
            <a:rPr lang="en-US" altLang="en-US" sz="1400" kern="1200" dirty="0"/>
            <a:t>XML</a:t>
          </a:r>
          <a:r>
            <a:rPr lang="zh-CN" altLang="en-US" sz="1400" kern="1200" dirty="0"/>
            <a:t>架构的</a:t>
          </a:r>
          <a:r>
            <a:rPr lang="en-US" altLang="en-US" sz="1400" kern="1200" dirty="0"/>
            <a:t>XML</a:t>
          </a:r>
          <a:r>
            <a:rPr lang="zh-CN" altLang="en-US" sz="1400" kern="1200" dirty="0"/>
            <a:t>文档。（见教材）</a:t>
          </a:r>
        </a:p>
      </dsp:txBody>
      <dsp:txXfrm rot="-5400000">
        <a:off x="454167" y="2753658"/>
        <a:ext cx="7754846" cy="38055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2018/9/11</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  李慧</a:t>
            </a:r>
            <a:endParaRPr lang="en-US" altLang="zh-CN" dirty="0"/>
          </a:p>
          <a:p>
            <a:endParaRPr lang="en-US" altLang="zh-CN" dirty="0"/>
          </a:p>
          <a:p>
            <a:r>
              <a:rPr lang="zh-CN" altLang="en-US" dirty="0"/>
              <a:t>西安电子科技大学</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5</a:t>
            </a:r>
            <a:r>
              <a:rPr lang="zh-CN" altLang="en-US" sz="3600" dirty="0"/>
              <a:t>章 </a:t>
            </a:r>
            <a:r>
              <a:rPr lang="en-US" altLang="zh-CN" sz="3600" dirty="0"/>
              <a:t>XML</a:t>
            </a:r>
            <a:r>
              <a:rPr lang="zh-CN" altLang="en-US" sz="3600" dirty="0"/>
              <a:t>技术基础</a:t>
            </a:r>
          </a:p>
        </p:txBody>
      </p:sp>
      <p:pic>
        <p:nvPicPr>
          <p:cNvPr id="8" name="Picture 2" descr="https://timgsa.baidu.com/timg?image&amp;quality=80&amp;size=b9999_10000&amp;sec=1493707801922&amp;di=a778f19d7f0d1e13a6f35b73b9469273&amp;imgtype=0&amp;src=http%3A%2F%2Fpic.baike.soso.com%2Fp%2F20120826%2Fbki-20120826090810-16277530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36161"/>
            <a:ext cx="1254435" cy="125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lnSpcReduction="10000"/>
          </a:bodyPr>
          <a:lstStyle/>
          <a:p>
            <a:pPr marL="0" indent="0">
              <a:buNone/>
            </a:pPr>
            <a:r>
              <a:rPr lang="en-US" altLang="zh-CN" sz="1800" dirty="0">
                <a:latin typeface="+mn-ea"/>
              </a:rPr>
              <a:t>&lt;?xml version=“1.0”?&gt;</a:t>
            </a:r>
            <a:endParaRPr lang="zh-CN" altLang="zh-CN" sz="1800" dirty="0">
              <a:latin typeface="+mn-ea"/>
            </a:endParaRPr>
          </a:p>
          <a:p>
            <a:pPr marL="0" indent="0">
              <a:buNone/>
            </a:pPr>
            <a:r>
              <a:rPr lang="en-US" altLang="zh-CN" sz="1800" dirty="0">
                <a:latin typeface="+mn-ea"/>
              </a:rPr>
              <a:t>&lt;Sections&gt;</a:t>
            </a:r>
            <a:endParaRPr lang="zh-CN" altLang="zh-CN" sz="1800" dirty="0">
              <a:latin typeface="+mn-ea"/>
            </a:endParaRPr>
          </a:p>
          <a:p>
            <a:pPr marL="0" indent="0">
              <a:buNone/>
            </a:pPr>
            <a:r>
              <a:rPr lang="en-US" altLang="zh-CN" sz="1800" dirty="0">
                <a:latin typeface="+mn-ea"/>
              </a:rPr>
              <a:t>  &lt;ado&gt;</a:t>
            </a:r>
            <a:endParaRPr lang="zh-CN" altLang="zh-CN" sz="1800" dirty="0">
              <a:latin typeface="+mn-ea"/>
            </a:endParaRPr>
          </a:p>
          <a:p>
            <a:pPr marL="0" indent="0">
              <a:buNone/>
            </a:pPr>
            <a:r>
              <a:rPr lang="en-US" altLang="zh-CN" sz="1800" dirty="0">
                <a:latin typeface="+mn-ea"/>
              </a:rPr>
              <a:t>    &lt;code&gt;Source Code Section of C-Sharp Corner&lt;/code&gt;</a:t>
            </a:r>
            <a:endParaRPr lang="zh-CN" altLang="zh-CN" sz="1800" dirty="0">
              <a:latin typeface="+mn-ea"/>
            </a:endParaRPr>
          </a:p>
          <a:p>
            <a:pPr marL="0" indent="0">
              <a:buNone/>
            </a:pPr>
            <a:r>
              <a:rPr lang="en-US" altLang="zh-CN" sz="1800" dirty="0">
                <a:latin typeface="+mn-ea"/>
              </a:rPr>
              <a:t>    &lt;articles&gt;Source Code Section of C-Sharp Corner&lt;/articles&gt;</a:t>
            </a:r>
            <a:endParaRPr lang="zh-CN" altLang="zh-CN" sz="1800" dirty="0">
              <a:latin typeface="+mn-ea"/>
            </a:endParaRPr>
          </a:p>
          <a:p>
            <a:pPr marL="0" indent="0">
              <a:buNone/>
            </a:pPr>
            <a:r>
              <a:rPr lang="en-US" altLang="zh-CN" sz="1800" dirty="0">
                <a:latin typeface="+mn-ea"/>
              </a:rPr>
              <a:t>  &lt;/ado&gt;</a:t>
            </a:r>
            <a:endParaRPr lang="zh-CN" altLang="zh-CN" sz="1800" dirty="0">
              <a:latin typeface="+mn-ea"/>
            </a:endParaRPr>
          </a:p>
          <a:p>
            <a:pPr marL="0" indent="0">
              <a:buNone/>
            </a:pPr>
            <a:r>
              <a:rPr lang="en-US" altLang="zh-CN" sz="1800" dirty="0">
                <a:latin typeface="+mn-ea"/>
              </a:rPr>
              <a:t>  &lt;Graphics&gt;</a:t>
            </a:r>
            <a:endParaRPr lang="zh-CN" altLang="zh-CN" sz="1800" dirty="0">
              <a:latin typeface="+mn-ea"/>
            </a:endParaRPr>
          </a:p>
          <a:p>
            <a:pPr marL="0" indent="0">
              <a:buNone/>
            </a:pPr>
            <a:r>
              <a:rPr lang="en-US" altLang="zh-CN" sz="1800" dirty="0">
                <a:latin typeface="+mn-ea"/>
              </a:rPr>
              <a:t>    &lt;code&gt;GDI+ source Code Section of C-Sharp Corner&lt;/code&gt;</a:t>
            </a:r>
            <a:endParaRPr lang="zh-CN" altLang="zh-CN" sz="1800" dirty="0">
              <a:latin typeface="+mn-ea"/>
            </a:endParaRPr>
          </a:p>
          <a:p>
            <a:pPr marL="0" indent="0">
              <a:buNone/>
            </a:pPr>
            <a:r>
              <a:rPr lang="en-US" altLang="zh-CN" sz="1800" dirty="0">
                <a:latin typeface="+mn-ea"/>
              </a:rPr>
              <a:t>    &lt;articles&gt;Source Code Section of C-Sharp Corner&lt;/articles&gt;</a:t>
            </a:r>
            <a:endParaRPr lang="zh-CN" altLang="zh-CN" sz="1800" dirty="0">
              <a:latin typeface="+mn-ea"/>
            </a:endParaRPr>
          </a:p>
          <a:p>
            <a:pPr marL="0" indent="0">
              <a:buNone/>
            </a:pPr>
            <a:r>
              <a:rPr lang="en-US" altLang="zh-CN" sz="1800" dirty="0">
                <a:latin typeface="+mn-ea"/>
              </a:rPr>
              <a:t>  &lt;/Graphics&gt;</a:t>
            </a:r>
            <a:endParaRPr lang="zh-CN" altLang="zh-CN" sz="1800" dirty="0">
              <a:latin typeface="+mn-ea"/>
            </a:endParaRPr>
          </a:p>
          <a:p>
            <a:pPr marL="0" indent="0">
              <a:buNone/>
            </a:pPr>
            <a:r>
              <a:rPr lang="en-US" altLang="zh-CN" sz="1800" dirty="0">
                <a:latin typeface="+mn-ea"/>
              </a:rPr>
              <a:t>&lt;/Sections&gt;</a:t>
            </a:r>
            <a:endParaRPr lang="zh-CN" altLang="en-US" sz="1800" dirty="0">
              <a:latin typeface="+mn-ea"/>
            </a:endParaRPr>
          </a:p>
        </p:txBody>
      </p:sp>
    </p:spTree>
    <p:extLst>
      <p:ext uri="{BB962C8B-B14F-4D97-AF65-F5344CB8AC3E}">
        <p14:creationId xmlns:p14="http://schemas.microsoft.com/office/powerpoint/2010/main" val="240746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a:bodyPr>
          <a:lstStyle/>
          <a:p>
            <a:r>
              <a:rPr lang="zh-CN" altLang="zh-CN" sz="1800" dirty="0"/>
              <a:t>按照</a:t>
            </a:r>
            <a:r>
              <a:rPr lang="en-US" altLang="zh-CN" sz="1800" dirty="0"/>
              <a:t>XML</a:t>
            </a:r>
            <a:r>
              <a:rPr lang="zh-CN" altLang="zh-CN" sz="1800" dirty="0"/>
              <a:t>元素所包含的内容，可以将将</a:t>
            </a:r>
            <a:r>
              <a:rPr lang="en-US" altLang="zh-CN" sz="1800" dirty="0"/>
              <a:t>XML</a:t>
            </a:r>
            <a:r>
              <a:rPr lang="zh-CN" altLang="zh-CN" sz="1800" dirty="0"/>
              <a:t>元素分为以下四种形式：</a:t>
            </a:r>
          </a:p>
          <a:p>
            <a:pPr lvl="1">
              <a:buFont typeface="Wingdings" panose="05000000000000000000" pitchFamily="2" charset="2"/>
              <a:buChar char="l"/>
            </a:pPr>
            <a:r>
              <a:rPr lang="zh-CN" altLang="zh-CN" sz="1800" dirty="0"/>
              <a:t>（</a:t>
            </a:r>
            <a:r>
              <a:rPr lang="en-US" altLang="zh-CN" sz="1800" dirty="0"/>
              <a:t>1</a:t>
            </a:r>
            <a:r>
              <a:rPr lang="zh-CN" altLang="zh-CN" sz="1800" dirty="0"/>
              <a:t>）包含数据内容的元素：这些元素中只包含数据。例如</a:t>
            </a:r>
            <a:r>
              <a:rPr lang="en-US" altLang="zh-CN" sz="1800" dirty="0"/>
              <a:t>&lt;x&gt;</a:t>
            </a:r>
            <a:r>
              <a:rPr lang="en-US" altLang="zh-CN" sz="1800" dirty="0" err="1"/>
              <a:t>abc</a:t>
            </a:r>
            <a:r>
              <a:rPr lang="en-US" altLang="zh-CN" sz="1800" dirty="0"/>
              <a:t>&lt;/x&gt;</a:t>
            </a:r>
            <a:r>
              <a:rPr lang="zh-CN" altLang="zh-CN" sz="1800" dirty="0"/>
              <a:t>。</a:t>
            </a:r>
          </a:p>
          <a:p>
            <a:pPr lvl="1">
              <a:buFont typeface="Wingdings" panose="05000000000000000000" pitchFamily="2" charset="2"/>
              <a:buChar char="l"/>
            </a:pPr>
            <a:r>
              <a:rPr lang="zh-CN" altLang="zh-CN" sz="1800" dirty="0"/>
              <a:t>（</a:t>
            </a:r>
            <a:r>
              <a:rPr lang="en-US" altLang="zh-CN" sz="1800" dirty="0"/>
              <a:t>2</a:t>
            </a:r>
            <a:r>
              <a:rPr lang="zh-CN" altLang="zh-CN" sz="1800" dirty="0"/>
              <a:t>）包含子元素内容的元素：元素包含一个或多个子元素。例如</a:t>
            </a:r>
            <a:r>
              <a:rPr lang="en-US" altLang="zh-CN" sz="1800" dirty="0"/>
              <a:t>&lt;x&gt;&lt;y&gt;&lt;/y&gt;&lt;/x&gt;</a:t>
            </a:r>
            <a:r>
              <a:rPr lang="zh-CN" altLang="zh-CN" sz="1800" dirty="0"/>
              <a:t>。</a:t>
            </a:r>
          </a:p>
          <a:p>
            <a:pPr lvl="1">
              <a:buFont typeface="Wingdings" panose="05000000000000000000" pitchFamily="2" charset="2"/>
              <a:buChar char="l"/>
            </a:pPr>
            <a:r>
              <a:rPr lang="zh-CN" altLang="zh-CN" sz="1800" dirty="0"/>
              <a:t>（</a:t>
            </a:r>
            <a:r>
              <a:rPr lang="en-US" altLang="zh-CN" sz="1800" dirty="0"/>
              <a:t>3</a:t>
            </a:r>
            <a:r>
              <a:rPr lang="zh-CN" altLang="zh-CN" sz="1800" dirty="0"/>
              <a:t>）空元素：元素中既不包含数据内容又不包含子元素。例如</a:t>
            </a:r>
            <a:r>
              <a:rPr lang="en-US" altLang="zh-CN" sz="1800" dirty="0"/>
              <a:t>&lt;x&gt; &lt;/x&gt;</a:t>
            </a:r>
            <a:r>
              <a:rPr lang="zh-CN" altLang="zh-CN" sz="1800" dirty="0"/>
              <a:t>，可以简写为</a:t>
            </a:r>
            <a:r>
              <a:rPr lang="en-US" altLang="zh-CN" sz="1800" dirty="0"/>
              <a:t>&lt;x/&gt;</a:t>
            </a:r>
            <a:r>
              <a:rPr lang="zh-CN" altLang="zh-CN" sz="1800" dirty="0"/>
              <a:t>。</a:t>
            </a:r>
          </a:p>
          <a:p>
            <a:pPr lvl="1">
              <a:buFont typeface="Wingdings" panose="05000000000000000000" pitchFamily="2" charset="2"/>
              <a:buChar char="l"/>
            </a:pPr>
            <a:r>
              <a:rPr lang="zh-CN" altLang="zh-CN" sz="1800" dirty="0"/>
              <a:t>（</a:t>
            </a:r>
            <a:r>
              <a:rPr lang="en-US" altLang="zh-CN" sz="1800" dirty="0"/>
              <a:t>4</a:t>
            </a:r>
            <a:r>
              <a:rPr lang="zh-CN" altLang="zh-CN" sz="1800" dirty="0"/>
              <a:t>）包含混合内容的元素：元素既包含数据内容又包含子元素。例如</a:t>
            </a:r>
            <a:r>
              <a:rPr lang="en-US" altLang="zh-CN" sz="1800" dirty="0"/>
              <a:t>&lt;x&gt;</a:t>
            </a:r>
            <a:r>
              <a:rPr lang="en-US" altLang="zh-CN" sz="1800" dirty="0" err="1"/>
              <a:t>abc</a:t>
            </a:r>
            <a:r>
              <a:rPr lang="en-US" altLang="zh-CN" sz="1800" dirty="0"/>
              <a:t>&lt;y&gt;&lt;/y&gt;&lt;/x&gt;</a:t>
            </a:r>
            <a:r>
              <a:rPr lang="zh-CN" altLang="zh-CN" sz="1800" dirty="0"/>
              <a:t>。</a:t>
            </a:r>
            <a:endParaRPr lang="zh-CN" altLang="en-US" sz="1800" dirty="0"/>
          </a:p>
        </p:txBody>
      </p:sp>
    </p:spTree>
    <p:extLst>
      <p:ext uri="{BB962C8B-B14F-4D97-AF65-F5344CB8AC3E}">
        <p14:creationId xmlns:p14="http://schemas.microsoft.com/office/powerpoint/2010/main" val="340162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与</a:t>
            </a:r>
            <a:r>
              <a:rPr lang="en-US" altLang="zh-CN" sz="1800" dirty="0"/>
              <a:t>HTML</a:t>
            </a:r>
            <a:r>
              <a:rPr lang="zh-CN" altLang="zh-CN" sz="1800" dirty="0"/>
              <a:t>有很多相似性，但在语法上</a:t>
            </a:r>
            <a:r>
              <a:rPr lang="en-US" altLang="zh-CN" sz="1800" dirty="0"/>
              <a:t>XML</a:t>
            </a:r>
            <a:r>
              <a:rPr lang="zh-CN" altLang="zh-CN" sz="1800" dirty="0"/>
              <a:t>比</a:t>
            </a:r>
            <a:r>
              <a:rPr lang="en-US" altLang="zh-CN" sz="1800" dirty="0"/>
              <a:t>HTML</a:t>
            </a:r>
            <a:r>
              <a:rPr lang="zh-CN" altLang="zh-CN" sz="1800" dirty="0"/>
              <a:t>更为严格。所以在编写</a:t>
            </a:r>
            <a:r>
              <a:rPr lang="en-US" altLang="zh-CN" sz="1800" dirty="0"/>
              <a:t>XML</a:t>
            </a:r>
            <a:r>
              <a:rPr lang="zh-CN" altLang="zh-CN" sz="1800" dirty="0"/>
              <a:t>文档时需要注意下列细节：</a:t>
            </a:r>
          </a:p>
          <a:p>
            <a:pPr lvl="1">
              <a:buFont typeface="Wingdings" panose="05000000000000000000" pitchFamily="2" charset="2"/>
              <a:buChar char="l"/>
            </a:pPr>
            <a:r>
              <a:rPr lang="zh-CN" altLang="zh-CN" sz="1800" dirty="0"/>
              <a:t>（</a:t>
            </a:r>
            <a:r>
              <a:rPr lang="en-US" altLang="zh-CN" sz="1800" dirty="0"/>
              <a:t>1</a:t>
            </a:r>
            <a:r>
              <a:rPr lang="zh-CN" altLang="zh-CN" sz="1800" dirty="0"/>
              <a:t>）</a:t>
            </a:r>
            <a:r>
              <a:rPr lang="en-US" altLang="zh-CN" sz="1800" dirty="0"/>
              <a:t>XML</a:t>
            </a:r>
            <a:r>
              <a:rPr lang="zh-CN" altLang="zh-CN" sz="1800" dirty="0"/>
              <a:t>是大小写敏感的，例如</a:t>
            </a:r>
            <a:r>
              <a:rPr lang="en-US" altLang="zh-CN" sz="1800" dirty="0"/>
              <a:t>&lt;table&gt;</a:t>
            </a:r>
            <a:r>
              <a:rPr lang="zh-CN" altLang="zh-CN" sz="1800" dirty="0"/>
              <a:t>和</a:t>
            </a:r>
            <a:r>
              <a:rPr lang="en-US" altLang="zh-CN" sz="1800" dirty="0"/>
              <a:t>&lt;TABLE&gt;</a:t>
            </a:r>
            <a:r>
              <a:rPr lang="zh-CN" altLang="zh-CN" sz="1800" dirty="0"/>
              <a:t>是不同的元素；</a:t>
            </a:r>
          </a:p>
          <a:p>
            <a:pPr lvl="1">
              <a:buFont typeface="Wingdings" panose="05000000000000000000" pitchFamily="2" charset="2"/>
              <a:buChar char="l"/>
            </a:pPr>
            <a:r>
              <a:rPr lang="zh-CN" altLang="zh-CN" sz="1800" dirty="0"/>
              <a:t>（</a:t>
            </a:r>
            <a:r>
              <a:rPr lang="en-US" altLang="zh-CN" sz="1800" dirty="0"/>
              <a:t>2</a:t>
            </a:r>
            <a:r>
              <a:rPr lang="zh-CN" altLang="zh-CN" sz="1800" dirty="0"/>
              <a:t>）</a:t>
            </a:r>
            <a:r>
              <a:rPr lang="en-US" altLang="zh-CN" sz="1800" dirty="0"/>
              <a:t>XML</a:t>
            </a:r>
            <a:r>
              <a:rPr lang="zh-CN" altLang="zh-CN" sz="1800" dirty="0"/>
              <a:t>的每一个元素都必须有对应的结束标签，即使是空元素也必须要写一对标签；</a:t>
            </a:r>
          </a:p>
          <a:p>
            <a:pPr lvl="1">
              <a:buFont typeface="Wingdings" panose="05000000000000000000" pitchFamily="2" charset="2"/>
              <a:buChar char="l"/>
            </a:pPr>
            <a:r>
              <a:rPr lang="zh-CN" altLang="zh-CN" sz="1800" dirty="0"/>
              <a:t>（</a:t>
            </a:r>
            <a:r>
              <a:rPr lang="en-US" altLang="zh-CN" sz="1800" dirty="0"/>
              <a:t>3</a:t>
            </a:r>
            <a:r>
              <a:rPr lang="zh-CN" altLang="zh-CN" sz="1800" dirty="0"/>
              <a:t>）</a:t>
            </a:r>
            <a:r>
              <a:rPr lang="en-US" altLang="zh-CN" sz="1800" dirty="0"/>
              <a:t>XML</a:t>
            </a:r>
            <a:r>
              <a:rPr lang="zh-CN" altLang="zh-CN" sz="1800" dirty="0"/>
              <a:t>中的元素之间可以嵌套而形成子元素，但不能交叉。例如</a:t>
            </a:r>
            <a:r>
              <a:rPr lang="en-US" altLang="zh-CN" sz="1800" dirty="0"/>
              <a:t>&lt;b&gt;&lt;</a:t>
            </a:r>
            <a:r>
              <a:rPr lang="en-US" altLang="zh-CN" sz="1800" dirty="0" err="1"/>
              <a:t>i</a:t>
            </a:r>
            <a:r>
              <a:rPr lang="en-US" altLang="zh-CN" sz="1800" dirty="0"/>
              <a:t>&gt;This text is bold and italic&lt;/b&gt;&lt;/</a:t>
            </a:r>
            <a:r>
              <a:rPr lang="en-US" altLang="zh-CN" sz="1800" dirty="0" err="1"/>
              <a:t>i</a:t>
            </a:r>
            <a:r>
              <a:rPr lang="en-US" altLang="zh-CN" sz="1800" dirty="0"/>
              <a:t>&gt;</a:t>
            </a:r>
            <a:r>
              <a:rPr lang="zh-CN" altLang="zh-CN" sz="1800" dirty="0"/>
              <a:t>在</a:t>
            </a:r>
            <a:r>
              <a:rPr lang="en-US" altLang="zh-CN" sz="1800" dirty="0"/>
              <a:t>XML</a:t>
            </a:r>
            <a:r>
              <a:rPr lang="zh-CN" altLang="zh-CN" sz="1800" dirty="0"/>
              <a:t>的语法中是错误的；</a:t>
            </a:r>
          </a:p>
          <a:p>
            <a:pPr lvl="1">
              <a:buFont typeface="Wingdings" panose="05000000000000000000" pitchFamily="2" charset="2"/>
              <a:buChar char="l"/>
            </a:pPr>
            <a:r>
              <a:rPr lang="zh-CN" altLang="zh-CN" sz="1800" dirty="0"/>
              <a:t>（</a:t>
            </a:r>
            <a:r>
              <a:rPr lang="en-US" altLang="zh-CN" sz="1800" dirty="0"/>
              <a:t>4</a:t>
            </a:r>
            <a:r>
              <a:rPr lang="zh-CN" altLang="zh-CN" sz="1800" dirty="0"/>
              <a:t>）空格也可以是</a:t>
            </a:r>
            <a:r>
              <a:rPr lang="en-US" altLang="zh-CN" sz="1800" dirty="0"/>
              <a:t>XML</a:t>
            </a:r>
            <a:r>
              <a:rPr lang="zh-CN" altLang="zh-CN" sz="1800" dirty="0"/>
              <a:t>文档的数据内容。</a:t>
            </a:r>
            <a:endParaRPr lang="zh-CN" altLang="en-US" sz="1800" dirty="0"/>
          </a:p>
        </p:txBody>
      </p:sp>
    </p:spTree>
    <p:extLst>
      <p:ext uri="{BB962C8B-B14F-4D97-AF65-F5344CB8AC3E}">
        <p14:creationId xmlns:p14="http://schemas.microsoft.com/office/powerpoint/2010/main" val="333165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属性提供一种定义复杂元素的解决方案。属性由属性名和属性值组成。元素的属性说明只能在元素起始标签或空元素标签中出现，属性值必须放置在一对双引号中，例如：</a:t>
            </a:r>
          </a:p>
          <a:p>
            <a:pPr marL="0" indent="0">
              <a:buNone/>
            </a:pPr>
            <a:r>
              <a:rPr lang="en-US" altLang="zh-CN" sz="1800" dirty="0">
                <a:solidFill>
                  <a:srgbClr val="FF0000"/>
                </a:solidFill>
              </a:rPr>
              <a:t>&lt;code language= "C# "&gt;Source Code Section of C-Sharp Corner&lt;/code&gt;</a:t>
            </a:r>
            <a:endParaRPr lang="zh-CN" altLang="zh-CN" sz="1800" dirty="0">
              <a:solidFill>
                <a:srgbClr val="FF0000"/>
              </a:solidFill>
            </a:endParaRPr>
          </a:p>
          <a:p>
            <a:r>
              <a:rPr lang="zh-CN" altLang="zh-CN" sz="1800" dirty="0"/>
              <a:t>与元素名一样，属性名也是大小写敏感的。如果属性名为“</a:t>
            </a:r>
            <a:r>
              <a:rPr lang="en-US" altLang="zh-CN" sz="1800" dirty="0"/>
              <a:t>ID</a:t>
            </a:r>
            <a:r>
              <a:rPr lang="zh-CN" altLang="zh-CN" sz="1800" dirty="0"/>
              <a:t>”，则说明该属性可以作为元素的索引。</a:t>
            </a:r>
          </a:p>
          <a:p>
            <a:r>
              <a:rPr lang="zh-CN" altLang="zh-CN" sz="1800" dirty="0"/>
              <a:t>对于</a:t>
            </a:r>
            <a:r>
              <a:rPr lang="en-US" altLang="zh-CN" sz="1800" dirty="0"/>
              <a:t>XML</a:t>
            </a:r>
            <a:r>
              <a:rPr lang="zh-CN" altLang="zh-CN" sz="1800" dirty="0"/>
              <a:t>元素来说，属性并不是必须的。有时我们也可以将相同的信息放到一个子元素中，但对于比较简单的上下文信息，使用属性比使用子元素更方便，而且表达的意思也更清晰。</a:t>
            </a:r>
            <a:endParaRPr lang="zh-CN" altLang="en-US" sz="1800" dirty="0"/>
          </a:p>
        </p:txBody>
      </p:sp>
    </p:spTree>
    <p:extLst>
      <p:ext uri="{BB962C8B-B14F-4D97-AF65-F5344CB8AC3E}">
        <p14:creationId xmlns:p14="http://schemas.microsoft.com/office/powerpoint/2010/main" val="240746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5.3 </a:t>
            </a:r>
            <a:r>
              <a:rPr lang="zh-CN" altLang="en-US" sz="4800" dirty="0"/>
              <a:t>命名空间</a:t>
            </a:r>
          </a:p>
        </p:txBody>
      </p:sp>
      <p:sp>
        <p:nvSpPr>
          <p:cNvPr id="3" name="内容占位符 2"/>
          <p:cNvSpPr>
            <a:spLocks noGrp="1"/>
          </p:cNvSpPr>
          <p:nvPr>
            <p:ph idx="1"/>
          </p:nvPr>
        </p:nvSpPr>
        <p:spPr/>
        <p:txBody>
          <a:bodyPr>
            <a:normAutofit lnSpcReduction="10000"/>
          </a:bodyPr>
          <a:lstStyle/>
          <a:p>
            <a:r>
              <a:rPr lang="zh-CN" altLang="zh-CN" sz="1800" dirty="0"/>
              <a:t>命名空间（</a:t>
            </a:r>
            <a:r>
              <a:rPr lang="en-US" altLang="zh-CN" sz="1800" dirty="0"/>
              <a:t>Namespaces</a:t>
            </a:r>
            <a:r>
              <a:rPr lang="zh-CN" altLang="zh-CN" sz="1800" dirty="0"/>
              <a:t>）是</a:t>
            </a:r>
            <a:r>
              <a:rPr lang="en-US" altLang="zh-CN" sz="1800" dirty="0"/>
              <a:t>XML</a:t>
            </a:r>
            <a:r>
              <a:rPr lang="zh-CN" altLang="zh-CN" sz="1800" dirty="0"/>
              <a:t>规范的重要组成部分，它可以对</a:t>
            </a:r>
            <a:r>
              <a:rPr lang="en-US" altLang="zh-CN" sz="1800" dirty="0"/>
              <a:t>XML</a:t>
            </a:r>
            <a:r>
              <a:rPr lang="zh-CN" altLang="zh-CN" sz="1800" dirty="0"/>
              <a:t>元素或属性的命名进行扩展：采用命名空间方式后，</a:t>
            </a:r>
            <a:r>
              <a:rPr lang="en-US" altLang="zh-CN" sz="1800" dirty="0"/>
              <a:t>XML</a:t>
            </a:r>
            <a:r>
              <a:rPr lang="zh-CN" altLang="zh-CN" sz="1800" dirty="0"/>
              <a:t>的元素名称将由一个前缀名称和一个本地名称组成，它们用冒号分隔。</a:t>
            </a:r>
            <a:endParaRPr lang="en-US" altLang="zh-CN" sz="1800" dirty="0"/>
          </a:p>
          <a:p>
            <a:r>
              <a:rPr lang="zh-CN" altLang="zh-CN" sz="1800" dirty="0"/>
              <a:t>前缀名称采用统一资源标识符（</a:t>
            </a:r>
            <a:r>
              <a:rPr lang="en-US" altLang="zh-CN" sz="1800" dirty="0"/>
              <a:t>URI</a:t>
            </a:r>
            <a:r>
              <a:rPr lang="zh-CN" altLang="zh-CN" sz="1800" dirty="0"/>
              <a:t>）的格式，相当于整个名称中的“姓”；本地名称则是一个普通的字符串，相对于整个名称中的“名”，但要求在同一个前缀名称中不能重复。</a:t>
            </a:r>
            <a:endParaRPr lang="en-US" altLang="zh-CN" sz="1800" dirty="0"/>
          </a:p>
          <a:p>
            <a:r>
              <a:rPr lang="zh-CN" altLang="zh-CN" sz="1800" dirty="0"/>
              <a:t>在互联网中，由于不同公司或组织的统一资源标识符（</a:t>
            </a:r>
            <a:r>
              <a:rPr lang="en-US" altLang="zh-CN" sz="1800" dirty="0"/>
              <a:t>URI</a:t>
            </a:r>
            <a:r>
              <a:rPr lang="zh-CN" altLang="zh-CN" sz="1800" dirty="0"/>
              <a:t>）不同，加上在同一公司或组织内部的本地名称保持唯一，则前缀名称和本地名称的命名组合可以生成互联网中的唯一名称。</a:t>
            </a:r>
          </a:p>
          <a:p>
            <a:r>
              <a:rPr lang="zh-CN" altLang="zh-CN" sz="1800" dirty="0"/>
              <a:t>有两种类型的</a:t>
            </a:r>
            <a:r>
              <a:rPr lang="en-US" altLang="zh-CN" sz="1800" dirty="0"/>
              <a:t> URI</a:t>
            </a:r>
            <a:r>
              <a:rPr lang="zh-CN" altLang="zh-CN" sz="1800" dirty="0"/>
              <a:t>——统一资源定位器</a:t>
            </a:r>
            <a:r>
              <a:rPr lang="en-US" altLang="zh-CN" sz="1800" dirty="0"/>
              <a:t> (URL) </a:t>
            </a:r>
            <a:r>
              <a:rPr lang="zh-CN" altLang="zh-CN" sz="1800" dirty="0"/>
              <a:t>和统一资源名称</a:t>
            </a:r>
            <a:r>
              <a:rPr lang="en-US" altLang="zh-CN" sz="1800" dirty="0"/>
              <a:t> (URN)</a:t>
            </a:r>
            <a:r>
              <a:rPr lang="zh-CN" altLang="zh-CN" sz="1800" dirty="0"/>
              <a:t>都可以用作命名空间标识符，其中</a:t>
            </a:r>
            <a:r>
              <a:rPr lang="en-US" altLang="zh-CN" sz="1800" dirty="0"/>
              <a:t>URL</a:t>
            </a:r>
            <a:r>
              <a:rPr lang="zh-CN" altLang="zh-CN" sz="1800" dirty="0"/>
              <a:t>的方式更为常用。命名空间标识符仅仅是字符串，并不代表在互联网中可以访问到相应的资源。</a:t>
            </a:r>
            <a:endParaRPr lang="zh-CN" altLang="en-US" sz="1800" dirty="0"/>
          </a:p>
        </p:txBody>
      </p:sp>
    </p:spTree>
    <p:extLst>
      <p:ext uri="{BB962C8B-B14F-4D97-AF65-F5344CB8AC3E}">
        <p14:creationId xmlns:p14="http://schemas.microsoft.com/office/powerpoint/2010/main" val="187432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5.3 </a:t>
            </a:r>
            <a:r>
              <a:rPr lang="zh-CN" altLang="en-US" sz="4800" dirty="0"/>
              <a:t>命名空间</a:t>
            </a:r>
          </a:p>
        </p:txBody>
      </p:sp>
      <p:sp>
        <p:nvSpPr>
          <p:cNvPr id="3" name="内容占位符 2"/>
          <p:cNvSpPr>
            <a:spLocks noGrp="1"/>
          </p:cNvSpPr>
          <p:nvPr>
            <p:ph idx="1"/>
          </p:nvPr>
        </p:nvSpPr>
        <p:spPr/>
        <p:txBody>
          <a:bodyPr>
            <a:normAutofit/>
          </a:bodyPr>
          <a:lstStyle/>
          <a:p>
            <a:r>
              <a:rPr lang="zh-CN" altLang="zh-CN" sz="1800" dirty="0"/>
              <a:t>命名空间的语法如下：</a:t>
            </a:r>
          </a:p>
          <a:p>
            <a:pPr marL="0" indent="0">
              <a:buNone/>
            </a:pPr>
            <a:r>
              <a:rPr lang="en-US" altLang="zh-CN" sz="1800" dirty="0" err="1">
                <a:solidFill>
                  <a:srgbClr val="FF0000"/>
                </a:solidFill>
              </a:rPr>
              <a:t>xmlns</a:t>
            </a:r>
            <a:r>
              <a:rPr lang="en-US" altLang="zh-CN" sz="1800" dirty="0">
                <a:solidFill>
                  <a:srgbClr val="FF0000"/>
                </a:solidFill>
              </a:rPr>
              <a:t>:[prefix]= "[</a:t>
            </a:r>
            <a:r>
              <a:rPr lang="en-US" altLang="zh-CN" sz="1800" dirty="0" err="1">
                <a:solidFill>
                  <a:srgbClr val="FF0000"/>
                </a:solidFill>
              </a:rPr>
              <a:t>url</a:t>
            </a:r>
            <a:r>
              <a:rPr lang="en-US" altLang="zh-CN" sz="1800" dirty="0">
                <a:solidFill>
                  <a:srgbClr val="FF0000"/>
                </a:solidFill>
              </a:rPr>
              <a:t> of name]"</a:t>
            </a:r>
            <a:endParaRPr lang="zh-CN" altLang="zh-CN" sz="1800" dirty="0">
              <a:solidFill>
                <a:srgbClr val="FF0000"/>
              </a:solidFill>
            </a:endParaRPr>
          </a:p>
          <a:p>
            <a:r>
              <a:rPr lang="zh-CN" altLang="zh-CN" sz="1800" dirty="0"/>
              <a:t>其中</a:t>
            </a:r>
            <a:r>
              <a:rPr lang="en-US" altLang="zh-CN" sz="1800" dirty="0"/>
              <a:t>“</a:t>
            </a:r>
            <a:r>
              <a:rPr lang="en-US" altLang="zh-CN" sz="1800" dirty="0" err="1"/>
              <a:t>xmlns</a:t>
            </a:r>
            <a:r>
              <a:rPr lang="en-US" altLang="zh-CN" sz="1800" dirty="0"/>
              <a:t>:”</a:t>
            </a:r>
            <a:r>
              <a:rPr lang="zh-CN" altLang="zh-CN" sz="1800" dirty="0"/>
              <a:t>是必须的属性。</a:t>
            </a:r>
            <a:r>
              <a:rPr lang="en-US" altLang="zh-CN" sz="1800" dirty="0"/>
              <a:t>“prefix”</a:t>
            </a:r>
            <a:r>
              <a:rPr lang="zh-CN" altLang="zh-CN" sz="1800" dirty="0"/>
              <a:t>是命名空间的别名。例如：</a:t>
            </a:r>
          </a:p>
          <a:p>
            <a:pPr marL="0" indent="0">
              <a:buNone/>
            </a:pPr>
            <a:r>
              <a:rPr lang="en-US" altLang="zh-CN" sz="1800" dirty="0">
                <a:solidFill>
                  <a:srgbClr val="FF0000"/>
                </a:solidFill>
              </a:rPr>
              <a:t>&lt;sample </a:t>
            </a:r>
            <a:r>
              <a:rPr lang="en-US" altLang="zh-CN" sz="1800" dirty="0" err="1">
                <a:solidFill>
                  <a:srgbClr val="FF0000"/>
                </a:solidFill>
              </a:rPr>
              <a:t>xmlns:ins</a:t>
            </a:r>
            <a:r>
              <a:rPr lang="en-US" altLang="zh-CN" sz="1800" dirty="0">
                <a:solidFill>
                  <a:srgbClr val="FF0000"/>
                </a:solidFill>
              </a:rPr>
              <a:t>="http://www.lsmx.net.ac"&gt;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ins:batch-list</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ins:batch</a:t>
            </a:r>
            <a:r>
              <a:rPr lang="en-US" altLang="zh-CN" sz="1800" dirty="0">
                <a:solidFill>
                  <a:srgbClr val="FF0000"/>
                </a:solidFill>
              </a:rPr>
              <a:t>&gt;Evening Batch&lt;/</a:t>
            </a:r>
            <a:r>
              <a:rPr lang="en-US" altLang="zh-CN" sz="1800" dirty="0" err="1">
                <a:solidFill>
                  <a:srgbClr val="FF0000"/>
                </a:solidFill>
              </a:rPr>
              <a:t>ins:batch</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ins:batch-list</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&lt;/sample&gt;</a:t>
            </a:r>
          </a:p>
          <a:p>
            <a:r>
              <a:rPr lang="zh-CN" altLang="zh-CN" sz="1800" dirty="0"/>
              <a:t>上述代码中，</a:t>
            </a:r>
            <a:r>
              <a:rPr lang="en-US" altLang="zh-CN" sz="1800" dirty="0"/>
              <a:t>batch-</a:t>
            </a:r>
            <a:r>
              <a:rPr lang="en-US" altLang="zh-CN" sz="1800" dirty="0" err="1"/>
              <a:t>list,batch</a:t>
            </a:r>
            <a:r>
              <a:rPr lang="zh-CN" altLang="zh-CN" sz="1800" dirty="0"/>
              <a:t>等元素都是在</a:t>
            </a:r>
            <a:r>
              <a:rPr lang="en-US" altLang="zh-CN" sz="1800" dirty="0"/>
              <a:t>http://www.lsmx.net.ac</a:t>
            </a:r>
            <a:r>
              <a:rPr lang="zh-CN" altLang="zh-CN" sz="1800" dirty="0"/>
              <a:t>命名空间中定义的，而该命名空间的别名为</a:t>
            </a:r>
            <a:r>
              <a:rPr lang="en-US" altLang="zh-CN" sz="1800" dirty="0"/>
              <a:t>ins</a:t>
            </a:r>
            <a:r>
              <a:rPr lang="zh-CN" altLang="zh-CN" sz="1800" dirty="0"/>
              <a:t>。</a:t>
            </a:r>
            <a:endParaRPr lang="zh-CN" altLang="en-US" sz="1800" dirty="0"/>
          </a:p>
        </p:txBody>
      </p:sp>
    </p:spTree>
    <p:extLst>
      <p:ext uri="{BB962C8B-B14F-4D97-AF65-F5344CB8AC3E}">
        <p14:creationId xmlns:p14="http://schemas.microsoft.com/office/powerpoint/2010/main" val="276075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5.4 </a:t>
            </a:r>
            <a:r>
              <a:rPr lang="zh-CN" altLang="en-US" sz="4800" dirty="0"/>
              <a:t>文档类型定义与校验</a:t>
            </a:r>
          </a:p>
        </p:txBody>
      </p:sp>
      <p:sp>
        <p:nvSpPr>
          <p:cNvPr id="3" name="内容占位符 2"/>
          <p:cNvSpPr>
            <a:spLocks noGrp="1"/>
          </p:cNvSpPr>
          <p:nvPr>
            <p:ph idx="1"/>
          </p:nvPr>
        </p:nvSpPr>
        <p:spPr/>
        <p:txBody>
          <a:bodyPr>
            <a:normAutofit/>
          </a:bodyPr>
          <a:lstStyle/>
          <a:p>
            <a:r>
              <a:rPr lang="zh-CN" altLang="zh-CN" sz="1800" dirty="0"/>
              <a:t>对文档的格式和数据有效性验证可以对应用程序之间的数据交换提供保障。</a:t>
            </a:r>
            <a:r>
              <a:rPr lang="en-US" altLang="zh-CN" sz="1800" dirty="0"/>
              <a:t>XML</a:t>
            </a:r>
            <a:r>
              <a:rPr lang="zh-CN" altLang="zh-CN" sz="1800" dirty="0"/>
              <a:t>标准先后推荐了两种</a:t>
            </a:r>
            <a:r>
              <a:rPr lang="en-US" altLang="zh-CN" sz="1800" dirty="0"/>
              <a:t>XML</a:t>
            </a:r>
            <a:r>
              <a:rPr lang="zh-CN" altLang="zh-CN" sz="1800" dirty="0"/>
              <a:t>文档验证方式，包括：文档类型定义（</a:t>
            </a:r>
            <a:r>
              <a:rPr lang="en-US" altLang="zh-CN" sz="1800" dirty="0"/>
              <a:t>DTD</a:t>
            </a:r>
            <a:r>
              <a:rPr lang="zh-CN" altLang="zh-CN" sz="1800" dirty="0"/>
              <a:t>）和</a:t>
            </a:r>
            <a:r>
              <a:rPr lang="en-US" altLang="zh-CN" sz="1800" dirty="0"/>
              <a:t>XML</a:t>
            </a:r>
            <a:r>
              <a:rPr lang="zh-CN" altLang="zh-CN" sz="1800" dirty="0"/>
              <a:t>架构（</a:t>
            </a:r>
            <a:r>
              <a:rPr lang="en-US" altLang="zh-CN" sz="1800" dirty="0"/>
              <a:t>XML Schema</a:t>
            </a:r>
            <a:r>
              <a:rPr lang="zh-CN" altLang="zh-CN" sz="1800" dirty="0"/>
              <a:t>）。</a:t>
            </a:r>
          </a:p>
          <a:p>
            <a:r>
              <a:rPr lang="zh-CN" altLang="zh-CN" sz="1800" dirty="0"/>
              <a:t>文档类型定义</a:t>
            </a:r>
            <a:r>
              <a:rPr lang="en-US" altLang="zh-CN" sz="1800" dirty="0"/>
              <a:t> (Document Type Definition</a:t>
            </a:r>
            <a:r>
              <a:rPr lang="zh-CN" altLang="zh-CN" sz="1800" dirty="0"/>
              <a:t>，简称为</a:t>
            </a:r>
            <a:r>
              <a:rPr lang="en-US" altLang="zh-CN" sz="1800" dirty="0"/>
              <a:t>DTD) </a:t>
            </a:r>
            <a:r>
              <a:rPr lang="zh-CN" altLang="zh-CN" sz="1800" dirty="0"/>
              <a:t>是一套语法规则，它可以作为</a:t>
            </a:r>
            <a:r>
              <a:rPr lang="en-US" altLang="zh-CN" sz="1800" dirty="0"/>
              <a:t>XML</a:t>
            </a:r>
            <a:r>
              <a:rPr lang="zh-CN" altLang="zh-CN" sz="1800" dirty="0"/>
              <a:t>文档的模板，同时也是</a:t>
            </a:r>
            <a:r>
              <a:rPr lang="en-US" altLang="zh-CN" sz="1800" dirty="0"/>
              <a:t>XML</a:t>
            </a:r>
            <a:r>
              <a:rPr lang="zh-CN" altLang="zh-CN" sz="1800" dirty="0"/>
              <a:t>文档的有效性（</a:t>
            </a:r>
            <a:r>
              <a:rPr lang="en-US" altLang="zh-CN" sz="1800" dirty="0"/>
              <a:t>valid</a:t>
            </a:r>
            <a:r>
              <a:rPr lang="zh-CN" altLang="zh-CN" sz="1800" dirty="0"/>
              <a:t>）校验标准。在</a:t>
            </a:r>
            <a:r>
              <a:rPr lang="en-US" altLang="zh-CN" sz="1800" dirty="0"/>
              <a:t>DTD</a:t>
            </a:r>
            <a:r>
              <a:rPr lang="zh-CN" altLang="zh-CN" sz="1800" dirty="0"/>
              <a:t>中可以定义一系列文档规则，包括文档中的元素及其顺序、属性等。</a:t>
            </a:r>
            <a:endParaRPr lang="en-US" altLang="zh-CN" sz="1800" dirty="0"/>
          </a:p>
          <a:p>
            <a:r>
              <a:rPr lang="en-US" altLang="zh-CN" sz="1800" dirty="0"/>
              <a:t>XML</a:t>
            </a:r>
            <a:r>
              <a:rPr lang="zh-CN" altLang="zh-CN" sz="1800" dirty="0"/>
              <a:t>架构（</a:t>
            </a:r>
            <a:r>
              <a:rPr lang="en-US" altLang="zh-CN" sz="1800" dirty="0"/>
              <a:t>XML Schema</a:t>
            </a:r>
            <a:r>
              <a:rPr lang="zh-CN" altLang="zh-CN" sz="1800" dirty="0"/>
              <a:t>）是一种文档类型定义方式，与</a:t>
            </a:r>
            <a:r>
              <a:rPr lang="en-US" altLang="zh-CN" sz="1800" dirty="0"/>
              <a:t>DTD</a:t>
            </a:r>
            <a:r>
              <a:rPr lang="zh-CN" altLang="zh-CN" sz="1800" dirty="0"/>
              <a:t>的最大区别在于：</a:t>
            </a:r>
            <a:r>
              <a:rPr lang="en-US" altLang="zh-CN" sz="1800" dirty="0"/>
              <a:t>XML</a:t>
            </a:r>
            <a:r>
              <a:rPr lang="zh-CN" altLang="zh-CN" sz="1800" dirty="0"/>
              <a:t>架构本身也是</a:t>
            </a:r>
            <a:r>
              <a:rPr lang="en-US" altLang="zh-CN" sz="1800" dirty="0"/>
              <a:t>XML</a:t>
            </a:r>
            <a:r>
              <a:rPr lang="zh-CN" altLang="zh-CN" sz="1800" dirty="0"/>
              <a:t>文档。</a:t>
            </a:r>
            <a:r>
              <a:rPr lang="en-US" altLang="zh-CN" sz="1800" dirty="0"/>
              <a:t>XML</a:t>
            </a:r>
            <a:r>
              <a:rPr lang="zh-CN" altLang="zh-CN" sz="1800" dirty="0"/>
              <a:t>架构文档之于</a:t>
            </a:r>
            <a:r>
              <a:rPr lang="en-US" altLang="zh-CN" sz="1800" dirty="0"/>
              <a:t> XML </a:t>
            </a:r>
            <a:r>
              <a:rPr lang="zh-CN" altLang="zh-CN" sz="1800" dirty="0"/>
              <a:t>实例文档如同面向对象系统中对象类之于实例对象。因此，一个</a:t>
            </a:r>
            <a:r>
              <a:rPr lang="en-US" altLang="zh-CN" sz="1800" dirty="0"/>
              <a:t>XML</a:t>
            </a:r>
            <a:r>
              <a:rPr lang="zh-CN" altLang="zh-CN" sz="1800" dirty="0"/>
              <a:t>架构文档往往对应了多个</a:t>
            </a:r>
            <a:r>
              <a:rPr lang="en-US" altLang="zh-CN" sz="1800" dirty="0"/>
              <a:t>XML</a:t>
            </a:r>
            <a:r>
              <a:rPr lang="zh-CN" altLang="zh-CN" sz="1800" dirty="0"/>
              <a:t>实例文档。</a:t>
            </a:r>
            <a:endParaRPr lang="zh-CN" altLang="en-US" sz="1800" dirty="0"/>
          </a:p>
        </p:txBody>
      </p:sp>
    </p:spTree>
    <p:extLst>
      <p:ext uri="{BB962C8B-B14F-4D97-AF65-F5344CB8AC3E}">
        <p14:creationId xmlns:p14="http://schemas.microsoft.com/office/powerpoint/2010/main" val="226998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5.4 </a:t>
            </a:r>
            <a:r>
              <a:rPr lang="zh-CN" altLang="en-US" sz="4800" dirty="0"/>
              <a:t>文档类型定义与校验</a:t>
            </a:r>
          </a:p>
        </p:txBody>
      </p:sp>
      <p:sp>
        <p:nvSpPr>
          <p:cNvPr id="3" name="内容占位符 2"/>
          <p:cNvSpPr>
            <a:spLocks noGrp="1"/>
          </p:cNvSpPr>
          <p:nvPr>
            <p:ph sz="half" idx="2"/>
          </p:nvPr>
        </p:nvSpPr>
        <p:spPr>
          <a:solidFill>
            <a:schemeClr val="bg2"/>
          </a:solidFill>
        </p:spPr>
        <p:txBody>
          <a:bodyPr>
            <a:normAutofit/>
          </a:bodyPr>
          <a:lstStyle/>
          <a:p>
            <a:r>
              <a:rPr lang="en-US" altLang="zh-CN" sz="1800" dirty="0"/>
              <a:t>DTD </a:t>
            </a:r>
            <a:r>
              <a:rPr lang="zh-CN" altLang="zh-CN" sz="1800" dirty="0"/>
              <a:t>文档描述了</a:t>
            </a:r>
            <a:r>
              <a:rPr lang="en-US" altLang="zh-CN" sz="1800" dirty="0"/>
              <a:t>XML</a:t>
            </a:r>
            <a:r>
              <a:rPr lang="zh-CN" altLang="zh-CN" sz="1800" dirty="0"/>
              <a:t>文档的结构：</a:t>
            </a:r>
          </a:p>
          <a:p>
            <a:pPr marL="0" indent="0">
              <a:buNone/>
            </a:pPr>
            <a:r>
              <a:rPr lang="en-US" altLang="zh-CN" sz="1800" dirty="0"/>
              <a:t>&lt;!-- employee.dtd --&gt;</a:t>
            </a:r>
            <a:endParaRPr lang="zh-CN" altLang="zh-CN" sz="1800" dirty="0"/>
          </a:p>
          <a:p>
            <a:pPr marL="0" indent="0">
              <a:buNone/>
            </a:pPr>
            <a:r>
              <a:rPr lang="en-US" altLang="zh-CN" sz="1800" dirty="0"/>
              <a:t>&lt;!ELEMENT employee (name, </a:t>
            </a:r>
            <a:r>
              <a:rPr lang="en-US" altLang="zh-CN" sz="1800" dirty="0" err="1"/>
              <a:t>hiredate</a:t>
            </a:r>
            <a:r>
              <a:rPr lang="en-US" altLang="zh-CN" sz="1800" dirty="0"/>
              <a:t>, salary)&gt;</a:t>
            </a:r>
            <a:endParaRPr lang="zh-CN" altLang="zh-CN" sz="1800" dirty="0"/>
          </a:p>
          <a:p>
            <a:pPr marL="0" indent="0">
              <a:buNone/>
            </a:pPr>
            <a:r>
              <a:rPr lang="en-US" altLang="zh-CN" sz="1800" dirty="0"/>
              <a:t>&lt;!ATTLIST employee  id CDATA #REQUIRED&gt;</a:t>
            </a:r>
            <a:endParaRPr lang="zh-CN" altLang="zh-CN" sz="1800" dirty="0"/>
          </a:p>
          <a:p>
            <a:pPr marL="0" indent="0">
              <a:buNone/>
            </a:pPr>
            <a:r>
              <a:rPr lang="en-US" altLang="zh-CN" sz="1800" dirty="0"/>
              <a:t>&lt;!ELEMENT name (#PCDATA)&gt;</a:t>
            </a:r>
            <a:endParaRPr lang="zh-CN" altLang="zh-CN" sz="1800" dirty="0"/>
          </a:p>
          <a:p>
            <a:pPr marL="0" indent="0">
              <a:buNone/>
            </a:pPr>
            <a:r>
              <a:rPr lang="en-US" altLang="zh-CN" sz="1800" dirty="0"/>
              <a:t>&lt;!ELEMENT </a:t>
            </a:r>
            <a:r>
              <a:rPr lang="en-US" altLang="zh-CN" sz="1800" dirty="0" err="1"/>
              <a:t>hiredate</a:t>
            </a:r>
            <a:r>
              <a:rPr lang="en-US" altLang="zh-CN" sz="1800" dirty="0"/>
              <a:t> (#PCDATA)&gt;</a:t>
            </a:r>
            <a:endParaRPr lang="zh-CN" altLang="zh-CN" sz="1800" dirty="0"/>
          </a:p>
          <a:p>
            <a:pPr marL="0" indent="0">
              <a:buNone/>
            </a:pPr>
            <a:r>
              <a:rPr lang="en-US" altLang="zh-CN" sz="1800" dirty="0"/>
              <a:t>&lt;!ELEMENT salary (#PCDATA)&gt;</a:t>
            </a:r>
            <a:endParaRPr lang="zh-CN" altLang="en-US" sz="1800" dirty="0"/>
          </a:p>
        </p:txBody>
      </p:sp>
      <p:sp>
        <p:nvSpPr>
          <p:cNvPr id="4" name="内容占位符 3"/>
          <p:cNvSpPr>
            <a:spLocks noGrp="1"/>
          </p:cNvSpPr>
          <p:nvPr>
            <p:ph sz="quarter" idx="13"/>
          </p:nvPr>
        </p:nvSpPr>
        <p:spPr>
          <a:solidFill>
            <a:schemeClr val="bg2"/>
          </a:solidFill>
        </p:spPr>
        <p:txBody>
          <a:bodyPr>
            <a:normAutofit/>
          </a:bodyPr>
          <a:lstStyle/>
          <a:p>
            <a:r>
              <a:rPr lang="zh-CN" altLang="zh-CN" sz="1800" dirty="0"/>
              <a:t>假定要使用以下</a:t>
            </a:r>
            <a:r>
              <a:rPr lang="en-US" altLang="zh-CN" sz="1800" dirty="0"/>
              <a:t> XML </a:t>
            </a:r>
            <a:r>
              <a:rPr lang="zh-CN" altLang="zh-CN" sz="1800" dirty="0"/>
              <a:t>词汇描述员工信息：</a:t>
            </a:r>
            <a:endParaRPr lang="en-US" altLang="zh-CN" sz="1800" dirty="0"/>
          </a:p>
          <a:p>
            <a:pPr marL="0" indent="0">
              <a:buNone/>
            </a:pPr>
            <a:r>
              <a:rPr lang="en-US" altLang="zh-CN" sz="1800" dirty="0"/>
              <a:t>&lt;employee id="555-12-3434"&gt;</a:t>
            </a:r>
            <a:endParaRPr lang="zh-CN" altLang="zh-CN" sz="1800" dirty="0"/>
          </a:p>
          <a:p>
            <a:pPr marL="0" indent="0">
              <a:buNone/>
            </a:pPr>
            <a:r>
              <a:rPr lang="en-US" altLang="zh-CN" sz="1800" dirty="0"/>
              <a:t>  &lt;name&gt;Mike&lt;/name&gt;</a:t>
            </a:r>
            <a:endParaRPr lang="zh-CN" altLang="zh-CN" sz="1800" dirty="0"/>
          </a:p>
          <a:p>
            <a:pPr marL="0" indent="0">
              <a:buNone/>
            </a:pPr>
            <a:r>
              <a:rPr lang="en-US" altLang="zh-CN" sz="1800" dirty="0"/>
              <a:t>  &lt;</a:t>
            </a:r>
            <a:r>
              <a:rPr lang="en-US" altLang="zh-CN" sz="1800" dirty="0" err="1"/>
              <a:t>hiredate</a:t>
            </a:r>
            <a:r>
              <a:rPr lang="en-US" altLang="zh-CN" sz="1800" dirty="0"/>
              <a:t>&gt;2007-12-02&lt;/</a:t>
            </a:r>
            <a:r>
              <a:rPr lang="en-US" altLang="zh-CN" sz="1800" dirty="0" err="1"/>
              <a:t>hiredate</a:t>
            </a:r>
            <a:r>
              <a:rPr lang="en-US" altLang="zh-CN" sz="1800" dirty="0"/>
              <a:t>&gt;</a:t>
            </a:r>
            <a:endParaRPr lang="zh-CN" altLang="zh-CN" sz="1800" dirty="0"/>
          </a:p>
          <a:p>
            <a:pPr marL="0" indent="0">
              <a:buNone/>
            </a:pPr>
            <a:r>
              <a:rPr lang="en-US" altLang="zh-CN" sz="1800" dirty="0"/>
              <a:t>  &lt;salary&gt;42000.00&lt;/salary&gt;</a:t>
            </a:r>
            <a:endParaRPr lang="zh-CN" altLang="zh-CN" sz="1800" dirty="0"/>
          </a:p>
          <a:p>
            <a:pPr marL="0" indent="0">
              <a:buNone/>
            </a:pPr>
            <a:r>
              <a:rPr lang="en-US" altLang="zh-CN" sz="1800" dirty="0"/>
              <a:t>&lt;/employee&gt;</a:t>
            </a:r>
            <a:endParaRPr lang="zh-CN" altLang="zh-CN" sz="1800" dirty="0"/>
          </a:p>
          <a:p>
            <a:endParaRPr lang="zh-CN" altLang="en-US" sz="1800" dirty="0"/>
          </a:p>
        </p:txBody>
      </p:sp>
    </p:spTree>
    <p:extLst>
      <p:ext uri="{BB962C8B-B14F-4D97-AF65-F5344CB8AC3E}">
        <p14:creationId xmlns:p14="http://schemas.microsoft.com/office/powerpoint/2010/main" val="902178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5.5 XML</a:t>
            </a:r>
            <a:r>
              <a:rPr lang="zh-CN" altLang="en-US" sz="4800" dirty="0"/>
              <a:t>文档样式转换</a:t>
            </a:r>
          </a:p>
        </p:txBody>
      </p:sp>
      <p:sp>
        <p:nvSpPr>
          <p:cNvPr id="3" name="内容占位符 2"/>
          <p:cNvSpPr>
            <a:spLocks noGrp="1"/>
          </p:cNvSpPr>
          <p:nvPr>
            <p:ph idx="1"/>
          </p:nvPr>
        </p:nvSpPr>
        <p:spPr>
          <a:xfrm>
            <a:off x="457200" y="1200151"/>
            <a:ext cx="4114800" cy="3394472"/>
          </a:xfrm>
        </p:spPr>
        <p:txBody>
          <a:bodyPr>
            <a:normAutofit/>
          </a:bodyPr>
          <a:lstStyle/>
          <a:p>
            <a:r>
              <a:rPr lang="zh-CN" altLang="en-US" sz="1800" dirty="0"/>
              <a:t>在</a:t>
            </a:r>
            <a:r>
              <a:rPr lang="en-US" altLang="zh-CN" sz="1800" dirty="0"/>
              <a:t>XML</a:t>
            </a:r>
            <a:r>
              <a:rPr lang="zh-CN" altLang="en-US" sz="1800" dirty="0"/>
              <a:t>中使用</a:t>
            </a:r>
            <a:r>
              <a:rPr lang="en-US" altLang="zh-CN" sz="1800" dirty="0"/>
              <a:t>CSS</a:t>
            </a:r>
          </a:p>
          <a:p>
            <a:pPr lvl="1">
              <a:buFont typeface="Wingdings" panose="05000000000000000000" pitchFamily="2" charset="2"/>
              <a:buChar char="l"/>
            </a:pPr>
            <a:r>
              <a:rPr lang="en-US" altLang="zh-CN" sz="1800" dirty="0"/>
              <a:t>HTML</a:t>
            </a:r>
            <a:r>
              <a:rPr lang="zh-CN" altLang="en-US" sz="1800" dirty="0"/>
              <a:t>将数据内容与表现融为一体，而</a:t>
            </a:r>
            <a:r>
              <a:rPr lang="en-US" altLang="zh-CN" sz="1800" dirty="0"/>
              <a:t>XML</a:t>
            </a:r>
            <a:r>
              <a:rPr lang="zh-CN" altLang="en-US" sz="1800" dirty="0"/>
              <a:t>主要用于数据内容的描述。但当用户希望以一定方式（比如网页方式）观看数据时，就需要将</a:t>
            </a:r>
            <a:r>
              <a:rPr lang="en-US" altLang="zh-CN" sz="1800" dirty="0"/>
              <a:t>XML</a:t>
            </a:r>
            <a:r>
              <a:rPr lang="zh-CN" altLang="en-US" sz="1800" dirty="0"/>
              <a:t>的表现方式与其内容进行结合。使用</a:t>
            </a:r>
            <a:r>
              <a:rPr lang="en-US" altLang="zh-CN" sz="1800" dirty="0"/>
              <a:t>CSS</a:t>
            </a:r>
            <a:r>
              <a:rPr lang="zh-CN" altLang="en-US" sz="1800" dirty="0"/>
              <a:t>可以为</a:t>
            </a:r>
            <a:r>
              <a:rPr lang="en-US" altLang="zh-CN" sz="1800" dirty="0"/>
              <a:t>XML</a:t>
            </a:r>
            <a:r>
              <a:rPr lang="zh-CN" altLang="en-US" sz="1800" dirty="0"/>
              <a:t>文档提供样式描述。</a:t>
            </a:r>
          </a:p>
        </p:txBody>
      </p:sp>
      <p:sp>
        <p:nvSpPr>
          <p:cNvPr id="4" name="内容占位符 2"/>
          <p:cNvSpPr txBox="1">
            <a:spLocks/>
          </p:cNvSpPr>
          <p:nvPr/>
        </p:nvSpPr>
        <p:spPr>
          <a:xfrm>
            <a:off x="4724400" y="1275606"/>
            <a:ext cx="4114800" cy="3394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altLang="zh-CN" sz="1800" dirty="0">
                <a:latin typeface="+mn-ea"/>
              </a:rPr>
              <a:t>&lt;?xml version="1.0" encoding="iso-8859-1"?&gt;</a:t>
            </a:r>
            <a:endParaRPr lang="zh-CN" altLang="zh-CN" sz="1800" dirty="0">
              <a:latin typeface="+mn-ea"/>
            </a:endParaRPr>
          </a:p>
          <a:p>
            <a:pPr marL="0" indent="0">
              <a:buNone/>
            </a:pPr>
            <a:r>
              <a:rPr lang="en-US" altLang="zh-CN" sz="1800" dirty="0">
                <a:latin typeface="+mn-ea"/>
              </a:rPr>
              <a:t>&lt;CATALOG&gt;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    &lt;TITLE&gt;Empire Burlesque&lt;/TITLE&gt;</a:t>
            </a:r>
            <a:endParaRPr lang="zh-CN" altLang="zh-CN" sz="1800" dirty="0">
              <a:latin typeface="+mn-ea"/>
            </a:endParaRPr>
          </a:p>
          <a:p>
            <a:pPr marL="0" indent="0">
              <a:buNone/>
            </a:pPr>
            <a:r>
              <a:rPr lang="en-US" altLang="zh-CN" sz="1800" dirty="0">
                <a:latin typeface="+mn-ea"/>
              </a:rPr>
              <a:t>    &lt;ARTIST&gt;Bob Dylan&lt;/ARTIST&gt;</a:t>
            </a:r>
            <a:endParaRPr lang="zh-CN" altLang="zh-CN" sz="1800" dirty="0">
              <a:latin typeface="+mn-ea"/>
            </a:endParaRPr>
          </a:p>
          <a:p>
            <a:pPr marL="0" indent="0">
              <a:buNone/>
            </a:pPr>
            <a:r>
              <a:rPr lang="en-US" altLang="zh-CN" sz="1800" dirty="0">
                <a:latin typeface="+mn-ea"/>
              </a:rPr>
              <a:t>    &lt;COUNTRY&gt;USA&lt;/COUNTRY&gt;</a:t>
            </a:r>
            <a:endParaRPr lang="zh-CN" altLang="zh-CN" sz="1800" dirty="0">
              <a:latin typeface="+mn-ea"/>
            </a:endParaRPr>
          </a:p>
          <a:p>
            <a:pPr marL="0" indent="0">
              <a:buNone/>
            </a:pPr>
            <a:r>
              <a:rPr lang="en-US" altLang="zh-CN" sz="1800" dirty="0">
                <a:latin typeface="+mn-ea"/>
              </a:rPr>
              <a:t>    &lt;COMPANY&gt;Columbia&lt;/COMPANY&gt;</a:t>
            </a:r>
            <a:endParaRPr lang="zh-CN" altLang="zh-CN" sz="1800" dirty="0">
              <a:latin typeface="+mn-ea"/>
            </a:endParaRPr>
          </a:p>
          <a:p>
            <a:pPr marL="0" indent="0">
              <a:buNone/>
            </a:pPr>
            <a:r>
              <a:rPr lang="en-US" altLang="zh-CN" sz="1800" dirty="0">
                <a:latin typeface="+mn-ea"/>
              </a:rPr>
              <a:t>    &lt;PRICE&gt;10.90&lt;/PRICE&gt;</a:t>
            </a:r>
            <a:endParaRPr lang="zh-CN" altLang="zh-CN" sz="1800" dirty="0">
              <a:latin typeface="+mn-ea"/>
            </a:endParaRPr>
          </a:p>
          <a:p>
            <a:pPr marL="0" indent="0">
              <a:buNone/>
            </a:pPr>
            <a:r>
              <a:rPr lang="en-US" altLang="zh-CN" sz="1800" dirty="0">
                <a:latin typeface="+mn-ea"/>
              </a:rPr>
              <a:t>    &lt;YEAR&gt;1985&lt;/YEAR&gt;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    &lt;TITLE&gt;Hide your heart&lt;/TITLE&gt;</a:t>
            </a:r>
            <a:endParaRPr lang="zh-CN" altLang="zh-CN" sz="1800" dirty="0">
              <a:latin typeface="+mn-ea"/>
            </a:endParaRPr>
          </a:p>
          <a:p>
            <a:pPr marL="0" indent="0">
              <a:buNone/>
            </a:pPr>
            <a:r>
              <a:rPr lang="en-US" altLang="zh-CN" sz="1800" dirty="0">
                <a:latin typeface="+mn-ea"/>
              </a:rPr>
              <a:t>    &lt;ARTIST&gt;Bonnie Tyler&lt;/ARTIST&gt;</a:t>
            </a:r>
            <a:endParaRPr lang="zh-CN" altLang="zh-CN" sz="1800" dirty="0">
              <a:latin typeface="+mn-ea"/>
            </a:endParaRPr>
          </a:p>
          <a:p>
            <a:pPr marL="0" indent="0">
              <a:buNone/>
            </a:pPr>
            <a:r>
              <a:rPr lang="en-US" altLang="zh-CN" sz="1800" dirty="0">
                <a:latin typeface="+mn-ea"/>
              </a:rPr>
              <a:t>    &lt;COUNTRY&gt;UK&lt;/COUNTRY&gt;</a:t>
            </a:r>
            <a:endParaRPr lang="zh-CN" altLang="zh-CN" sz="1800" dirty="0">
              <a:latin typeface="+mn-ea"/>
            </a:endParaRPr>
          </a:p>
          <a:p>
            <a:pPr marL="0" indent="0">
              <a:buNone/>
            </a:pPr>
            <a:r>
              <a:rPr lang="en-US" altLang="zh-CN" sz="1800" dirty="0">
                <a:latin typeface="+mn-ea"/>
              </a:rPr>
              <a:t>    &lt;COMPANY&gt;CBS Records&lt;/COMPANY&gt;</a:t>
            </a:r>
            <a:endParaRPr lang="zh-CN" altLang="zh-CN" sz="1800" dirty="0">
              <a:latin typeface="+mn-ea"/>
            </a:endParaRPr>
          </a:p>
          <a:p>
            <a:pPr marL="0" indent="0">
              <a:buNone/>
            </a:pPr>
            <a:r>
              <a:rPr lang="en-US" altLang="zh-CN" sz="1800" dirty="0">
                <a:latin typeface="+mn-ea"/>
              </a:rPr>
              <a:t>    &lt;PRICE&gt;9.90&lt;/PRICE&gt;</a:t>
            </a:r>
            <a:endParaRPr lang="zh-CN" altLang="zh-CN" sz="1800" dirty="0">
              <a:latin typeface="+mn-ea"/>
            </a:endParaRPr>
          </a:p>
          <a:p>
            <a:pPr marL="0" indent="0">
              <a:buNone/>
            </a:pPr>
            <a:r>
              <a:rPr lang="en-US" altLang="zh-CN" sz="1800" dirty="0">
                <a:latin typeface="+mn-ea"/>
              </a:rPr>
              <a:t>    &lt;YEAR&gt;1988&lt;/YEAR&gt;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&lt;/CATALOG&gt;</a:t>
            </a:r>
            <a:endParaRPr lang="zh-CN" altLang="en-US" sz="1800" dirty="0">
              <a:latin typeface="+mn-ea"/>
            </a:endParaRPr>
          </a:p>
        </p:txBody>
      </p:sp>
    </p:spTree>
    <p:extLst>
      <p:ext uri="{BB962C8B-B14F-4D97-AF65-F5344CB8AC3E}">
        <p14:creationId xmlns:p14="http://schemas.microsoft.com/office/powerpoint/2010/main" val="2269989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5.5 XML</a:t>
            </a:r>
            <a:r>
              <a:rPr lang="zh-CN" altLang="en-US" sz="4800" dirty="0"/>
              <a:t>文档样式转换</a:t>
            </a:r>
          </a:p>
        </p:txBody>
      </p:sp>
      <p:sp>
        <p:nvSpPr>
          <p:cNvPr id="3" name="内容占位符 2"/>
          <p:cNvSpPr>
            <a:spLocks noGrp="1"/>
          </p:cNvSpPr>
          <p:nvPr>
            <p:ph idx="1"/>
          </p:nvPr>
        </p:nvSpPr>
        <p:spPr>
          <a:xfrm>
            <a:off x="457200" y="1200151"/>
            <a:ext cx="4114800" cy="3394472"/>
          </a:xfrm>
        </p:spPr>
        <p:txBody>
          <a:bodyPr>
            <a:noAutofit/>
          </a:bodyPr>
          <a:lstStyle/>
          <a:p>
            <a:pPr marL="0" indent="0">
              <a:buNone/>
            </a:pPr>
            <a:r>
              <a:rPr lang="en-US" altLang="zh-CN" sz="1400" dirty="0"/>
              <a:t>CATALOG {    background-color: #</a:t>
            </a:r>
            <a:r>
              <a:rPr lang="en-US" altLang="zh-CN" sz="1400" dirty="0" err="1"/>
              <a:t>ffffff</a:t>
            </a:r>
            <a:r>
              <a:rPr lang="en-US" altLang="zh-CN" sz="1400" dirty="0"/>
              <a:t>;    width: 100%;    }</a:t>
            </a:r>
          </a:p>
          <a:p>
            <a:pPr marL="0" indent="0">
              <a:buNone/>
            </a:pPr>
            <a:endParaRPr lang="zh-CN" altLang="zh-CN" sz="1400" dirty="0"/>
          </a:p>
          <a:p>
            <a:pPr marL="0" indent="0">
              <a:buNone/>
            </a:pPr>
            <a:r>
              <a:rPr lang="en-US" altLang="zh-CN" sz="1400" dirty="0"/>
              <a:t>CD {    display: block;    margin-bottom: 30pt;    margin-left: 0;   }</a:t>
            </a:r>
          </a:p>
          <a:p>
            <a:pPr marL="0" indent="0">
              <a:buNone/>
            </a:pPr>
            <a:endParaRPr lang="zh-CN" altLang="zh-CN" sz="1400" dirty="0"/>
          </a:p>
          <a:p>
            <a:pPr marL="0" indent="0">
              <a:buNone/>
            </a:pPr>
            <a:r>
              <a:rPr lang="en-US" altLang="zh-CN" sz="1400" dirty="0"/>
              <a:t>TITLE {    color: #FF0000;    font-size: 20pt;}</a:t>
            </a:r>
          </a:p>
          <a:p>
            <a:pPr marL="0" indent="0">
              <a:buNone/>
            </a:pPr>
            <a:endParaRPr lang="zh-CN" altLang="zh-CN" sz="1400" dirty="0"/>
          </a:p>
          <a:p>
            <a:pPr marL="0" indent="0">
              <a:buNone/>
            </a:pPr>
            <a:r>
              <a:rPr lang="en-US" altLang="zh-CN" sz="1400" dirty="0"/>
              <a:t>ARTIST {    color: #0000FF;    font-size: 20pt;  }</a:t>
            </a:r>
          </a:p>
          <a:p>
            <a:pPr marL="0" indent="0">
              <a:buNone/>
            </a:pPr>
            <a:endParaRPr lang="zh-CN" altLang="zh-CN" sz="1400" dirty="0"/>
          </a:p>
          <a:p>
            <a:pPr marL="0" indent="0">
              <a:buNone/>
            </a:pPr>
            <a:r>
              <a:rPr lang="en-US" altLang="zh-CN" sz="1400" dirty="0"/>
              <a:t>COUNTRY, PRICE, YEAR, COMPANY {</a:t>
            </a:r>
            <a:endParaRPr lang="zh-CN" altLang="zh-CN" sz="1400" dirty="0"/>
          </a:p>
          <a:p>
            <a:pPr marL="0" indent="0">
              <a:buNone/>
            </a:pPr>
            <a:r>
              <a:rPr lang="en-US" altLang="zh-CN" sz="1400" dirty="0"/>
              <a:t>    display: block;    color: #000000; </a:t>
            </a:r>
          </a:p>
          <a:p>
            <a:pPr marL="0" indent="0">
              <a:buNone/>
            </a:pPr>
            <a:r>
              <a:rPr lang="en-US" altLang="zh-CN" sz="1400" dirty="0"/>
              <a:t>     margin-left: 20pt;    }</a:t>
            </a:r>
            <a:endParaRPr lang="zh-CN" altLang="en-US" sz="1400" dirty="0"/>
          </a:p>
        </p:txBody>
      </p:sp>
      <p:sp>
        <p:nvSpPr>
          <p:cNvPr id="4" name="内容占位符 2"/>
          <p:cNvSpPr txBox="1">
            <a:spLocks/>
          </p:cNvSpPr>
          <p:nvPr/>
        </p:nvSpPr>
        <p:spPr>
          <a:xfrm>
            <a:off x="4724400" y="1275606"/>
            <a:ext cx="41148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zh-CN" sz="1800" dirty="0"/>
              <a:t>在</a:t>
            </a:r>
            <a:r>
              <a:rPr lang="en-US" altLang="zh-CN" sz="1800" dirty="0"/>
              <a:t>cd_catalog.xml</a:t>
            </a:r>
            <a:r>
              <a:rPr lang="zh-CN" altLang="zh-CN" sz="1800" dirty="0"/>
              <a:t>文件中添加</a:t>
            </a:r>
            <a:r>
              <a:rPr lang="en-US" altLang="zh-CN" sz="1800" dirty="0"/>
              <a:t>CSS</a:t>
            </a:r>
            <a:r>
              <a:rPr lang="zh-CN" altLang="zh-CN" sz="1800" dirty="0"/>
              <a:t>说明指令，形成以下文件：</a:t>
            </a:r>
          </a:p>
          <a:p>
            <a:pPr marL="0" indent="0">
              <a:buNone/>
            </a:pPr>
            <a:r>
              <a:rPr lang="en-US" altLang="zh-CN" sz="1800" dirty="0">
                <a:latin typeface="+mn-ea"/>
              </a:rPr>
              <a:t>&lt;?xml version="1.0" encoding="ISO-8859-1"?&gt;</a:t>
            </a:r>
            <a:endParaRPr lang="zh-CN" altLang="zh-CN" sz="1800" dirty="0">
              <a:latin typeface="+mn-ea"/>
            </a:endParaRPr>
          </a:p>
          <a:p>
            <a:pPr marL="0" indent="0">
              <a:buNone/>
            </a:pPr>
            <a:r>
              <a:rPr lang="en-US" altLang="zh-CN" sz="1800" dirty="0">
                <a:latin typeface="+mn-ea"/>
              </a:rPr>
              <a:t>&lt;?xml-stylesheet type="text/</a:t>
            </a:r>
            <a:r>
              <a:rPr lang="en-US" altLang="zh-CN" sz="1800" dirty="0" err="1">
                <a:latin typeface="+mn-ea"/>
              </a:rPr>
              <a:t>css</a:t>
            </a:r>
            <a:r>
              <a:rPr lang="en-US" altLang="zh-CN" sz="1800" dirty="0">
                <a:latin typeface="+mn-ea"/>
              </a:rPr>
              <a:t>" </a:t>
            </a:r>
            <a:r>
              <a:rPr lang="en-US" altLang="zh-CN" sz="1800" dirty="0" err="1">
                <a:latin typeface="+mn-ea"/>
              </a:rPr>
              <a:t>href</a:t>
            </a:r>
            <a:r>
              <a:rPr lang="en-US" altLang="zh-CN" sz="1800" dirty="0">
                <a:latin typeface="+mn-ea"/>
              </a:rPr>
              <a:t>="cd_catalog.css"?&gt;</a:t>
            </a:r>
            <a:endParaRPr lang="zh-CN" altLang="zh-CN" sz="1800" dirty="0">
              <a:latin typeface="+mn-ea"/>
            </a:endParaRPr>
          </a:p>
          <a:p>
            <a:pPr marL="0" indent="0">
              <a:buNone/>
            </a:pPr>
            <a:r>
              <a:rPr lang="en-US" altLang="zh-CN" sz="1800" dirty="0">
                <a:latin typeface="+mn-ea"/>
              </a:rPr>
              <a:t>&lt;CATALOG&gt;</a:t>
            </a:r>
            <a:endParaRPr lang="zh-CN" altLang="zh-CN" sz="1800" dirty="0">
              <a:latin typeface="+mn-ea"/>
            </a:endParaRPr>
          </a:p>
          <a:p>
            <a:pPr marL="0" indent="0">
              <a:buNone/>
            </a:pPr>
            <a:r>
              <a:rPr lang="en-US" altLang="zh-CN" sz="1800" dirty="0">
                <a:latin typeface="+mn-ea"/>
              </a:rPr>
              <a:t>  ……</a:t>
            </a:r>
            <a:endParaRPr lang="zh-CN" altLang="zh-CN" sz="1800" dirty="0">
              <a:latin typeface="+mn-ea"/>
            </a:endParaRPr>
          </a:p>
          <a:p>
            <a:pPr marL="0" indent="0">
              <a:buNone/>
            </a:pPr>
            <a:r>
              <a:rPr lang="en-US" altLang="zh-CN" sz="1800" dirty="0">
                <a:latin typeface="+mn-ea"/>
              </a:rPr>
              <a:t>&lt;/CATALOG&gt;</a:t>
            </a:r>
            <a:endParaRPr lang="zh-CN" altLang="en-US" sz="1800" dirty="0">
              <a:latin typeface="+mn-ea"/>
            </a:endParaRPr>
          </a:p>
        </p:txBody>
      </p:sp>
      <p:pic>
        <p:nvPicPr>
          <p:cNvPr id="3074"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298" y="3219822"/>
            <a:ext cx="2208191" cy="16972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18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75314447"/>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0984" y="449422"/>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5.5 XML</a:t>
            </a:r>
            <a:r>
              <a:rPr lang="zh-CN" altLang="en-US" sz="4800" dirty="0"/>
              <a:t>文档样式转换</a:t>
            </a:r>
          </a:p>
        </p:txBody>
      </p:sp>
      <p:sp>
        <p:nvSpPr>
          <p:cNvPr id="3" name="内容占位符 2"/>
          <p:cNvSpPr>
            <a:spLocks noGrp="1"/>
          </p:cNvSpPr>
          <p:nvPr>
            <p:ph idx="1"/>
          </p:nvPr>
        </p:nvSpPr>
        <p:spPr/>
        <p:txBody>
          <a:bodyPr>
            <a:normAutofit/>
          </a:bodyPr>
          <a:lstStyle/>
          <a:p>
            <a:r>
              <a:rPr lang="zh-CN" altLang="zh-CN" sz="1800" dirty="0"/>
              <a:t>可扩展样式语言（</a:t>
            </a:r>
            <a:r>
              <a:rPr lang="en-US" altLang="zh-CN" sz="1800" dirty="0"/>
              <a:t>XML Style Language</a:t>
            </a:r>
            <a:r>
              <a:rPr lang="zh-CN" altLang="zh-CN" sz="1800" dirty="0"/>
              <a:t>，简称为</a:t>
            </a:r>
            <a:r>
              <a:rPr lang="en-US" altLang="zh-CN" sz="1800" dirty="0"/>
              <a:t>XSL</a:t>
            </a:r>
            <a:r>
              <a:rPr lang="zh-CN" altLang="zh-CN" sz="1800" dirty="0"/>
              <a:t>）可以将</a:t>
            </a:r>
            <a:r>
              <a:rPr lang="en-US" altLang="zh-CN" sz="1800" dirty="0"/>
              <a:t>XML</a:t>
            </a:r>
            <a:r>
              <a:rPr lang="zh-CN" altLang="zh-CN" sz="1800" dirty="0"/>
              <a:t>文件作为原料，使用选择、测试和匹配等方式，将</a:t>
            </a:r>
            <a:r>
              <a:rPr lang="en-US" altLang="zh-CN" sz="1800" dirty="0"/>
              <a:t>XML</a:t>
            </a:r>
            <a:r>
              <a:rPr lang="zh-CN" altLang="zh-CN" sz="1800" dirty="0"/>
              <a:t>转换为目标文档，比如</a:t>
            </a:r>
            <a:r>
              <a:rPr lang="en-US" altLang="zh-CN" sz="1800" dirty="0"/>
              <a:t>HTML</a:t>
            </a:r>
            <a:r>
              <a:rPr lang="zh-CN" altLang="zh-CN" sz="1800" dirty="0"/>
              <a:t>。</a:t>
            </a:r>
          </a:p>
          <a:p>
            <a:r>
              <a:rPr lang="zh-CN" altLang="zh-CN" sz="1800" dirty="0"/>
              <a:t>要从</a:t>
            </a:r>
            <a:r>
              <a:rPr lang="en-US" altLang="zh-CN" sz="1800" dirty="0"/>
              <a:t>XML</a:t>
            </a:r>
            <a:r>
              <a:rPr lang="zh-CN" altLang="zh-CN" sz="1800" dirty="0"/>
              <a:t>里提取相关的数据进行样式转换，就要用到</a:t>
            </a:r>
            <a:r>
              <a:rPr lang="en-US" altLang="zh-CN" sz="1800" dirty="0"/>
              <a:t>XSL</a:t>
            </a:r>
            <a:r>
              <a:rPr lang="zh-CN" altLang="zh-CN" sz="1800" dirty="0"/>
              <a:t>提供的模式查询语言。所谓模式查询语言，就是通过相关的模式匹配规则表达式从</a:t>
            </a:r>
            <a:r>
              <a:rPr lang="en-US" altLang="zh-CN" sz="1800" dirty="0"/>
              <a:t>XML</a:t>
            </a:r>
            <a:r>
              <a:rPr lang="zh-CN" altLang="zh-CN" sz="1800" dirty="0"/>
              <a:t>里提取数据的特定语句。模式查询语言可分为三种：</a:t>
            </a:r>
          </a:p>
          <a:p>
            <a:pPr lvl="1">
              <a:buFont typeface="Wingdings" panose="05000000000000000000" pitchFamily="2" charset="2"/>
              <a:buChar char="l"/>
            </a:pPr>
            <a:r>
              <a:rPr lang="zh-CN" altLang="zh-CN" sz="1800" dirty="0"/>
              <a:t>选择模式：</a:t>
            </a:r>
            <a:r>
              <a:rPr lang="en-US" altLang="zh-CN" sz="1800" dirty="0"/>
              <a:t>&lt;</a:t>
            </a:r>
            <a:r>
              <a:rPr lang="en-US" altLang="zh-CN" sz="1800" dirty="0" err="1"/>
              <a:t>xsl:for-each</a:t>
            </a:r>
            <a:r>
              <a:rPr lang="en-US" altLang="zh-CN" sz="1800" dirty="0"/>
              <a:t>&gt;</a:t>
            </a:r>
            <a:r>
              <a:rPr lang="zh-CN" altLang="zh-CN" sz="1800" dirty="0"/>
              <a:t>、</a:t>
            </a:r>
            <a:r>
              <a:rPr lang="en-US" altLang="zh-CN" sz="1800" dirty="0"/>
              <a:t>&lt;</a:t>
            </a:r>
            <a:r>
              <a:rPr lang="en-US" altLang="zh-CN" sz="1800" dirty="0" err="1"/>
              <a:t>xsl:value-of</a:t>
            </a:r>
            <a:r>
              <a:rPr lang="en-US" altLang="zh-CN" sz="1800" dirty="0"/>
              <a:t>&gt;</a:t>
            </a:r>
            <a:r>
              <a:rPr lang="zh-CN" altLang="zh-CN" sz="1800" dirty="0"/>
              <a:t>和</a:t>
            </a:r>
            <a:r>
              <a:rPr lang="en-US" altLang="zh-CN" sz="1800" dirty="0"/>
              <a:t>&lt;</a:t>
            </a:r>
            <a:r>
              <a:rPr lang="en-US" altLang="zh-CN" sz="1800" dirty="0" err="1"/>
              <a:t>xsl:apply-templates</a:t>
            </a:r>
            <a:r>
              <a:rPr lang="en-US" altLang="zh-CN" sz="1800" dirty="0"/>
              <a:t>&gt;</a:t>
            </a:r>
            <a:endParaRPr lang="zh-CN" altLang="zh-CN" sz="1800" dirty="0"/>
          </a:p>
          <a:p>
            <a:pPr lvl="1">
              <a:buFont typeface="Wingdings" panose="05000000000000000000" pitchFamily="2" charset="2"/>
              <a:buChar char="l"/>
            </a:pPr>
            <a:r>
              <a:rPr lang="zh-CN" altLang="zh-CN" sz="1800" dirty="0"/>
              <a:t>测试模式：</a:t>
            </a:r>
            <a:r>
              <a:rPr lang="en-US" altLang="zh-CN" sz="1800" dirty="0"/>
              <a:t>&lt;</a:t>
            </a:r>
            <a:r>
              <a:rPr lang="en-US" altLang="zh-CN" sz="1800" dirty="0" err="1"/>
              <a:t>xsl:if</a:t>
            </a:r>
            <a:r>
              <a:rPr lang="en-US" altLang="zh-CN" sz="1800" dirty="0"/>
              <a:t>&gt;</a:t>
            </a:r>
            <a:r>
              <a:rPr lang="zh-CN" altLang="zh-CN" sz="1800" dirty="0"/>
              <a:t>和</a:t>
            </a:r>
            <a:r>
              <a:rPr lang="en-US" altLang="zh-CN" sz="1800" dirty="0"/>
              <a:t>&lt;</a:t>
            </a:r>
            <a:r>
              <a:rPr lang="en-US" altLang="zh-CN" sz="1800" dirty="0" err="1"/>
              <a:t>xsl:when</a:t>
            </a:r>
            <a:r>
              <a:rPr lang="en-US" altLang="zh-CN" sz="1800" dirty="0"/>
              <a:t>&gt;</a:t>
            </a:r>
            <a:endParaRPr lang="zh-CN" altLang="zh-CN" sz="1800" dirty="0"/>
          </a:p>
          <a:p>
            <a:pPr lvl="1">
              <a:buFont typeface="Wingdings" panose="05000000000000000000" pitchFamily="2" charset="2"/>
              <a:buChar char="l"/>
            </a:pPr>
            <a:r>
              <a:rPr lang="zh-CN" altLang="zh-CN" sz="1800" dirty="0"/>
              <a:t>匹配模式：</a:t>
            </a:r>
            <a:r>
              <a:rPr lang="en-US" altLang="zh-CN" sz="1800" dirty="0"/>
              <a:t>&lt;</a:t>
            </a:r>
            <a:r>
              <a:rPr lang="en-US" altLang="zh-CN" sz="1800" dirty="0" err="1"/>
              <a:t>xsl:template</a:t>
            </a:r>
            <a:r>
              <a:rPr lang="en-US" altLang="zh-CN" sz="1800" dirty="0"/>
              <a:t>&gt;</a:t>
            </a:r>
          </a:p>
          <a:p>
            <a:r>
              <a:rPr lang="zh-CN" altLang="zh-CN" sz="1800" dirty="0"/>
              <a:t>选择模式语句将数据从</a:t>
            </a:r>
            <a:r>
              <a:rPr lang="en-US" altLang="zh-CN" sz="1800" dirty="0"/>
              <a:t>XML</a:t>
            </a:r>
            <a:r>
              <a:rPr lang="zh-CN" altLang="zh-CN" sz="1800" dirty="0"/>
              <a:t>中提取出来，是一种简单获得数据的方法。选择模式语句的元素中都有</a:t>
            </a:r>
            <a:r>
              <a:rPr lang="en-US" altLang="zh-CN" sz="1800" dirty="0"/>
              <a:t>select</a:t>
            </a:r>
            <a:r>
              <a:rPr lang="zh-CN" altLang="zh-CN" sz="1800" dirty="0"/>
              <a:t>属性，它设定了选择的条件。应用</a:t>
            </a:r>
            <a:r>
              <a:rPr lang="en-US" altLang="zh-CN" sz="1800" dirty="0"/>
              <a:t>XSL</a:t>
            </a:r>
            <a:r>
              <a:rPr lang="zh-CN" altLang="zh-CN" sz="1800" dirty="0"/>
              <a:t>选择模式语句找出文档中满足设定条件的元素或元素的集合进行样式转换。</a:t>
            </a:r>
            <a:endParaRPr lang="zh-CN" altLang="en-US" sz="1800" dirty="0"/>
          </a:p>
        </p:txBody>
      </p:sp>
    </p:spTree>
    <p:extLst>
      <p:ext uri="{BB962C8B-B14F-4D97-AF65-F5344CB8AC3E}">
        <p14:creationId xmlns:p14="http://schemas.microsoft.com/office/powerpoint/2010/main" val="2760750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p>
        </p:txBody>
      </p:sp>
      <p:sp>
        <p:nvSpPr>
          <p:cNvPr id="3" name="内容占位符 2"/>
          <p:cNvSpPr>
            <a:spLocks noGrp="1"/>
          </p:cNvSpPr>
          <p:nvPr>
            <p:ph idx="1"/>
          </p:nvPr>
        </p:nvSpPr>
        <p:spPr/>
        <p:txBody>
          <a:bodyPr>
            <a:normAutofit/>
          </a:bodyPr>
          <a:lstStyle/>
          <a:p>
            <a:r>
              <a:rPr lang="zh-CN" altLang="zh-CN" sz="1800" dirty="0"/>
              <a:t>文档对象模型（</a:t>
            </a:r>
            <a:r>
              <a:rPr lang="en-US" altLang="zh-CN" sz="1800" dirty="0"/>
              <a:t>Document Object Model</a:t>
            </a:r>
            <a:r>
              <a:rPr lang="zh-CN" altLang="zh-CN" sz="1800" dirty="0"/>
              <a:t>，简称为</a:t>
            </a:r>
            <a:r>
              <a:rPr lang="en-US" altLang="zh-CN" sz="1800" dirty="0"/>
              <a:t>DOM</a:t>
            </a:r>
            <a:r>
              <a:rPr lang="zh-CN" altLang="zh-CN" sz="1800" dirty="0"/>
              <a:t>）为编程语言提供了一个读写</a:t>
            </a:r>
            <a:r>
              <a:rPr lang="en-US" altLang="zh-CN" sz="1800" dirty="0"/>
              <a:t>XML</a:t>
            </a:r>
            <a:r>
              <a:rPr lang="zh-CN" altLang="zh-CN" sz="1800" dirty="0"/>
              <a:t>文档的接口，通过这一接口可以访问到</a:t>
            </a:r>
            <a:r>
              <a:rPr lang="en-US" altLang="zh-CN" sz="1800" dirty="0"/>
              <a:t>XML</a:t>
            </a:r>
            <a:r>
              <a:rPr lang="zh-CN" altLang="zh-CN" sz="1800" dirty="0"/>
              <a:t>文档内容、结构以及样式数据。</a:t>
            </a:r>
            <a:r>
              <a:rPr lang="en-US" altLang="zh-CN" sz="1800" dirty="0"/>
              <a:t>DOM</a:t>
            </a:r>
            <a:r>
              <a:rPr lang="zh-CN" altLang="zh-CN" sz="1800" dirty="0"/>
              <a:t>是以树形结构的视角看待</a:t>
            </a:r>
            <a:r>
              <a:rPr lang="en-US" altLang="zh-CN" sz="1800" dirty="0"/>
              <a:t>XML</a:t>
            </a:r>
            <a:r>
              <a:rPr lang="zh-CN" altLang="zh-CN" sz="1800" dirty="0"/>
              <a:t>文档，</a:t>
            </a:r>
            <a:r>
              <a:rPr lang="en-US" altLang="zh-CN" sz="1800" dirty="0"/>
              <a:t>XML</a:t>
            </a:r>
            <a:r>
              <a:rPr lang="zh-CN" altLang="zh-CN" sz="1800" dirty="0"/>
              <a:t>文档中的每个成分都是树中的一个节点，也是对应的一个</a:t>
            </a:r>
            <a:r>
              <a:rPr lang="en-US" altLang="zh-CN" sz="1800" dirty="0"/>
              <a:t>DOM</a:t>
            </a:r>
            <a:r>
              <a:rPr lang="zh-CN" altLang="zh-CN" sz="1800" dirty="0"/>
              <a:t>对象。应用程序通过存取这些对象就能够存取</a:t>
            </a:r>
            <a:r>
              <a:rPr lang="en-US" altLang="zh-CN" sz="1800" dirty="0"/>
              <a:t>XML</a:t>
            </a:r>
            <a:r>
              <a:rPr lang="zh-CN" altLang="zh-CN" sz="1800" dirty="0"/>
              <a:t>文档的内容。以下是</a:t>
            </a:r>
            <a:r>
              <a:rPr lang="en-US" altLang="zh-CN" sz="1800" dirty="0"/>
              <a:t>XML</a:t>
            </a:r>
            <a:r>
              <a:rPr lang="zh-CN" altLang="zh-CN" sz="1800" dirty="0"/>
              <a:t>文档中各成分与树形结构节点之间的对应关系：</a:t>
            </a:r>
          </a:p>
          <a:p>
            <a:pPr lvl="1">
              <a:buFont typeface="Wingdings" panose="05000000000000000000" pitchFamily="2" charset="2"/>
              <a:buChar char="l"/>
            </a:pPr>
            <a:r>
              <a:rPr lang="zh-CN" altLang="zh-CN" sz="1800" dirty="0"/>
              <a:t>（</a:t>
            </a:r>
            <a:r>
              <a:rPr lang="en-US" altLang="zh-CN" sz="1800" dirty="0"/>
              <a:t>1</a:t>
            </a:r>
            <a:r>
              <a:rPr lang="zh-CN" altLang="zh-CN" sz="1800" dirty="0"/>
              <a:t>）整个</a:t>
            </a:r>
            <a:r>
              <a:rPr lang="en-US" altLang="zh-CN" sz="1800" dirty="0"/>
              <a:t>XML</a:t>
            </a:r>
            <a:r>
              <a:rPr lang="zh-CN" altLang="zh-CN" sz="1800" dirty="0"/>
              <a:t>文档是一个文档节点；</a:t>
            </a:r>
          </a:p>
          <a:p>
            <a:pPr lvl="1">
              <a:buFont typeface="Wingdings" panose="05000000000000000000" pitchFamily="2" charset="2"/>
              <a:buChar char="l"/>
            </a:pPr>
            <a:r>
              <a:rPr lang="zh-CN" altLang="zh-CN" sz="1800" dirty="0"/>
              <a:t>（</a:t>
            </a:r>
            <a:r>
              <a:rPr lang="en-US" altLang="zh-CN" sz="1800" dirty="0"/>
              <a:t>2</a:t>
            </a:r>
            <a:r>
              <a:rPr lang="zh-CN" altLang="zh-CN" sz="1800" dirty="0"/>
              <a:t>）每个</a:t>
            </a:r>
            <a:r>
              <a:rPr lang="en-US" altLang="zh-CN" sz="1800" dirty="0"/>
              <a:t>XML</a:t>
            </a:r>
            <a:r>
              <a:rPr lang="zh-CN" altLang="zh-CN" sz="1800" dirty="0"/>
              <a:t>元素是一个节点；</a:t>
            </a:r>
          </a:p>
          <a:p>
            <a:pPr lvl="1">
              <a:buFont typeface="Wingdings" panose="05000000000000000000" pitchFamily="2" charset="2"/>
              <a:buChar char="l"/>
            </a:pPr>
            <a:r>
              <a:rPr lang="zh-CN" altLang="zh-CN" sz="1800" dirty="0"/>
              <a:t>（</a:t>
            </a:r>
            <a:r>
              <a:rPr lang="en-US" altLang="zh-CN" sz="1800" dirty="0"/>
              <a:t>3</a:t>
            </a:r>
            <a:r>
              <a:rPr lang="zh-CN" altLang="zh-CN" sz="1800" dirty="0"/>
              <a:t>）包含在</a:t>
            </a:r>
            <a:r>
              <a:rPr lang="en-US" altLang="zh-CN" sz="1800" dirty="0"/>
              <a:t>XML</a:t>
            </a:r>
            <a:r>
              <a:rPr lang="zh-CN" altLang="zh-CN" sz="1800" dirty="0"/>
              <a:t>元素中的数据内容是文本节点；</a:t>
            </a:r>
          </a:p>
          <a:p>
            <a:pPr lvl="1">
              <a:buFont typeface="Wingdings" panose="05000000000000000000" pitchFamily="2" charset="2"/>
              <a:buChar char="l"/>
            </a:pPr>
            <a:r>
              <a:rPr lang="zh-CN" altLang="zh-CN" sz="1800" dirty="0"/>
              <a:t>（</a:t>
            </a:r>
            <a:r>
              <a:rPr lang="en-US" altLang="zh-CN" sz="1800" dirty="0"/>
              <a:t>4</a:t>
            </a:r>
            <a:r>
              <a:rPr lang="zh-CN" altLang="zh-CN" sz="1800" dirty="0"/>
              <a:t>）每一个</a:t>
            </a:r>
            <a:r>
              <a:rPr lang="en-US" altLang="zh-CN" sz="1800" dirty="0"/>
              <a:t>XML</a:t>
            </a:r>
            <a:r>
              <a:rPr lang="zh-CN" altLang="zh-CN" sz="1800" dirty="0"/>
              <a:t>属性是一个属性节点；</a:t>
            </a:r>
          </a:p>
          <a:p>
            <a:pPr lvl="1">
              <a:buFont typeface="Wingdings" panose="05000000000000000000" pitchFamily="2" charset="2"/>
              <a:buChar char="l"/>
            </a:pPr>
            <a:r>
              <a:rPr lang="zh-CN" altLang="zh-CN" sz="1800" dirty="0"/>
              <a:t>（</a:t>
            </a:r>
            <a:r>
              <a:rPr lang="en-US" altLang="zh-CN" sz="1800" dirty="0"/>
              <a:t>5</a:t>
            </a:r>
            <a:r>
              <a:rPr lang="zh-CN" altLang="zh-CN" sz="1800" dirty="0"/>
              <a:t>）注释属于注释节点。</a:t>
            </a:r>
            <a:endParaRPr lang="zh-CN" altLang="en-US" sz="1800" dirty="0"/>
          </a:p>
        </p:txBody>
      </p:sp>
    </p:spTree>
    <p:extLst>
      <p:ext uri="{BB962C8B-B14F-4D97-AF65-F5344CB8AC3E}">
        <p14:creationId xmlns:p14="http://schemas.microsoft.com/office/powerpoint/2010/main" val="257232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p>
        </p:txBody>
      </p:sp>
      <p:sp>
        <p:nvSpPr>
          <p:cNvPr id="3" name="内容占位符 2"/>
          <p:cNvSpPr>
            <a:spLocks noGrp="1"/>
          </p:cNvSpPr>
          <p:nvPr>
            <p:ph idx="1"/>
          </p:nvPr>
        </p:nvSpPr>
        <p:spPr/>
        <p:txBody>
          <a:bodyPr>
            <a:normAutofit/>
          </a:bodyPr>
          <a:lstStyle/>
          <a:p>
            <a:r>
              <a:rPr lang="zh-CN" altLang="zh-CN" sz="1800" dirty="0"/>
              <a:t>以</a:t>
            </a:r>
            <a:r>
              <a:rPr lang="en-US" altLang="zh-CN" sz="1800" dirty="0"/>
              <a:t>JAXP</a:t>
            </a:r>
            <a:r>
              <a:rPr lang="zh-CN" altLang="zh-CN" sz="1800" dirty="0"/>
              <a:t>（</a:t>
            </a:r>
            <a:r>
              <a:rPr lang="en-US" altLang="zh-CN" sz="1800" dirty="0"/>
              <a:t>Java API for XML Processing</a:t>
            </a:r>
            <a:r>
              <a:rPr lang="zh-CN" altLang="zh-CN" sz="1800" dirty="0"/>
              <a:t>）为例，</a:t>
            </a:r>
            <a:r>
              <a:rPr lang="en-US" altLang="zh-CN" sz="1800" dirty="0"/>
              <a:t>DOM</a:t>
            </a:r>
            <a:r>
              <a:rPr lang="zh-CN" altLang="zh-CN" sz="1800" dirty="0"/>
              <a:t>的基本对象有</a:t>
            </a:r>
            <a:r>
              <a:rPr lang="en-US" altLang="zh-CN" sz="1800" dirty="0"/>
              <a:t>5</a:t>
            </a:r>
            <a:r>
              <a:rPr lang="zh-CN" altLang="zh-CN" sz="1800" dirty="0"/>
              <a:t>个</a:t>
            </a:r>
            <a:endParaRPr lang="zh-CN" altLang="en-US" sz="1800" dirty="0"/>
          </a:p>
        </p:txBody>
      </p:sp>
      <p:pic>
        <p:nvPicPr>
          <p:cNvPr id="4098" name="图片 16"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529065"/>
            <a:ext cx="6336704" cy="349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2323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p>
        </p:txBody>
      </p:sp>
      <p:sp>
        <p:nvSpPr>
          <p:cNvPr id="3" name="内容占位符 2"/>
          <p:cNvSpPr>
            <a:spLocks noGrp="1"/>
          </p:cNvSpPr>
          <p:nvPr>
            <p:ph idx="1"/>
          </p:nvPr>
        </p:nvSpPr>
        <p:spPr/>
        <p:txBody>
          <a:bodyPr>
            <a:normAutofit/>
          </a:bodyPr>
          <a:lstStyle/>
          <a:p>
            <a:r>
              <a:rPr lang="en-US" altLang="zh-CN" sz="1800" dirty="0"/>
              <a:t>SAX</a:t>
            </a:r>
            <a:r>
              <a:rPr lang="zh-CN" altLang="zh-CN" sz="1800" dirty="0"/>
              <a:t>（</a:t>
            </a:r>
            <a:r>
              <a:rPr lang="en-US" altLang="zh-CN" sz="1800" dirty="0"/>
              <a:t>Simple API for XML</a:t>
            </a:r>
            <a:r>
              <a:rPr lang="zh-CN" altLang="zh-CN" sz="1800" dirty="0"/>
              <a:t>）并不是由</a:t>
            </a:r>
            <a:r>
              <a:rPr lang="en-US" altLang="zh-CN" sz="1800" dirty="0"/>
              <a:t>W3C</a:t>
            </a:r>
            <a:r>
              <a:rPr lang="zh-CN" altLang="zh-CN" sz="1800" dirty="0"/>
              <a:t>所提出的标准，它是一种技术社区的产物。与</a:t>
            </a:r>
            <a:r>
              <a:rPr lang="en-US" altLang="zh-CN" sz="1800" dirty="0"/>
              <a:t>DOM</a:t>
            </a:r>
            <a:r>
              <a:rPr lang="zh-CN" altLang="zh-CN" sz="1800" dirty="0"/>
              <a:t>比较而言，</a:t>
            </a:r>
            <a:r>
              <a:rPr lang="en-US" altLang="zh-CN" sz="1800" dirty="0"/>
              <a:t>SAX</a:t>
            </a:r>
            <a:r>
              <a:rPr lang="zh-CN" altLang="zh-CN" sz="1800" dirty="0"/>
              <a:t>是一种轻量型的方法。</a:t>
            </a:r>
            <a:endParaRPr lang="en-US" altLang="zh-CN" sz="1800" dirty="0"/>
          </a:p>
          <a:p>
            <a:r>
              <a:rPr lang="zh-CN" altLang="zh-CN" sz="1800" dirty="0"/>
              <a:t>如前面所描述的，采用</a:t>
            </a:r>
            <a:r>
              <a:rPr lang="en-US" altLang="zh-CN" sz="1800" dirty="0"/>
              <a:t>DOM</a:t>
            </a:r>
            <a:r>
              <a:rPr lang="zh-CN" altLang="zh-CN" sz="1800" dirty="0"/>
              <a:t>处理</a:t>
            </a:r>
            <a:r>
              <a:rPr lang="en-US" altLang="zh-CN" sz="1800" dirty="0"/>
              <a:t>XML</a:t>
            </a:r>
            <a:r>
              <a:rPr lang="zh-CN" altLang="zh-CN" sz="1800" dirty="0"/>
              <a:t>文档时需要读入整个的</a:t>
            </a:r>
            <a:r>
              <a:rPr lang="en-US" altLang="zh-CN" sz="1800" dirty="0"/>
              <a:t>XML</a:t>
            </a:r>
            <a:r>
              <a:rPr lang="zh-CN" altLang="zh-CN" sz="1800" dirty="0"/>
              <a:t>文档，然后在内存中创建</a:t>
            </a:r>
            <a:r>
              <a:rPr lang="en-US" altLang="zh-CN" sz="1800" dirty="0"/>
              <a:t>DOM</a:t>
            </a:r>
            <a:r>
              <a:rPr lang="zh-CN" altLang="zh-CN" sz="1800" dirty="0"/>
              <a:t>树，并生成每个</a:t>
            </a:r>
            <a:r>
              <a:rPr lang="en-US" altLang="zh-CN" sz="1800" dirty="0"/>
              <a:t>Node</a:t>
            </a:r>
            <a:r>
              <a:rPr lang="zh-CN" altLang="zh-CN" sz="1800" dirty="0"/>
              <a:t>对象。如果</a:t>
            </a:r>
            <a:r>
              <a:rPr lang="en-US" altLang="zh-CN" sz="1800" dirty="0"/>
              <a:t>XML</a:t>
            </a:r>
            <a:r>
              <a:rPr lang="zh-CN" altLang="zh-CN" sz="1800" dirty="0"/>
              <a:t>文档非常大，那么运行的效率和资源的消耗都不够理想。一个较好的替代解决方法就是</a:t>
            </a:r>
            <a:r>
              <a:rPr lang="en-US" altLang="zh-CN" sz="1800" dirty="0"/>
              <a:t>SAX</a:t>
            </a:r>
            <a:r>
              <a:rPr lang="zh-CN" altLang="zh-CN" sz="1800" dirty="0"/>
              <a:t>。</a:t>
            </a:r>
          </a:p>
          <a:p>
            <a:r>
              <a:rPr lang="en-US" altLang="zh-CN" sz="1800" dirty="0"/>
              <a:t>SAX</a:t>
            </a:r>
            <a:r>
              <a:rPr lang="zh-CN" altLang="zh-CN" sz="1800" dirty="0"/>
              <a:t>是以事件驱动的方式处理</a:t>
            </a:r>
            <a:r>
              <a:rPr lang="en-US" altLang="zh-CN" sz="1800" dirty="0"/>
              <a:t>XML</a:t>
            </a:r>
            <a:r>
              <a:rPr lang="zh-CN" altLang="zh-CN" sz="1800" dirty="0"/>
              <a:t>文档。也就是说，</a:t>
            </a:r>
            <a:r>
              <a:rPr lang="en-US" altLang="zh-CN" sz="1800" dirty="0"/>
              <a:t>SAX</a:t>
            </a:r>
            <a:r>
              <a:rPr lang="zh-CN" altLang="zh-CN" sz="1800" dirty="0"/>
              <a:t>并不需要一次性读入整个文档，而文档的读入过程也就是</a:t>
            </a:r>
            <a:r>
              <a:rPr lang="en-US" altLang="zh-CN" sz="1800" dirty="0"/>
              <a:t>SAX</a:t>
            </a:r>
            <a:r>
              <a:rPr lang="zh-CN" altLang="zh-CN" sz="1800" dirty="0"/>
              <a:t>的解析过程</a:t>
            </a:r>
            <a:r>
              <a:rPr lang="zh-CN" altLang="en-US" sz="1800" dirty="0"/>
              <a:t>。</a:t>
            </a:r>
            <a:endParaRPr lang="en-US" altLang="zh-CN" sz="1800" dirty="0"/>
          </a:p>
          <a:p>
            <a:r>
              <a:rPr lang="zh-CN" altLang="zh-CN" sz="1800" dirty="0"/>
              <a:t>总的来说，</a:t>
            </a:r>
            <a:r>
              <a:rPr lang="en-US" altLang="zh-CN" sz="1800" dirty="0"/>
              <a:t>DOM</a:t>
            </a:r>
            <a:r>
              <a:rPr lang="zh-CN" altLang="zh-CN" sz="1800" dirty="0"/>
              <a:t>编程相对简单，但是速度比较慢，占用内存多，而</a:t>
            </a:r>
            <a:r>
              <a:rPr lang="en-US" altLang="zh-CN" sz="1800" dirty="0"/>
              <a:t>SAX</a:t>
            </a:r>
            <a:r>
              <a:rPr lang="zh-CN" altLang="zh-CN" sz="1800" dirty="0"/>
              <a:t>编程复杂一些，但是速度快，占用内存少。所以，我们应该根据不同的环境选择使用不同的方法。</a:t>
            </a:r>
            <a:endParaRPr lang="zh-CN" altLang="en-US" sz="1800" dirty="0"/>
          </a:p>
        </p:txBody>
      </p:sp>
    </p:spTree>
    <p:extLst>
      <p:ext uri="{BB962C8B-B14F-4D97-AF65-F5344CB8AC3E}">
        <p14:creationId xmlns:p14="http://schemas.microsoft.com/office/powerpoint/2010/main" val="2572323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p>
        </p:txBody>
      </p:sp>
      <p:sp>
        <p:nvSpPr>
          <p:cNvPr id="3" name="内容占位符 2"/>
          <p:cNvSpPr>
            <a:spLocks noGrp="1"/>
          </p:cNvSpPr>
          <p:nvPr>
            <p:ph idx="1"/>
          </p:nvPr>
        </p:nvSpPr>
        <p:spPr/>
        <p:txBody>
          <a:bodyPr>
            <a:normAutofit/>
          </a:bodyPr>
          <a:lstStyle/>
          <a:p>
            <a:r>
              <a:rPr lang="en-US" altLang="zh-CN" sz="1800" dirty="0"/>
              <a:t>SAX</a:t>
            </a:r>
            <a:r>
              <a:rPr lang="zh-CN" altLang="zh-CN" sz="1800" dirty="0"/>
              <a:t>的解析过程</a:t>
            </a:r>
            <a:endParaRPr lang="zh-CN" altLang="en-US" sz="1800" dirty="0"/>
          </a:p>
        </p:txBody>
      </p:sp>
      <p:pic>
        <p:nvPicPr>
          <p:cNvPr id="5122" name="图片 15" descr="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203598"/>
            <a:ext cx="4608512" cy="34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989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5.7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956619325"/>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28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p>
        </p:txBody>
      </p:sp>
      <p:sp>
        <p:nvSpPr>
          <p:cNvPr id="3" name="内容占位符 2"/>
          <p:cNvSpPr>
            <a:spLocks noGrp="1"/>
          </p:cNvSpPr>
          <p:nvPr>
            <p:ph idx="1"/>
          </p:nvPr>
        </p:nvSpPr>
        <p:spPr/>
        <p:txBody>
          <a:bodyPr>
            <a:normAutofit lnSpcReduction="10000"/>
          </a:bodyPr>
          <a:lstStyle/>
          <a:p>
            <a:r>
              <a:rPr lang="zh-CN" altLang="zh-CN" dirty="0"/>
              <a:t>为了使异构系统间的数据交换更加容易实现，</a:t>
            </a:r>
            <a:r>
              <a:rPr lang="en-US" altLang="zh-CN" dirty="0"/>
              <a:t>W3C</a:t>
            </a:r>
            <a:r>
              <a:rPr lang="zh-CN" altLang="zh-CN" dirty="0"/>
              <a:t>于</a:t>
            </a:r>
            <a:r>
              <a:rPr lang="en-US" altLang="zh-CN" dirty="0"/>
              <a:t>1998</a:t>
            </a:r>
            <a:r>
              <a:rPr lang="zh-CN" altLang="zh-CN" dirty="0"/>
              <a:t>年正式推出了可扩展标记语言</a:t>
            </a:r>
            <a:r>
              <a:rPr lang="en-US" altLang="zh-CN" dirty="0"/>
              <a:t>(Extensible Markup Language</a:t>
            </a:r>
            <a:r>
              <a:rPr lang="zh-CN" altLang="zh-CN" dirty="0"/>
              <a:t>，简称为</a:t>
            </a:r>
            <a:r>
              <a:rPr lang="en-US" altLang="zh-CN" dirty="0"/>
              <a:t>XML)</a:t>
            </a:r>
            <a:r>
              <a:rPr lang="zh-CN" altLang="zh-CN" dirty="0"/>
              <a:t>。</a:t>
            </a:r>
            <a:endParaRPr lang="en-US" altLang="zh-CN" dirty="0"/>
          </a:p>
          <a:p>
            <a:r>
              <a:rPr lang="zh-CN" altLang="zh-CN" dirty="0"/>
              <a:t>作为标准通用标记语言（</a:t>
            </a:r>
            <a:r>
              <a:rPr lang="en-US" altLang="zh-CN" dirty="0"/>
              <a:t>SGML</a:t>
            </a:r>
            <a:r>
              <a:rPr lang="zh-CN" altLang="zh-CN" dirty="0"/>
              <a:t>）经过优化后的一个子集，</a:t>
            </a:r>
            <a:r>
              <a:rPr lang="en-US" altLang="zh-CN" dirty="0"/>
              <a:t>XML</a:t>
            </a:r>
            <a:r>
              <a:rPr lang="zh-CN" altLang="zh-CN" dirty="0"/>
              <a:t>具有简明的结构、良好的可扩展性、通用性和开放性，因而逐步成为信息交换和共享的重要手段。</a:t>
            </a:r>
            <a:endParaRPr lang="en-US" altLang="zh-CN" dirty="0"/>
          </a:p>
          <a:p>
            <a:r>
              <a:rPr lang="zh-CN" altLang="zh-CN" dirty="0"/>
              <a:t>目前，</a:t>
            </a:r>
            <a:r>
              <a:rPr lang="en-US" altLang="zh-CN" dirty="0"/>
              <a:t>XML</a:t>
            </a:r>
            <a:r>
              <a:rPr lang="zh-CN" altLang="zh-CN" dirty="0"/>
              <a:t>已被广泛地应用于网站开发中的许多环节，包括服务器配置、业务流程描述、程序代码编写和数据库接口设计等方面。</a:t>
            </a:r>
            <a:endParaRPr lang="zh-CN" altLang="en-US" dirty="0"/>
          </a:p>
        </p:txBody>
      </p:sp>
    </p:spTree>
    <p:extLst>
      <p:ext uri="{BB962C8B-B14F-4D97-AF65-F5344CB8AC3E}">
        <p14:creationId xmlns:p14="http://schemas.microsoft.com/office/powerpoint/2010/main" val="24098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p>
        </p:txBody>
      </p:sp>
      <p:sp>
        <p:nvSpPr>
          <p:cNvPr id="3" name="内容占位符 2"/>
          <p:cNvSpPr>
            <a:spLocks noGrp="1"/>
          </p:cNvSpPr>
          <p:nvPr>
            <p:ph idx="1"/>
          </p:nvPr>
        </p:nvSpPr>
        <p:spPr/>
        <p:txBody>
          <a:bodyPr>
            <a:noAutofit/>
          </a:bodyPr>
          <a:lstStyle/>
          <a:p>
            <a:r>
              <a:rPr lang="en-US" altLang="zh-CN" sz="1800" dirty="0"/>
              <a:t>XML</a:t>
            </a:r>
            <a:r>
              <a:rPr lang="zh-CN" altLang="zh-CN" sz="1800" dirty="0"/>
              <a:t>的产生与</a:t>
            </a:r>
            <a:r>
              <a:rPr lang="en-US" altLang="zh-CN" sz="1800" dirty="0"/>
              <a:t>HTML</a:t>
            </a:r>
            <a:r>
              <a:rPr lang="zh-CN" altLang="zh-CN" sz="1800" dirty="0"/>
              <a:t>在应用过程中产生的瓶颈问题直接相关。虽然，</a:t>
            </a:r>
            <a:r>
              <a:rPr lang="en-US" altLang="zh-CN" sz="1800" dirty="0"/>
              <a:t>HTML</a:t>
            </a:r>
            <a:r>
              <a:rPr lang="zh-CN" altLang="zh-CN" sz="1800" dirty="0"/>
              <a:t>是</a:t>
            </a:r>
            <a:r>
              <a:rPr lang="en-US" altLang="zh-CN" sz="1800" dirty="0"/>
              <a:t>Web</a:t>
            </a:r>
            <a:r>
              <a:rPr lang="zh-CN" altLang="zh-CN" sz="1800" dirty="0"/>
              <a:t>的</a:t>
            </a:r>
            <a:r>
              <a:rPr lang="en-US" altLang="zh-CN" sz="1800" dirty="0"/>
              <a:t>“</a:t>
            </a:r>
            <a:r>
              <a:rPr lang="zh-CN" altLang="zh-CN" sz="1800" dirty="0"/>
              <a:t>数据类型</a:t>
            </a:r>
            <a:r>
              <a:rPr lang="en-US" altLang="zh-CN" sz="1800" dirty="0"/>
              <a:t>”</a:t>
            </a:r>
            <a:r>
              <a:rPr lang="zh-CN" altLang="zh-CN" sz="1800" dirty="0"/>
              <a:t>，但同时还具有如下不足：</a:t>
            </a:r>
          </a:p>
          <a:p>
            <a:pPr lvl="1">
              <a:buFont typeface="Wingdings" panose="05000000000000000000" pitchFamily="2" charset="2"/>
              <a:buChar char="n"/>
            </a:pPr>
            <a:r>
              <a:rPr lang="en-US" altLang="zh-CN" sz="1800" dirty="0"/>
              <a:t>HTML</a:t>
            </a:r>
            <a:r>
              <a:rPr lang="zh-CN" altLang="zh-CN" sz="1800" dirty="0"/>
              <a:t>是专门为描述主页的表现形式而设计的，它疏于对信息语义及其内部结构的描述，不能适应日益增多的信息检索要求和存储要求。</a:t>
            </a:r>
          </a:p>
          <a:p>
            <a:pPr lvl="1">
              <a:buFont typeface="Wingdings" panose="05000000000000000000" pitchFamily="2" charset="2"/>
              <a:buChar char="n"/>
            </a:pPr>
            <a:r>
              <a:rPr lang="en-US" altLang="zh-CN" sz="1800" dirty="0"/>
              <a:t>HTML</a:t>
            </a:r>
            <a:r>
              <a:rPr lang="zh-CN" altLang="zh-CN" sz="1800" dirty="0"/>
              <a:t>对形式的描述能力实际也还是非常不够的，它无法描述矢量图形、科技符号和一些其他的特殊显示效果。</a:t>
            </a:r>
          </a:p>
          <a:p>
            <a:pPr lvl="1">
              <a:buFont typeface="Wingdings" panose="05000000000000000000" pitchFamily="2" charset="2"/>
              <a:buChar char="n"/>
            </a:pPr>
            <a:r>
              <a:rPr lang="en-US" altLang="zh-CN" sz="1800" dirty="0"/>
              <a:t>HTML</a:t>
            </a:r>
            <a:r>
              <a:rPr lang="zh-CN" altLang="zh-CN" sz="1800" dirty="0"/>
              <a:t>的元素日益臃肿，文件结构混乱而缺乏条理，导致浏览器的设计越来越复杂。</a:t>
            </a:r>
            <a:endParaRPr lang="en-US" altLang="zh-CN" sz="1800" dirty="0"/>
          </a:p>
          <a:p>
            <a:r>
              <a:rPr lang="en-US" altLang="zh-CN" sz="1800" dirty="0"/>
              <a:t>HTML</a:t>
            </a:r>
            <a:r>
              <a:rPr lang="zh-CN" altLang="zh-CN" sz="1800" dirty="0"/>
              <a:t>源自于</a:t>
            </a:r>
            <a:r>
              <a:rPr lang="en-US" altLang="zh-CN" sz="1800" dirty="0"/>
              <a:t>SGML</a:t>
            </a:r>
            <a:r>
              <a:rPr lang="zh-CN" altLang="zh-CN" sz="1800" dirty="0"/>
              <a:t>，但</a:t>
            </a:r>
            <a:r>
              <a:rPr lang="en-US" altLang="zh-CN" sz="1800" dirty="0"/>
              <a:t>SGML</a:t>
            </a:r>
            <a:r>
              <a:rPr lang="zh-CN" altLang="zh-CN" sz="1800" dirty="0"/>
              <a:t>并非为</a:t>
            </a:r>
            <a:r>
              <a:rPr lang="en-US" altLang="zh-CN" sz="1800" dirty="0"/>
              <a:t>Internet</a:t>
            </a:r>
            <a:r>
              <a:rPr lang="zh-CN" altLang="zh-CN" sz="1800" dirty="0"/>
              <a:t>应用而设计，它的体系也太过复杂和庞大，很难被</a:t>
            </a:r>
            <a:r>
              <a:rPr lang="en-US" altLang="zh-CN" sz="1800" dirty="0"/>
              <a:t>Internet</a:t>
            </a:r>
            <a:r>
              <a:rPr lang="zh-CN" altLang="zh-CN" sz="1800" dirty="0"/>
              <a:t>应用所广泛使用。</a:t>
            </a:r>
            <a:r>
              <a:rPr lang="en-US" altLang="zh-CN" sz="1800" dirty="0"/>
              <a:t>XML</a:t>
            </a:r>
            <a:r>
              <a:rPr lang="zh-CN" altLang="zh-CN" sz="1800" dirty="0"/>
              <a:t>去除了</a:t>
            </a:r>
            <a:r>
              <a:rPr lang="en-US" altLang="zh-CN" sz="1800" dirty="0"/>
              <a:t>SGML</a:t>
            </a:r>
            <a:r>
              <a:rPr lang="zh-CN" altLang="zh-CN" sz="1800" dirty="0"/>
              <a:t>中繁杂而保持其优点，使其可以方便地应用于各种基于</a:t>
            </a:r>
            <a:r>
              <a:rPr lang="en-US" altLang="zh-CN" sz="1800" dirty="0"/>
              <a:t>Internet</a:t>
            </a:r>
            <a:r>
              <a:rPr lang="zh-CN" altLang="zh-CN" sz="1800" dirty="0"/>
              <a:t>的系统中。</a:t>
            </a:r>
            <a:endParaRPr lang="zh-CN" altLang="en-US" sz="1800" dirty="0"/>
          </a:p>
        </p:txBody>
      </p:sp>
    </p:spTree>
    <p:extLst>
      <p:ext uri="{BB962C8B-B14F-4D97-AF65-F5344CB8AC3E}">
        <p14:creationId xmlns:p14="http://schemas.microsoft.com/office/powerpoint/2010/main" val="369475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文档的层次结构容易被软件所解析，同时，它还非常易于人的阅读。</a:t>
            </a:r>
            <a:endParaRPr lang="zh-CN" altLang="en-US" sz="1800" dirty="0"/>
          </a:p>
        </p:txBody>
      </p:sp>
      <p:pic>
        <p:nvPicPr>
          <p:cNvPr id="1026"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635646"/>
            <a:ext cx="5529085" cy="30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75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继承了</a:t>
            </a:r>
            <a:r>
              <a:rPr lang="en-US" altLang="zh-CN" sz="1800" dirty="0"/>
              <a:t>SGML</a:t>
            </a:r>
            <a:r>
              <a:rPr lang="zh-CN" altLang="zh-CN" sz="1800" dirty="0"/>
              <a:t>具有的可扩展性、结构性及可校验性，这也是</a:t>
            </a:r>
            <a:r>
              <a:rPr lang="en-US" altLang="zh-CN" sz="1800" dirty="0"/>
              <a:t>HTML</a:t>
            </a:r>
            <a:r>
              <a:rPr lang="zh-CN" altLang="zh-CN" sz="1800" dirty="0"/>
              <a:t>的主要区别：</a:t>
            </a:r>
          </a:p>
          <a:p>
            <a:pPr lvl="1">
              <a:buFont typeface="Wingdings" panose="05000000000000000000" pitchFamily="2" charset="2"/>
              <a:buChar char="n"/>
            </a:pPr>
            <a:r>
              <a:rPr lang="zh-CN" altLang="zh-CN" sz="1800" dirty="0"/>
              <a:t>（</a:t>
            </a:r>
            <a:r>
              <a:rPr lang="en-US" altLang="zh-CN" sz="1800" dirty="0"/>
              <a:t>1</a:t>
            </a:r>
            <a:r>
              <a:rPr lang="zh-CN" altLang="zh-CN" sz="1800" dirty="0"/>
              <a:t>）可扩展性方面：</a:t>
            </a:r>
            <a:r>
              <a:rPr lang="en-US" altLang="zh-CN" sz="1800" dirty="0"/>
              <a:t>HTML</a:t>
            </a:r>
            <a:r>
              <a:rPr lang="zh-CN" altLang="zh-CN" sz="1800" dirty="0"/>
              <a:t>不允许用户自定义标识或属性，而在</a:t>
            </a:r>
            <a:r>
              <a:rPr lang="en-US" altLang="zh-CN" sz="1800" dirty="0"/>
              <a:t>XML</a:t>
            </a:r>
            <a:r>
              <a:rPr lang="zh-CN" altLang="zh-CN" sz="1800" dirty="0"/>
              <a:t>中，用户能够根据需要，自行定义新的标识和属性名，以便更好地从语义上修饰数据。</a:t>
            </a:r>
          </a:p>
          <a:p>
            <a:pPr lvl="1">
              <a:buFont typeface="Wingdings" panose="05000000000000000000" pitchFamily="2" charset="2"/>
              <a:buChar char="n"/>
            </a:pPr>
            <a:r>
              <a:rPr lang="zh-CN" altLang="zh-CN" sz="1800" dirty="0"/>
              <a:t>（</a:t>
            </a:r>
            <a:r>
              <a:rPr lang="en-US" altLang="zh-CN" sz="1800" dirty="0"/>
              <a:t>2</a:t>
            </a:r>
            <a:r>
              <a:rPr lang="zh-CN" altLang="zh-CN" sz="1800" dirty="0"/>
              <a:t>）结构性方面：</a:t>
            </a:r>
            <a:r>
              <a:rPr lang="en-US" altLang="zh-CN" sz="1800" dirty="0"/>
              <a:t>HTML</a:t>
            </a:r>
            <a:r>
              <a:rPr lang="zh-CN" altLang="zh-CN" sz="1800" dirty="0"/>
              <a:t>不支持深层的结构描述，</a:t>
            </a:r>
            <a:r>
              <a:rPr lang="en-US" altLang="zh-CN" sz="1800" dirty="0"/>
              <a:t>XML</a:t>
            </a:r>
            <a:r>
              <a:rPr lang="zh-CN" altLang="zh-CN" sz="1800" dirty="0"/>
              <a:t>的文件结构嵌套可以复杂到任意程度。</a:t>
            </a:r>
          </a:p>
          <a:p>
            <a:pPr lvl="1">
              <a:buFont typeface="Wingdings" panose="05000000000000000000" pitchFamily="2" charset="2"/>
              <a:buChar char="n"/>
            </a:pPr>
            <a:r>
              <a:rPr lang="zh-CN" altLang="zh-CN" sz="1800" dirty="0"/>
              <a:t>（</a:t>
            </a:r>
            <a:r>
              <a:rPr lang="en-US" altLang="zh-CN" sz="1800" dirty="0"/>
              <a:t>3</a:t>
            </a:r>
            <a:r>
              <a:rPr lang="zh-CN" altLang="zh-CN" sz="1800" dirty="0"/>
              <a:t>）可校验性方面：传统的</a:t>
            </a:r>
            <a:r>
              <a:rPr lang="en-US" altLang="zh-CN" sz="1800" dirty="0"/>
              <a:t>HTML</a:t>
            </a:r>
            <a:r>
              <a:rPr lang="zh-CN" altLang="zh-CN" sz="1800" dirty="0"/>
              <a:t>没有提供规范文件以支持应用软件对</a:t>
            </a:r>
            <a:r>
              <a:rPr lang="en-US" altLang="zh-CN" sz="1800" dirty="0"/>
              <a:t>HTML</a:t>
            </a:r>
            <a:r>
              <a:rPr lang="zh-CN" altLang="zh-CN" sz="1800" dirty="0"/>
              <a:t>文件进行结构校验；而</a:t>
            </a:r>
            <a:r>
              <a:rPr lang="en-US" altLang="zh-CN" sz="1800" dirty="0"/>
              <a:t>XML</a:t>
            </a:r>
            <a:r>
              <a:rPr lang="zh-CN" altLang="zh-CN" sz="1800" dirty="0"/>
              <a:t>文件可以包括一个语法描述，使应用程序可以对此文件进行结构确认。</a:t>
            </a:r>
            <a:endParaRPr lang="zh-CN" altLang="en-US" sz="1800" dirty="0"/>
          </a:p>
        </p:txBody>
      </p:sp>
    </p:spTree>
    <p:extLst>
      <p:ext uri="{BB962C8B-B14F-4D97-AF65-F5344CB8AC3E}">
        <p14:creationId xmlns:p14="http://schemas.microsoft.com/office/powerpoint/2010/main" val="235657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技术标准体系</a:t>
            </a:r>
            <a:endParaRPr lang="zh-CN" altLang="en-US" sz="1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89717454"/>
              </p:ext>
            </p:extLst>
          </p:nvPr>
        </p:nvGraphicFramePr>
        <p:xfrm>
          <a:off x="3203848" y="1275606"/>
          <a:ext cx="4895850" cy="3495675"/>
        </p:xfrm>
        <a:graphic>
          <a:graphicData uri="http://schemas.openxmlformats.org/presentationml/2006/ole">
            <mc:AlternateContent xmlns:mc="http://schemas.openxmlformats.org/markup-compatibility/2006">
              <mc:Choice xmlns:v="urn:schemas-microsoft-com:vml" Requires="v">
                <p:oleObj spid="_x0000_s2056" name="Picture" r:id="rId3" imgW="5152644" imgH="3675888" progId="Word.Picture.8">
                  <p:embed/>
                </p:oleObj>
              </mc:Choice>
              <mc:Fallback>
                <p:oleObj name="Picture" r:id="rId3" imgW="5152644" imgH="3675888"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275606"/>
                        <a:ext cx="4895850" cy="349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056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a:bodyPr>
          <a:lstStyle/>
          <a:p>
            <a:r>
              <a:rPr lang="en-US" altLang="zh-CN" sz="1800" dirty="0">
                <a:latin typeface="+mn-ea"/>
              </a:rPr>
              <a:t>XML</a:t>
            </a:r>
            <a:r>
              <a:rPr lang="zh-CN" altLang="zh-CN" sz="1800" dirty="0">
                <a:latin typeface="+mn-ea"/>
              </a:rPr>
              <a:t>的处理指令是用来给处理</a:t>
            </a:r>
            <a:r>
              <a:rPr lang="en-US" altLang="zh-CN" sz="1800" dirty="0">
                <a:latin typeface="+mn-ea"/>
              </a:rPr>
              <a:t>XML</a:t>
            </a:r>
            <a:r>
              <a:rPr lang="zh-CN" altLang="zh-CN" sz="1800" dirty="0">
                <a:latin typeface="+mn-ea"/>
              </a:rPr>
              <a:t>文档的应用程序提供信息的。处理指令遵循下面的格式：</a:t>
            </a:r>
          </a:p>
          <a:p>
            <a:r>
              <a:rPr lang="en-US" altLang="zh-CN" sz="1800" dirty="0">
                <a:latin typeface="+mn-ea"/>
              </a:rPr>
              <a:t>&lt;?</a:t>
            </a:r>
            <a:r>
              <a:rPr lang="zh-CN" altLang="zh-CN" sz="1800" dirty="0">
                <a:latin typeface="+mn-ea"/>
              </a:rPr>
              <a:t>指令名 指令信息</a:t>
            </a:r>
            <a:r>
              <a:rPr lang="en-US" altLang="zh-CN" sz="1800" dirty="0">
                <a:latin typeface="+mn-ea"/>
              </a:rPr>
              <a:t>?&gt;</a:t>
            </a:r>
            <a:endParaRPr lang="zh-CN" altLang="zh-CN" sz="1800" dirty="0">
              <a:latin typeface="+mn-ea"/>
            </a:endParaRPr>
          </a:p>
          <a:p>
            <a:r>
              <a:rPr lang="zh-CN" altLang="zh-CN" sz="1800" dirty="0">
                <a:latin typeface="+mn-ea"/>
              </a:rPr>
              <a:t>例如：</a:t>
            </a:r>
          </a:p>
          <a:p>
            <a:pPr marL="0" indent="0">
              <a:buNone/>
            </a:pPr>
            <a:r>
              <a:rPr lang="en-US" altLang="zh-CN" sz="1800" dirty="0">
                <a:solidFill>
                  <a:srgbClr val="FF0000"/>
                </a:solidFill>
                <a:latin typeface="+mn-ea"/>
              </a:rPr>
              <a:t>&lt;?xml version="1.0" encoding="GB2312“ standalone="yes"? &gt;</a:t>
            </a:r>
            <a:endParaRPr lang="zh-CN" altLang="zh-CN" sz="1800" dirty="0">
              <a:solidFill>
                <a:srgbClr val="FF0000"/>
              </a:solidFill>
              <a:latin typeface="+mn-ea"/>
            </a:endParaRPr>
          </a:p>
          <a:p>
            <a:pPr marL="0" indent="0">
              <a:buNone/>
            </a:pPr>
            <a:r>
              <a:rPr lang="en-US" altLang="zh-CN" sz="1800" dirty="0">
                <a:solidFill>
                  <a:srgbClr val="FF0000"/>
                </a:solidFill>
                <a:latin typeface="+mn-ea"/>
              </a:rPr>
              <a:t>&lt;?xml-stylesheet type="text/</a:t>
            </a:r>
            <a:r>
              <a:rPr lang="en-US" altLang="zh-CN" sz="1800" dirty="0" err="1">
                <a:solidFill>
                  <a:srgbClr val="FF0000"/>
                </a:solidFill>
                <a:latin typeface="+mn-ea"/>
              </a:rPr>
              <a:t>xsl</a:t>
            </a:r>
            <a:r>
              <a:rPr lang="en-US" altLang="zh-CN" sz="1800" dirty="0">
                <a:solidFill>
                  <a:srgbClr val="FF0000"/>
                </a:solidFill>
                <a:latin typeface="+mn-ea"/>
              </a:rPr>
              <a:t>" </a:t>
            </a:r>
            <a:r>
              <a:rPr lang="en-US" altLang="zh-CN" sz="1800" dirty="0" err="1">
                <a:solidFill>
                  <a:srgbClr val="FF0000"/>
                </a:solidFill>
                <a:latin typeface="+mn-ea"/>
              </a:rPr>
              <a:t>href</a:t>
            </a:r>
            <a:r>
              <a:rPr lang="en-US" altLang="zh-CN" sz="1800" dirty="0">
                <a:solidFill>
                  <a:srgbClr val="FF0000"/>
                </a:solidFill>
                <a:latin typeface="+mn-ea"/>
              </a:rPr>
              <a:t>="mystyle.xsl"?&gt;</a:t>
            </a:r>
            <a:endParaRPr lang="zh-CN" altLang="zh-CN" sz="1800" dirty="0">
              <a:solidFill>
                <a:srgbClr val="FF0000"/>
              </a:solidFill>
              <a:latin typeface="+mn-ea"/>
            </a:endParaRPr>
          </a:p>
          <a:p>
            <a:r>
              <a:rPr lang="zh-CN" altLang="zh-CN" sz="1800" dirty="0"/>
              <a:t>例子中的第一个处理指令是由</a:t>
            </a:r>
            <a:r>
              <a:rPr lang="en-US" altLang="zh-CN" sz="1800" dirty="0"/>
              <a:t>&lt;?xml&gt;</a:t>
            </a:r>
            <a:r>
              <a:rPr lang="zh-CN" altLang="zh-CN" sz="1800" dirty="0"/>
              <a:t>标签描述的</a:t>
            </a:r>
            <a:r>
              <a:rPr lang="en-US" altLang="zh-CN" sz="1800" dirty="0"/>
              <a:t>XML</a:t>
            </a:r>
            <a:r>
              <a:rPr lang="zh-CN" altLang="zh-CN" sz="1800" dirty="0"/>
              <a:t>声明，其中的信息为：该文档遵守的</a:t>
            </a:r>
            <a:r>
              <a:rPr lang="en-US" altLang="zh-CN" sz="1800" dirty="0"/>
              <a:t>XML</a:t>
            </a:r>
            <a:r>
              <a:rPr lang="zh-CN" altLang="zh-CN" sz="1800" dirty="0"/>
              <a:t>版本</a:t>
            </a:r>
            <a:r>
              <a:rPr lang="en-US" altLang="zh-CN" sz="1800" dirty="0"/>
              <a:t>1.0</a:t>
            </a:r>
            <a:r>
              <a:rPr lang="zh-CN" altLang="zh-CN" sz="1800" dirty="0"/>
              <a:t>；文档所使用的编码方式为</a:t>
            </a:r>
            <a:r>
              <a:rPr lang="en-US" altLang="zh-CN" sz="1800" dirty="0"/>
              <a:t>GB2312</a:t>
            </a:r>
            <a:r>
              <a:rPr lang="zh-CN" altLang="zh-CN" sz="1800" dirty="0"/>
              <a:t>（默认为</a:t>
            </a:r>
            <a:r>
              <a:rPr lang="en-US" altLang="zh-CN" sz="1800" dirty="0"/>
              <a:t>UTF-8</a:t>
            </a:r>
            <a:r>
              <a:rPr lang="zh-CN" altLang="zh-CN" sz="1800" dirty="0"/>
              <a:t>）；</a:t>
            </a:r>
            <a:r>
              <a:rPr lang="en-US" altLang="zh-CN" sz="1800" dirty="0"/>
              <a:t>Standalone</a:t>
            </a:r>
            <a:r>
              <a:rPr lang="zh-CN" altLang="zh-CN" sz="1800" dirty="0"/>
              <a:t>属性说明文档不需要从外部导入文件；</a:t>
            </a:r>
            <a:endParaRPr lang="en-US" altLang="zh-CN" sz="1800" dirty="0"/>
          </a:p>
          <a:p>
            <a:r>
              <a:rPr lang="zh-CN" altLang="zh-CN" sz="1800" dirty="0"/>
              <a:t>例子中的第二个处理指令指定了与</a:t>
            </a:r>
            <a:r>
              <a:rPr lang="en-US" altLang="zh-CN" sz="1800" dirty="0"/>
              <a:t>XML</a:t>
            </a:r>
            <a:r>
              <a:rPr lang="zh-CN" altLang="zh-CN" sz="1800" dirty="0"/>
              <a:t>文件配套使用</a:t>
            </a:r>
            <a:r>
              <a:rPr lang="en-US" altLang="zh-CN" sz="1800" dirty="0"/>
              <a:t>XSL</a:t>
            </a:r>
            <a:r>
              <a:rPr lang="zh-CN" altLang="zh-CN" sz="1800" dirty="0"/>
              <a:t>文件</a:t>
            </a:r>
            <a:r>
              <a:rPr lang="en-US" altLang="zh-CN" sz="1800" dirty="0"/>
              <a:t>mystyle.xsl</a:t>
            </a:r>
            <a:r>
              <a:rPr lang="zh-CN" altLang="zh-CN" sz="1800" dirty="0"/>
              <a:t>。</a:t>
            </a:r>
            <a:endParaRPr lang="zh-CN" altLang="en-US" sz="1800" dirty="0">
              <a:latin typeface="+mn-ea"/>
            </a:endParaRPr>
          </a:p>
        </p:txBody>
      </p:sp>
    </p:spTree>
    <p:extLst>
      <p:ext uri="{BB962C8B-B14F-4D97-AF65-F5344CB8AC3E}">
        <p14:creationId xmlns:p14="http://schemas.microsoft.com/office/powerpoint/2010/main" val="240746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文档的基本单位是元素。元素是一个信息块，它由一个元素名和一个元素内容构成。元素的名称还应遵守如下规则：</a:t>
            </a:r>
          </a:p>
          <a:p>
            <a:pPr lvl="1">
              <a:buFont typeface="Wingdings" panose="05000000000000000000" pitchFamily="2" charset="2"/>
              <a:buChar char="l"/>
            </a:pPr>
            <a:r>
              <a:rPr lang="zh-CN" altLang="zh-CN" sz="1800" dirty="0"/>
              <a:t>（</a:t>
            </a:r>
            <a:r>
              <a:rPr lang="en-US" altLang="zh-CN" sz="1800" dirty="0"/>
              <a:t>1</a:t>
            </a:r>
            <a:r>
              <a:rPr lang="zh-CN" altLang="zh-CN" sz="1800" dirty="0"/>
              <a:t>）元素名称中可以包含字母、数字以及其它字符； </a:t>
            </a:r>
          </a:p>
          <a:p>
            <a:pPr lvl="1">
              <a:buFont typeface="Wingdings" panose="05000000000000000000" pitchFamily="2" charset="2"/>
              <a:buChar char="l"/>
            </a:pPr>
            <a:r>
              <a:rPr lang="zh-CN" altLang="zh-CN" sz="1800" dirty="0"/>
              <a:t>（</a:t>
            </a:r>
            <a:r>
              <a:rPr lang="en-US" altLang="zh-CN" sz="1800" dirty="0"/>
              <a:t>2</a:t>
            </a:r>
            <a:r>
              <a:rPr lang="zh-CN" altLang="zh-CN" sz="1800" dirty="0"/>
              <a:t>）元素名称不能以数字或</a:t>
            </a:r>
            <a:r>
              <a:rPr lang="en-US" altLang="zh-CN" sz="1800" dirty="0"/>
              <a:t>“_”</a:t>
            </a:r>
            <a:r>
              <a:rPr lang="zh-CN" altLang="zh-CN" sz="1800" dirty="0"/>
              <a:t>（下划线）开头；</a:t>
            </a:r>
          </a:p>
          <a:p>
            <a:pPr lvl="1">
              <a:buFont typeface="Wingdings" panose="05000000000000000000" pitchFamily="2" charset="2"/>
              <a:buChar char="l"/>
            </a:pPr>
            <a:r>
              <a:rPr lang="zh-CN" altLang="zh-CN" sz="1800" dirty="0"/>
              <a:t>（</a:t>
            </a:r>
            <a:r>
              <a:rPr lang="en-US" altLang="zh-CN" sz="1800" dirty="0"/>
              <a:t>3</a:t>
            </a:r>
            <a:r>
              <a:rPr lang="zh-CN" altLang="zh-CN" sz="1800" dirty="0"/>
              <a:t>）元素名称不能以</a:t>
            </a:r>
            <a:r>
              <a:rPr lang="en-US" altLang="zh-CN" sz="1800" dirty="0"/>
              <a:t>“xml”</a:t>
            </a:r>
            <a:r>
              <a:rPr lang="zh-CN" altLang="zh-CN" sz="1800" dirty="0"/>
              <a:t>（包括其各种大小写形式）开头；</a:t>
            </a:r>
          </a:p>
          <a:p>
            <a:pPr lvl="1">
              <a:buFont typeface="Wingdings" panose="05000000000000000000" pitchFamily="2" charset="2"/>
              <a:buChar char="l"/>
            </a:pPr>
            <a:r>
              <a:rPr lang="zh-CN" altLang="zh-CN" sz="1800" dirty="0"/>
              <a:t>（</a:t>
            </a:r>
            <a:r>
              <a:rPr lang="en-US" altLang="zh-CN" sz="1800" dirty="0"/>
              <a:t>4</a:t>
            </a:r>
            <a:r>
              <a:rPr lang="zh-CN" altLang="zh-CN" sz="1800" dirty="0"/>
              <a:t>）元素名称中不能包含空格；</a:t>
            </a:r>
          </a:p>
          <a:p>
            <a:pPr lvl="1">
              <a:buFont typeface="Wingdings" panose="05000000000000000000" pitchFamily="2" charset="2"/>
              <a:buChar char="l"/>
            </a:pPr>
            <a:r>
              <a:rPr lang="zh-CN" altLang="zh-CN" sz="1800" dirty="0"/>
              <a:t>（</a:t>
            </a:r>
            <a:r>
              <a:rPr lang="en-US" altLang="zh-CN" sz="1800" dirty="0"/>
              <a:t>5</a:t>
            </a:r>
            <a:r>
              <a:rPr lang="zh-CN" altLang="zh-CN" sz="1800" dirty="0"/>
              <a:t>）元素名称中间不能包含</a:t>
            </a:r>
            <a:r>
              <a:rPr lang="en-US" altLang="zh-CN" sz="1800" dirty="0"/>
              <a:t>“:”(</a:t>
            </a:r>
            <a:r>
              <a:rPr lang="zh-CN" altLang="zh-CN" sz="1800" dirty="0"/>
              <a:t>冒号</a:t>
            </a:r>
            <a:r>
              <a:rPr lang="en-US" altLang="zh-CN" sz="1800" dirty="0"/>
              <a:t>)</a:t>
            </a:r>
            <a:r>
              <a:rPr lang="zh-CN" altLang="zh-CN" sz="1800" dirty="0"/>
              <a:t>。</a:t>
            </a:r>
            <a:endParaRPr lang="zh-CN" altLang="en-US" sz="1800" dirty="0"/>
          </a:p>
        </p:txBody>
      </p:sp>
    </p:spTree>
    <p:extLst>
      <p:ext uri="{BB962C8B-B14F-4D97-AF65-F5344CB8AC3E}">
        <p14:creationId xmlns:p14="http://schemas.microsoft.com/office/powerpoint/2010/main" val="382694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161</TotalTime>
  <Words>2878</Words>
  <Application>Microsoft Office PowerPoint</Application>
  <PresentationFormat>全屏显示(16:9)</PresentationFormat>
  <Paragraphs>192</Paragraphs>
  <Slides>25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4" baseType="lpstr">
      <vt:lpstr>宋体</vt:lpstr>
      <vt:lpstr>幼圆</vt:lpstr>
      <vt:lpstr>Arial</vt:lpstr>
      <vt:lpstr>Century Gothic</vt:lpstr>
      <vt:lpstr>Courier New</vt:lpstr>
      <vt:lpstr>Palatino Linotype</vt:lpstr>
      <vt:lpstr>Wingdings</vt:lpstr>
      <vt:lpstr>主管人员</vt:lpstr>
      <vt:lpstr>Picture</vt:lpstr>
      <vt:lpstr>《商务网站设计与开发》</vt:lpstr>
      <vt:lpstr>内容</vt:lpstr>
      <vt:lpstr>5.1 XML简介</vt:lpstr>
      <vt:lpstr>5.1 XML简介</vt:lpstr>
      <vt:lpstr>5.1 XML简介</vt:lpstr>
      <vt:lpstr>5.1 XML简介</vt:lpstr>
      <vt:lpstr>5.1 XML简介</vt:lpstr>
      <vt:lpstr>5.2 XML语法与结构</vt:lpstr>
      <vt:lpstr>5.2 XML语法与结构</vt:lpstr>
      <vt:lpstr>5.2 XML语法与结构</vt:lpstr>
      <vt:lpstr>5.2 XML语法与结构</vt:lpstr>
      <vt:lpstr>5.2 XML语法与结构</vt:lpstr>
      <vt:lpstr>5.2 XML语法与结构</vt:lpstr>
      <vt:lpstr>5.3 命名空间</vt:lpstr>
      <vt:lpstr>5.3 命名空间</vt:lpstr>
      <vt:lpstr>5.4 文档类型定义与校验</vt:lpstr>
      <vt:lpstr>5.4 文档类型定义与校验</vt:lpstr>
      <vt:lpstr>5.5 XML文档样式转换</vt:lpstr>
      <vt:lpstr>5.5 XML文档样式转换</vt:lpstr>
      <vt:lpstr>5.5 XML文档样式转换</vt:lpstr>
      <vt:lpstr>5.6 XML文档的解析</vt:lpstr>
      <vt:lpstr>5.6 XML文档的解析</vt:lpstr>
      <vt:lpstr>5.6 XML文档的解析</vt:lpstr>
      <vt:lpstr>5.6 XML文档的解析</vt:lpstr>
      <vt:lpstr>5.7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28</cp:revision>
  <dcterms:created xsi:type="dcterms:W3CDTF">2015-12-06T10:13:51Z</dcterms:created>
  <dcterms:modified xsi:type="dcterms:W3CDTF">2018-09-11T15:29:46Z</dcterms:modified>
</cp:coreProperties>
</file>