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305" r:id="rId4"/>
    <p:sldId id="266" r:id="rId5"/>
    <p:sldId id="289" r:id="rId6"/>
    <p:sldId id="291" r:id="rId7"/>
    <p:sldId id="295" r:id="rId8"/>
    <p:sldId id="296" r:id="rId9"/>
    <p:sldId id="268" r:id="rId10"/>
    <p:sldId id="269" r:id="rId11"/>
    <p:sldId id="300" r:id="rId12"/>
    <p:sldId id="301" r:id="rId13"/>
    <p:sldId id="302" r:id="rId14"/>
    <p:sldId id="303" r:id="rId15"/>
    <p:sldId id="304" r:id="rId16"/>
    <p:sldId id="272" r:id="rId17"/>
    <p:sldId id="28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从</a:t>
          </a:r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CGI</a:t>
          </a:r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到</a:t>
          </a:r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endParaRPr lang="zh-CN" altLang="en-US" sz="2400" b="1" dirty="0"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生命周期</a:t>
          </a:r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的开发实例</a:t>
          </a:r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思考题</a:t>
          </a:r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4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4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4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4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4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4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4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4" custScaleX="131632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A7C14-9A49-4DAA-9D95-65172A573C7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662982-14A9-47E4-B2A5-6C00E4C9A2D6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CGI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FD902235-2020-4FA4-8756-670CE8C8921E}" type="parTrans" cxnId="{8B24D5D1-F9DF-4E8A-A5C4-1E8A09CC4D97}">
      <dgm:prSet/>
      <dgm:spPr/>
      <dgm:t>
        <a:bodyPr/>
        <a:lstStyle/>
        <a:p>
          <a:endParaRPr lang="zh-CN" altLang="en-US"/>
        </a:p>
      </dgm:t>
    </dgm:pt>
    <dgm:pt modelId="{B5E684DC-888F-400F-8B7B-BD443248D22E}" type="sibTrans" cxnId="{8B24D5D1-F9DF-4E8A-A5C4-1E8A09CC4D97}">
      <dgm:prSet/>
      <dgm:spPr/>
      <dgm:t>
        <a:bodyPr/>
        <a:lstStyle/>
        <a:p>
          <a:endParaRPr lang="zh-CN" altLang="en-US"/>
        </a:p>
      </dgm:t>
    </dgm:pt>
    <dgm:pt modelId="{08C4CD0C-8F19-47A9-A6D5-822859BB080A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ISAPI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E4AC2636-0FDA-45D0-812B-77DE1E25E970}" type="parTrans" cxnId="{B5ECF5A8-A9FA-4098-A8B9-550D3013EF98}">
      <dgm:prSet/>
      <dgm:spPr/>
      <dgm:t>
        <a:bodyPr/>
        <a:lstStyle/>
        <a:p>
          <a:endParaRPr lang="zh-CN" altLang="en-US"/>
        </a:p>
      </dgm:t>
    </dgm:pt>
    <dgm:pt modelId="{06CD3E25-6847-441C-B240-95A141B52287}" type="sibTrans" cxnId="{B5ECF5A8-A9FA-4098-A8B9-550D3013EF98}">
      <dgm:prSet/>
      <dgm:spPr/>
      <dgm:t>
        <a:bodyPr/>
        <a:lstStyle/>
        <a:p>
          <a:endParaRPr lang="zh-CN" altLang="en-US"/>
        </a:p>
      </dgm:t>
    </dgm:pt>
    <dgm:pt modelId="{A28E4817-6083-4DAA-99E4-07836FD8A3FF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NSAPI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BDCF321C-D309-49C0-A9D7-B22336681A2F}" type="parTrans" cxnId="{7D5284BC-58A5-459A-A5AD-DAA745875A8C}">
      <dgm:prSet/>
      <dgm:spPr/>
      <dgm:t>
        <a:bodyPr/>
        <a:lstStyle/>
        <a:p>
          <a:endParaRPr lang="zh-CN" altLang="en-US"/>
        </a:p>
      </dgm:t>
    </dgm:pt>
    <dgm:pt modelId="{901FCF07-2074-4C62-BDAD-CA67B114CB70}" type="sibTrans" cxnId="{7D5284BC-58A5-459A-A5AD-DAA745875A8C}">
      <dgm:prSet/>
      <dgm:spPr/>
      <dgm:t>
        <a:bodyPr/>
        <a:lstStyle/>
        <a:p>
          <a:endParaRPr lang="zh-CN" altLang="en-US"/>
        </a:p>
      </dgm:t>
    </dgm:pt>
    <dgm:pt modelId="{A2EAA5DD-A7EB-44BC-9C6C-9E4229BEA575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Servlet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68C8A700-323E-4490-9D5A-03AADBD320A2}" type="parTrans" cxnId="{B8BF3AC5-BB36-46D3-98E0-BA97C270A4C9}">
      <dgm:prSet/>
      <dgm:spPr/>
      <dgm:t>
        <a:bodyPr/>
        <a:lstStyle/>
        <a:p>
          <a:endParaRPr lang="zh-CN" altLang="en-US"/>
        </a:p>
      </dgm:t>
    </dgm:pt>
    <dgm:pt modelId="{DFB711DA-6C42-4DAA-BAEA-209C83FCC3FD}" type="sibTrans" cxnId="{B8BF3AC5-BB36-46D3-98E0-BA97C270A4C9}">
      <dgm:prSet/>
      <dgm:spPr/>
      <dgm:t>
        <a:bodyPr/>
        <a:lstStyle/>
        <a:p>
          <a:endParaRPr lang="zh-CN" altLang="en-US"/>
        </a:p>
      </dgm:t>
    </dgm:pt>
    <dgm:pt modelId="{5C260650-4016-4A74-92EE-5A90A02FA150}" type="pres">
      <dgm:prSet presAssocID="{EE3A7C14-9A49-4DAA-9D95-65172A573C73}" presName="rootnode" presStyleCnt="0">
        <dgm:presLayoutVars>
          <dgm:chMax/>
          <dgm:chPref/>
          <dgm:dir/>
          <dgm:animLvl val="lvl"/>
        </dgm:presLayoutVars>
      </dgm:prSet>
      <dgm:spPr/>
    </dgm:pt>
    <dgm:pt modelId="{4DA66BF2-3F08-4042-B93C-1E25B1F125D8}" type="pres">
      <dgm:prSet presAssocID="{83662982-14A9-47E4-B2A5-6C00E4C9A2D6}" presName="composite" presStyleCnt="0"/>
      <dgm:spPr/>
    </dgm:pt>
    <dgm:pt modelId="{4444B0DA-5D88-4C57-8BD3-9B427E325A15}" type="pres">
      <dgm:prSet presAssocID="{83662982-14A9-47E4-B2A5-6C00E4C9A2D6}" presName="LShape" presStyleLbl="alignNode1" presStyleIdx="0" presStyleCnt="7"/>
      <dgm:spPr/>
    </dgm:pt>
    <dgm:pt modelId="{D1B5333A-45D8-4917-AC9C-26163C6F17F5}" type="pres">
      <dgm:prSet presAssocID="{83662982-14A9-47E4-B2A5-6C00E4C9A2D6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EEC84BC-8DC3-48F4-8879-EEB799BF7462}" type="pres">
      <dgm:prSet presAssocID="{83662982-14A9-47E4-B2A5-6C00E4C9A2D6}" presName="Triangle" presStyleLbl="alignNode1" presStyleIdx="1" presStyleCnt="7"/>
      <dgm:spPr/>
    </dgm:pt>
    <dgm:pt modelId="{F908C4E2-66CC-49DA-8555-8F365B8224A0}" type="pres">
      <dgm:prSet presAssocID="{B5E684DC-888F-400F-8B7B-BD443248D22E}" presName="sibTrans" presStyleCnt="0"/>
      <dgm:spPr/>
    </dgm:pt>
    <dgm:pt modelId="{3AE530F8-447A-482E-B031-BC10BF631957}" type="pres">
      <dgm:prSet presAssocID="{B5E684DC-888F-400F-8B7B-BD443248D22E}" presName="space" presStyleCnt="0"/>
      <dgm:spPr/>
    </dgm:pt>
    <dgm:pt modelId="{205FB9A0-18E4-44D2-B23E-CD59173E970A}" type="pres">
      <dgm:prSet presAssocID="{08C4CD0C-8F19-47A9-A6D5-822859BB080A}" presName="composite" presStyleCnt="0"/>
      <dgm:spPr/>
    </dgm:pt>
    <dgm:pt modelId="{0B7483CB-0029-4006-B0E9-3C28011BF3E7}" type="pres">
      <dgm:prSet presAssocID="{08C4CD0C-8F19-47A9-A6D5-822859BB080A}" presName="LShape" presStyleLbl="alignNode1" presStyleIdx="2" presStyleCnt="7"/>
      <dgm:spPr/>
    </dgm:pt>
    <dgm:pt modelId="{D59418E7-A6B4-4D9C-9F82-B44715281C84}" type="pres">
      <dgm:prSet presAssocID="{08C4CD0C-8F19-47A9-A6D5-822859BB080A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8803C9A-95DD-43C3-A437-F32036E8DEEC}" type="pres">
      <dgm:prSet presAssocID="{08C4CD0C-8F19-47A9-A6D5-822859BB080A}" presName="Triangle" presStyleLbl="alignNode1" presStyleIdx="3" presStyleCnt="7"/>
      <dgm:spPr/>
    </dgm:pt>
    <dgm:pt modelId="{9937CE98-1852-4E7B-91AE-8C926664FF79}" type="pres">
      <dgm:prSet presAssocID="{06CD3E25-6847-441C-B240-95A141B52287}" presName="sibTrans" presStyleCnt="0"/>
      <dgm:spPr/>
    </dgm:pt>
    <dgm:pt modelId="{03D0311D-FF25-46EC-94A7-3362F82D967E}" type="pres">
      <dgm:prSet presAssocID="{06CD3E25-6847-441C-B240-95A141B52287}" presName="space" presStyleCnt="0"/>
      <dgm:spPr/>
    </dgm:pt>
    <dgm:pt modelId="{3A9DE419-2588-4FCC-B11C-387B1ED6ACA9}" type="pres">
      <dgm:prSet presAssocID="{A28E4817-6083-4DAA-99E4-07836FD8A3FF}" presName="composite" presStyleCnt="0"/>
      <dgm:spPr/>
    </dgm:pt>
    <dgm:pt modelId="{3F0F4AA0-2D86-46D6-B4B6-C05A5453825B}" type="pres">
      <dgm:prSet presAssocID="{A28E4817-6083-4DAA-99E4-07836FD8A3FF}" presName="LShape" presStyleLbl="alignNode1" presStyleIdx="4" presStyleCnt="7"/>
      <dgm:spPr/>
    </dgm:pt>
    <dgm:pt modelId="{9D59857E-ACA7-44D3-A014-2CEEE1441B40}" type="pres">
      <dgm:prSet presAssocID="{A28E4817-6083-4DAA-99E4-07836FD8A3FF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47D8C65-51FE-4E7F-8C26-2D59C2881047}" type="pres">
      <dgm:prSet presAssocID="{A28E4817-6083-4DAA-99E4-07836FD8A3FF}" presName="Triangle" presStyleLbl="alignNode1" presStyleIdx="5" presStyleCnt="7"/>
      <dgm:spPr/>
    </dgm:pt>
    <dgm:pt modelId="{3576B8A3-AA67-405D-B7DA-C099EC7D2CF4}" type="pres">
      <dgm:prSet presAssocID="{901FCF07-2074-4C62-BDAD-CA67B114CB70}" presName="sibTrans" presStyleCnt="0"/>
      <dgm:spPr/>
    </dgm:pt>
    <dgm:pt modelId="{0EC42660-D7F9-4EBE-8CBC-5CEF2FB5C8CA}" type="pres">
      <dgm:prSet presAssocID="{901FCF07-2074-4C62-BDAD-CA67B114CB70}" presName="space" presStyleCnt="0"/>
      <dgm:spPr/>
    </dgm:pt>
    <dgm:pt modelId="{7EC6C761-F98C-4FE6-8FAB-00606DA4D59C}" type="pres">
      <dgm:prSet presAssocID="{A2EAA5DD-A7EB-44BC-9C6C-9E4229BEA575}" presName="composite" presStyleCnt="0"/>
      <dgm:spPr/>
    </dgm:pt>
    <dgm:pt modelId="{504C8D39-894E-4AC9-8467-6CE5304DCD23}" type="pres">
      <dgm:prSet presAssocID="{A2EAA5DD-A7EB-44BC-9C6C-9E4229BEA575}" presName="LShape" presStyleLbl="alignNode1" presStyleIdx="6" presStyleCnt="7"/>
      <dgm:spPr/>
    </dgm:pt>
    <dgm:pt modelId="{E4835C40-0C5E-47E1-9DD9-3651A97F8C8E}" type="pres">
      <dgm:prSet presAssocID="{A2EAA5DD-A7EB-44BC-9C6C-9E4229BEA575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0AB3604-C91E-4CA8-8654-CC0F8D4E4AD8}" type="presOf" srcId="{EE3A7C14-9A49-4DAA-9D95-65172A573C73}" destId="{5C260650-4016-4A74-92EE-5A90A02FA150}" srcOrd="0" destOrd="0" presId="urn:microsoft.com/office/officeart/2009/3/layout/StepUpProcess"/>
    <dgm:cxn modelId="{2B033110-8E1B-4A41-A904-CDAA682B4ECF}" type="presOf" srcId="{A2EAA5DD-A7EB-44BC-9C6C-9E4229BEA575}" destId="{E4835C40-0C5E-47E1-9DD9-3651A97F8C8E}" srcOrd="0" destOrd="0" presId="urn:microsoft.com/office/officeart/2009/3/layout/StepUpProcess"/>
    <dgm:cxn modelId="{5402FDA3-0F37-4313-9117-C1C2A3561F23}" type="presOf" srcId="{08C4CD0C-8F19-47A9-A6D5-822859BB080A}" destId="{D59418E7-A6B4-4D9C-9F82-B44715281C84}" srcOrd="0" destOrd="0" presId="urn:microsoft.com/office/officeart/2009/3/layout/StepUpProcess"/>
    <dgm:cxn modelId="{B5ECF5A8-A9FA-4098-A8B9-550D3013EF98}" srcId="{EE3A7C14-9A49-4DAA-9D95-65172A573C73}" destId="{08C4CD0C-8F19-47A9-A6D5-822859BB080A}" srcOrd="1" destOrd="0" parTransId="{E4AC2636-0FDA-45D0-812B-77DE1E25E970}" sibTransId="{06CD3E25-6847-441C-B240-95A141B52287}"/>
    <dgm:cxn modelId="{BBEB38AA-9658-47D1-BB47-B4AAE0DB798D}" type="presOf" srcId="{A28E4817-6083-4DAA-99E4-07836FD8A3FF}" destId="{9D59857E-ACA7-44D3-A014-2CEEE1441B40}" srcOrd="0" destOrd="0" presId="urn:microsoft.com/office/officeart/2009/3/layout/StepUpProcess"/>
    <dgm:cxn modelId="{A20191AB-7079-4974-AD31-CEE69A8ED683}" type="presOf" srcId="{83662982-14A9-47E4-B2A5-6C00E4C9A2D6}" destId="{D1B5333A-45D8-4917-AC9C-26163C6F17F5}" srcOrd="0" destOrd="0" presId="urn:microsoft.com/office/officeart/2009/3/layout/StepUpProcess"/>
    <dgm:cxn modelId="{7D5284BC-58A5-459A-A5AD-DAA745875A8C}" srcId="{EE3A7C14-9A49-4DAA-9D95-65172A573C73}" destId="{A28E4817-6083-4DAA-99E4-07836FD8A3FF}" srcOrd="2" destOrd="0" parTransId="{BDCF321C-D309-49C0-A9D7-B22336681A2F}" sibTransId="{901FCF07-2074-4C62-BDAD-CA67B114CB70}"/>
    <dgm:cxn modelId="{B8BF3AC5-BB36-46D3-98E0-BA97C270A4C9}" srcId="{EE3A7C14-9A49-4DAA-9D95-65172A573C73}" destId="{A2EAA5DD-A7EB-44BC-9C6C-9E4229BEA575}" srcOrd="3" destOrd="0" parTransId="{68C8A700-323E-4490-9D5A-03AADBD320A2}" sibTransId="{DFB711DA-6C42-4DAA-BAEA-209C83FCC3FD}"/>
    <dgm:cxn modelId="{8B24D5D1-F9DF-4E8A-A5C4-1E8A09CC4D97}" srcId="{EE3A7C14-9A49-4DAA-9D95-65172A573C73}" destId="{83662982-14A9-47E4-B2A5-6C00E4C9A2D6}" srcOrd="0" destOrd="0" parTransId="{FD902235-2020-4FA4-8756-670CE8C8921E}" sibTransId="{B5E684DC-888F-400F-8B7B-BD443248D22E}"/>
    <dgm:cxn modelId="{79DEA5B8-38CA-446F-99B0-0BCDEF363580}" type="presParOf" srcId="{5C260650-4016-4A74-92EE-5A90A02FA150}" destId="{4DA66BF2-3F08-4042-B93C-1E25B1F125D8}" srcOrd="0" destOrd="0" presId="urn:microsoft.com/office/officeart/2009/3/layout/StepUpProcess"/>
    <dgm:cxn modelId="{A074C018-1C73-4B00-A4FE-37146EE4C461}" type="presParOf" srcId="{4DA66BF2-3F08-4042-B93C-1E25B1F125D8}" destId="{4444B0DA-5D88-4C57-8BD3-9B427E325A15}" srcOrd="0" destOrd="0" presId="urn:microsoft.com/office/officeart/2009/3/layout/StepUpProcess"/>
    <dgm:cxn modelId="{E16D496F-6580-4A8B-B718-FD20C9BB168A}" type="presParOf" srcId="{4DA66BF2-3F08-4042-B93C-1E25B1F125D8}" destId="{D1B5333A-45D8-4917-AC9C-26163C6F17F5}" srcOrd="1" destOrd="0" presId="urn:microsoft.com/office/officeart/2009/3/layout/StepUpProcess"/>
    <dgm:cxn modelId="{9E109FEA-A4D3-467C-BDF3-99B6DD408C96}" type="presParOf" srcId="{4DA66BF2-3F08-4042-B93C-1E25B1F125D8}" destId="{FEEC84BC-8DC3-48F4-8879-EEB799BF7462}" srcOrd="2" destOrd="0" presId="urn:microsoft.com/office/officeart/2009/3/layout/StepUpProcess"/>
    <dgm:cxn modelId="{ABB90990-99BA-49C3-9BF9-D2D94BB84156}" type="presParOf" srcId="{5C260650-4016-4A74-92EE-5A90A02FA150}" destId="{F908C4E2-66CC-49DA-8555-8F365B8224A0}" srcOrd="1" destOrd="0" presId="urn:microsoft.com/office/officeart/2009/3/layout/StepUpProcess"/>
    <dgm:cxn modelId="{BC7CAE85-FBCA-4B32-921D-43609E9D1178}" type="presParOf" srcId="{F908C4E2-66CC-49DA-8555-8F365B8224A0}" destId="{3AE530F8-447A-482E-B031-BC10BF631957}" srcOrd="0" destOrd="0" presId="urn:microsoft.com/office/officeart/2009/3/layout/StepUpProcess"/>
    <dgm:cxn modelId="{DF51FF2E-AAD5-4124-930A-65E95B515BF7}" type="presParOf" srcId="{5C260650-4016-4A74-92EE-5A90A02FA150}" destId="{205FB9A0-18E4-44D2-B23E-CD59173E970A}" srcOrd="2" destOrd="0" presId="urn:microsoft.com/office/officeart/2009/3/layout/StepUpProcess"/>
    <dgm:cxn modelId="{E7207BAE-EE22-492D-86FA-EF71FBF732BE}" type="presParOf" srcId="{205FB9A0-18E4-44D2-B23E-CD59173E970A}" destId="{0B7483CB-0029-4006-B0E9-3C28011BF3E7}" srcOrd="0" destOrd="0" presId="urn:microsoft.com/office/officeart/2009/3/layout/StepUpProcess"/>
    <dgm:cxn modelId="{5B0F0F5E-C5CA-4420-A306-1023C79A71C4}" type="presParOf" srcId="{205FB9A0-18E4-44D2-B23E-CD59173E970A}" destId="{D59418E7-A6B4-4D9C-9F82-B44715281C84}" srcOrd="1" destOrd="0" presId="urn:microsoft.com/office/officeart/2009/3/layout/StepUpProcess"/>
    <dgm:cxn modelId="{4F415FB5-9236-4C17-9AE4-703BF0F0E795}" type="presParOf" srcId="{205FB9A0-18E4-44D2-B23E-CD59173E970A}" destId="{38803C9A-95DD-43C3-A437-F32036E8DEEC}" srcOrd="2" destOrd="0" presId="urn:microsoft.com/office/officeart/2009/3/layout/StepUpProcess"/>
    <dgm:cxn modelId="{24638EF6-5A43-4A36-ACB6-BA6FDA537A14}" type="presParOf" srcId="{5C260650-4016-4A74-92EE-5A90A02FA150}" destId="{9937CE98-1852-4E7B-91AE-8C926664FF79}" srcOrd="3" destOrd="0" presId="urn:microsoft.com/office/officeart/2009/3/layout/StepUpProcess"/>
    <dgm:cxn modelId="{E9D75EAF-207D-4F02-AE27-464988CC67DE}" type="presParOf" srcId="{9937CE98-1852-4E7B-91AE-8C926664FF79}" destId="{03D0311D-FF25-46EC-94A7-3362F82D967E}" srcOrd="0" destOrd="0" presId="urn:microsoft.com/office/officeart/2009/3/layout/StepUpProcess"/>
    <dgm:cxn modelId="{00F4FBCF-1997-4133-A5F4-259348EB9102}" type="presParOf" srcId="{5C260650-4016-4A74-92EE-5A90A02FA150}" destId="{3A9DE419-2588-4FCC-B11C-387B1ED6ACA9}" srcOrd="4" destOrd="0" presId="urn:microsoft.com/office/officeart/2009/3/layout/StepUpProcess"/>
    <dgm:cxn modelId="{62A96C0F-C1B6-4558-BAF4-B5DE26734BA7}" type="presParOf" srcId="{3A9DE419-2588-4FCC-B11C-387B1ED6ACA9}" destId="{3F0F4AA0-2D86-46D6-B4B6-C05A5453825B}" srcOrd="0" destOrd="0" presId="urn:microsoft.com/office/officeart/2009/3/layout/StepUpProcess"/>
    <dgm:cxn modelId="{8E9E72D3-E20E-4969-B621-2EF293242926}" type="presParOf" srcId="{3A9DE419-2588-4FCC-B11C-387B1ED6ACA9}" destId="{9D59857E-ACA7-44D3-A014-2CEEE1441B40}" srcOrd="1" destOrd="0" presId="urn:microsoft.com/office/officeart/2009/3/layout/StepUpProcess"/>
    <dgm:cxn modelId="{10BE1F15-C7FC-4F63-A7ED-F298CDD49C30}" type="presParOf" srcId="{3A9DE419-2588-4FCC-B11C-387B1ED6ACA9}" destId="{947D8C65-51FE-4E7F-8C26-2D59C2881047}" srcOrd="2" destOrd="0" presId="urn:microsoft.com/office/officeart/2009/3/layout/StepUpProcess"/>
    <dgm:cxn modelId="{46D32582-96DB-4F7B-8D70-2C1CA233C202}" type="presParOf" srcId="{5C260650-4016-4A74-92EE-5A90A02FA150}" destId="{3576B8A3-AA67-405D-B7DA-C099EC7D2CF4}" srcOrd="5" destOrd="0" presId="urn:microsoft.com/office/officeart/2009/3/layout/StepUpProcess"/>
    <dgm:cxn modelId="{902FAD63-6CFE-4012-B4D8-CDCF489B85A9}" type="presParOf" srcId="{3576B8A3-AA67-405D-B7DA-C099EC7D2CF4}" destId="{0EC42660-D7F9-4EBE-8CBC-5CEF2FB5C8CA}" srcOrd="0" destOrd="0" presId="urn:microsoft.com/office/officeart/2009/3/layout/StepUpProcess"/>
    <dgm:cxn modelId="{BDA432C6-70F4-4A50-90AB-D42B0F9C96C4}" type="presParOf" srcId="{5C260650-4016-4A74-92EE-5A90A02FA150}" destId="{7EC6C761-F98C-4FE6-8FAB-00606DA4D59C}" srcOrd="6" destOrd="0" presId="urn:microsoft.com/office/officeart/2009/3/layout/StepUpProcess"/>
    <dgm:cxn modelId="{F7AEA857-77FF-40C7-BD94-C51AEFB7E525}" type="presParOf" srcId="{7EC6C761-F98C-4FE6-8FAB-00606DA4D59C}" destId="{504C8D39-894E-4AC9-8467-6CE5304DCD23}" srcOrd="0" destOrd="0" presId="urn:microsoft.com/office/officeart/2009/3/layout/StepUpProcess"/>
    <dgm:cxn modelId="{4C04C666-8A68-4C61-AFCC-0771DA9179E6}" type="presParOf" srcId="{7EC6C761-F98C-4FE6-8FAB-00606DA4D59C}" destId="{E4835C40-0C5E-47E1-9DD9-3651A97F8C8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1</a:t>
          </a:r>
          <a:r>
            <a:rPr lang="zh-CN" altLang="en-US" sz="20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2</a:t>
          </a:r>
          <a:r>
            <a:rPr lang="zh-CN" altLang="en-US" sz="20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3</a:t>
          </a:r>
          <a:r>
            <a:rPr lang="zh-CN" altLang="en-US" sz="20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E8AF0495-1058-4758-B698-C5C0756F2AFE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4</a:t>
          </a:r>
          <a:r>
            <a:rPr lang="zh-CN" altLang="en-US" sz="2000" dirty="0"/>
            <a:t>）</a:t>
          </a:r>
        </a:p>
      </dgm:t>
    </dgm:pt>
    <dgm:pt modelId="{A3004B3F-511E-486E-88F3-B2D9C6A4BF21}" type="parTrans" cxnId="{1349DA6A-8E65-4F46-AACC-BE7F04864819}">
      <dgm:prSet/>
      <dgm:spPr/>
      <dgm:t>
        <a:bodyPr/>
        <a:lstStyle/>
        <a:p>
          <a:endParaRPr lang="zh-CN" altLang="en-US"/>
        </a:p>
      </dgm:t>
    </dgm:pt>
    <dgm:pt modelId="{F41D4DA4-BB1F-46C2-9451-632C203871B6}" type="sibTrans" cxnId="{1349DA6A-8E65-4F46-AACC-BE7F04864819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sz="2000" dirty="0"/>
            <a:t>熟悉</a:t>
          </a:r>
          <a:r>
            <a:rPr lang="en-US" sz="2000" dirty="0"/>
            <a:t>Servlet</a:t>
          </a:r>
          <a:r>
            <a:rPr lang="zh-CN" sz="2000" dirty="0"/>
            <a:t>的发展历程，理解什么是</a:t>
          </a:r>
          <a:r>
            <a:rPr lang="en-US" sz="2000" dirty="0"/>
            <a:t>Servlet</a:t>
          </a:r>
          <a:r>
            <a:rPr lang="zh-CN" sz="2000" dirty="0"/>
            <a:t>？</a:t>
          </a:r>
          <a:endParaRPr lang="zh-CN" altLang="en-US" sz="2000" dirty="0"/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en-US" sz="2000" dirty="0"/>
            <a:t>Servlet</a:t>
          </a:r>
          <a:r>
            <a:rPr lang="zh-CN" sz="2000" dirty="0"/>
            <a:t>的声明周期分哪几个阶段？</a:t>
          </a:r>
          <a:endParaRPr lang="zh-CN" altLang="en-US" sz="2000" dirty="0"/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sz="2000" dirty="0"/>
            <a:t>如何进行</a:t>
          </a:r>
          <a:r>
            <a:rPr lang="en-US" sz="2000" dirty="0"/>
            <a:t>Servlet</a:t>
          </a:r>
          <a:r>
            <a:rPr lang="zh-CN" sz="2000" dirty="0"/>
            <a:t>开发？</a:t>
          </a:r>
          <a:endParaRPr lang="zh-CN" altLang="en-US" sz="2000" dirty="0"/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9A4E69D0-CC9D-4A0B-8A98-28895C02FA85}">
      <dgm:prSet custT="1"/>
      <dgm:spPr/>
      <dgm:t>
        <a:bodyPr/>
        <a:lstStyle/>
        <a:p>
          <a:r>
            <a:rPr lang="en-US" sz="2000" dirty="0"/>
            <a:t>Servlet</a:t>
          </a:r>
          <a:r>
            <a:rPr lang="zh-CN" sz="2000" dirty="0"/>
            <a:t>执行时一般实现哪几个方法？</a:t>
          </a:r>
          <a:endParaRPr lang="zh-CN" altLang="en-US" sz="2000" dirty="0"/>
        </a:p>
      </dgm:t>
    </dgm:pt>
    <dgm:pt modelId="{21DA6A65-9C08-49C6-A450-BC36FD776ACB}" type="parTrans" cxnId="{DD556586-0B75-453A-B5A4-6C729EE3693E}">
      <dgm:prSet/>
      <dgm:spPr/>
      <dgm:t>
        <a:bodyPr/>
        <a:lstStyle/>
        <a:p>
          <a:endParaRPr lang="zh-CN" altLang="en-US"/>
        </a:p>
      </dgm:t>
    </dgm:pt>
    <dgm:pt modelId="{914F54CA-8004-4B10-8369-1F0B24353B59}" type="sibTrans" cxnId="{DD556586-0B75-453A-B5A4-6C729EE3693E}">
      <dgm:prSet/>
      <dgm:spPr/>
      <dgm:t>
        <a:bodyPr/>
        <a:lstStyle/>
        <a:p>
          <a:endParaRPr lang="zh-CN" altLang="en-US"/>
        </a:p>
      </dgm:t>
    </dgm:pt>
    <dgm:pt modelId="{35AF06AB-5687-4B5A-B187-69BC287E32D8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5</a:t>
          </a:r>
          <a:r>
            <a:rPr lang="zh-CN" altLang="en-US" sz="2000" dirty="0"/>
            <a:t>）</a:t>
          </a:r>
        </a:p>
      </dgm:t>
    </dgm:pt>
    <dgm:pt modelId="{6C45DE9A-61C4-4C48-B67F-95BE38BE635F}" type="parTrans" cxnId="{29B12624-C566-4197-A973-856CB14C1731}">
      <dgm:prSet/>
      <dgm:spPr/>
      <dgm:t>
        <a:bodyPr/>
        <a:lstStyle/>
        <a:p>
          <a:endParaRPr lang="zh-CN" altLang="en-US"/>
        </a:p>
      </dgm:t>
    </dgm:pt>
    <dgm:pt modelId="{8AD09A7A-2F8D-4AB5-AAE7-E5A4DD508541}" type="sibTrans" cxnId="{29B12624-C566-4197-A973-856CB14C1731}">
      <dgm:prSet/>
      <dgm:spPr/>
      <dgm:t>
        <a:bodyPr/>
        <a:lstStyle/>
        <a:p>
          <a:endParaRPr lang="zh-CN" altLang="en-US"/>
        </a:p>
      </dgm:t>
    </dgm:pt>
    <dgm:pt modelId="{1026C156-1C91-433C-85A8-F7D17FDD647B}">
      <dgm:prSet custT="1"/>
      <dgm:spPr/>
      <dgm:t>
        <a:bodyPr/>
        <a:lstStyle/>
        <a:p>
          <a:r>
            <a:rPr lang="zh-CN" sz="2000" dirty="0"/>
            <a:t>如何配置</a:t>
          </a:r>
          <a:r>
            <a:rPr lang="en-US" sz="2000" dirty="0"/>
            <a:t>Servlet</a:t>
          </a:r>
          <a:r>
            <a:rPr lang="zh-CN" sz="2000" dirty="0"/>
            <a:t>初始化参数</a:t>
          </a:r>
          <a:r>
            <a:rPr lang="en-US" sz="2000" dirty="0"/>
            <a:t>?</a:t>
          </a:r>
          <a:endParaRPr lang="zh-CN" altLang="en-US" sz="2000" dirty="0"/>
        </a:p>
      </dgm:t>
    </dgm:pt>
    <dgm:pt modelId="{AC8A1B20-0E46-4A74-AA12-D11964C511FE}" type="parTrans" cxnId="{AC174088-F529-4443-B649-928F50C54C82}">
      <dgm:prSet/>
      <dgm:spPr/>
      <dgm:t>
        <a:bodyPr/>
        <a:lstStyle/>
        <a:p>
          <a:endParaRPr lang="zh-CN" altLang="en-US"/>
        </a:p>
      </dgm:t>
    </dgm:pt>
    <dgm:pt modelId="{1736E90B-0755-4511-8C94-5A896F297D39}" type="sibTrans" cxnId="{AC174088-F529-4443-B649-928F50C54C82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5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5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5">
        <dgm:presLayoutVars>
          <dgm:bulletEnabled val="1"/>
        </dgm:presLayoutVars>
      </dgm:prSet>
      <dgm:spPr/>
    </dgm:pt>
    <dgm:pt modelId="{2B227D8D-8B0F-478A-B822-535CEB55AB4E}" type="pres">
      <dgm:prSet presAssocID="{66B039E1-3711-454C-9894-15D244231E28}" presName="sp" presStyleCnt="0"/>
      <dgm:spPr/>
    </dgm:pt>
    <dgm:pt modelId="{08F27A9B-8710-4875-8991-4451CAB8A16D}" type="pres">
      <dgm:prSet presAssocID="{E8AF0495-1058-4758-B698-C5C0756F2AFE}" presName="composite" presStyleCnt="0"/>
      <dgm:spPr/>
    </dgm:pt>
    <dgm:pt modelId="{7DA9376E-77BD-4399-AB31-EE21AE6F90E7}" type="pres">
      <dgm:prSet presAssocID="{E8AF0495-1058-4758-B698-C5C0756F2AF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39F0CB1-7445-465F-8AFB-02A2B8563227}" type="pres">
      <dgm:prSet presAssocID="{E8AF0495-1058-4758-B698-C5C0756F2AFE}" presName="descendantText" presStyleLbl="alignAcc1" presStyleIdx="3" presStyleCnt="5">
        <dgm:presLayoutVars>
          <dgm:bulletEnabled val="1"/>
        </dgm:presLayoutVars>
      </dgm:prSet>
      <dgm:spPr/>
    </dgm:pt>
    <dgm:pt modelId="{91EDF516-4407-47BC-9EC8-5D303CEC327C}" type="pres">
      <dgm:prSet presAssocID="{F41D4DA4-BB1F-46C2-9451-632C203871B6}" presName="sp" presStyleCnt="0"/>
      <dgm:spPr/>
    </dgm:pt>
    <dgm:pt modelId="{3E5AEA86-64E1-4048-81E2-7A96261FF92D}" type="pres">
      <dgm:prSet presAssocID="{35AF06AB-5687-4B5A-B187-69BC287E32D8}" presName="composite" presStyleCnt="0"/>
      <dgm:spPr/>
    </dgm:pt>
    <dgm:pt modelId="{C14D76B2-4611-4C95-BB09-E97BF0201FD1}" type="pres">
      <dgm:prSet presAssocID="{35AF06AB-5687-4B5A-B187-69BC287E32D8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7B78529-730C-45C8-8686-1562553FE754}" type="pres">
      <dgm:prSet presAssocID="{35AF06AB-5687-4B5A-B187-69BC287E32D8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554105-B8F1-483C-A15C-FF0F18D4063B}" type="presOf" srcId="{1026C156-1C91-433C-85A8-F7D17FDD647B}" destId="{E7B78529-730C-45C8-8686-1562553FE754}" srcOrd="0" destOrd="0" presId="urn:microsoft.com/office/officeart/2005/8/layout/chevron2"/>
    <dgm:cxn modelId="{7775600D-A48E-4A06-B4AB-C8A4B2B73563}" type="presOf" srcId="{E8AF0495-1058-4758-B698-C5C0756F2AFE}" destId="{7DA9376E-77BD-4399-AB31-EE21AE6F90E7}" srcOrd="0" destOrd="0" presId="urn:microsoft.com/office/officeart/2005/8/layout/chevron2"/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9B12624-C566-4197-A973-856CB14C1731}" srcId="{B180879B-94D4-4073-8F12-8D8EAE59EFF8}" destId="{35AF06AB-5687-4B5A-B187-69BC287E32D8}" srcOrd="4" destOrd="0" parTransId="{6C45DE9A-61C4-4C48-B67F-95BE38BE635F}" sibTransId="{8AD09A7A-2F8D-4AB5-AAE7-E5A4DD508541}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85133B2A-1A52-4BA0-98D1-CCB24233798D}" type="presOf" srcId="{35AF06AB-5687-4B5A-B187-69BC287E32D8}" destId="{C14D76B2-4611-4C95-BB09-E97BF0201FD1}" srcOrd="0" destOrd="0" presId="urn:microsoft.com/office/officeart/2005/8/layout/chevron2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62671C67-B28A-4E5D-804E-23874ED75008}" type="presOf" srcId="{9D91EA91-67FB-4306-9231-C727E875DCA1}" destId="{F84D23BC-59F7-4BFC-8F92-77D4EF65A751}" srcOrd="0" destOrd="0" presId="urn:microsoft.com/office/officeart/2005/8/layout/chevron2"/>
    <dgm:cxn modelId="{1349DA6A-8E65-4F46-AACC-BE7F04864819}" srcId="{B180879B-94D4-4073-8F12-8D8EAE59EFF8}" destId="{E8AF0495-1058-4758-B698-C5C0756F2AFE}" srcOrd="3" destOrd="0" parTransId="{A3004B3F-511E-486E-88F3-B2D9C6A4BF21}" sibTransId="{F41D4DA4-BB1F-46C2-9451-632C203871B6}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D556586-0B75-453A-B5A4-6C729EE3693E}" srcId="{E8AF0495-1058-4758-B698-C5C0756F2AFE}" destId="{9A4E69D0-CC9D-4A0B-8A98-28895C02FA85}" srcOrd="0" destOrd="0" parTransId="{21DA6A65-9C08-49C6-A450-BC36FD776ACB}" sibTransId="{914F54CA-8004-4B10-8369-1F0B24353B59}"/>
    <dgm:cxn modelId="{AC174088-F529-4443-B649-928F50C54C82}" srcId="{35AF06AB-5687-4B5A-B187-69BC287E32D8}" destId="{1026C156-1C91-433C-85A8-F7D17FDD647B}" srcOrd="0" destOrd="0" parTransId="{AC8A1B20-0E46-4A74-AA12-D11964C511FE}" sibTransId="{1736E90B-0755-4511-8C94-5A896F297D39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94D5A9D-8D27-4372-9763-4BA45CD823C9}" type="presOf" srcId="{D6578DA0-0760-4912-8735-05BFA9CB1F3C}" destId="{45B2D73A-6A97-43A3-AF7C-7CFF0FE2EF54}" srcOrd="0" destOrd="0" presId="urn:microsoft.com/office/officeart/2005/8/layout/chevron2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B3334FCF-2F5F-480F-BC81-57FE0D019FE7}" type="presOf" srcId="{9A4E69D0-CC9D-4A0B-8A98-28895C02FA85}" destId="{539F0CB1-7445-465F-8AFB-02A2B8563227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  <dgm:cxn modelId="{7385CB61-FE65-4A4C-9BEC-381B591A29D2}" type="presParOf" srcId="{71D37719-A4DF-4669-B8E3-76CB9B3DF9C8}" destId="{FDBD1013-9F8A-417C-8727-4364D688D51A}" srcOrd="3" destOrd="0" presId="urn:microsoft.com/office/officeart/2005/8/layout/chevron2"/>
    <dgm:cxn modelId="{EFE6E608-757F-4BF8-91CF-C5B01533CA8A}" type="presParOf" srcId="{71D37719-A4DF-4669-B8E3-76CB9B3DF9C8}" destId="{55F68A10-A038-45D9-B20C-E3E92CE3390F}" srcOrd="4" destOrd="0" presId="urn:microsoft.com/office/officeart/2005/8/layout/chevron2"/>
    <dgm:cxn modelId="{A63F3710-2446-4ED7-AFBC-840BB0BDF60E}" type="presParOf" srcId="{55F68A10-A038-45D9-B20C-E3E92CE3390F}" destId="{F84D23BC-59F7-4BFC-8F92-77D4EF65A751}" srcOrd="0" destOrd="0" presId="urn:microsoft.com/office/officeart/2005/8/layout/chevron2"/>
    <dgm:cxn modelId="{8F63D225-F51D-4086-9F08-F4EE35E1B091}" type="presParOf" srcId="{55F68A10-A038-45D9-B20C-E3E92CE3390F}" destId="{45B2D73A-6A97-43A3-AF7C-7CFF0FE2EF54}" srcOrd="1" destOrd="0" presId="urn:microsoft.com/office/officeart/2005/8/layout/chevron2"/>
    <dgm:cxn modelId="{3651CB55-190C-4350-8B3E-9E7C31C83F2D}" type="presParOf" srcId="{71D37719-A4DF-4669-B8E3-76CB9B3DF9C8}" destId="{2B227D8D-8B0F-478A-B822-535CEB55AB4E}" srcOrd="5" destOrd="0" presId="urn:microsoft.com/office/officeart/2005/8/layout/chevron2"/>
    <dgm:cxn modelId="{23CB575B-F4B3-42AA-9D27-ACC4B55A7C34}" type="presParOf" srcId="{71D37719-A4DF-4669-B8E3-76CB9B3DF9C8}" destId="{08F27A9B-8710-4875-8991-4451CAB8A16D}" srcOrd="6" destOrd="0" presId="urn:microsoft.com/office/officeart/2005/8/layout/chevron2"/>
    <dgm:cxn modelId="{2F769AAE-FBF9-481C-88F8-4595BD506621}" type="presParOf" srcId="{08F27A9B-8710-4875-8991-4451CAB8A16D}" destId="{7DA9376E-77BD-4399-AB31-EE21AE6F90E7}" srcOrd="0" destOrd="0" presId="urn:microsoft.com/office/officeart/2005/8/layout/chevron2"/>
    <dgm:cxn modelId="{A4133A16-A5E5-42AE-8B4C-C53DA9CF6F9D}" type="presParOf" srcId="{08F27A9B-8710-4875-8991-4451CAB8A16D}" destId="{539F0CB1-7445-465F-8AFB-02A2B8563227}" srcOrd="1" destOrd="0" presId="urn:microsoft.com/office/officeart/2005/8/layout/chevron2"/>
    <dgm:cxn modelId="{44777AD9-AAE6-42AE-9DE9-D0846EBCFB2B}" type="presParOf" srcId="{71D37719-A4DF-4669-B8E3-76CB9B3DF9C8}" destId="{91EDF516-4407-47BC-9EC8-5D303CEC327C}" srcOrd="7" destOrd="0" presId="urn:microsoft.com/office/officeart/2005/8/layout/chevron2"/>
    <dgm:cxn modelId="{C87013DB-2AB9-46CF-8D6E-CC87EF0DC9FD}" type="presParOf" srcId="{71D37719-A4DF-4669-B8E3-76CB9B3DF9C8}" destId="{3E5AEA86-64E1-4048-81E2-7A96261FF92D}" srcOrd="8" destOrd="0" presId="urn:microsoft.com/office/officeart/2005/8/layout/chevron2"/>
    <dgm:cxn modelId="{DDD8810B-9F6D-4738-9964-4511635EE6B5}" type="presParOf" srcId="{3E5AEA86-64E1-4048-81E2-7A96261FF92D}" destId="{C14D76B2-4611-4C95-BB09-E97BF0201FD1}" srcOrd="0" destOrd="0" presId="urn:microsoft.com/office/officeart/2005/8/layout/chevron2"/>
    <dgm:cxn modelId="{B64035C7-9CF5-41CE-9367-9E724C33BEEF}" type="presParOf" srcId="{3E5AEA86-64E1-4048-81E2-7A96261FF92D}" destId="{E7B78529-730C-45C8-8686-1562553FE7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31385" y="-1594007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从</a:t>
          </a: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CGI</a:t>
          </a: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到</a:t>
          </a: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endParaRPr lang="zh-CN" altLang="en-US" sz="2400" b="1" kern="1200" dirty="0"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753967" y="115322"/>
        <a:ext cx="3976627" cy="589879"/>
      </dsp:txXfrm>
    </dsp:sp>
    <dsp:sp modelId="{21827C47-2338-4C19-8C80-BA25B5266472}">
      <dsp:nvSpPr>
        <dsp:cNvPr id="0" name=""/>
        <dsp:cNvSpPr/>
      </dsp:nvSpPr>
      <dsp:spPr>
        <a:xfrm>
          <a:off x="367" y="1698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.1</a:t>
          </a:r>
          <a:endParaRPr lang="zh-CN" altLang="en-US" sz="2000" kern="1200" dirty="0"/>
        </a:p>
      </dsp:txBody>
      <dsp:txXfrm>
        <a:off x="37155" y="38486"/>
        <a:ext cx="680023" cy="743550"/>
      </dsp:txXfrm>
    </dsp:sp>
    <dsp:sp modelId="{161A46C2-39FA-4E84-ADFE-57E743836CE2}">
      <dsp:nvSpPr>
        <dsp:cNvPr id="0" name=""/>
        <dsp:cNvSpPr/>
      </dsp:nvSpPr>
      <dsp:spPr>
        <a:xfrm rot="5400000">
          <a:off x="2431385" y="-736024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生命周期</a:t>
          </a:r>
        </a:p>
      </dsp:txBody>
      <dsp:txXfrm rot="-5400000">
        <a:off x="753967" y="973305"/>
        <a:ext cx="3976627" cy="589879"/>
      </dsp:txXfrm>
    </dsp:sp>
    <dsp:sp modelId="{84AE1027-FD8B-4E4F-997D-CA985B2B0E0D}">
      <dsp:nvSpPr>
        <dsp:cNvPr id="0" name=""/>
        <dsp:cNvSpPr/>
      </dsp:nvSpPr>
      <dsp:spPr>
        <a:xfrm>
          <a:off x="367" y="859681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.2</a:t>
          </a:r>
          <a:endParaRPr lang="zh-CN" altLang="en-US" sz="2000" kern="1200" dirty="0"/>
        </a:p>
      </dsp:txBody>
      <dsp:txXfrm>
        <a:off x="37155" y="896469"/>
        <a:ext cx="680023" cy="743550"/>
      </dsp:txXfrm>
    </dsp:sp>
    <dsp:sp modelId="{CEA62850-0BA6-4BA1-BDAF-A16E38552AD3}">
      <dsp:nvSpPr>
        <dsp:cNvPr id="0" name=""/>
        <dsp:cNvSpPr/>
      </dsp:nvSpPr>
      <dsp:spPr>
        <a:xfrm rot="5400000">
          <a:off x="2431385" y="121958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的开发实例</a:t>
          </a:r>
        </a:p>
      </dsp:txBody>
      <dsp:txXfrm rot="-5400000">
        <a:off x="753967" y="1831288"/>
        <a:ext cx="3976627" cy="589879"/>
      </dsp:txXfrm>
    </dsp:sp>
    <dsp:sp modelId="{27BAE671-2F0A-4112-BF97-47A1AFBBCDF3}">
      <dsp:nvSpPr>
        <dsp:cNvPr id="0" name=""/>
        <dsp:cNvSpPr/>
      </dsp:nvSpPr>
      <dsp:spPr>
        <a:xfrm>
          <a:off x="367" y="1717664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.3</a:t>
          </a:r>
          <a:endParaRPr lang="zh-CN" altLang="en-US" sz="2000" kern="1200" dirty="0"/>
        </a:p>
      </dsp:txBody>
      <dsp:txXfrm>
        <a:off x="37155" y="1754452"/>
        <a:ext cx="680023" cy="743550"/>
      </dsp:txXfrm>
    </dsp:sp>
    <dsp:sp modelId="{6F1FC503-F4E9-4285-8A94-7FFB0E89B18C}">
      <dsp:nvSpPr>
        <dsp:cNvPr id="0" name=""/>
        <dsp:cNvSpPr/>
      </dsp:nvSpPr>
      <dsp:spPr>
        <a:xfrm rot="5400000">
          <a:off x="2431385" y="979940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思考题</a:t>
          </a:r>
        </a:p>
      </dsp:txBody>
      <dsp:txXfrm rot="-5400000">
        <a:off x="753967" y="2689270"/>
        <a:ext cx="3976627" cy="589879"/>
      </dsp:txXfrm>
    </dsp:sp>
    <dsp:sp modelId="{052EE453-883F-414D-B159-9BB1154B1261}">
      <dsp:nvSpPr>
        <dsp:cNvPr id="0" name=""/>
        <dsp:cNvSpPr/>
      </dsp:nvSpPr>
      <dsp:spPr>
        <a:xfrm>
          <a:off x="367" y="2575646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.4</a:t>
          </a:r>
          <a:endParaRPr lang="zh-CN" altLang="en-US" sz="2000" kern="1200" dirty="0"/>
        </a:p>
      </dsp:txBody>
      <dsp:txXfrm>
        <a:off x="37155" y="2612434"/>
        <a:ext cx="680023" cy="74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4B0DA-5D88-4C57-8BD3-9B427E325A15}">
      <dsp:nvSpPr>
        <dsp:cNvPr id="0" name=""/>
        <dsp:cNvSpPr/>
      </dsp:nvSpPr>
      <dsp:spPr>
        <a:xfrm rot="5400000">
          <a:off x="381586" y="1250030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5333A-45D8-4917-AC9C-26163C6F17F5}">
      <dsp:nvSpPr>
        <dsp:cNvPr id="0" name=""/>
        <dsp:cNvSpPr/>
      </dsp:nvSpPr>
      <dsp:spPr>
        <a:xfrm>
          <a:off x="190445" y="1819328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CGI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0445" y="1819328"/>
        <a:ext cx="1720186" cy="1507844"/>
      </dsp:txXfrm>
    </dsp:sp>
    <dsp:sp modelId="{FEEC84BC-8DC3-48F4-8879-EEB799BF7462}">
      <dsp:nvSpPr>
        <dsp:cNvPr id="0" name=""/>
        <dsp:cNvSpPr/>
      </dsp:nvSpPr>
      <dsp:spPr>
        <a:xfrm>
          <a:off x="1586068" y="1109754"/>
          <a:ext cx="324563" cy="324563"/>
        </a:xfrm>
        <a:prstGeom prst="triangle">
          <a:avLst>
            <a:gd name="adj" fmla="val 100000"/>
          </a:avLst>
        </a:prstGeom>
        <a:solidFill>
          <a:schemeClr val="accent5">
            <a:hueOff val="1172413"/>
            <a:satOff val="-9450"/>
            <a:lumOff val="2680"/>
            <a:alphaOff val="0"/>
          </a:schemeClr>
        </a:solidFill>
        <a:ln w="28575" cap="flat" cmpd="sng" algn="ctr">
          <a:solidFill>
            <a:schemeClr val="accent5">
              <a:hueOff val="1172413"/>
              <a:satOff val="-9450"/>
              <a:lumOff val="2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483CB-0029-4006-B0E9-3C28011BF3E7}">
      <dsp:nvSpPr>
        <dsp:cNvPr id="0" name=""/>
        <dsp:cNvSpPr/>
      </dsp:nvSpPr>
      <dsp:spPr>
        <a:xfrm rot="5400000">
          <a:off x="2487431" y="728937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2344826"/>
            <a:satOff val="-18899"/>
            <a:lumOff val="5360"/>
            <a:alphaOff val="0"/>
          </a:schemeClr>
        </a:solidFill>
        <a:ln w="28575" cap="flat" cmpd="sng" algn="ctr">
          <a:solidFill>
            <a:schemeClr val="accent5">
              <a:hueOff val="2344826"/>
              <a:satOff val="-1889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418E7-A6B4-4D9C-9F82-B44715281C84}">
      <dsp:nvSpPr>
        <dsp:cNvPr id="0" name=""/>
        <dsp:cNvSpPr/>
      </dsp:nvSpPr>
      <dsp:spPr>
        <a:xfrm>
          <a:off x="2296289" y="1298234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ISAPI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96289" y="1298234"/>
        <a:ext cx="1720186" cy="1507844"/>
      </dsp:txXfrm>
    </dsp:sp>
    <dsp:sp modelId="{38803C9A-95DD-43C3-A437-F32036E8DEEC}">
      <dsp:nvSpPr>
        <dsp:cNvPr id="0" name=""/>
        <dsp:cNvSpPr/>
      </dsp:nvSpPr>
      <dsp:spPr>
        <a:xfrm>
          <a:off x="3691912" y="588661"/>
          <a:ext cx="324563" cy="324563"/>
        </a:xfrm>
        <a:prstGeom prst="triangle">
          <a:avLst>
            <a:gd name="adj" fmla="val 100000"/>
          </a:avLst>
        </a:prstGeom>
        <a:solidFill>
          <a:schemeClr val="accent5">
            <a:hueOff val="3517239"/>
            <a:satOff val="-28349"/>
            <a:lumOff val="8040"/>
            <a:alphaOff val="0"/>
          </a:schemeClr>
        </a:solidFill>
        <a:ln w="28575" cap="flat" cmpd="sng" algn="ctr">
          <a:solidFill>
            <a:schemeClr val="accent5">
              <a:hueOff val="3517239"/>
              <a:satOff val="-28349"/>
              <a:lumOff val="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F4AA0-2D86-46D6-B4B6-C05A5453825B}">
      <dsp:nvSpPr>
        <dsp:cNvPr id="0" name=""/>
        <dsp:cNvSpPr/>
      </dsp:nvSpPr>
      <dsp:spPr>
        <a:xfrm rot="5400000">
          <a:off x="4593275" y="207843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4689652"/>
            <a:satOff val="-37799"/>
            <a:lumOff val="10719"/>
            <a:alphaOff val="0"/>
          </a:schemeClr>
        </a:solidFill>
        <a:ln w="28575" cap="flat" cmpd="sng" algn="ctr">
          <a:solidFill>
            <a:schemeClr val="accent5">
              <a:hueOff val="4689652"/>
              <a:satOff val="-3779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9857E-ACA7-44D3-A014-2CEEE1441B40}">
      <dsp:nvSpPr>
        <dsp:cNvPr id="0" name=""/>
        <dsp:cNvSpPr/>
      </dsp:nvSpPr>
      <dsp:spPr>
        <a:xfrm>
          <a:off x="4402134" y="777141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NSAPI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02134" y="777141"/>
        <a:ext cx="1720186" cy="1507844"/>
      </dsp:txXfrm>
    </dsp:sp>
    <dsp:sp modelId="{947D8C65-51FE-4E7F-8C26-2D59C2881047}">
      <dsp:nvSpPr>
        <dsp:cNvPr id="0" name=""/>
        <dsp:cNvSpPr/>
      </dsp:nvSpPr>
      <dsp:spPr>
        <a:xfrm>
          <a:off x="5797757" y="67567"/>
          <a:ext cx="324563" cy="324563"/>
        </a:xfrm>
        <a:prstGeom prst="triangle">
          <a:avLst>
            <a:gd name="adj" fmla="val 100000"/>
          </a:avLst>
        </a:prstGeom>
        <a:solidFill>
          <a:schemeClr val="accent5">
            <a:hueOff val="5862065"/>
            <a:satOff val="-47248"/>
            <a:lumOff val="13399"/>
            <a:alphaOff val="0"/>
          </a:schemeClr>
        </a:solidFill>
        <a:ln w="28575" cap="flat" cmpd="sng" algn="ctr">
          <a:solidFill>
            <a:schemeClr val="accent5">
              <a:hueOff val="5862065"/>
              <a:satOff val="-47248"/>
              <a:lumOff val="1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C8D39-894E-4AC9-8467-6CE5304DCD23}">
      <dsp:nvSpPr>
        <dsp:cNvPr id="0" name=""/>
        <dsp:cNvSpPr/>
      </dsp:nvSpPr>
      <dsp:spPr>
        <a:xfrm rot="5400000">
          <a:off x="6699119" y="-313249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7034478"/>
            <a:satOff val="-56698"/>
            <a:lumOff val="16079"/>
            <a:alphaOff val="0"/>
          </a:schemeClr>
        </a:solidFill>
        <a:ln w="28575" cap="flat" cmpd="sng" algn="ctr">
          <a:solidFill>
            <a:schemeClr val="accent5">
              <a:hueOff val="7034478"/>
              <a:satOff val="-5669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35C40-0C5E-47E1-9DD9-3651A97F8C8E}">
      <dsp:nvSpPr>
        <dsp:cNvPr id="0" name=""/>
        <dsp:cNvSpPr/>
      </dsp:nvSpPr>
      <dsp:spPr>
        <a:xfrm>
          <a:off x="6507978" y="256048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Servlet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07978" y="256048"/>
        <a:ext cx="1720186" cy="1507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16017" y="11941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1</a:t>
          </a:r>
          <a:r>
            <a:rPr lang="zh-CN" altLang="en-US" sz="2000" kern="1200" dirty="0"/>
            <a:t>）</a:t>
          </a:r>
        </a:p>
      </dsp:txBody>
      <dsp:txXfrm rot="-5400000">
        <a:off x="1" y="274110"/>
        <a:ext cx="541417" cy="232035"/>
      </dsp:txXfrm>
    </dsp:sp>
    <dsp:sp modelId="{43EEFC3A-8F94-457E-82F4-DAB369B5789A}">
      <dsp:nvSpPr>
        <dsp:cNvPr id="0" name=""/>
        <dsp:cNvSpPr/>
      </dsp:nvSpPr>
      <dsp:spPr>
        <a:xfrm rot="5400000">
          <a:off x="4134004" y="-3589186"/>
          <a:ext cx="503008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熟悉</a:t>
          </a:r>
          <a:r>
            <a:rPr lang="en-US" sz="2000" kern="1200" dirty="0"/>
            <a:t>Servlet</a:t>
          </a:r>
          <a:r>
            <a:rPr lang="zh-CN" sz="2000" kern="1200" dirty="0"/>
            <a:t>的发展历程，理解什么是</a:t>
          </a:r>
          <a:r>
            <a:rPr lang="en-US" sz="2000" kern="1200" dirty="0"/>
            <a:t>Servlet</a:t>
          </a:r>
          <a:r>
            <a:rPr lang="zh-CN" sz="2000" kern="1200" dirty="0"/>
            <a:t>？</a:t>
          </a:r>
          <a:endParaRPr lang="zh-CN" altLang="en-US" sz="2000" kern="1200" dirty="0"/>
        </a:p>
      </dsp:txBody>
      <dsp:txXfrm rot="-5400000">
        <a:off x="541418" y="27955"/>
        <a:ext cx="7663627" cy="453898"/>
      </dsp:txXfrm>
    </dsp:sp>
    <dsp:sp modelId="{EB397AB6-AC8E-46F1-8C26-985C70A5517D}">
      <dsp:nvSpPr>
        <dsp:cNvPr id="0" name=""/>
        <dsp:cNvSpPr/>
      </dsp:nvSpPr>
      <dsp:spPr>
        <a:xfrm rot="5400000">
          <a:off x="-116017" y="77044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2</a:t>
          </a:r>
          <a:r>
            <a:rPr lang="zh-CN" altLang="en-US" sz="2000" kern="1200" dirty="0"/>
            <a:t>）</a:t>
          </a:r>
        </a:p>
      </dsp:txBody>
      <dsp:txXfrm rot="-5400000">
        <a:off x="1" y="925140"/>
        <a:ext cx="541417" cy="232035"/>
      </dsp:txXfrm>
    </dsp:sp>
    <dsp:sp modelId="{9CC6DB5E-7C5D-4A05-A823-E4B1310150B1}">
      <dsp:nvSpPr>
        <dsp:cNvPr id="0" name=""/>
        <dsp:cNvSpPr/>
      </dsp:nvSpPr>
      <dsp:spPr>
        <a:xfrm rot="5400000">
          <a:off x="4134136" y="-2938288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Servlet</a:t>
          </a:r>
          <a:r>
            <a:rPr lang="zh-CN" sz="2000" kern="1200" dirty="0"/>
            <a:t>的声明周期分哪几个阶段？</a:t>
          </a:r>
          <a:endParaRPr lang="zh-CN" altLang="en-US" sz="2000" kern="1200" dirty="0"/>
        </a:p>
      </dsp:txBody>
      <dsp:txXfrm rot="-5400000">
        <a:off x="541417" y="678973"/>
        <a:ext cx="7663640" cy="453660"/>
      </dsp:txXfrm>
    </dsp:sp>
    <dsp:sp modelId="{F84D23BC-59F7-4BFC-8F92-77D4EF65A751}">
      <dsp:nvSpPr>
        <dsp:cNvPr id="0" name=""/>
        <dsp:cNvSpPr/>
      </dsp:nvSpPr>
      <dsp:spPr>
        <a:xfrm rot="5400000">
          <a:off x="-116017" y="1421479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3</a:t>
          </a:r>
          <a:r>
            <a:rPr lang="zh-CN" altLang="en-US" sz="2000" kern="1200" dirty="0"/>
            <a:t>）</a:t>
          </a:r>
        </a:p>
      </dsp:txBody>
      <dsp:txXfrm rot="-5400000">
        <a:off x="1" y="1576171"/>
        <a:ext cx="541417" cy="232035"/>
      </dsp:txXfrm>
    </dsp:sp>
    <dsp:sp modelId="{45B2D73A-6A97-43A3-AF7C-7CFF0FE2EF54}">
      <dsp:nvSpPr>
        <dsp:cNvPr id="0" name=""/>
        <dsp:cNvSpPr/>
      </dsp:nvSpPr>
      <dsp:spPr>
        <a:xfrm rot="5400000">
          <a:off x="4134136" y="-228725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如何进行</a:t>
          </a:r>
          <a:r>
            <a:rPr lang="en-US" sz="2000" kern="1200" dirty="0"/>
            <a:t>Servlet</a:t>
          </a:r>
          <a:r>
            <a:rPr lang="zh-CN" sz="2000" kern="1200" dirty="0"/>
            <a:t>开发？</a:t>
          </a:r>
          <a:endParaRPr lang="zh-CN" altLang="en-US" sz="2000" kern="1200" dirty="0"/>
        </a:p>
      </dsp:txBody>
      <dsp:txXfrm rot="-5400000">
        <a:off x="541417" y="1330004"/>
        <a:ext cx="7663640" cy="453660"/>
      </dsp:txXfrm>
    </dsp:sp>
    <dsp:sp modelId="{7DA9376E-77BD-4399-AB31-EE21AE6F90E7}">
      <dsp:nvSpPr>
        <dsp:cNvPr id="0" name=""/>
        <dsp:cNvSpPr/>
      </dsp:nvSpPr>
      <dsp:spPr>
        <a:xfrm rot="5400000">
          <a:off x="-116017" y="207251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4</a:t>
          </a:r>
          <a:r>
            <a:rPr lang="zh-CN" altLang="en-US" sz="2000" kern="1200" dirty="0"/>
            <a:t>）</a:t>
          </a:r>
        </a:p>
      </dsp:txBody>
      <dsp:txXfrm rot="-5400000">
        <a:off x="1" y="2227202"/>
        <a:ext cx="541417" cy="232035"/>
      </dsp:txXfrm>
    </dsp:sp>
    <dsp:sp modelId="{539F0CB1-7445-465F-8AFB-02A2B8563227}">
      <dsp:nvSpPr>
        <dsp:cNvPr id="0" name=""/>
        <dsp:cNvSpPr/>
      </dsp:nvSpPr>
      <dsp:spPr>
        <a:xfrm rot="5400000">
          <a:off x="4134136" y="-163622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Servlet</a:t>
          </a:r>
          <a:r>
            <a:rPr lang="zh-CN" sz="2000" kern="1200" dirty="0"/>
            <a:t>执行时一般实现哪几个方法？</a:t>
          </a:r>
          <a:endParaRPr lang="zh-CN" altLang="en-US" sz="2000" kern="1200" dirty="0"/>
        </a:p>
      </dsp:txBody>
      <dsp:txXfrm rot="-5400000">
        <a:off x="541417" y="1981034"/>
        <a:ext cx="7663640" cy="453660"/>
      </dsp:txXfrm>
    </dsp:sp>
    <dsp:sp modelId="{C14D76B2-4611-4C95-BB09-E97BF0201FD1}">
      <dsp:nvSpPr>
        <dsp:cNvPr id="0" name=""/>
        <dsp:cNvSpPr/>
      </dsp:nvSpPr>
      <dsp:spPr>
        <a:xfrm rot="5400000">
          <a:off x="-116017" y="272354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5</a:t>
          </a:r>
          <a:r>
            <a:rPr lang="zh-CN" altLang="en-US" sz="2000" kern="1200" dirty="0"/>
            <a:t>）</a:t>
          </a:r>
        </a:p>
      </dsp:txBody>
      <dsp:txXfrm rot="-5400000">
        <a:off x="1" y="2878232"/>
        <a:ext cx="541417" cy="232035"/>
      </dsp:txXfrm>
    </dsp:sp>
    <dsp:sp modelId="{E7B78529-730C-45C8-8686-1562553FE754}">
      <dsp:nvSpPr>
        <dsp:cNvPr id="0" name=""/>
        <dsp:cNvSpPr/>
      </dsp:nvSpPr>
      <dsp:spPr>
        <a:xfrm rot="5400000">
          <a:off x="4134136" y="-985196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如何配置</a:t>
          </a:r>
          <a:r>
            <a:rPr lang="en-US" sz="2000" kern="1200" dirty="0"/>
            <a:t>Servlet</a:t>
          </a:r>
          <a:r>
            <a:rPr lang="zh-CN" sz="2000" kern="1200" dirty="0"/>
            <a:t>初始化参数</a:t>
          </a:r>
          <a:r>
            <a:rPr lang="en-US" sz="2000" kern="1200" dirty="0"/>
            <a:t>?</a:t>
          </a:r>
          <a:endParaRPr lang="zh-CN" altLang="en-US" sz="2000" kern="1200" dirty="0"/>
        </a:p>
      </dsp:txBody>
      <dsp:txXfrm rot="-5400000">
        <a:off x="541417" y="2632065"/>
        <a:ext cx="7663640" cy="45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7</a:t>
            </a:r>
            <a:r>
              <a:rPr lang="zh-CN" altLang="en-US" sz="3600" dirty="0"/>
              <a:t>章 </a:t>
            </a:r>
            <a:r>
              <a:rPr lang="en-US" altLang="zh-CN" sz="3600" b="1" dirty="0">
                <a:effectLst/>
              </a:rPr>
              <a:t>Servlet</a:t>
            </a:r>
            <a:r>
              <a:rPr lang="zh-CN" altLang="zh-CN" sz="3600" b="1" dirty="0">
                <a:effectLst/>
              </a:rPr>
              <a:t>编程</a:t>
            </a:r>
            <a:endParaRPr lang="zh-CN" altLang="en-US" sz="3600" dirty="0"/>
          </a:p>
        </p:txBody>
      </p:sp>
      <p:pic>
        <p:nvPicPr>
          <p:cNvPr id="7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）部署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</a:rPr>
              <a:t>把编译生成的</a:t>
            </a:r>
            <a:r>
              <a:rPr lang="en-US" altLang="zh-CN" sz="2000" dirty="0">
                <a:solidFill>
                  <a:schemeClr val="tx1"/>
                </a:solidFill>
              </a:rPr>
              <a:t>.class</a:t>
            </a:r>
            <a:r>
              <a:rPr lang="zh-CN" altLang="en-US" sz="2000" dirty="0">
                <a:solidFill>
                  <a:schemeClr val="tx1"/>
                </a:solidFill>
              </a:rPr>
              <a:t>文件放置于</a:t>
            </a:r>
            <a:r>
              <a:rPr lang="en-US" altLang="zh-CN" sz="2000" dirty="0">
                <a:solidFill>
                  <a:schemeClr val="tx1"/>
                </a:solidFill>
              </a:rPr>
              <a:t>Tomcat</a:t>
            </a:r>
            <a:r>
              <a:rPr lang="zh-CN" altLang="en-US" sz="2000" dirty="0">
                <a:solidFill>
                  <a:schemeClr val="tx1"/>
                </a:solidFill>
              </a:rPr>
              <a:t>安装目录下的“</a:t>
            </a:r>
            <a:r>
              <a:rPr lang="en-US" altLang="zh-CN" sz="2000" dirty="0">
                <a:solidFill>
                  <a:schemeClr val="tx1"/>
                </a:solidFill>
              </a:rPr>
              <a:t>\</a:t>
            </a:r>
            <a:r>
              <a:rPr lang="en-US" altLang="zh-CN" sz="2000" dirty="0" err="1">
                <a:solidFill>
                  <a:schemeClr val="tx1"/>
                </a:solidFill>
              </a:rPr>
              <a:t>webapps</a:t>
            </a:r>
            <a:r>
              <a:rPr lang="en-US" altLang="zh-CN" sz="2000" dirty="0">
                <a:solidFill>
                  <a:schemeClr val="tx1"/>
                </a:solidFill>
              </a:rPr>
              <a:t> \WEB-INF\classes”</a:t>
            </a:r>
            <a:r>
              <a:rPr lang="zh-CN" altLang="en-US" sz="2000" dirty="0">
                <a:solidFill>
                  <a:schemeClr val="tx1"/>
                </a:solidFill>
              </a:rPr>
              <a:t>文件夹下。如果用</a:t>
            </a:r>
            <a:r>
              <a:rPr lang="en-US" altLang="zh-CN" sz="2000" dirty="0">
                <a:solidFill>
                  <a:schemeClr val="tx1"/>
                </a:solidFill>
              </a:rPr>
              <a:t>package</a:t>
            </a:r>
            <a:r>
              <a:rPr lang="zh-CN" altLang="en-US" sz="2000" dirty="0">
                <a:solidFill>
                  <a:schemeClr val="tx1"/>
                </a:solidFill>
              </a:rPr>
              <a:t>语句指明了</a:t>
            </a:r>
            <a:r>
              <a:rPr lang="en-US" altLang="zh-CN" sz="2000" dirty="0">
                <a:solidFill>
                  <a:schemeClr val="tx1"/>
                </a:solidFill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</a:rPr>
              <a:t>类所在的包，要在</a:t>
            </a:r>
            <a:r>
              <a:rPr lang="en-US" altLang="zh-CN" sz="2000" dirty="0">
                <a:solidFill>
                  <a:schemeClr val="tx1"/>
                </a:solidFill>
              </a:rPr>
              <a:t>classes</a:t>
            </a:r>
            <a:r>
              <a:rPr lang="zh-CN" altLang="en-US" sz="2000" dirty="0">
                <a:solidFill>
                  <a:schemeClr val="tx1"/>
                </a:solidFill>
              </a:rPr>
              <a:t>目录下按照包结构创建子文件夹。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3314" name="图片 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9742"/>
            <a:ext cx="645201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11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1200150"/>
          </a:xfrm>
        </p:spPr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771550"/>
            <a:ext cx="9180512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）配置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600" dirty="0">
                <a:solidFill>
                  <a:schemeClr val="tx1"/>
                </a:solidFill>
              </a:rPr>
              <a:t>在</a:t>
            </a:r>
            <a:r>
              <a:rPr lang="en-US" altLang="zh-CN" sz="2600" dirty="0">
                <a:solidFill>
                  <a:schemeClr val="tx1"/>
                </a:solidFill>
              </a:rPr>
              <a:t>Web</a:t>
            </a:r>
            <a:r>
              <a:rPr lang="zh-CN" altLang="en-US" sz="2600" dirty="0">
                <a:solidFill>
                  <a:schemeClr val="tx1"/>
                </a:solidFill>
              </a:rPr>
              <a:t>应用中（</a:t>
            </a:r>
            <a:r>
              <a:rPr lang="en-US" altLang="zh-CN" sz="2600" dirty="0" err="1">
                <a:solidFill>
                  <a:schemeClr val="tx1"/>
                </a:solidFill>
              </a:rPr>
              <a:t>webapps</a:t>
            </a:r>
            <a:r>
              <a:rPr lang="en-US" altLang="zh-CN" sz="2600" dirty="0">
                <a:solidFill>
                  <a:schemeClr val="tx1"/>
                </a:solidFill>
              </a:rPr>
              <a:t>\Chapter7</a:t>
            </a:r>
            <a:r>
              <a:rPr lang="zh-CN" altLang="en-US" sz="2600" dirty="0">
                <a:solidFill>
                  <a:schemeClr val="tx1"/>
                </a:solidFill>
              </a:rPr>
              <a:t>目录下）手动创建的</a:t>
            </a:r>
            <a:r>
              <a:rPr lang="en-US" altLang="zh-CN" sz="2600" dirty="0">
                <a:solidFill>
                  <a:schemeClr val="tx1"/>
                </a:solidFill>
              </a:rPr>
              <a:t>web.xml</a:t>
            </a:r>
            <a:r>
              <a:rPr lang="zh-CN" altLang="en-US" sz="2600" dirty="0">
                <a:solidFill>
                  <a:schemeClr val="tx1"/>
                </a:solidFill>
              </a:rPr>
              <a:t>文件中配置</a:t>
            </a:r>
            <a:r>
              <a:rPr lang="en-US" altLang="zh-CN" sz="2600" dirty="0">
                <a:solidFill>
                  <a:schemeClr val="tx1"/>
                </a:solidFill>
              </a:rPr>
              <a:t>Servlet </a:t>
            </a:r>
            <a:r>
              <a:rPr lang="zh-CN" altLang="en-US" sz="2600" dirty="0">
                <a:solidFill>
                  <a:schemeClr val="tx1"/>
                </a:solidFill>
              </a:rPr>
              <a:t>（</a:t>
            </a:r>
            <a:r>
              <a:rPr lang="en-US" altLang="zh-CN" sz="2600" dirty="0" err="1">
                <a:solidFill>
                  <a:schemeClr val="tx1"/>
                </a:solidFill>
              </a:rPr>
              <a:t>LoginServlet.class</a:t>
            </a:r>
            <a:r>
              <a:rPr lang="zh-CN" altLang="en-US" sz="2600" dirty="0">
                <a:solidFill>
                  <a:schemeClr val="tx1"/>
                </a:solidFill>
              </a:rPr>
              <a:t>）的信息，包括为</a:t>
            </a:r>
            <a:r>
              <a:rPr lang="en-US" altLang="zh-CN" sz="2600" dirty="0">
                <a:solidFill>
                  <a:schemeClr val="tx1"/>
                </a:solidFill>
              </a:rPr>
              <a:t>Servlet</a:t>
            </a:r>
            <a:r>
              <a:rPr lang="zh-CN" altLang="en-US" sz="2600" dirty="0">
                <a:solidFill>
                  <a:schemeClr val="tx1"/>
                </a:solidFill>
              </a:rPr>
              <a:t>定义逻辑名和访问路径（相对</a:t>
            </a:r>
            <a:r>
              <a:rPr lang="en-US" altLang="zh-CN" sz="2600" dirty="0">
                <a:solidFill>
                  <a:schemeClr val="tx1"/>
                </a:solidFill>
              </a:rPr>
              <a:t>URL</a:t>
            </a:r>
            <a:r>
              <a:rPr lang="zh-CN" altLang="en-US" sz="2600" dirty="0">
                <a:solidFill>
                  <a:schemeClr val="tx1"/>
                </a:solidFill>
              </a:rPr>
              <a:t>地址），具体代码如</a:t>
            </a:r>
            <a:r>
              <a:rPr lang="zh-CN" altLang="en-US" sz="2300" dirty="0">
                <a:solidFill>
                  <a:schemeClr val="tx1"/>
                </a:solidFill>
              </a:rPr>
              <a:t>下：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&lt;servlet&gt;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&lt;description&gt;This is the description of my J2EE component&lt;/description&gt;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&lt;display-name&gt;This is the display name of my J2EE component&lt;/display-name&gt;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&lt;servlet-name&gt;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&lt;/servlet-name&gt;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&lt;servlet-class&gt;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&lt;/servlet-class&gt;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&lt;/servlet&gt;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&lt;servlet-mapping&gt;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    &lt;servlet-name&gt;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&lt;/servlet-name&gt;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   &lt;</a:t>
            </a:r>
            <a:r>
              <a:rPr lang="en-US" altLang="zh-CN" sz="2500" dirty="0" err="1">
                <a:solidFill>
                  <a:srgbClr val="FF0000"/>
                </a:solidFill>
              </a:rPr>
              <a:t>url</a:t>
            </a:r>
            <a:r>
              <a:rPr lang="en-US" altLang="zh-CN" sz="2500" dirty="0">
                <a:solidFill>
                  <a:srgbClr val="FF0000"/>
                </a:solidFill>
              </a:rPr>
              <a:t>-pattern&gt;/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</a:t>
            </a:r>
            <a:r>
              <a:rPr lang="en-US" altLang="zh-CN" sz="2500" dirty="0" err="1">
                <a:solidFill>
                  <a:srgbClr val="FF0000"/>
                </a:solidFill>
              </a:rPr>
              <a:t>url</a:t>
            </a:r>
            <a:r>
              <a:rPr lang="en-US" altLang="zh-CN" sz="2500" dirty="0">
                <a:solidFill>
                  <a:srgbClr val="FF0000"/>
                </a:solidFill>
              </a:rPr>
              <a:t>-pattern&gt;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&lt;/servlet-mapping&gt; </a:t>
            </a:r>
          </a:p>
          <a:p>
            <a:pPr marL="0" indent="0">
              <a:buNone/>
            </a:pP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）启动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106350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4554"/>
            <a:ext cx="8229600" cy="1200150"/>
          </a:xfrm>
        </p:spPr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03598"/>
            <a:ext cx="5410944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采用</a:t>
            </a:r>
            <a:r>
              <a:rPr lang="en-US" altLang="zh-CN" sz="2800" b="1" dirty="0" err="1">
                <a:solidFill>
                  <a:schemeClr val="tx2"/>
                </a:solidFill>
                <a:latin typeface="+mn-ea"/>
              </a:rPr>
              <a:t>MyEclipse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实现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Servlet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开发</a:t>
            </a:r>
            <a:endParaRPr lang="en-US" altLang="zh-CN" sz="28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步骤</a:t>
            </a:r>
            <a:r>
              <a:rPr lang="zh-CN" altLang="en-US" sz="1600" dirty="0"/>
              <a:t>：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）在</a:t>
            </a:r>
            <a:r>
              <a:rPr lang="en-US" altLang="zh-CN" sz="2000" dirty="0" err="1">
                <a:solidFill>
                  <a:schemeClr val="tx1"/>
                </a:solidFill>
              </a:rPr>
              <a:t>MyEclipse</a:t>
            </a:r>
            <a:r>
              <a:rPr lang="zh-CN" altLang="en-US" sz="2000" dirty="0">
                <a:solidFill>
                  <a:schemeClr val="tx1"/>
                </a:solidFill>
              </a:rPr>
              <a:t>新建一个</a:t>
            </a:r>
            <a:r>
              <a:rPr lang="en-US" altLang="zh-CN" sz="2000" dirty="0">
                <a:solidFill>
                  <a:schemeClr val="tx1"/>
                </a:solidFill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</a:rPr>
              <a:t>工程。打开</a:t>
            </a:r>
            <a:r>
              <a:rPr lang="en-US" altLang="zh-CN" sz="2000" dirty="0" err="1">
                <a:solidFill>
                  <a:schemeClr val="tx1"/>
                </a:solidFill>
              </a:rPr>
              <a:t>MyEclipse</a:t>
            </a:r>
            <a:r>
              <a:rPr lang="zh-CN" altLang="en-US" sz="2000" dirty="0">
                <a:solidFill>
                  <a:schemeClr val="tx1"/>
                </a:solidFill>
              </a:rPr>
              <a:t>，选择</a:t>
            </a:r>
            <a:r>
              <a:rPr lang="en-US" altLang="zh-CN" sz="2000" dirty="0">
                <a:solidFill>
                  <a:schemeClr val="tx1"/>
                </a:solidFill>
              </a:rPr>
              <a:t>File-&gt;New-&gt;</a:t>
            </a:r>
            <a:r>
              <a:rPr lang="en-US" altLang="zh-CN" sz="2000" dirty="0" err="1">
                <a:solidFill>
                  <a:schemeClr val="tx1"/>
                </a:solidFill>
              </a:rPr>
              <a:t>WebProject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）在</a:t>
            </a:r>
            <a:r>
              <a:rPr lang="en-US" altLang="zh-CN" sz="2000" dirty="0" err="1">
                <a:solidFill>
                  <a:schemeClr val="tx1"/>
                </a:solidFill>
              </a:rPr>
              <a:t>src</a:t>
            </a:r>
            <a:r>
              <a:rPr lang="zh-CN" altLang="en-US" sz="2000" dirty="0">
                <a:solidFill>
                  <a:schemeClr val="tx1"/>
                </a:solidFill>
              </a:rPr>
              <a:t>下新建</a:t>
            </a:r>
            <a:r>
              <a:rPr lang="en-US" altLang="zh-CN" sz="2000" dirty="0">
                <a:solidFill>
                  <a:schemeClr val="tx1"/>
                </a:solidFill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</a:rPr>
              <a:t>文件（</a:t>
            </a:r>
            <a:r>
              <a:rPr lang="en-US" altLang="zh-CN" sz="2000" dirty="0">
                <a:solidFill>
                  <a:schemeClr val="tx1"/>
                </a:solidFill>
              </a:rPr>
              <a:t>LoginServlet.java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编写登录页面程序</a:t>
            </a:r>
            <a:r>
              <a:rPr lang="en-US" altLang="zh-CN" sz="2000" dirty="0">
                <a:solidFill>
                  <a:schemeClr val="tx1"/>
                </a:solidFill>
              </a:rPr>
              <a:t>login.html</a:t>
            </a:r>
            <a:r>
              <a:rPr lang="zh-CN" altLang="en-US" sz="2000" dirty="0">
                <a:solidFill>
                  <a:schemeClr val="tx1"/>
                </a:solidFill>
              </a:rPr>
              <a:t>、登录成功页面</a:t>
            </a:r>
            <a:r>
              <a:rPr lang="en-US" altLang="zh-CN" sz="2000" dirty="0" err="1">
                <a:solidFill>
                  <a:schemeClr val="tx1"/>
                </a:solidFill>
              </a:rPr>
              <a:t>welcome.jsp</a:t>
            </a:r>
            <a:r>
              <a:rPr lang="zh-CN" altLang="en-US" sz="2000" dirty="0">
                <a:solidFill>
                  <a:schemeClr val="tx1"/>
                </a:solidFill>
              </a:rPr>
              <a:t>和登录失败页面</a:t>
            </a:r>
            <a:r>
              <a:rPr lang="en-US" altLang="zh-CN" sz="2000" dirty="0" err="1">
                <a:solidFill>
                  <a:schemeClr val="tx1"/>
                </a:solidFill>
              </a:rPr>
              <a:t>loginfail.jsp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4338" name="图片 1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395" y="1439970"/>
            <a:ext cx="3157722" cy="307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50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</a:rPr>
              <a:t>web.xml</a:t>
            </a:r>
            <a:r>
              <a:rPr lang="zh-CN" altLang="en-US" sz="2000" dirty="0">
                <a:solidFill>
                  <a:schemeClr val="tx1"/>
                </a:solidFill>
              </a:rPr>
              <a:t>中的注册工作可由向导自动完成，不必修改。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）部署</a:t>
            </a:r>
            <a:r>
              <a:rPr lang="en-US" altLang="zh-CN" sz="2000" dirty="0">
                <a:solidFill>
                  <a:schemeClr val="tx1"/>
                </a:solidFill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</a:rPr>
              <a:t>，如图所示。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）启动</a:t>
            </a:r>
            <a:r>
              <a:rPr lang="en-US" altLang="zh-CN" sz="2000" dirty="0">
                <a:solidFill>
                  <a:schemeClr val="tx1"/>
                </a:solidFill>
              </a:rPr>
              <a:t>tomcat</a:t>
            </a:r>
            <a:r>
              <a:rPr lang="zh-CN" altLang="en-US" sz="2000" dirty="0">
                <a:solidFill>
                  <a:schemeClr val="tx1"/>
                </a:solidFill>
              </a:rPr>
              <a:t>服务器。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5362" name="图片 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06178"/>
            <a:ext cx="35179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45" y="2499742"/>
            <a:ext cx="3502025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9782"/>
            <a:ext cx="34432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67645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测试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Servlet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启动浏览器，访问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http://localhost:8080/Chapter7/login.html 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6386" name="图片 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7694"/>
            <a:ext cx="3485356" cy="242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49760"/>
            <a:ext cx="2887544" cy="109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70677"/>
            <a:ext cx="2901118" cy="112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1200150"/>
          </a:xfrm>
        </p:spPr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355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Servlet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初始化参数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对于经常发生变化的值不适宜在</a:t>
            </a:r>
            <a:r>
              <a:rPr lang="en-US" altLang="zh-CN" sz="2000" dirty="0">
                <a:solidFill>
                  <a:schemeClr val="tx1"/>
                </a:solidFill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</a:rPr>
              <a:t>类中硬编码写入，可以将其作为</a:t>
            </a:r>
            <a:r>
              <a:rPr lang="en-US" altLang="zh-CN" sz="2000" dirty="0">
                <a:solidFill>
                  <a:schemeClr val="tx1"/>
                </a:solidFill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</a:rPr>
              <a:t>的初始化参数写到</a:t>
            </a:r>
            <a:r>
              <a:rPr lang="en-US" altLang="zh-CN" sz="2000" dirty="0">
                <a:solidFill>
                  <a:schemeClr val="tx1"/>
                </a:solidFill>
              </a:rPr>
              <a:t>web.xml</a:t>
            </a:r>
            <a:r>
              <a:rPr lang="zh-CN" altLang="en-US" sz="2000" dirty="0">
                <a:solidFill>
                  <a:schemeClr val="tx1"/>
                </a:solidFill>
              </a:rPr>
              <a:t>文档中。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</a:rPr>
              <a:t>初始化参数的创建和使用步骤如下：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）在</a:t>
            </a:r>
            <a:r>
              <a:rPr lang="en-US" altLang="zh-CN" sz="2000" dirty="0">
                <a:solidFill>
                  <a:schemeClr val="tx1"/>
                </a:solidFill>
              </a:rPr>
              <a:t>web.xml</a:t>
            </a:r>
            <a:r>
              <a:rPr lang="zh-CN" altLang="en-US" sz="2000" dirty="0">
                <a:solidFill>
                  <a:schemeClr val="tx1"/>
                </a:solidFill>
              </a:rPr>
              <a:t>中配置</a:t>
            </a:r>
            <a:r>
              <a:rPr lang="en-US" altLang="zh-CN" sz="2000" dirty="0">
                <a:solidFill>
                  <a:schemeClr val="tx1"/>
                </a:solidFill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</a:rPr>
              <a:t>的初始化参数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）在</a:t>
            </a:r>
            <a:r>
              <a:rPr lang="en-US" altLang="zh-CN" sz="2000" dirty="0">
                <a:solidFill>
                  <a:schemeClr val="tx1"/>
                </a:solidFill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</a:rPr>
              <a:t>中使用初始化参数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）在浏览器中运行该</a:t>
            </a:r>
            <a:r>
              <a:rPr lang="en-US" altLang="zh-CN" sz="2000" dirty="0">
                <a:solidFill>
                  <a:schemeClr val="tx1"/>
                </a:solidFill>
              </a:rPr>
              <a:t>Servlet(</a:t>
            </a:r>
            <a:r>
              <a:rPr lang="en-US" altLang="zh-CN" sz="2000" dirty="0" err="1">
                <a:solidFill>
                  <a:schemeClr val="tx1"/>
                </a:solidFill>
              </a:rPr>
              <a:t>Test_Init_Param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结果如图所示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7410" name="图片 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78213"/>
            <a:ext cx="3708400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600" b="1" dirty="0">
                <a:solidFill>
                  <a:schemeClr val="tx2"/>
                </a:solidFill>
              </a:rPr>
              <a:t>在</a:t>
            </a:r>
            <a:r>
              <a:rPr lang="en-US" altLang="zh-CN" sz="2600" b="1" dirty="0">
                <a:solidFill>
                  <a:schemeClr val="tx2"/>
                </a:solidFill>
              </a:rPr>
              <a:t>Java Web</a:t>
            </a:r>
            <a:r>
              <a:rPr lang="zh-CN" altLang="en-US" sz="2600" b="1" dirty="0">
                <a:solidFill>
                  <a:schemeClr val="tx2"/>
                </a:solidFill>
              </a:rPr>
              <a:t>应用开发中，创建</a:t>
            </a:r>
            <a:r>
              <a:rPr lang="en-US" altLang="zh-CN" sz="2600" b="1" dirty="0">
                <a:solidFill>
                  <a:schemeClr val="tx2"/>
                </a:solidFill>
              </a:rPr>
              <a:t>Servlet</a:t>
            </a:r>
            <a:r>
              <a:rPr lang="zh-CN" altLang="en-US" sz="2600" b="1" dirty="0">
                <a:solidFill>
                  <a:schemeClr val="tx2"/>
                </a:solidFill>
              </a:rPr>
              <a:t>一般遵循以下步骤：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）创建自己的类并继承</a:t>
            </a:r>
            <a:r>
              <a:rPr lang="en-US" altLang="zh-CN" dirty="0" err="1">
                <a:solidFill>
                  <a:schemeClr val="tx1"/>
                </a:solidFill>
              </a:rPr>
              <a:t>HttpServlet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）重载</a:t>
            </a:r>
            <a:r>
              <a:rPr lang="en-US" altLang="zh-CN" dirty="0" err="1">
                <a:solidFill>
                  <a:schemeClr val="tx1"/>
                </a:solidFill>
              </a:rPr>
              <a:t>HttpServlet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 err="1">
                <a:solidFill>
                  <a:schemeClr val="tx1"/>
                </a:solidFill>
              </a:rPr>
              <a:t>doGet</a:t>
            </a:r>
            <a:r>
              <a:rPr lang="en-US" altLang="zh-CN" dirty="0">
                <a:solidFill>
                  <a:schemeClr val="tx1"/>
                </a:solidFill>
              </a:rPr>
              <a:t>( )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chemeClr val="tx1"/>
                </a:solidFill>
              </a:rPr>
              <a:t>doPost</a:t>
            </a:r>
            <a:r>
              <a:rPr lang="en-US" altLang="zh-CN" dirty="0">
                <a:solidFill>
                  <a:schemeClr val="tx1"/>
                </a:solidFill>
              </a:rPr>
              <a:t>( )</a:t>
            </a:r>
            <a:r>
              <a:rPr lang="zh-CN" altLang="en-US" dirty="0">
                <a:solidFill>
                  <a:schemeClr val="tx1"/>
                </a:solidFill>
              </a:rPr>
              <a:t>等方法；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）获取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请求信息（如表单数据），进行业务逻辑处理；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）生成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响应结果，以流形式输出到客户端浏览器或输出到磁盘文件；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）在</a:t>
            </a:r>
            <a:r>
              <a:rPr lang="en-US" altLang="zh-CN" dirty="0">
                <a:solidFill>
                  <a:schemeClr val="tx1"/>
                </a:solidFill>
              </a:rPr>
              <a:t>web.xml</a:t>
            </a:r>
            <a:r>
              <a:rPr lang="zh-CN" altLang="en-US" dirty="0">
                <a:solidFill>
                  <a:schemeClr val="tx1"/>
                </a:solidFill>
              </a:rPr>
              <a:t>配置文件中注册该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）启动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容器进行测试。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2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7.4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137143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323664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84" y="443126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78386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72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简介</a:t>
            </a:r>
            <a:endParaRPr lang="en-US" altLang="zh-CN" sz="31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通用网关接口（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Gateway Interface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，简称为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是外部应用程序与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服务器交互的一个标准接口。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技术允许服务端的应用程序根据客户端的请求，动态生成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页面，这使客户端和服务端的动态信息交换成为了可能。绝大多数的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程序被用来解释处理来自用户在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文件的表单中所输入的信息，然后在服务器进行相应的处理并将结果信息动态编写为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文件反馈给浏览器。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程序的工作过程</a:t>
            </a:r>
            <a:endParaRPr lang="en-US" altLang="zh-CN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29730"/>
              </p:ext>
            </p:extLst>
          </p:nvPr>
        </p:nvGraphicFramePr>
        <p:xfrm>
          <a:off x="-96938" y="1779662"/>
          <a:ext cx="9337876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6035818" imgH="1777424" progId="Visio.Drawing.11">
                  <p:embed/>
                </p:oleObj>
              </mc:Choice>
              <mc:Fallback>
                <p:oleObj name="Visio" r:id="rId3" imgW="6035818" imgH="1777424" progId="Visio.Drawing.11">
                  <p:embed/>
                  <p:pic>
                    <p:nvPicPr>
                      <p:cNvPr id="0" name="对象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6938" y="1779662"/>
                        <a:ext cx="9337876" cy="2736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3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简介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程序也是一种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服务器端的应用程序，可以根据用户的需求动态生成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页面。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语言开发，由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服务器进行加载，并在服务器端的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虚拟机中运行。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4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的所有方法中</a:t>
            </a:r>
            <a:r>
              <a:rPr lang="en-US" altLang="zh-CN" dirty="0" err="1">
                <a:solidFill>
                  <a:schemeClr val="tx1"/>
                </a:solidFill>
              </a:rPr>
              <a:t>doGet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err="1">
                <a:solidFill>
                  <a:schemeClr val="tx1"/>
                </a:solidFill>
              </a:rPr>
              <a:t>doPost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方法体现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的主要功能，要根据具体的请求方式确定写</a:t>
            </a:r>
            <a:r>
              <a:rPr lang="en-US" altLang="zh-CN" dirty="0" err="1">
                <a:solidFill>
                  <a:schemeClr val="tx1"/>
                </a:solidFill>
              </a:rPr>
              <a:t>doGet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方法还是</a:t>
            </a:r>
            <a:r>
              <a:rPr lang="en-US" altLang="zh-CN" dirty="0" err="1">
                <a:solidFill>
                  <a:schemeClr val="tx1"/>
                </a:solidFill>
              </a:rPr>
              <a:t>doPost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方法。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Applet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比较，两者具有的相似之处包括：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	它们都不是独立的应用程序，没有</a:t>
            </a:r>
            <a:r>
              <a:rPr lang="en-US" altLang="zh-CN" dirty="0">
                <a:solidFill>
                  <a:schemeClr val="tx1"/>
                </a:solidFill>
              </a:rPr>
              <a:t>main()</a:t>
            </a:r>
            <a:r>
              <a:rPr lang="zh-CN" altLang="en-US" dirty="0">
                <a:solidFill>
                  <a:schemeClr val="tx1"/>
                </a:solidFill>
              </a:rPr>
              <a:t>方法；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	它们都不是由用户或程序员调用，而是由另外一个应用程序（浏览器或服务器）调用；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	它们都包含</a:t>
            </a:r>
            <a:r>
              <a:rPr lang="en-US" altLang="zh-CN" dirty="0" err="1">
                <a:solidFill>
                  <a:schemeClr val="tx1"/>
                </a:solidFill>
              </a:rPr>
              <a:t>init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destroy()</a:t>
            </a:r>
            <a:r>
              <a:rPr lang="zh-CN" altLang="en-US" dirty="0">
                <a:solidFill>
                  <a:schemeClr val="tx1"/>
                </a:solidFill>
              </a:rPr>
              <a:t>方法，用来定义生命周期；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Applet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的不同：</a:t>
            </a:r>
            <a:r>
              <a:rPr lang="en-US" altLang="zh-CN" dirty="0">
                <a:solidFill>
                  <a:schemeClr val="tx1"/>
                </a:solidFill>
              </a:rPr>
              <a:t>Applet</a:t>
            </a:r>
            <a:r>
              <a:rPr lang="zh-CN" altLang="en-US" dirty="0">
                <a:solidFill>
                  <a:schemeClr val="tx1"/>
                </a:solidFill>
              </a:rPr>
              <a:t>具有图形界面，在客户端运行；而</a:t>
            </a:r>
            <a:r>
              <a:rPr lang="en-US" altLang="zh-CN" dirty="0">
                <a:solidFill>
                  <a:schemeClr val="tx1"/>
                </a:solidFill>
              </a:rPr>
              <a:t>Servlet </a:t>
            </a:r>
            <a:r>
              <a:rPr lang="zh-CN" altLang="en-US" dirty="0">
                <a:solidFill>
                  <a:schemeClr val="tx1"/>
                </a:solidFill>
              </a:rPr>
              <a:t>则没有图形界面，在服务器端运行。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97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7.2 Servlet</a:t>
            </a:r>
            <a:r>
              <a:rPr lang="zh-CN" altLang="en-US" sz="4800" dirty="0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12290" name="对象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131590"/>
            <a:ext cx="598473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05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9053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手动实现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Servlet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开发</a:t>
            </a:r>
            <a:endParaRPr lang="en-US" altLang="zh-CN" sz="28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创建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Servlet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步骤：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）编写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）编译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：在命令行窗口中使用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JRE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编译器编译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LoginServlet.java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64" y="3003798"/>
            <a:ext cx="4773613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250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1493</TotalTime>
  <Words>893</Words>
  <Application>Microsoft Office PowerPoint</Application>
  <PresentationFormat>全屏显示(16:9)</PresentationFormat>
  <Paragraphs>97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宋体</vt:lpstr>
      <vt:lpstr>幼圆</vt:lpstr>
      <vt:lpstr>Arial</vt:lpstr>
      <vt:lpstr>Century Gothic</vt:lpstr>
      <vt:lpstr>Courier New</vt:lpstr>
      <vt:lpstr>Palatino Linotype</vt:lpstr>
      <vt:lpstr>Times New Roman</vt:lpstr>
      <vt:lpstr>主管人员</vt:lpstr>
      <vt:lpstr>Visio</vt:lpstr>
      <vt:lpstr>《商务网站设计与开发》</vt:lpstr>
      <vt:lpstr>内容</vt:lpstr>
      <vt:lpstr>7.1从CGI到Servlet</vt:lpstr>
      <vt:lpstr>7.1从CGI到Servlet</vt:lpstr>
      <vt:lpstr>7.1从CGI到Servlet</vt:lpstr>
      <vt:lpstr>7.1从CGI到Servlet</vt:lpstr>
      <vt:lpstr>7.1从CGI到Servlet</vt:lpstr>
      <vt:lpstr>7.2 Servlet生命周期</vt:lpstr>
      <vt:lpstr>7.3  Servlet的开发实例</vt:lpstr>
      <vt:lpstr>7.3  Servlet的开发实例</vt:lpstr>
      <vt:lpstr>7.3  Servlet的开发实例</vt:lpstr>
      <vt:lpstr>7.3  Servlet的开发实例</vt:lpstr>
      <vt:lpstr>7.3  Servlet的开发实例</vt:lpstr>
      <vt:lpstr>7.3  Servlet的开发实例</vt:lpstr>
      <vt:lpstr>7.3  Servlet的开发实例</vt:lpstr>
      <vt:lpstr>7.3  Servlet的开发实例</vt:lpstr>
      <vt:lpstr>7.4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47</cp:revision>
  <dcterms:created xsi:type="dcterms:W3CDTF">2015-12-06T10:13:51Z</dcterms:created>
  <dcterms:modified xsi:type="dcterms:W3CDTF">2018-09-11T15:30:26Z</dcterms:modified>
</cp:coreProperties>
</file>