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4" r:id="rId3"/>
    <p:sldId id="266" r:id="rId4"/>
    <p:sldId id="297" r:id="rId5"/>
    <p:sldId id="268" r:id="rId6"/>
    <p:sldId id="269" r:id="rId7"/>
    <p:sldId id="289" r:id="rId8"/>
    <p:sldId id="272" r:id="rId9"/>
    <p:sldId id="271" r:id="rId10"/>
    <p:sldId id="273" r:id="rId11"/>
    <p:sldId id="290" r:id="rId12"/>
    <p:sldId id="291" r:id="rId13"/>
    <p:sldId id="298" r:id="rId14"/>
    <p:sldId id="292" r:id="rId15"/>
    <p:sldId id="274" r:id="rId16"/>
    <p:sldId id="293" r:id="rId17"/>
    <p:sldId id="295" r:id="rId18"/>
    <p:sldId id="275" r:id="rId19"/>
    <p:sldId id="296" r:id="rId20"/>
    <p:sldId id="288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756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26EDF-4141-49C6-B378-4DAB828C0508}" type="doc">
      <dgm:prSet loTypeId="urn:microsoft.com/office/officeart/2005/8/layout/vList5" loCatId="list" qsTypeId="urn:microsoft.com/office/officeart/2005/8/quickstyle/simple1#3" qsCatId="simple" csTypeId="urn:microsoft.com/office/officeart/2005/8/colors/accent1_2#3" csCatId="accent1" phldr="1"/>
      <dgm:spPr/>
      <dgm:t>
        <a:bodyPr/>
        <a:lstStyle/>
        <a:p>
          <a:endParaRPr lang="zh-CN" altLang="en-US"/>
        </a:p>
      </dgm:t>
    </dgm:pt>
    <dgm:pt modelId="{58F708FC-8532-424A-8D9C-0A5EECA1FC6A}">
      <dgm:prSet phldrT="[文本]" custT="1"/>
      <dgm:spPr/>
      <dgm:t>
        <a:bodyPr/>
        <a:lstStyle/>
        <a:p>
          <a:r>
            <a:rPr lang="en-US" altLang="en-US" sz="2000" dirty="0"/>
            <a:t>10.1</a:t>
          </a:r>
          <a:endParaRPr lang="zh-CN" altLang="en-US" sz="2000" dirty="0"/>
        </a:p>
      </dgm:t>
    </dgm:pt>
    <dgm:pt modelId="{C9C3A5EC-EC69-4BCA-9401-5F8FE94BFE91}" type="par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208A91F6-41A3-4197-9C9F-D158E78718C5}" type="sib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D1F31572-EAFA-4581-BB8F-7856945D7E0D}">
      <dgm:prSet custT="1"/>
      <dgm:spPr/>
      <dgm:t>
        <a:bodyPr/>
        <a:lstStyle/>
        <a:p>
          <a:r>
            <a:rPr lang="en-US" sz="2000" b="1" dirty="0"/>
            <a:t>10.2</a:t>
          </a:r>
          <a:endParaRPr lang="zh-CN" altLang="en-US" sz="2000" dirty="0"/>
        </a:p>
      </dgm:t>
    </dgm:pt>
    <dgm:pt modelId="{FA3FAED2-28F9-4800-9A59-89A5EC168B9F}" type="parTrans" cxnId="{C99B6A3A-B79D-4FE9-954B-430C4EF3C485}">
      <dgm:prSet/>
      <dgm:spPr/>
      <dgm:t>
        <a:bodyPr/>
        <a:lstStyle/>
        <a:p>
          <a:endParaRPr lang="zh-CN" altLang="en-US"/>
        </a:p>
      </dgm:t>
    </dgm:pt>
    <dgm:pt modelId="{8A4CBE26-5841-4A81-AD47-65A3C945880D}" type="sibTrans" cxnId="{C99B6A3A-B79D-4FE9-954B-430C4EF3C485}">
      <dgm:prSet/>
      <dgm:spPr/>
      <dgm:t>
        <a:bodyPr/>
        <a:lstStyle/>
        <a:p>
          <a:endParaRPr lang="zh-CN" altLang="en-US"/>
        </a:p>
      </dgm:t>
    </dgm:pt>
    <dgm:pt modelId="{76279B34-AEDE-432A-B402-6F4F973134F6}">
      <dgm:prSet custT="1"/>
      <dgm:spPr/>
      <dgm:t>
        <a:bodyPr/>
        <a:lstStyle/>
        <a:p>
          <a:r>
            <a:rPr lang="en-US" altLang="en-US" sz="2000" dirty="0"/>
            <a:t>10.3</a:t>
          </a:r>
          <a:endParaRPr lang="zh-CN" altLang="en-US" sz="2000" dirty="0"/>
        </a:p>
      </dgm:t>
    </dgm:pt>
    <dgm:pt modelId="{8DC62FD1-8155-46AC-ABB8-D4E6195CF4E3}" type="parTrans" cxnId="{4756391D-796A-422A-9467-0E0F12E76775}">
      <dgm:prSet/>
      <dgm:spPr/>
      <dgm:t>
        <a:bodyPr/>
        <a:lstStyle/>
        <a:p>
          <a:endParaRPr lang="zh-CN" altLang="en-US"/>
        </a:p>
      </dgm:t>
    </dgm:pt>
    <dgm:pt modelId="{7058D052-A15F-4AD9-8EF2-E147E5791732}" type="sibTrans" cxnId="{4756391D-796A-422A-9467-0E0F12E76775}">
      <dgm:prSet/>
      <dgm:spPr/>
      <dgm:t>
        <a:bodyPr/>
        <a:lstStyle/>
        <a:p>
          <a:endParaRPr lang="zh-CN" altLang="en-US"/>
        </a:p>
      </dgm:t>
    </dgm:pt>
    <dgm:pt modelId="{3939FDF2-2B5C-4813-9A8A-F9D03E1D6A19}">
      <dgm:prSet custT="1"/>
      <dgm:spPr/>
      <dgm:t>
        <a:bodyPr/>
        <a:lstStyle/>
        <a:p>
          <a:r>
            <a:rPr lang="en-US" altLang="en-US" sz="2000" dirty="0"/>
            <a:t>10.4</a:t>
          </a:r>
          <a:endParaRPr lang="zh-CN" altLang="en-US" sz="2000" dirty="0"/>
        </a:p>
      </dgm:t>
    </dgm:pt>
    <dgm:pt modelId="{A8E87543-B30C-4544-925A-D0AD5EB15E90}" type="parTrans" cxnId="{3EEE0E7C-E823-49AD-8CB5-352E753B542E}">
      <dgm:prSet/>
      <dgm:spPr/>
      <dgm:t>
        <a:bodyPr/>
        <a:lstStyle/>
        <a:p>
          <a:endParaRPr lang="zh-CN" altLang="en-US"/>
        </a:p>
      </dgm:t>
    </dgm:pt>
    <dgm:pt modelId="{2F5D3281-6245-4B37-A7BF-9ACF15153900}" type="sibTrans" cxnId="{3EEE0E7C-E823-49AD-8CB5-352E753B542E}">
      <dgm:prSet/>
      <dgm:spPr/>
      <dgm:t>
        <a:bodyPr/>
        <a:lstStyle/>
        <a:p>
          <a:endParaRPr lang="zh-CN" altLang="en-US"/>
        </a:p>
      </dgm:t>
    </dgm:pt>
    <dgm:pt modelId="{45DD71B0-ABDE-4DC4-B431-786BCFDB2A9A}">
      <dgm:prSet phldrT="[文本]" custT="1"/>
      <dgm:spPr/>
      <dgm:t>
        <a:bodyPr/>
        <a:lstStyle/>
        <a:p>
          <a:r>
            <a:rPr lang="en-US" sz="2000" b="1" dirty="0"/>
            <a:t>JavaBean</a:t>
          </a:r>
          <a:r>
            <a:rPr lang="zh-CN" altLang="en-US" sz="2000" b="1" dirty="0"/>
            <a:t>构造方法</a:t>
          </a:r>
          <a:endParaRPr lang="zh-CN" altLang="en-US" sz="2000" dirty="0"/>
        </a:p>
      </dgm:t>
    </dgm:pt>
    <dgm:pt modelId="{DC8A635A-649C-4E65-B0CF-A922D9B77BF8}" type="parTrans" cxnId="{054C0C36-99D5-477F-8F0E-06416F12D7B0}">
      <dgm:prSet/>
      <dgm:spPr/>
      <dgm:t>
        <a:bodyPr/>
        <a:lstStyle/>
        <a:p>
          <a:endParaRPr lang="zh-CN" altLang="en-US"/>
        </a:p>
      </dgm:t>
    </dgm:pt>
    <dgm:pt modelId="{AB202996-54A7-450B-BF8A-F9F79ED3C00E}" type="sibTrans" cxnId="{054C0C36-99D5-477F-8F0E-06416F12D7B0}">
      <dgm:prSet/>
      <dgm:spPr/>
      <dgm:t>
        <a:bodyPr/>
        <a:lstStyle/>
        <a:p>
          <a:endParaRPr lang="zh-CN" altLang="en-US"/>
        </a:p>
      </dgm:t>
    </dgm:pt>
    <dgm:pt modelId="{9CC4C3ED-4637-47DA-AF54-65CFDF88CFB4}">
      <dgm:prSet custT="1"/>
      <dgm:spPr/>
      <dgm:t>
        <a:bodyPr/>
        <a:lstStyle/>
        <a:p>
          <a:r>
            <a:rPr lang="en-US" sz="2000" b="1" dirty="0" err="1"/>
            <a:t>useBean</a:t>
          </a:r>
          <a:r>
            <a:rPr lang="zh-CN" altLang="en-US" sz="2000" b="1" dirty="0"/>
            <a:t>动作</a:t>
          </a:r>
          <a:endParaRPr lang="zh-CN" altLang="en-US" sz="2000" dirty="0"/>
        </a:p>
      </dgm:t>
    </dgm:pt>
    <dgm:pt modelId="{C9A20E75-6244-42A9-9C3C-F944B3359647}" type="parTrans" cxnId="{C780C126-398B-4F76-A9C6-5FBE270E7D95}">
      <dgm:prSet/>
      <dgm:spPr/>
      <dgm:t>
        <a:bodyPr/>
        <a:lstStyle/>
        <a:p>
          <a:endParaRPr lang="zh-CN" altLang="en-US"/>
        </a:p>
      </dgm:t>
    </dgm:pt>
    <dgm:pt modelId="{6B79CABE-952C-44C0-A7E9-389A691DECDD}" type="sibTrans" cxnId="{C780C126-398B-4F76-A9C6-5FBE270E7D95}">
      <dgm:prSet/>
      <dgm:spPr/>
      <dgm:t>
        <a:bodyPr/>
        <a:lstStyle/>
        <a:p>
          <a:endParaRPr lang="zh-CN" altLang="en-US"/>
        </a:p>
      </dgm:t>
    </dgm:pt>
    <dgm:pt modelId="{65EEA8C0-3BAF-4123-A64D-AF80247318AD}">
      <dgm:prSet custT="1"/>
      <dgm:spPr/>
      <dgm:t>
        <a:bodyPr/>
        <a:lstStyle/>
        <a:p>
          <a:r>
            <a:rPr lang="zh-CN" altLang="en-US" sz="2000" b="1" dirty="0"/>
            <a:t>应用</a:t>
          </a:r>
          <a:r>
            <a:rPr lang="en-US" altLang="zh-CN" sz="2000" b="1" dirty="0"/>
            <a:t>JavaBean</a:t>
          </a:r>
          <a:r>
            <a:rPr lang="zh-CN" altLang="en-US" sz="2000" b="1" dirty="0"/>
            <a:t>的开发实例</a:t>
          </a:r>
          <a:endParaRPr lang="zh-CN" altLang="en-US" sz="2000" dirty="0"/>
        </a:p>
      </dgm:t>
    </dgm:pt>
    <dgm:pt modelId="{21DEC756-AA80-4A81-B53D-B46FC7D09F34}" type="parTrans" cxnId="{4ECBDB36-DD21-4273-938B-027FEF70E6E2}">
      <dgm:prSet/>
      <dgm:spPr/>
      <dgm:t>
        <a:bodyPr/>
        <a:lstStyle/>
        <a:p>
          <a:endParaRPr lang="zh-CN" altLang="en-US"/>
        </a:p>
      </dgm:t>
    </dgm:pt>
    <dgm:pt modelId="{75326E44-FFD9-4FA0-9CA8-1DAD9978CA69}" type="sibTrans" cxnId="{4ECBDB36-DD21-4273-938B-027FEF70E6E2}">
      <dgm:prSet/>
      <dgm:spPr/>
      <dgm:t>
        <a:bodyPr/>
        <a:lstStyle/>
        <a:p>
          <a:endParaRPr lang="zh-CN" altLang="en-US"/>
        </a:p>
      </dgm:t>
    </dgm:pt>
    <dgm:pt modelId="{872DDF8D-AD4A-4B9D-BC18-6EFCDE03F71B}">
      <dgm:prSet custT="1"/>
      <dgm:spPr/>
      <dgm:t>
        <a:bodyPr/>
        <a:lstStyle/>
        <a:p>
          <a:r>
            <a:rPr lang="en-US" altLang="zh-CN" sz="2000" b="1" dirty="0"/>
            <a:t> </a:t>
          </a:r>
          <a:r>
            <a:rPr lang="zh-CN" altLang="en-US" sz="2000" b="1" dirty="0"/>
            <a:t>思考题</a:t>
          </a:r>
          <a:endParaRPr lang="zh-CN" altLang="en-US" sz="2000" dirty="0"/>
        </a:p>
      </dgm:t>
    </dgm:pt>
    <dgm:pt modelId="{59AA4F41-E454-4C66-92F3-10624B0E28A3}" type="parTrans" cxnId="{4E407A84-41EE-4A08-823A-EA6B19594F4A}">
      <dgm:prSet/>
      <dgm:spPr/>
      <dgm:t>
        <a:bodyPr/>
        <a:lstStyle/>
        <a:p>
          <a:endParaRPr lang="zh-CN" altLang="en-US"/>
        </a:p>
      </dgm:t>
    </dgm:pt>
    <dgm:pt modelId="{C4418DEC-4ECE-4098-AA4B-AEF3EAF2158C}" type="sibTrans" cxnId="{4E407A84-41EE-4A08-823A-EA6B19594F4A}">
      <dgm:prSet/>
      <dgm:spPr/>
      <dgm:t>
        <a:bodyPr/>
        <a:lstStyle/>
        <a:p>
          <a:endParaRPr lang="zh-CN" altLang="en-US"/>
        </a:p>
      </dgm:t>
    </dgm:pt>
    <dgm:pt modelId="{09FC3EB1-8F84-4535-9FF7-07F4F55FCE21}" type="pres">
      <dgm:prSet presAssocID="{E8E26EDF-4141-49C6-B378-4DAB828C0508}" presName="Name0" presStyleCnt="0">
        <dgm:presLayoutVars>
          <dgm:dir/>
          <dgm:animLvl val="lvl"/>
          <dgm:resizeHandles val="exact"/>
        </dgm:presLayoutVars>
      </dgm:prSet>
      <dgm:spPr/>
    </dgm:pt>
    <dgm:pt modelId="{5C4F8155-B2F2-4B44-AD4A-F24CEEABD493}" type="pres">
      <dgm:prSet presAssocID="{58F708FC-8532-424A-8D9C-0A5EECA1FC6A}" presName="linNode" presStyleCnt="0"/>
      <dgm:spPr/>
    </dgm:pt>
    <dgm:pt modelId="{21827C47-2338-4C19-8C80-BA25B5266472}" type="pres">
      <dgm:prSet presAssocID="{58F708FC-8532-424A-8D9C-0A5EECA1FC6A}" presName="parentText" presStyleLbl="node1" presStyleIdx="0" presStyleCnt="4" custScaleX="43994">
        <dgm:presLayoutVars>
          <dgm:chMax val="1"/>
          <dgm:bulletEnabled val="1"/>
        </dgm:presLayoutVars>
      </dgm:prSet>
      <dgm:spPr/>
    </dgm:pt>
    <dgm:pt modelId="{077FFC63-497A-45A5-86F5-5605551518A8}" type="pres">
      <dgm:prSet presAssocID="{58F708FC-8532-424A-8D9C-0A5EECA1FC6A}" presName="descendantText" presStyleLbl="alignAccFollowNode1" presStyleIdx="0" presStyleCnt="4" custScaleX="131632">
        <dgm:presLayoutVars>
          <dgm:bulletEnabled val="1"/>
        </dgm:presLayoutVars>
      </dgm:prSet>
      <dgm:spPr/>
    </dgm:pt>
    <dgm:pt modelId="{69997213-B166-491A-8434-D6EBE25EF5E0}" type="pres">
      <dgm:prSet presAssocID="{208A91F6-41A3-4197-9C9F-D158E78718C5}" presName="sp" presStyleCnt="0"/>
      <dgm:spPr/>
    </dgm:pt>
    <dgm:pt modelId="{22DF60BD-2D24-436B-81A4-A67705F337E4}" type="pres">
      <dgm:prSet presAssocID="{D1F31572-EAFA-4581-BB8F-7856945D7E0D}" presName="linNode" presStyleCnt="0"/>
      <dgm:spPr/>
    </dgm:pt>
    <dgm:pt modelId="{84AE1027-FD8B-4E4F-997D-CA985B2B0E0D}" type="pres">
      <dgm:prSet presAssocID="{D1F31572-EAFA-4581-BB8F-7856945D7E0D}" presName="parentText" presStyleLbl="node1" presStyleIdx="1" presStyleCnt="4" custScaleX="43994">
        <dgm:presLayoutVars>
          <dgm:chMax val="1"/>
          <dgm:bulletEnabled val="1"/>
        </dgm:presLayoutVars>
      </dgm:prSet>
      <dgm:spPr/>
    </dgm:pt>
    <dgm:pt modelId="{161A46C2-39FA-4E84-ADFE-57E743836CE2}" type="pres">
      <dgm:prSet presAssocID="{D1F31572-EAFA-4581-BB8F-7856945D7E0D}" presName="descendantText" presStyleLbl="alignAccFollowNode1" presStyleIdx="1" presStyleCnt="4" custScaleX="131632">
        <dgm:presLayoutVars>
          <dgm:bulletEnabled val="1"/>
        </dgm:presLayoutVars>
      </dgm:prSet>
      <dgm:spPr/>
    </dgm:pt>
    <dgm:pt modelId="{5BCE6C2B-C8EF-460D-A8E4-B2A8A48DD98E}" type="pres">
      <dgm:prSet presAssocID="{8A4CBE26-5841-4A81-AD47-65A3C945880D}" presName="sp" presStyleCnt="0"/>
      <dgm:spPr/>
    </dgm:pt>
    <dgm:pt modelId="{D6B4CB9B-33DB-40F4-8441-FEC61B9A8789}" type="pres">
      <dgm:prSet presAssocID="{76279B34-AEDE-432A-B402-6F4F973134F6}" presName="linNode" presStyleCnt="0"/>
      <dgm:spPr/>
    </dgm:pt>
    <dgm:pt modelId="{27BAE671-2F0A-4112-BF97-47A1AFBBCDF3}" type="pres">
      <dgm:prSet presAssocID="{76279B34-AEDE-432A-B402-6F4F973134F6}" presName="parentText" presStyleLbl="node1" presStyleIdx="2" presStyleCnt="4" custScaleX="43994">
        <dgm:presLayoutVars>
          <dgm:chMax val="1"/>
          <dgm:bulletEnabled val="1"/>
        </dgm:presLayoutVars>
      </dgm:prSet>
      <dgm:spPr/>
    </dgm:pt>
    <dgm:pt modelId="{CEA62850-0BA6-4BA1-BDAF-A16E38552AD3}" type="pres">
      <dgm:prSet presAssocID="{76279B34-AEDE-432A-B402-6F4F973134F6}" presName="descendantText" presStyleLbl="alignAccFollowNode1" presStyleIdx="2" presStyleCnt="4" custScaleX="131632">
        <dgm:presLayoutVars>
          <dgm:bulletEnabled val="1"/>
        </dgm:presLayoutVars>
      </dgm:prSet>
      <dgm:spPr/>
    </dgm:pt>
    <dgm:pt modelId="{E5258FDE-6C5F-4E2C-9466-0EEC58A60E60}" type="pres">
      <dgm:prSet presAssocID="{7058D052-A15F-4AD9-8EF2-E147E5791732}" presName="sp" presStyleCnt="0"/>
      <dgm:spPr/>
    </dgm:pt>
    <dgm:pt modelId="{5457A7A6-4492-42D6-ADDF-A1E9BB9E6075}" type="pres">
      <dgm:prSet presAssocID="{3939FDF2-2B5C-4813-9A8A-F9D03E1D6A19}" presName="linNode" presStyleCnt="0"/>
      <dgm:spPr/>
    </dgm:pt>
    <dgm:pt modelId="{052EE453-883F-414D-B159-9BB1154B1261}" type="pres">
      <dgm:prSet presAssocID="{3939FDF2-2B5C-4813-9A8A-F9D03E1D6A19}" presName="parentText" presStyleLbl="node1" presStyleIdx="3" presStyleCnt="4" custScaleX="43994">
        <dgm:presLayoutVars>
          <dgm:chMax val="1"/>
          <dgm:bulletEnabled val="1"/>
        </dgm:presLayoutVars>
      </dgm:prSet>
      <dgm:spPr/>
    </dgm:pt>
    <dgm:pt modelId="{6F1FC503-F4E9-4285-8A94-7FFB0E89B18C}" type="pres">
      <dgm:prSet presAssocID="{3939FDF2-2B5C-4813-9A8A-F9D03E1D6A19}" presName="descendantText" presStyleLbl="alignAccFollowNode1" presStyleIdx="3" presStyleCnt="4" custScaleX="131632">
        <dgm:presLayoutVars>
          <dgm:bulletEnabled val="1"/>
        </dgm:presLayoutVars>
      </dgm:prSet>
      <dgm:spPr/>
    </dgm:pt>
  </dgm:ptLst>
  <dgm:cxnLst>
    <dgm:cxn modelId="{4756391D-796A-422A-9467-0E0F12E76775}" srcId="{E8E26EDF-4141-49C6-B378-4DAB828C0508}" destId="{76279B34-AEDE-432A-B402-6F4F973134F6}" srcOrd="2" destOrd="0" parTransId="{8DC62FD1-8155-46AC-ABB8-D4E6195CF4E3}" sibTransId="{7058D052-A15F-4AD9-8EF2-E147E5791732}"/>
    <dgm:cxn modelId="{C780C126-398B-4F76-A9C6-5FBE270E7D95}" srcId="{D1F31572-EAFA-4581-BB8F-7856945D7E0D}" destId="{9CC4C3ED-4637-47DA-AF54-65CFDF88CFB4}" srcOrd="0" destOrd="0" parTransId="{C9A20E75-6244-42A9-9C3C-F944B3359647}" sibTransId="{6B79CABE-952C-44C0-A7E9-389A691DECDD}"/>
    <dgm:cxn modelId="{054C0C36-99D5-477F-8F0E-06416F12D7B0}" srcId="{58F708FC-8532-424A-8D9C-0A5EECA1FC6A}" destId="{45DD71B0-ABDE-4DC4-B431-786BCFDB2A9A}" srcOrd="0" destOrd="0" parTransId="{DC8A635A-649C-4E65-B0CF-A922D9B77BF8}" sibTransId="{AB202996-54A7-450B-BF8A-F9F79ED3C00E}"/>
    <dgm:cxn modelId="{4ECBDB36-DD21-4273-938B-027FEF70E6E2}" srcId="{76279B34-AEDE-432A-B402-6F4F973134F6}" destId="{65EEA8C0-3BAF-4123-A64D-AF80247318AD}" srcOrd="0" destOrd="0" parTransId="{21DEC756-AA80-4A81-B53D-B46FC7D09F34}" sibTransId="{75326E44-FFD9-4FA0-9CA8-1DAD9978CA69}"/>
    <dgm:cxn modelId="{C99B6A3A-B79D-4FE9-954B-430C4EF3C485}" srcId="{E8E26EDF-4141-49C6-B378-4DAB828C0508}" destId="{D1F31572-EAFA-4581-BB8F-7856945D7E0D}" srcOrd="1" destOrd="0" parTransId="{FA3FAED2-28F9-4800-9A59-89A5EC168B9F}" sibTransId="{8A4CBE26-5841-4A81-AD47-65A3C945880D}"/>
    <dgm:cxn modelId="{6B9ABB73-E7EC-49EA-8186-D7FD4C77C1D5}" type="presOf" srcId="{76279B34-AEDE-432A-B402-6F4F973134F6}" destId="{27BAE671-2F0A-4112-BF97-47A1AFBBCDF3}" srcOrd="0" destOrd="0" presId="urn:microsoft.com/office/officeart/2005/8/layout/vList5"/>
    <dgm:cxn modelId="{DA1CAA56-D35A-405E-A3EC-C6C59B7E0234}" type="presOf" srcId="{9CC4C3ED-4637-47DA-AF54-65CFDF88CFB4}" destId="{161A46C2-39FA-4E84-ADFE-57E743836CE2}" srcOrd="0" destOrd="0" presId="urn:microsoft.com/office/officeart/2005/8/layout/vList5"/>
    <dgm:cxn modelId="{3EEE0E7C-E823-49AD-8CB5-352E753B542E}" srcId="{E8E26EDF-4141-49C6-B378-4DAB828C0508}" destId="{3939FDF2-2B5C-4813-9A8A-F9D03E1D6A19}" srcOrd="3" destOrd="0" parTransId="{A8E87543-B30C-4544-925A-D0AD5EB15E90}" sibTransId="{2F5D3281-6245-4B37-A7BF-9ACF15153900}"/>
    <dgm:cxn modelId="{4E407A84-41EE-4A08-823A-EA6B19594F4A}" srcId="{3939FDF2-2B5C-4813-9A8A-F9D03E1D6A19}" destId="{872DDF8D-AD4A-4B9D-BC18-6EFCDE03F71B}" srcOrd="0" destOrd="0" parTransId="{59AA4F41-E454-4C66-92F3-10624B0E28A3}" sibTransId="{C4418DEC-4ECE-4098-AA4B-AEF3EAF2158C}"/>
    <dgm:cxn modelId="{962DE589-F6EE-46A3-A04D-3C868CD6D39C}" type="presOf" srcId="{872DDF8D-AD4A-4B9D-BC18-6EFCDE03F71B}" destId="{6F1FC503-F4E9-4285-8A94-7FFB0E89B18C}" srcOrd="0" destOrd="0" presId="urn:microsoft.com/office/officeart/2005/8/layout/vList5"/>
    <dgm:cxn modelId="{F442638D-7378-4A43-9D1D-83B393908A34}" type="presOf" srcId="{65EEA8C0-3BAF-4123-A64D-AF80247318AD}" destId="{CEA62850-0BA6-4BA1-BDAF-A16E38552AD3}" srcOrd="0" destOrd="0" presId="urn:microsoft.com/office/officeart/2005/8/layout/vList5"/>
    <dgm:cxn modelId="{66A48490-36DA-48F3-80BC-FC1613CF2AC1}" type="presOf" srcId="{E8E26EDF-4141-49C6-B378-4DAB828C0508}" destId="{09FC3EB1-8F84-4535-9FF7-07F4F55FCE21}" srcOrd="0" destOrd="0" presId="urn:microsoft.com/office/officeart/2005/8/layout/vList5"/>
    <dgm:cxn modelId="{259EA7D0-E12C-4CD6-9CFE-B2195E18CB2D}" type="presOf" srcId="{3939FDF2-2B5C-4813-9A8A-F9D03E1D6A19}" destId="{052EE453-883F-414D-B159-9BB1154B1261}" srcOrd="0" destOrd="0" presId="urn:microsoft.com/office/officeart/2005/8/layout/vList5"/>
    <dgm:cxn modelId="{3E68E4DB-07DC-49AE-9D86-77B3AB4FB29E}" type="presOf" srcId="{D1F31572-EAFA-4581-BB8F-7856945D7E0D}" destId="{84AE1027-FD8B-4E4F-997D-CA985B2B0E0D}" srcOrd="0" destOrd="0" presId="urn:microsoft.com/office/officeart/2005/8/layout/vList5"/>
    <dgm:cxn modelId="{736394EC-F449-4ED2-A006-91B7CA95C929}" srcId="{E8E26EDF-4141-49C6-B378-4DAB828C0508}" destId="{58F708FC-8532-424A-8D9C-0A5EECA1FC6A}" srcOrd="0" destOrd="0" parTransId="{C9C3A5EC-EC69-4BCA-9401-5F8FE94BFE91}" sibTransId="{208A91F6-41A3-4197-9C9F-D158E78718C5}"/>
    <dgm:cxn modelId="{5C0CBEF9-71C1-4FD2-A3F1-46B59E8E80BE}" type="presOf" srcId="{58F708FC-8532-424A-8D9C-0A5EECA1FC6A}" destId="{21827C47-2338-4C19-8C80-BA25B5266472}" srcOrd="0" destOrd="0" presId="urn:microsoft.com/office/officeart/2005/8/layout/vList5"/>
    <dgm:cxn modelId="{9311F3FA-7832-4EC4-B139-029C5916A8FE}" type="presOf" srcId="{45DD71B0-ABDE-4DC4-B431-786BCFDB2A9A}" destId="{077FFC63-497A-45A5-86F5-5605551518A8}" srcOrd="0" destOrd="0" presId="urn:microsoft.com/office/officeart/2005/8/layout/vList5"/>
    <dgm:cxn modelId="{8D85FFE9-E747-4339-83FB-7FE4ED3475AD}" type="presParOf" srcId="{09FC3EB1-8F84-4535-9FF7-07F4F55FCE21}" destId="{5C4F8155-B2F2-4B44-AD4A-F24CEEABD493}" srcOrd="0" destOrd="0" presId="urn:microsoft.com/office/officeart/2005/8/layout/vList5"/>
    <dgm:cxn modelId="{617EF682-A7D2-44B1-8694-BED90C5E30B2}" type="presParOf" srcId="{5C4F8155-B2F2-4B44-AD4A-F24CEEABD493}" destId="{21827C47-2338-4C19-8C80-BA25B5266472}" srcOrd="0" destOrd="0" presId="urn:microsoft.com/office/officeart/2005/8/layout/vList5"/>
    <dgm:cxn modelId="{0ABD3C46-EAE4-47DF-8590-1252B674BCD6}" type="presParOf" srcId="{5C4F8155-B2F2-4B44-AD4A-F24CEEABD493}" destId="{077FFC63-497A-45A5-86F5-5605551518A8}" srcOrd="1" destOrd="0" presId="urn:microsoft.com/office/officeart/2005/8/layout/vList5"/>
    <dgm:cxn modelId="{031C238B-5188-4442-AEC4-B941FE52CCE8}" type="presParOf" srcId="{09FC3EB1-8F84-4535-9FF7-07F4F55FCE21}" destId="{69997213-B166-491A-8434-D6EBE25EF5E0}" srcOrd="1" destOrd="0" presId="urn:microsoft.com/office/officeart/2005/8/layout/vList5"/>
    <dgm:cxn modelId="{184C4E7F-32CD-4AFF-AF2C-54976C5B56CC}" type="presParOf" srcId="{09FC3EB1-8F84-4535-9FF7-07F4F55FCE21}" destId="{22DF60BD-2D24-436B-81A4-A67705F337E4}" srcOrd="2" destOrd="0" presId="urn:microsoft.com/office/officeart/2005/8/layout/vList5"/>
    <dgm:cxn modelId="{6E5CEC40-E04D-46A9-917D-8193BF093763}" type="presParOf" srcId="{22DF60BD-2D24-436B-81A4-A67705F337E4}" destId="{84AE1027-FD8B-4E4F-997D-CA985B2B0E0D}" srcOrd="0" destOrd="0" presId="urn:microsoft.com/office/officeart/2005/8/layout/vList5"/>
    <dgm:cxn modelId="{AA119910-2CE2-4FDD-BE5F-2AE32A2E1B97}" type="presParOf" srcId="{22DF60BD-2D24-436B-81A4-A67705F337E4}" destId="{161A46C2-39FA-4E84-ADFE-57E743836CE2}" srcOrd="1" destOrd="0" presId="urn:microsoft.com/office/officeart/2005/8/layout/vList5"/>
    <dgm:cxn modelId="{3129ABFD-9579-4871-B212-F0289922D1B3}" type="presParOf" srcId="{09FC3EB1-8F84-4535-9FF7-07F4F55FCE21}" destId="{5BCE6C2B-C8EF-460D-A8E4-B2A8A48DD98E}" srcOrd="3" destOrd="0" presId="urn:microsoft.com/office/officeart/2005/8/layout/vList5"/>
    <dgm:cxn modelId="{48836D4F-E987-4481-BEC1-554B916B37FD}" type="presParOf" srcId="{09FC3EB1-8F84-4535-9FF7-07F4F55FCE21}" destId="{D6B4CB9B-33DB-40F4-8441-FEC61B9A8789}" srcOrd="4" destOrd="0" presId="urn:microsoft.com/office/officeart/2005/8/layout/vList5"/>
    <dgm:cxn modelId="{9DE19B67-9FCF-4F54-B621-CE5D6FC0A3CF}" type="presParOf" srcId="{D6B4CB9B-33DB-40F4-8441-FEC61B9A8789}" destId="{27BAE671-2F0A-4112-BF97-47A1AFBBCDF3}" srcOrd="0" destOrd="0" presId="urn:microsoft.com/office/officeart/2005/8/layout/vList5"/>
    <dgm:cxn modelId="{9A3F169B-4C75-4133-9A0A-1E6B043BA17C}" type="presParOf" srcId="{D6B4CB9B-33DB-40F4-8441-FEC61B9A8789}" destId="{CEA62850-0BA6-4BA1-BDAF-A16E38552AD3}" srcOrd="1" destOrd="0" presId="urn:microsoft.com/office/officeart/2005/8/layout/vList5"/>
    <dgm:cxn modelId="{95B3979D-2426-4600-9CA4-F7F71B5EBAC0}" type="presParOf" srcId="{09FC3EB1-8F84-4535-9FF7-07F4F55FCE21}" destId="{E5258FDE-6C5F-4E2C-9466-0EEC58A60E60}" srcOrd="5" destOrd="0" presId="urn:microsoft.com/office/officeart/2005/8/layout/vList5"/>
    <dgm:cxn modelId="{2039C1D8-AA3A-4486-9390-7B1A48B4523E}" type="presParOf" srcId="{09FC3EB1-8F84-4535-9FF7-07F4F55FCE21}" destId="{5457A7A6-4492-42D6-ADDF-A1E9BB9E6075}" srcOrd="6" destOrd="0" presId="urn:microsoft.com/office/officeart/2005/8/layout/vList5"/>
    <dgm:cxn modelId="{A2163CC9-DC2C-4F18-9522-A246858B6633}" type="presParOf" srcId="{5457A7A6-4492-42D6-ADDF-A1E9BB9E6075}" destId="{052EE453-883F-414D-B159-9BB1154B1261}" srcOrd="0" destOrd="0" presId="urn:microsoft.com/office/officeart/2005/8/layout/vList5"/>
    <dgm:cxn modelId="{5A77F227-C635-40FC-8873-0C9AD2D65EF6}" type="presParOf" srcId="{5457A7A6-4492-42D6-ADDF-A1E9BB9E6075}" destId="{6F1FC503-F4E9-4285-8A94-7FFB0E89B18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77619C-3642-4F10-B1B1-BD4B02316852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E1A5B32-62E0-414D-BA13-6FD4DA114853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单击“购买”</a:t>
          </a:r>
          <a:endParaRPr lang="zh-CN" altLang="en-US" dirty="0"/>
        </a:p>
      </dgm:t>
    </dgm:pt>
    <dgm:pt modelId="{3B93FD43-251B-483B-B3E2-505174C44CDA}" type="parTrans" cxnId="{5000A7D2-1BED-42A0-9139-62FC06CA9E95}">
      <dgm:prSet/>
      <dgm:spPr/>
      <dgm:t>
        <a:bodyPr/>
        <a:lstStyle/>
        <a:p>
          <a:endParaRPr lang="zh-CN" altLang="en-US"/>
        </a:p>
      </dgm:t>
    </dgm:pt>
    <dgm:pt modelId="{E1D6113D-5A23-4793-A948-3475F5BEAA11}" type="sibTrans" cxnId="{5000A7D2-1BED-42A0-9139-62FC06CA9E95}">
      <dgm:prSet/>
      <dgm:spPr/>
      <dgm:t>
        <a:bodyPr/>
        <a:lstStyle/>
        <a:p>
          <a:endParaRPr lang="zh-CN" altLang="en-US"/>
        </a:p>
      </dgm:t>
    </dgm:pt>
    <dgm:pt modelId="{B70FCBB5-C2BA-496C-BBF0-4C3AD58A323E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单击“移除”删除相应的商品</a:t>
          </a:r>
        </a:p>
      </dgm:t>
    </dgm:pt>
    <dgm:pt modelId="{46ABCAF7-E603-4123-8C95-0F57B4DE6884}" type="parTrans" cxnId="{7E7496C1-9ACF-425A-B9C1-A38057C777AA}">
      <dgm:prSet/>
      <dgm:spPr/>
      <dgm:t>
        <a:bodyPr/>
        <a:lstStyle/>
        <a:p>
          <a:endParaRPr lang="zh-CN" altLang="en-US"/>
        </a:p>
      </dgm:t>
    </dgm:pt>
    <dgm:pt modelId="{3FDF3D32-D23B-453D-9D22-1F103E15E9B4}" type="sibTrans" cxnId="{7E7496C1-9ACF-425A-B9C1-A38057C777AA}">
      <dgm:prSet/>
      <dgm:spPr/>
      <dgm:t>
        <a:bodyPr/>
        <a:lstStyle/>
        <a:p>
          <a:endParaRPr lang="zh-CN" altLang="en-US"/>
        </a:p>
      </dgm:t>
    </dgm:pt>
    <dgm:pt modelId="{4DD36050-0A4B-4181-92B5-2B44DBCE7EC9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单击“继续购物”可返回购买页面继续购买</a:t>
          </a:r>
        </a:p>
      </dgm:t>
    </dgm:pt>
    <dgm:pt modelId="{A3A2DA71-821B-4289-A5BA-C5244B5F1219}" type="parTrans" cxnId="{F0744DC4-612C-4378-8C2D-95569FFF5CB1}">
      <dgm:prSet/>
      <dgm:spPr/>
      <dgm:t>
        <a:bodyPr/>
        <a:lstStyle/>
        <a:p>
          <a:endParaRPr lang="zh-CN" altLang="en-US"/>
        </a:p>
      </dgm:t>
    </dgm:pt>
    <dgm:pt modelId="{EC00639E-7F37-408A-B46B-489E8FE27A64}" type="sibTrans" cxnId="{F0744DC4-612C-4378-8C2D-95569FFF5CB1}">
      <dgm:prSet/>
      <dgm:spPr/>
      <dgm:t>
        <a:bodyPr/>
        <a:lstStyle/>
        <a:p>
          <a:endParaRPr lang="zh-CN" altLang="en-US"/>
        </a:p>
      </dgm:t>
    </dgm:pt>
    <dgm:pt modelId="{44CE61B4-8E18-494C-84AA-3C0A50C6B307}" type="pres">
      <dgm:prSet presAssocID="{4177619C-3642-4F10-B1B1-BD4B02316852}" presName="Name0" presStyleCnt="0">
        <dgm:presLayoutVars>
          <dgm:dir/>
          <dgm:resizeHandles val="exact"/>
        </dgm:presLayoutVars>
      </dgm:prSet>
      <dgm:spPr/>
    </dgm:pt>
    <dgm:pt modelId="{691D48F6-0A48-4B38-9B76-D523597C10E4}" type="pres">
      <dgm:prSet presAssocID="{7E1A5B32-62E0-414D-BA13-6FD4DA114853}" presName="composite" presStyleCnt="0"/>
      <dgm:spPr/>
    </dgm:pt>
    <dgm:pt modelId="{EC5BD892-0C75-4671-85C3-8B84253E6A51}" type="pres">
      <dgm:prSet presAssocID="{7E1A5B32-62E0-414D-BA13-6FD4DA114853}" presName="imagSh" presStyleLbl="bgImgPlace1" presStyleIdx="0" presStyleCnt="3" custScaleX="190452" custScaleY="232357" custLinFactNeighborX="-127" custLinFactNeighborY="-4043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F8F92A4B-7194-46FC-9E65-5A7A2A0AE45C}" type="pres">
      <dgm:prSet presAssocID="{7E1A5B32-62E0-414D-BA13-6FD4DA114853}" presName="txNode" presStyleLbl="node1" presStyleIdx="0" presStyleCnt="3" custScaleX="159417" custLinFactNeighborX="-22676" custLinFactNeighborY="72221">
        <dgm:presLayoutVars>
          <dgm:bulletEnabled val="1"/>
        </dgm:presLayoutVars>
      </dgm:prSet>
      <dgm:spPr/>
    </dgm:pt>
    <dgm:pt modelId="{36D3F588-FD79-4EB0-A9A1-EACF84E067BF}" type="pres">
      <dgm:prSet presAssocID="{E1D6113D-5A23-4793-A948-3475F5BEAA11}" presName="sibTrans" presStyleLbl="sibTrans2D1" presStyleIdx="0" presStyleCnt="2"/>
      <dgm:spPr/>
    </dgm:pt>
    <dgm:pt modelId="{5B835CBA-E51F-4EC0-A5F3-7567C7653589}" type="pres">
      <dgm:prSet presAssocID="{E1D6113D-5A23-4793-A948-3475F5BEAA11}" presName="connTx" presStyleLbl="sibTrans2D1" presStyleIdx="0" presStyleCnt="2"/>
      <dgm:spPr/>
    </dgm:pt>
    <dgm:pt modelId="{195819AE-1EC0-44A9-B971-AF163E0EAC6F}" type="pres">
      <dgm:prSet presAssocID="{B70FCBB5-C2BA-496C-BBF0-4C3AD58A323E}" presName="composite" presStyleCnt="0"/>
      <dgm:spPr/>
    </dgm:pt>
    <dgm:pt modelId="{4319C6F9-D555-4602-B84C-AE22FEF832B2}" type="pres">
      <dgm:prSet presAssocID="{B70FCBB5-C2BA-496C-BBF0-4C3AD58A323E}" presName="imagSh" presStyleLbl="bgImgPlace1" presStyleIdx="1" presStyleCnt="3" custScaleX="193503" custScaleY="236882" custLinFactNeighborX="-2459" custLinFactNeighborY="-4495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4F9372E5-832B-4385-8BBE-AC2892EC4A14}" type="pres">
      <dgm:prSet presAssocID="{B70FCBB5-C2BA-496C-BBF0-4C3AD58A323E}" presName="txNode" presStyleLbl="node1" presStyleIdx="1" presStyleCnt="3" custScaleX="178259" custLinFactNeighborX="-22231" custLinFactNeighborY="72679">
        <dgm:presLayoutVars>
          <dgm:bulletEnabled val="1"/>
        </dgm:presLayoutVars>
      </dgm:prSet>
      <dgm:spPr/>
    </dgm:pt>
    <dgm:pt modelId="{D09CCE42-3C12-4625-8001-6E11B1892629}" type="pres">
      <dgm:prSet presAssocID="{3FDF3D32-D23B-453D-9D22-1F103E15E9B4}" presName="sibTrans" presStyleLbl="sibTrans2D1" presStyleIdx="1" presStyleCnt="2"/>
      <dgm:spPr/>
    </dgm:pt>
    <dgm:pt modelId="{7723EDAE-9D29-43A9-B051-C128A414323B}" type="pres">
      <dgm:prSet presAssocID="{3FDF3D32-D23B-453D-9D22-1F103E15E9B4}" presName="connTx" presStyleLbl="sibTrans2D1" presStyleIdx="1" presStyleCnt="2"/>
      <dgm:spPr/>
    </dgm:pt>
    <dgm:pt modelId="{B668ABF6-7B12-4044-ABF1-CE36463CB57F}" type="pres">
      <dgm:prSet presAssocID="{4DD36050-0A4B-4181-92B5-2B44DBCE7EC9}" presName="composite" presStyleCnt="0"/>
      <dgm:spPr/>
    </dgm:pt>
    <dgm:pt modelId="{FA7D23A7-A67C-40CD-91A2-15E7480572C9}" type="pres">
      <dgm:prSet presAssocID="{4DD36050-0A4B-4181-92B5-2B44DBCE7EC9}" presName="imagSh" presStyleLbl="bgImgPlace1" presStyleIdx="2" presStyleCnt="3" custScaleX="186431" custScaleY="232906" custLinFactNeighborX="-8083" custLinFactNeighborY="-4590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994378F0-8BB2-410B-A499-3D67B3371F2E}" type="pres">
      <dgm:prSet presAssocID="{4DD36050-0A4B-4181-92B5-2B44DBCE7EC9}" presName="txNode" presStyleLbl="node1" presStyleIdx="2" presStyleCnt="3" custScaleX="184615" custLinFactNeighborX="-23914" custLinFactNeighborY="69280">
        <dgm:presLayoutVars>
          <dgm:bulletEnabled val="1"/>
        </dgm:presLayoutVars>
      </dgm:prSet>
      <dgm:spPr/>
    </dgm:pt>
  </dgm:ptLst>
  <dgm:cxnLst>
    <dgm:cxn modelId="{2E37470F-FE43-4EB2-83DB-515253EDDB2A}" type="presOf" srcId="{3FDF3D32-D23B-453D-9D22-1F103E15E9B4}" destId="{7723EDAE-9D29-43A9-B051-C128A414323B}" srcOrd="1" destOrd="0" presId="urn:microsoft.com/office/officeart/2005/8/layout/hProcess10"/>
    <dgm:cxn modelId="{5138B220-B5E3-4AD6-970A-C47C389CE1F3}" type="presOf" srcId="{B70FCBB5-C2BA-496C-BBF0-4C3AD58A323E}" destId="{4F9372E5-832B-4385-8BBE-AC2892EC4A14}" srcOrd="0" destOrd="0" presId="urn:microsoft.com/office/officeart/2005/8/layout/hProcess10"/>
    <dgm:cxn modelId="{39CF9B2D-41CE-478F-BB0F-E39028F9EA5F}" type="presOf" srcId="{4DD36050-0A4B-4181-92B5-2B44DBCE7EC9}" destId="{994378F0-8BB2-410B-A499-3D67B3371F2E}" srcOrd="0" destOrd="0" presId="urn:microsoft.com/office/officeart/2005/8/layout/hProcess10"/>
    <dgm:cxn modelId="{CB1BEC63-33AF-40AF-893C-3D4C244FEB61}" type="presOf" srcId="{4177619C-3642-4F10-B1B1-BD4B02316852}" destId="{44CE61B4-8E18-494C-84AA-3C0A50C6B307}" srcOrd="0" destOrd="0" presId="urn:microsoft.com/office/officeart/2005/8/layout/hProcess10"/>
    <dgm:cxn modelId="{DC160A6E-4291-45B5-86FE-A602FCD453AE}" type="presOf" srcId="{3FDF3D32-D23B-453D-9D22-1F103E15E9B4}" destId="{D09CCE42-3C12-4625-8001-6E11B1892629}" srcOrd="0" destOrd="0" presId="urn:microsoft.com/office/officeart/2005/8/layout/hProcess10"/>
    <dgm:cxn modelId="{A226574F-A98B-4423-973D-1AB103DB363A}" type="presOf" srcId="{7E1A5B32-62E0-414D-BA13-6FD4DA114853}" destId="{F8F92A4B-7194-46FC-9E65-5A7A2A0AE45C}" srcOrd="0" destOrd="0" presId="urn:microsoft.com/office/officeart/2005/8/layout/hProcess10"/>
    <dgm:cxn modelId="{D31A43B2-C951-475F-ABCC-C5BBEA588784}" type="presOf" srcId="{E1D6113D-5A23-4793-A948-3475F5BEAA11}" destId="{5B835CBA-E51F-4EC0-A5F3-7567C7653589}" srcOrd="1" destOrd="0" presId="urn:microsoft.com/office/officeart/2005/8/layout/hProcess10"/>
    <dgm:cxn modelId="{7E7496C1-9ACF-425A-B9C1-A38057C777AA}" srcId="{4177619C-3642-4F10-B1B1-BD4B02316852}" destId="{B70FCBB5-C2BA-496C-BBF0-4C3AD58A323E}" srcOrd="1" destOrd="0" parTransId="{46ABCAF7-E603-4123-8C95-0F57B4DE6884}" sibTransId="{3FDF3D32-D23B-453D-9D22-1F103E15E9B4}"/>
    <dgm:cxn modelId="{F0744DC4-612C-4378-8C2D-95569FFF5CB1}" srcId="{4177619C-3642-4F10-B1B1-BD4B02316852}" destId="{4DD36050-0A4B-4181-92B5-2B44DBCE7EC9}" srcOrd="2" destOrd="0" parTransId="{A3A2DA71-821B-4289-A5BA-C5244B5F1219}" sibTransId="{EC00639E-7F37-408A-B46B-489E8FE27A64}"/>
    <dgm:cxn modelId="{5000A7D2-1BED-42A0-9139-62FC06CA9E95}" srcId="{4177619C-3642-4F10-B1B1-BD4B02316852}" destId="{7E1A5B32-62E0-414D-BA13-6FD4DA114853}" srcOrd="0" destOrd="0" parTransId="{3B93FD43-251B-483B-B3E2-505174C44CDA}" sibTransId="{E1D6113D-5A23-4793-A948-3475F5BEAA11}"/>
    <dgm:cxn modelId="{A2B567DD-93F5-455D-92DC-12973010CBFF}" type="presOf" srcId="{E1D6113D-5A23-4793-A948-3475F5BEAA11}" destId="{36D3F588-FD79-4EB0-A9A1-EACF84E067BF}" srcOrd="0" destOrd="0" presId="urn:microsoft.com/office/officeart/2005/8/layout/hProcess10"/>
    <dgm:cxn modelId="{18F55E47-D95D-4369-8ABD-2F1E8A76AC77}" type="presParOf" srcId="{44CE61B4-8E18-494C-84AA-3C0A50C6B307}" destId="{691D48F6-0A48-4B38-9B76-D523597C10E4}" srcOrd="0" destOrd="0" presId="urn:microsoft.com/office/officeart/2005/8/layout/hProcess10"/>
    <dgm:cxn modelId="{4FB9AD7D-EFE5-4DDE-8D0E-992A0E678662}" type="presParOf" srcId="{691D48F6-0A48-4B38-9B76-D523597C10E4}" destId="{EC5BD892-0C75-4671-85C3-8B84253E6A51}" srcOrd="0" destOrd="0" presId="urn:microsoft.com/office/officeart/2005/8/layout/hProcess10"/>
    <dgm:cxn modelId="{12245186-F3DB-43A9-A602-AC15AF70B8FF}" type="presParOf" srcId="{691D48F6-0A48-4B38-9B76-D523597C10E4}" destId="{F8F92A4B-7194-46FC-9E65-5A7A2A0AE45C}" srcOrd="1" destOrd="0" presId="urn:microsoft.com/office/officeart/2005/8/layout/hProcess10"/>
    <dgm:cxn modelId="{4B8C6F21-0B19-439A-B27B-764E0425B982}" type="presParOf" srcId="{44CE61B4-8E18-494C-84AA-3C0A50C6B307}" destId="{36D3F588-FD79-4EB0-A9A1-EACF84E067BF}" srcOrd="1" destOrd="0" presId="urn:microsoft.com/office/officeart/2005/8/layout/hProcess10"/>
    <dgm:cxn modelId="{640CBDD0-D7B7-4FE1-88D3-1E27395A2F3F}" type="presParOf" srcId="{36D3F588-FD79-4EB0-A9A1-EACF84E067BF}" destId="{5B835CBA-E51F-4EC0-A5F3-7567C7653589}" srcOrd="0" destOrd="0" presId="urn:microsoft.com/office/officeart/2005/8/layout/hProcess10"/>
    <dgm:cxn modelId="{F0756D3C-FC15-4D5A-906C-F88BB513FF97}" type="presParOf" srcId="{44CE61B4-8E18-494C-84AA-3C0A50C6B307}" destId="{195819AE-1EC0-44A9-B971-AF163E0EAC6F}" srcOrd="2" destOrd="0" presId="urn:microsoft.com/office/officeart/2005/8/layout/hProcess10"/>
    <dgm:cxn modelId="{75FB02EF-F1B9-4088-91D8-2583117A25E0}" type="presParOf" srcId="{195819AE-1EC0-44A9-B971-AF163E0EAC6F}" destId="{4319C6F9-D555-4602-B84C-AE22FEF832B2}" srcOrd="0" destOrd="0" presId="urn:microsoft.com/office/officeart/2005/8/layout/hProcess10"/>
    <dgm:cxn modelId="{B8658602-53BF-45A7-A651-ABB44E199C7E}" type="presParOf" srcId="{195819AE-1EC0-44A9-B971-AF163E0EAC6F}" destId="{4F9372E5-832B-4385-8BBE-AC2892EC4A14}" srcOrd="1" destOrd="0" presId="urn:microsoft.com/office/officeart/2005/8/layout/hProcess10"/>
    <dgm:cxn modelId="{40D9CC3B-82D1-4B48-B660-A6BD9B08F624}" type="presParOf" srcId="{44CE61B4-8E18-494C-84AA-3C0A50C6B307}" destId="{D09CCE42-3C12-4625-8001-6E11B1892629}" srcOrd="3" destOrd="0" presId="urn:microsoft.com/office/officeart/2005/8/layout/hProcess10"/>
    <dgm:cxn modelId="{D67F3B05-9FA9-4DC6-BE9C-41DF248129DB}" type="presParOf" srcId="{D09CCE42-3C12-4625-8001-6E11B1892629}" destId="{7723EDAE-9D29-43A9-B051-C128A414323B}" srcOrd="0" destOrd="0" presId="urn:microsoft.com/office/officeart/2005/8/layout/hProcess10"/>
    <dgm:cxn modelId="{23DEFB22-718A-4E46-A105-9A2B366BB4D6}" type="presParOf" srcId="{44CE61B4-8E18-494C-84AA-3C0A50C6B307}" destId="{B668ABF6-7B12-4044-ABF1-CE36463CB57F}" srcOrd="4" destOrd="0" presId="urn:microsoft.com/office/officeart/2005/8/layout/hProcess10"/>
    <dgm:cxn modelId="{F4C85F00-E4F8-4C7F-B3CE-E8EDEAF273EB}" type="presParOf" srcId="{B668ABF6-7B12-4044-ABF1-CE36463CB57F}" destId="{FA7D23A7-A67C-40CD-91A2-15E7480572C9}" srcOrd="0" destOrd="0" presId="urn:microsoft.com/office/officeart/2005/8/layout/hProcess10"/>
    <dgm:cxn modelId="{9718C027-3EBA-438C-8DD6-4EA30BC5B6AE}" type="presParOf" srcId="{B668ABF6-7B12-4044-ABF1-CE36463CB57F}" destId="{994378F0-8BB2-410B-A499-3D67B3371F2E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80879B-94D4-4073-8F12-8D8EAE59EFF8}" type="doc">
      <dgm:prSet loTypeId="urn:microsoft.com/office/officeart/2005/8/layout/chevron2" loCatId="list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9419A75F-B6F7-41CF-9F94-993691EBD35F}">
      <dgm:prSet phldrT="[文本]" custT="1"/>
      <dgm:spPr/>
      <dgm:t>
        <a:bodyPr/>
        <a:lstStyle/>
        <a:p>
          <a:r>
            <a:rPr lang="zh-CN" altLang="en-US" sz="2000" dirty="0"/>
            <a:t>（</a:t>
          </a:r>
          <a:r>
            <a:rPr lang="en-US" altLang="en-US" sz="2000" dirty="0"/>
            <a:t>1</a:t>
          </a:r>
          <a:r>
            <a:rPr lang="zh-CN" altLang="en-US" sz="2000" dirty="0"/>
            <a:t>）</a:t>
          </a:r>
        </a:p>
      </dgm:t>
    </dgm:pt>
    <dgm:pt modelId="{4AC02537-1934-464B-866B-D058A33D3632}" type="parTrans" cxnId="{DB48549B-F72A-4BCF-9A97-05C3EA663FCE}">
      <dgm:prSet/>
      <dgm:spPr/>
      <dgm:t>
        <a:bodyPr/>
        <a:lstStyle/>
        <a:p>
          <a:endParaRPr lang="zh-CN" altLang="en-US" sz="1400"/>
        </a:p>
      </dgm:t>
    </dgm:pt>
    <dgm:pt modelId="{319A5170-87F3-4DD9-BBB8-E6F34D2D99D4}" type="sibTrans" cxnId="{DB48549B-F72A-4BCF-9A97-05C3EA663FCE}">
      <dgm:prSet/>
      <dgm:spPr/>
      <dgm:t>
        <a:bodyPr/>
        <a:lstStyle/>
        <a:p>
          <a:endParaRPr lang="zh-CN" altLang="en-US" sz="1400"/>
        </a:p>
      </dgm:t>
    </dgm:pt>
    <dgm:pt modelId="{2D97F6FC-9296-4A7F-B1EB-2A265CC9EEC0}">
      <dgm:prSet custT="1"/>
      <dgm:spPr/>
      <dgm:t>
        <a:bodyPr/>
        <a:lstStyle/>
        <a:p>
          <a:r>
            <a:rPr lang="zh-CN" altLang="en-US" sz="2000" dirty="0"/>
            <a:t>（</a:t>
          </a:r>
          <a:r>
            <a:rPr lang="en-US" altLang="en-US" sz="2000" dirty="0"/>
            <a:t>2</a:t>
          </a:r>
          <a:r>
            <a:rPr lang="zh-CN" altLang="en-US" sz="2000" dirty="0"/>
            <a:t>）</a:t>
          </a:r>
        </a:p>
      </dgm:t>
    </dgm:pt>
    <dgm:pt modelId="{44ACDB15-7518-4470-B9A7-6BC1703304A3}" type="parTrans" cxnId="{F4BC2F5D-412F-4885-99D0-8D4A1742919B}">
      <dgm:prSet/>
      <dgm:spPr/>
      <dgm:t>
        <a:bodyPr/>
        <a:lstStyle/>
        <a:p>
          <a:endParaRPr lang="zh-CN" altLang="en-US"/>
        </a:p>
      </dgm:t>
    </dgm:pt>
    <dgm:pt modelId="{FFFE2849-25ED-4345-8C8C-9E6DFB389EEF}" type="sibTrans" cxnId="{F4BC2F5D-412F-4885-99D0-8D4A1742919B}">
      <dgm:prSet/>
      <dgm:spPr/>
      <dgm:t>
        <a:bodyPr/>
        <a:lstStyle/>
        <a:p>
          <a:endParaRPr lang="zh-CN" altLang="en-US"/>
        </a:p>
      </dgm:t>
    </dgm:pt>
    <dgm:pt modelId="{C3B611AA-AE70-40E1-97B1-E88F00F8915E}">
      <dgm:prSet phldrT="[文本]" custT="1"/>
      <dgm:spPr/>
      <dgm:t>
        <a:bodyPr/>
        <a:lstStyle/>
        <a:p>
          <a:r>
            <a:rPr lang="zh-CN" altLang="en-US" sz="2400" dirty="0"/>
            <a:t>什么是</a:t>
          </a:r>
          <a:r>
            <a:rPr lang="en-US" altLang="zh-CN" sz="2400" dirty="0"/>
            <a:t>JavaBean</a:t>
          </a:r>
          <a:r>
            <a:rPr lang="zh-CN" altLang="en-US" sz="2400" dirty="0"/>
            <a:t>？</a:t>
          </a:r>
          <a:r>
            <a:rPr lang="en-US" altLang="zh-CN" sz="2400" dirty="0"/>
            <a:t>JavaBean</a:t>
          </a:r>
          <a:r>
            <a:rPr lang="zh-CN" altLang="en-US" sz="2400" dirty="0"/>
            <a:t>的编码规则有哪些？</a:t>
          </a:r>
        </a:p>
      </dgm:t>
    </dgm:pt>
    <dgm:pt modelId="{94C11006-46D7-4BCB-AE24-5EA9F9884AAB}" type="parTrans" cxnId="{FC9A997F-9A55-4813-9645-9F00BDDE822C}">
      <dgm:prSet/>
      <dgm:spPr/>
      <dgm:t>
        <a:bodyPr/>
        <a:lstStyle/>
        <a:p>
          <a:endParaRPr lang="zh-CN" altLang="en-US"/>
        </a:p>
      </dgm:t>
    </dgm:pt>
    <dgm:pt modelId="{AEC761C5-1CC0-4A0C-B6FC-99A663F4616C}" type="sibTrans" cxnId="{FC9A997F-9A55-4813-9645-9F00BDDE822C}">
      <dgm:prSet/>
      <dgm:spPr/>
      <dgm:t>
        <a:bodyPr/>
        <a:lstStyle/>
        <a:p>
          <a:endParaRPr lang="zh-CN" altLang="en-US"/>
        </a:p>
      </dgm:t>
    </dgm:pt>
    <dgm:pt modelId="{E9402BB7-1E5C-47C0-989B-6044180AF85D}">
      <dgm:prSet custT="1"/>
      <dgm:spPr/>
      <dgm:t>
        <a:bodyPr/>
        <a:lstStyle/>
        <a:p>
          <a:r>
            <a:rPr lang="zh-CN" altLang="en-US" sz="2400" dirty="0"/>
            <a:t>在</a:t>
          </a:r>
          <a:r>
            <a:rPr lang="en-US" altLang="zh-CN" sz="2400" dirty="0"/>
            <a:t>JSP</a:t>
          </a:r>
          <a:r>
            <a:rPr lang="zh-CN" altLang="en-US" sz="2400" dirty="0"/>
            <a:t>中如何使用</a:t>
          </a:r>
          <a:r>
            <a:rPr lang="en-US" altLang="zh-CN" sz="2400" dirty="0"/>
            <a:t>JavaBean</a:t>
          </a:r>
          <a:r>
            <a:rPr lang="zh-CN" altLang="en-US" sz="2400" dirty="0"/>
            <a:t>？为</a:t>
          </a:r>
          <a:r>
            <a:rPr lang="en-US" altLang="zh-CN" sz="2400" dirty="0"/>
            <a:t>JavaBean</a:t>
          </a:r>
          <a:r>
            <a:rPr lang="zh-CN" altLang="en-US" sz="2400" dirty="0"/>
            <a:t>设置属性值的方法有哪些？如何获取</a:t>
          </a:r>
          <a:r>
            <a:rPr lang="en-US" altLang="zh-CN" sz="2400" dirty="0"/>
            <a:t>JavaBean</a:t>
          </a:r>
          <a:r>
            <a:rPr lang="zh-CN" altLang="en-US" sz="2400" dirty="0"/>
            <a:t>的属性值？</a:t>
          </a:r>
        </a:p>
      </dgm:t>
    </dgm:pt>
    <dgm:pt modelId="{A93F28D2-E116-4216-89F8-E345E67C923D}" type="parTrans" cxnId="{2210F927-AECB-449D-92E8-7300BDCECFD4}">
      <dgm:prSet/>
      <dgm:spPr/>
      <dgm:t>
        <a:bodyPr/>
        <a:lstStyle/>
        <a:p>
          <a:endParaRPr lang="zh-CN" altLang="en-US"/>
        </a:p>
      </dgm:t>
    </dgm:pt>
    <dgm:pt modelId="{04770434-0460-4044-93FA-D31BF5669665}" type="sibTrans" cxnId="{2210F927-AECB-449D-92E8-7300BDCECFD4}">
      <dgm:prSet/>
      <dgm:spPr/>
      <dgm:t>
        <a:bodyPr/>
        <a:lstStyle/>
        <a:p>
          <a:endParaRPr lang="zh-CN" altLang="en-US"/>
        </a:p>
      </dgm:t>
    </dgm:pt>
    <dgm:pt modelId="{71D37719-A4DF-4669-B8E3-76CB9B3DF9C8}" type="pres">
      <dgm:prSet presAssocID="{B180879B-94D4-4073-8F12-8D8EAE59EFF8}" presName="linearFlow" presStyleCnt="0">
        <dgm:presLayoutVars>
          <dgm:dir/>
          <dgm:animLvl val="lvl"/>
          <dgm:resizeHandles val="exact"/>
        </dgm:presLayoutVars>
      </dgm:prSet>
      <dgm:spPr/>
    </dgm:pt>
    <dgm:pt modelId="{47BCF49A-0C4A-4881-A712-37049CA04ED3}" type="pres">
      <dgm:prSet presAssocID="{9419A75F-B6F7-41CF-9F94-993691EBD35F}" presName="composite" presStyleCnt="0"/>
      <dgm:spPr/>
    </dgm:pt>
    <dgm:pt modelId="{C2A54C91-1D53-4AE0-96D7-9EF1EC6127E4}" type="pres">
      <dgm:prSet presAssocID="{9419A75F-B6F7-41CF-9F94-993691EBD35F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43EEFC3A-8F94-457E-82F4-DAB369B5789A}" type="pres">
      <dgm:prSet presAssocID="{9419A75F-B6F7-41CF-9F94-993691EBD35F}" presName="descendantText" presStyleLbl="alignAcc1" presStyleIdx="0" presStyleCnt="2">
        <dgm:presLayoutVars>
          <dgm:bulletEnabled val="1"/>
        </dgm:presLayoutVars>
      </dgm:prSet>
      <dgm:spPr/>
    </dgm:pt>
    <dgm:pt modelId="{208BE8CF-8F69-485C-A108-44B1724C0746}" type="pres">
      <dgm:prSet presAssocID="{319A5170-87F3-4DD9-BBB8-E6F34D2D99D4}" presName="sp" presStyleCnt="0"/>
      <dgm:spPr/>
    </dgm:pt>
    <dgm:pt modelId="{401DF444-191E-480B-AC93-09626EBDC421}" type="pres">
      <dgm:prSet presAssocID="{2D97F6FC-9296-4A7F-B1EB-2A265CC9EEC0}" presName="composite" presStyleCnt="0"/>
      <dgm:spPr/>
    </dgm:pt>
    <dgm:pt modelId="{EB397AB6-AC8E-46F1-8C26-985C70A5517D}" type="pres">
      <dgm:prSet presAssocID="{2D97F6FC-9296-4A7F-B1EB-2A265CC9EEC0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9CC6DB5E-7C5D-4A05-A823-E4B1310150B1}" type="pres">
      <dgm:prSet presAssocID="{2D97F6FC-9296-4A7F-B1EB-2A265CC9EEC0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CFA37D13-AA9F-4B40-A3BE-4FB1871F5CB3}" type="presOf" srcId="{E9402BB7-1E5C-47C0-989B-6044180AF85D}" destId="{9CC6DB5E-7C5D-4A05-A823-E4B1310150B1}" srcOrd="0" destOrd="0" presId="urn:microsoft.com/office/officeart/2005/8/layout/chevron2"/>
    <dgm:cxn modelId="{2210F927-AECB-449D-92E8-7300BDCECFD4}" srcId="{2D97F6FC-9296-4A7F-B1EB-2A265CC9EEC0}" destId="{E9402BB7-1E5C-47C0-989B-6044180AF85D}" srcOrd="0" destOrd="0" parTransId="{A93F28D2-E116-4216-89F8-E345E67C923D}" sibTransId="{04770434-0460-4044-93FA-D31BF5669665}"/>
    <dgm:cxn modelId="{3555A22B-3136-4BCC-B176-E23CCF9126C3}" type="presOf" srcId="{B180879B-94D4-4073-8F12-8D8EAE59EFF8}" destId="{71D37719-A4DF-4669-B8E3-76CB9B3DF9C8}" srcOrd="0" destOrd="0" presId="urn:microsoft.com/office/officeart/2005/8/layout/chevron2"/>
    <dgm:cxn modelId="{F4BC2F5D-412F-4885-99D0-8D4A1742919B}" srcId="{B180879B-94D4-4073-8F12-8D8EAE59EFF8}" destId="{2D97F6FC-9296-4A7F-B1EB-2A265CC9EEC0}" srcOrd="1" destOrd="0" parTransId="{44ACDB15-7518-4470-B9A7-6BC1703304A3}" sibTransId="{FFFE2849-25ED-4345-8C8C-9E6DFB389EEF}"/>
    <dgm:cxn modelId="{FC9A997F-9A55-4813-9645-9F00BDDE822C}" srcId="{9419A75F-B6F7-41CF-9F94-993691EBD35F}" destId="{C3B611AA-AE70-40E1-97B1-E88F00F8915E}" srcOrd="0" destOrd="0" parTransId="{94C11006-46D7-4BCB-AE24-5EA9F9884AAB}" sibTransId="{AEC761C5-1CC0-4A0C-B6FC-99A663F4616C}"/>
    <dgm:cxn modelId="{DB48549B-F72A-4BCF-9A97-05C3EA663FCE}" srcId="{B180879B-94D4-4073-8F12-8D8EAE59EFF8}" destId="{9419A75F-B6F7-41CF-9F94-993691EBD35F}" srcOrd="0" destOrd="0" parTransId="{4AC02537-1934-464B-866B-D058A33D3632}" sibTransId="{319A5170-87F3-4DD9-BBB8-E6F34D2D99D4}"/>
    <dgm:cxn modelId="{3CEC10A6-50C8-4ACF-9D45-0EAFD8E4C464}" type="presOf" srcId="{9419A75F-B6F7-41CF-9F94-993691EBD35F}" destId="{C2A54C91-1D53-4AE0-96D7-9EF1EC6127E4}" srcOrd="0" destOrd="0" presId="urn:microsoft.com/office/officeart/2005/8/layout/chevron2"/>
    <dgm:cxn modelId="{FB33B9DC-35A9-42A8-8FE4-ACEC3F690A20}" type="presOf" srcId="{2D97F6FC-9296-4A7F-B1EB-2A265CC9EEC0}" destId="{EB397AB6-AC8E-46F1-8C26-985C70A5517D}" srcOrd="0" destOrd="0" presId="urn:microsoft.com/office/officeart/2005/8/layout/chevron2"/>
    <dgm:cxn modelId="{369B08E4-2255-4EB2-96B4-28ED3EAC6774}" type="presOf" srcId="{C3B611AA-AE70-40E1-97B1-E88F00F8915E}" destId="{43EEFC3A-8F94-457E-82F4-DAB369B5789A}" srcOrd="0" destOrd="0" presId="urn:microsoft.com/office/officeart/2005/8/layout/chevron2"/>
    <dgm:cxn modelId="{E1BF94BF-AC18-4A31-9157-CA53186D9B6D}" type="presParOf" srcId="{71D37719-A4DF-4669-B8E3-76CB9B3DF9C8}" destId="{47BCF49A-0C4A-4881-A712-37049CA04ED3}" srcOrd="0" destOrd="0" presId="urn:microsoft.com/office/officeart/2005/8/layout/chevron2"/>
    <dgm:cxn modelId="{84BD50AC-9562-4DE6-A3BA-BAF09F658B32}" type="presParOf" srcId="{47BCF49A-0C4A-4881-A712-37049CA04ED3}" destId="{C2A54C91-1D53-4AE0-96D7-9EF1EC6127E4}" srcOrd="0" destOrd="0" presId="urn:microsoft.com/office/officeart/2005/8/layout/chevron2"/>
    <dgm:cxn modelId="{ECEEB597-E220-4C28-9C99-BC855AC11996}" type="presParOf" srcId="{47BCF49A-0C4A-4881-A712-37049CA04ED3}" destId="{43EEFC3A-8F94-457E-82F4-DAB369B5789A}" srcOrd="1" destOrd="0" presId="urn:microsoft.com/office/officeart/2005/8/layout/chevron2"/>
    <dgm:cxn modelId="{83805A9B-506B-4F86-AFEE-6FFCE634348A}" type="presParOf" srcId="{71D37719-A4DF-4669-B8E3-76CB9B3DF9C8}" destId="{208BE8CF-8F69-485C-A108-44B1724C0746}" srcOrd="1" destOrd="0" presId="urn:microsoft.com/office/officeart/2005/8/layout/chevron2"/>
    <dgm:cxn modelId="{4185EA98-859E-4BAD-939A-7896FF4E93DE}" type="presParOf" srcId="{71D37719-A4DF-4669-B8E3-76CB9B3DF9C8}" destId="{401DF444-191E-480B-AC93-09626EBDC421}" srcOrd="2" destOrd="0" presId="urn:microsoft.com/office/officeart/2005/8/layout/chevron2"/>
    <dgm:cxn modelId="{992B5DCB-A6B0-46EF-BCE4-F4F444CF2C64}" type="presParOf" srcId="{401DF444-191E-480B-AC93-09626EBDC421}" destId="{EB397AB6-AC8E-46F1-8C26-985C70A5517D}" srcOrd="0" destOrd="0" presId="urn:microsoft.com/office/officeart/2005/8/layout/chevron2"/>
    <dgm:cxn modelId="{D0BD4BBE-1A2C-4717-BA6C-6F04F2065E3A}" type="presParOf" srcId="{401DF444-191E-480B-AC93-09626EBDC421}" destId="{9CC6DB5E-7C5D-4A05-A823-E4B1310150B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FFC63-497A-45A5-86F5-5605551518A8}">
      <dsp:nvSpPr>
        <dsp:cNvPr id="0" name=""/>
        <dsp:cNvSpPr/>
      </dsp:nvSpPr>
      <dsp:spPr>
        <a:xfrm rot="5400000">
          <a:off x="2431385" y="-1594007"/>
          <a:ext cx="653701" cy="40085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JavaBean</a:t>
          </a:r>
          <a:r>
            <a:rPr lang="zh-CN" altLang="en-US" sz="2000" b="1" kern="1200" dirty="0"/>
            <a:t>构造方法</a:t>
          </a:r>
          <a:endParaRPr lang="zh-CN" altLang="en-US" sz="2000" kern="1200" dirty="0"/>
        </a:p>
      </dsp:txBody>
      <dsp:txXfrm rot="-5400000">
        <a:off x="753967" y="115322"/>
        <a:ext cx="3976627" cy="589879"/>
      </dsp:txXfrm>
    </dsp:sp>
    <dsp:sp modelId="{21827C47-2338-4C19-8C80-BA25B5266472}">
      <dsp:nvSpPr>
        <dsp:cNvPr id="0" name=""/>
        <dsp:cNvSpPr/>
      </dsp:nvSpPr>
      <dsp:spPr>
        <a:xfrm>
          <a:off x="367" y="1698"/>
          <a:ext cx="753599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10.1</a:t>
          </a:r>
          <a:endParaRPr lang="zh-CN" altLang="en-US" sz="2000" kern="1200" dirty="0"/>
        </a:p>
      </dsp:txBody>
      <dsp:txXfrm>
        <a:off x="37155" y="38486"/>
        <a:ext cx="680023" cy="743550"/>
      </dsp:txXfrm>
    </dsp:sp>
    <dsp:sp modelId="{161A46C2-39FA-4E84-ADFE-57E743836CE2}">
      <dsp:nvSpPr>
        <dsp:cNvPr id="0" name=""/>
        <dsp:cNvSpPr/>
      </dsp:nvSpPr>
      <dsp:spPr>
        <a:xfrm rot="5400000">
          <a:off x="2431385" y="-736024"/>
          <a:ext cx="653701" cy="40085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 err="1"/>
            <a:t>useBean</a:t>
          </a:r>
          <a:r>
            <a:rPr lang="zh-CN" altLang="en-US" sz="2000" b="1" kern="1200" dirty="0"/>
            <a:t>动作</a:t>
          </a:r>
          <a:endParaRPr lang="zh-CN" altLang="en-US" sz="2000" kern="1200" dirty="0"/>
        </a:p>
      </dsp:txBody>
      <dsp:txXfrm rot="-5400000">
        <a:off x="753967" y="973305"/>
        <a:ext cx="3976627" cy="589879"/>
      </dsp:txXfrm>
    </dsp:sp>
    <dsp:sp modelId="{84AE1027-FD8B-4E4F-997D-CA985B2B0E0D}">
      <dsp:nvSpPr>
        <dsp:cNvPr id="0" name=""/>
        <dsp:cNvSpPr/>
      </dsp:nvSpPr>
      <dsp:spPr>
        <a:xfrm>
          <a:off x="367" y="859681"/>
          <a:ext cx="753599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10.2</a:t>
          </a:r>
          <a:endParaRPr lang="zh-CN" altLang="en-US" sz="2000" kern="1200" dirty="0"/>
        </a:p>
      </dsp:txBody>
      <dsp:txXfrm>
        <a:off x="37155" y="896469"/>
        <a:ext cx="680023" cy="743550"/>
      </dsp:txXfrm>
    </dsp:sp>
    <dsp:sp modelId="{CEA62850-0BA6-4BA1-BDAF-A16E38552AD3}">
      <dsp:nvSpPr>
        <dsp:cNvPr id="0" name=""/>
        <dsp:cNvSpPr/>
      </dsp:nvSpPr>
      <dsp:spPr>
        <a:xfrm rot="5400000">
          <a:off x="2431385" y="121958"/>
          <a:ext cx="653701" cy="40085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/>
            <a:t>应用</a:t>
          </a:r>
          <a:r>
            <a:rPr lang="en-US" altLang="zh-CN" sz="2000" b="1" kern="1200" dirty="0"/>
            <a:t>JavaBean</a:t>
          </a:r>
          <a:r>
            <a:rPr lang="zh-CN" altLang="en-US" sz="2000" b="1" kern="1200" dirty="0"/>
            <a:t>的开发实例</a:t>
          </a:r>
          <a:endParaRPr lang="zh-CN" altLang="en-US" sz="2000" kern="1200" dirty="0"/>
        </a:p>
      </dsp:txBody>
      <dsp:txXfrm rot="-5400000">
        <a:off x="753967" y="1831288"/>
        <a:ext cx="3976627" cy="589879"/>
      </dsp:txXfrm>
    </dsp:sp>
    <dsp:sp modelId="{27BAE671-2F0A-4112-BF97-47A1AFBBCDF3}">
      <dsp:nvSpPr>
        <dsp:cNvPr id="0" name=""/>
        <dsp:cNvSpPr/>
      </dsp:nvSpPr>
      <dsp:spPr>
        <a:xfrm>
          <a:off x="367" y="1717664"/>
          <a:ext cx="753599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10.3</a:t>
          </a:r>
          <a:endParaRPr lang="zh-CN" altLang="en-US" sz="2000" kern="1200" dirty="0"/>
        </a:p>
      </dsp:txBody>
      <dsp:txXfrm>
        <a:off x="37155" y="1754452"/>
        <a:ext cx="680023" cy="743550"/>
      </dsp:txXfrm>
    </dsp:sp>
    <dsp:sp modelId="{6F1FC503-F4E9-4285-8A94-7FFB0E89B18C}">
      <dsp:nvSpPr>
        <dsp:cNvPr id="0" name=""/>
        <dsp:cNvSpPr/>
      </dsp:nvSpPr>
      <dsp:spPr>
        <a:xfrm rot="5400000">
          <a:off x="2431385" y="979940"/>
          <a:ext cx="653701" cy="40085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b="1" kern="1200" dirty="0"/>
            <a:t> </a:t>
          </a:r>
          <a:r>
            <a:rPr lang="zh-CN" altLang="en-US" sz="2000" b="1" kern="1200" dirty="0"/>
            <a:t>思考题</a:t>
          </a:r>
          <a:endParaRPr lang="zh-CN" altLang="en-US" sz="2000" kern="1200" dirty="0"/>
        </a:p>
      </dsp:txBody>
      <dsp:txXfrm rot="-5400000">
        <a:off x="753967" y="2689270"/>
        <a:ext cx="3976627" cy="589879"/>
      </dsp:txXfrm>
    </dsp:sp>
    <dsp:sp modelId="{052EE453-883F-414D-B159-9BB1154B1261}">
      <dsp:nvSpPr>
        <dsp:cNvPr id="0" name=""/>
        <dsp:cNvSpPr/>
      </dsp:nvSpPr>
      <dsp:spPr>
        <a:xfrm>
          <a:off x="367" y="2575646"/>
          <a:ext cx="753599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10.4</a:t>
          </a:r>
          <a:endParaRPr lang="zh-CN" altLang="en-US" sz="2000" kern="1200" dirty="0"/>
        </a:p>
      </dsp:txBody>
      <dsp:txXfrm>
        <a:off x="37155" y="2612434"/>
        <a:ext cx="680023" cy="743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5BD892-0C75-4671-85C3-8B84253E6A51}">
      <dsp:nvSpPr>
        <dsp:cNvPr id="0" name=""/>
        <dsp:cNvSpPr/>
      </dsp:nvSpPr>
      <dsp:spPr>
        <a:xfrm>
          <a:off x="0" y="375780"/>
          <a:ext cx="2038628" cy="24871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F92A4B-7194-46FC-9E65-5A7A2A0AE45C}">
      <dsp:nvSpPr>
        <dsp:cNvPr id="0" name=""/>
        <dsp:cNvSpPr/>
      </dsp:nvSpPr>
      <dsp:spPr>
        <a:xfrm>
          <a:off x="97752" y="2932334"/>
          <a:ext cx="1706424" cy="10704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</a:rPr>
            <a:t>单击“购买”</a:t>
          </a:r>
          <a:endParaRPr lang="zh-CN" altLang="en-US" sz="1800" kern="1200" dirty="0"/>
        </a:p>
      </dsp:txBody>
      <dsp:txXfrm>
        <a:off x="129103" y="2963685"/>
        <a:ext cx="1643722" cy="1007713"/>
      </dsp:txXfrm>
    </dsp:sp>
    <dsp:sp modelId="{36D3F588-FD79-4EB0-A9A1-EACF84E067BF}">
      <dsp:nvSpPr>
        <dsp:cNvPr id="0" name=""/>
        <dsp:cNvSpPr/>
      </dsp:nvSpPr>
      <dsp:spPr>
        <a:xfrm rot="21532289">
          <a:off x="2177495" y="1466587"/>
          <a:ext cx="138908" cy="2572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2177499" y="1518438"/>
        <a:ext cx="97236" cy="154323"/>
      </dsp:txXfrm>
    </dsp:sp>
    <dsp:sp modelId="{4319C6F9-D555-4602-B84C-AE22FEF832B2}">
      <dsp:nvSpPr>
        <dsp:cNvPr id="0" name=""/>
        <dsp:cNvSpPr/>
      </dsp:nvSpPr>
      <dsp:spPr>
        <a:xfrm>
          <a:off x="2435431" y="303264"/>
          <a:ext cx="2071286" cy="253562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372E5-832B-4385-8BBE-AC2892EC4A14}">
      <dsp:nvSpPr>
        <dsp:cNvPr id="0" name=""/>
        <dsp:cNvSpPr/>
      </dsp:nvSpPr>
      <dsp:spPr>
        <a:xfrm>
          <a:off x="2479629" y="2937237"/>
          <a:ext cx="1908112" cy="10704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单击“移除”删除相应的商品</a:t>
          </a:r>
        </a:p>
      </dsp:txBody>
      <dsp:txXfrm>
        <a:off x="2510980" y="2968588"/>
        <a:ext cx="1845410" cy="1007713"/>
      </dsp:txXfrm>
    </dsp:sp>
    <dsp:sp modelId="{D09CCE42-3C12-4625-8001-6E11B1892629}">
      <dsp:nvSpPr>
        <dsp:cNvPr id="0" name=""/>
        <dsp:cNvSpPr/>
      </dsp:nvSpPr>
      <dsp:spPr>
        <a:xfrm rot="21585834">
          <a:off x="4663277" y="1437237"/>
          <a:ext cx="156561" cy="2572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4663277" y="1488775"/>
        <a:ext cx="109593" cy="154323"/>
      </dsp:txXfrm>
    </dsp:sp>
    <dsp:sp modelId="{FA7D23A7-A67C-40CD-91A2-15E7480572C9}">
      <dsp:nvSpPr>
        <dsp:cNvPr id="0" name=""/>
        <dsp:cNvSpPr/>
      </dsp:nvSpPr>
      <dsp:spPr>
        <a:xfrm>
          <a:off x="4954032" y="314322"/>
          <a:ext cx="1995586" cy="249306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378F0-8BB2-410B-A499-3D67B3371F2E}">
      <dsp:nvSpPr>
        <dsp:cNvPr id="0" name=""/>
        <dsp:cNvSpPr/>
      </dsp:nvSpPr>
      <dsp:spPr>
        <a:xfrm>
          <a:off x="4968548" y="2900853"/>
          <a:ext cx="1976148" cy="10704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单击“继续购物”可返回购买页面继续购买</a:t>
          </a:r>
        </a:p>
      </dsp:txBody>
      <dsp:txXfrm>
        <a:off x="4999899" y="2932204"/>
        <a:ext cx="1913446" cy="10077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54C91-1D53-4AE0-96D7-9EF1EC6127E4}">
      <dsp:nvSpPr>
        <dsp:cNvPr id="0" name=""/>
        <dsp:cNvSpPr/>
      </dsp:nvSpPr>
      <dsp:spPr>
        <a:xfrm rot="5400000">
          <a:off x="-275641" y="275647"/>
          <a:ext cx="1837610" cy="12863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（</a:t>
          </a:r>
          <a:r>
            <a:rPr lang="en-US" altLang="en-US" sz="2000" kern="1200" dirty="0"/>
            <a:t>1</a:t>
          </a:r>
          <a:r>
            <a:rPr lang="zh-CN" altLang="en-US" sz="2000" kern="1200" dirty="0"/>
            <a:t>）</a:t>
          </a:r>
        </a:p>
      </dsp:txBody>
      <dsp:txXfrm rot="-5400000">
        <a:off x="1" y="643170"/>
        <a:ext cx="1286327" cy="551283"/>
      </dsp:txXfrm>
    </dsp:sp>
    <dsp:sp modelId="{43EEFC3A-8F94-457E-82F4-DAB369B5789A}">
      <dsp:nvSpPr>
        <dsp:cNvPr id="0" name=""/>
        <dsp:cNvSpPr/>
      </dsp:nvSpPr>
      <dsp:spPr>
        <a:xfrm rot="5400000">
          <a:off x="4160740" y="-2874406"/>
          <a:ext cx="1194446" cy="69432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什么是</a:t>
          </a:r>
          <a:r>
            <a:rPr lang="en-US" altLang="zh-CN" sz="2400" kern="1200" dirty="0"/>
            <a:t>JavaBean</a:t>
          </a:r>
          <a:r>
            <a:rPr lang="zh-CN" altLang="en-US" sz="2400" kern="1200" dirty="0"/>
            <a:t>？</a:t>
          </a:r>
          <a:r>
            <a:rPr lang="en-US" altLang="zh-CN" sz="2400" kern="1200" dirty="0"/>
            <a:t>JavaBean</a:t>
          </a:r>
          <a:r>
            <a:rPr lang="zh-CN" altLang="en-US" sz="2400" kern="1200" dirty="0"/>
            <a:t>的编码规则有哪些？</a:t>
          </a:r>
        </a:p>
      </dsp:txBody>
      <dsp:txXfrm rot="-5400000">
        <a:off x="1286327" y="58315"/>
        <a:ext cx="6884964" cy="1077830"/>
      </dsp:txXfrm>
    </dsp:sp>
    <dsp:sp modelId="{EB397AB6-AC8E-46F1-8C26-985C70A5517D}">
      <dsp:nvSpPr>
        <dsp:cNvPr id="0" name=""/>
        <dsp:cNvSpPr/>
      </dsp:nvSpPr>
      <dsp:spPr>
        <a:xfrm rot="5400000">
          <a:off x="-275641" y="1822400"/>
          <a:ext cx="1837610" cy="12863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（</a:t>
          </a:r>
          <a:r>
            <a:rPr lang="en-US" altLang="en-US" sz="2000" kern="1200" dirty="0"/>
            <a:t>2</a:t>
          </a:r>
          <a:r>
            <a:rPr lang="zh-CN" altLang="en-US" sz="2000" kern="1200" dirty="0"/>
            <a:t>）</a:t>
          </a:r>
        </a:p>
      </dsp:txBody>
      <dsp:txXfrm rot="-5400000">
        <a:off x="1" y="2189923"/>
        <a:ext cx="1286327" cy="551283"/>
      </dsp:txXfrm>
    </dsp:sp>
    <dsp:sp modelId="{9CC6DB5E-7C5D-4A05-A823-E4B1310150B1}">
      <dsp:nvSpPr>
        <dsp:cNvPr id="0" name=""/>
        <dsp:cNvSpPr/>
      </dsp:nvSpPr>
      <dsp:spPr>
        <a:xfrm rot="5400000">
          <a:off x="4160740" y="-1327653"/>
          <a:ext cx="1194446" cy="69432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在</a:t>
          </a:r>
          <a:r>
            <a:rPr lang="en-US" altLang="zh-CN" sz="2400" kern="1200" dirty="0"/>
            <a:t>JSP</a:t>
          </a:r>
          <a:r>
            <a:rPr lang="zh-CN" altLang="en-US" sz="2400" kern="1200" dirty="0"/>
            <a:t>中如何使用</a:t>
          </a:r>
          <a:r>
            <a:rPr lang="en-US" altLang="zh-CN" sz="2400" kern="1200" dirty="0"/>
            <a:t>JavaBean</a:t>
          </a:r>
          <a:r>
            <a:rPr lang="zh-CN" altLang="en-US" sz="2400" kern="1200" dirty="0"/>
            <a:t>？为</a:t>
          </a:r>
          <a:r>
            <a:rPr lang="en-US" altLang="zh-CN" sz="2400" kern="1200" dirty="0"/>
            <a:t>JavaBean</a:t>
          </a:r>
          <a:r>
            <a:rPr lang="zh-CN" altLang="en-US" sz="2400" kern="1200" dirty="0"/>
            <a:t>设置属性值的方法有哪些？如何获取</a:t>
          </a:r>
          <a:r>
            <a:rPr lang="en-US" altLang="zh-CN" sz="2400" kern="1200" dirty="0"/>
            <a:t>JavaBean</a:t>
          </a:r>
          <a:r>
            <a:rPr lang="zh-CN" altLang="en-US" sz="2400" kern="1200" dirty="0"/>
            <a:t>的属性值？</a:t>
          </a:r>
        </a:p>
      </dsp:txBody>
      <dsp:txXfrm rot="-5400000">
        <a:off x="1286327" y="1605068"/>
        <a:ext cx="6884964" cy="1077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771677"/>
          </a:xfrm>
        </p:spPr>
        <p:txBody>
          <a:bodyPr/>
          <a:lstStyle/>
          <a:p>
            <a:r>
              <a:rPr lang="en-US" altLang="zh-CN" sz="3600" dirty="0"/>
              <a:t>《</a:t>
            </a:r>
            <a:r>
              <a:rPr lang="zh-CN" altLang="en-US" sz="3600" dirty="0"/>
              <a:t>商务网站设计与开发</a:t>
            </a:r>
            <a:r>
              <a:rPr lang="en-US" altLang="zh-CN" sz="3600" dirty="0"/>
              <a:t>》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温浩宇  李慧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西安电子科技大学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155" y="1723319"/>
            <a:ext cx="79281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/>
          <p:nvPr/>
        </p:nvSpPr>
        <p:spPr>
          <a:xfrm>
            <a:off x="683568" y="3003798"/>
            <a:ext cx="7772400" cy="5964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sz="3600" dirty="0"/>
              <a:t>第10章 应用JavaBean技术</a:t>
            </a:r>
          </a:p>
        </p:txBody>
      </p:sp>
      <p:pic>
        <p:nvPicPr>
          <p:cNvPr id="7" name="Picture 2" descr="https://timgsa.baidu.com/timg?image&amp;quality=80&amp;size=b9999_10000&amp;sec=1493707801922&amp;di=a778f19d7f0d1e13a6f35b73b9469273&amp;imgtype=0&amp;src=http%3A%2F%2Fpic.baike.soso.com%2Fp%2F20120826%2Fbki-20120826090810-162775307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36161"/>
            <a:ext cx="1254435" cy="125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effectLst/>
              </a:rPr>
              <a:t>10.2.3 </a:t>
            </a:r>
            <a:r>
              <a:rPr lang="zh-CN" altLang="en-US" sz="4000" b="1" dirty="0">
                <a:effectLst/>
              </a:rPr>
              <a:t>设置和获取</a:t>
            </a:r>
            <a:r>
              <a:rPr lang="en-US" altLang="zh-CN" sz="4000" b="1" dirty="0">
                <a:effectLst/>
              </a:rPr>
              <a:t>JavaBean</a:t>
            </a:r>
            <a:r>
              <a:rPr lang="zh-CN" altLang="en-US" sz="4000" b="1" dirty="0">
                <a:effectLst/>
              </a:rPr>
              <a:t>属性值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8182"/>
            <a:ext cx="8229600" cy="4179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propertyDetails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可以通过四种不同的方法来指定属性的信息。</a:t>
            </a:r>
            <a:endParaRPr lang="en-US" altLang="zh-CN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[1] property="*"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[2] property="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propertyName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[3] property="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propertyName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param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parameterName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[4] property="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propertyName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  value="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propertyValue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endParaRPr lang="zh-CN" alt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effectLst/>
              </a:rPr>
              <a:t>10.2.3 </a:t>
            </a:r>
            <a:r>
              <a:rPr lang="zh-CN" altLang="en-US" sz="4000" b="1" dirty="0">
                <a:effectLst/>
              </a:rPr>
              <a:t>设置和获取</a:t>
            </a:r>
            <a:r>
              <a:rPr lang="en-US" altLang="zh-CN" sz="4000" b="1" dirty="0">
                <a:effectLst/>
              </a:rPr>
              <a:t>JavaBean</a:t>
            </a:r>
            <a:r>
              <a:rPr lang="zh-CN" altLang="en-US" sz="4000" b="1" dirty="0">
                <a:effectLst/>
              </a:rPr>
              <a:t>属性值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75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当要获取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的属性值时，可以使用</a:t>
            </a:r>
            <a:r>
              <a:rPr lang="en-US" altLang="zh-CN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getProperty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动作标签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，具体语法格式如下：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jsp:getProperty</a:t>
            </a: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name="</a:t>
            </a:r>
            <a:r>
              <a:rPr lang="en-US" altLang="zh-CN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beanName</a:t>
            </a: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" property="</a:t>
            </a:r>
            <a:r>
              <a:rPr lang="en-US" altLang="zh-CN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propertyName</a:t>
            </a: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"/&gt;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其中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是必选属性，其值为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的示例名；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也是一个必选属性，其值为前面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指定的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的属性名。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641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effectLst/>
              </a:rPr>
              <a:t>10.2.3 </a:t>
            </a:r>
            <a:r>
              <a:rPr lang="zh-CN" altLang="en-US" sz="4000" b="1" dirty="0">
                <a:effectLst/>
              </a:rPr>
              <a:t>设置和获取</a:t>
            </a:r>
            <a:r>
              <a:rPr lang="en-US" altLang="zh-CN" sz="4000" b="1" dirty="0">
                <a:effectLst/>
              </a:rPr>
              <a:t>JavaBean</a:t>
            </a:r>
            <a:r>
              <a:rPr lang="zh-CN" altLang="en-US" sz="4000" b="1" dirty="0">
                <a:effectLst/>
              </a:rPr>
              <a:t>属性值</a:t>
            </a:r>
            <a:endParaRPr lang="zh-CN" altLang="en-US" sz="4000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8382704" cy="3394710"/>
          </a:xfrm>
        </p:spPr>
        <p:txBody>
          <a:bodyPr>
            <a:normAutofit/>
          </a:bodyPr>
          <a:lstStyle/>
          <a:p>
            <a:pPr marL="0" indent="45720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下面把前面编译好的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 class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PersonBean.class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放置到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应用下的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WEB-INF\classes\beans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目录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下，同时编写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testPersonBean.jsp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文件，在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页面中声明了有效范围为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实例“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”，并通过表单由用户设置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的两个属性值，然后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运用</a:t>
            </a:r>
            <a:r>
              <a:rPr lang="en-US" altLang="zh-CN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getProperty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获取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deceased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这两个属性值，并在页面中进行显示。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具体代码如下：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2723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200150"/>
          </a:xfrm>
        </p:spPr>
        <p:txBody>
          <a:bodyPr/>
          <a:lstStyle/>
          <a:p>
            <a:r>
              <a:rPr lang="en-US" altLang="zh-CN" sz="4000" b="1" dirty="0">
                <a:effectLst/>
              </a:rPr>
              <a:t>10.2.3 </a:t>
            </a:r>
            <a:r>
              <a:rPr lang="zh-CN" altLang="en-US" sz="4000" b="1" dirty="0">
                <a:effectLst/>
              </a:rPr>
              <a:t>设置和获取</a:t>
            </a:r>
            <a:r>
              <a:rPr lang="en-US" altLang="zh-CN" sz="4000" b="1" dirty="0">
                <a:effectLst/>
              </a:rPr>
              <a:t>JavaBean</a:t>
            </a:r>
            <a:r>
              <a:rPr lang="zh-CN" altLang="en-US" sz="4000" b="1" dirty="0">
                <a:effectLst/>
              </a:rPr>
              <a:t>属性值</a:t>
            </a:r>
            <a:endParaRPr lang="zh-CN" altLang="en-US" sz="40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1520" y="1347614"/>
            <a:ext cx="8676456" cy="360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&lt;!--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下面代码引入一个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person,Java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类为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PersonBean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Bean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实例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--&gt;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jsp:useBean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id="person" class="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beans.PersonBean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" scope="page"/&gt;</a:t>
            </a:r>
            <a:endParaRPr lang="en-US" altLang="zh-CN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&lt;!--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下一行代码利用表单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beanTest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中用户输入的值为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person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设置属性值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--&gt;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jsp:setProperty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name="person" property="*"/&gt;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…</a:t>
            </a:r>
            <a:endParaRPr lang="en-US" altLang="zh-CN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Name:&lt;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jsp:getProperty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name="person" property="name"/&gt; &lt;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&lt;!--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获取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person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的属性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的属性值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--&gt;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Deceased?&lt;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jsp:getProperty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name="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person"property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="deceased"/&gt;&lt;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endParaRPr lang="zh-CN" alt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422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effectLst/>
              </a:rPr>
              <a:t>10.2.3 </a:t>
            </a:r>
            <a:r>
              <a:rPr lang="zh-CN" altLang="en-US" sz="4000" b="1" dirty="0">
                <a:effectLst/>
              </a:rPr>
              <a:t>设置和获取</a:t>
            </a:r>
            <a:r>
              <a:rPr lang="en-US" altLang="zh-CN" sz="4000" b="1" dirty="0">
                <a:effectLst/>
              </a:rPr>
              <a:t>JavaBean</a:t>
            </a:r>
            <a:r>
              <a:rPr lang="zh-CN" altLang="en-US" sz="4000" b="1" dirty="0">
                <a:effectLst/>
              </a:rPr>
              <a:t>属性值</a:t>
            </a:r>
            <a:endParaRPr lang="zh-CN" altLang="en-US" sz="40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35417" y="2283718"/>
            <a:ext cx="936103" cy="705814"/>
          </a:xfrm>
        </p:spPr>
        <p:txBody>
          <a:bodyPr>
            <a:normAutofit/>
          </a:bodyPr>
          <a:lstStyle/>
          <a:p>
            <a:endParaRPr lang="zh-CN" altLang="en-US" sz="1600" dirty="0"/>
          </a:p>
          <a:p>
            <a:pPr marL="0" indent="0"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图 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234008" y="1271093"/>
            <a:ext cx="5328592" cy="31769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&lt;form name="</a:t>
            </a:r>
            <a:r>
              <a:rPr lang="en-US" altLang="zh-CN" sz="2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beanTest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" method="post" action="</a:t>
            </a:r>
            <a:r>
              <a:rPr lang="en-US" altLang="zh-CN" sz="2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testPersonBean.jsp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"&gt;</a:t>
            </a:r>
            <a:endParaRPr lang="en-US" altLang="zh-CN" sz="2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Enter a name:&lt;input type="text" name="name" size="50"&gt;&lt;</a:t>
            </a:r>
            <a:r>
              <a:rPr lang="en-US" altLang="zh-CN" sz="2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lang="en-US" altLang="zh-CN" sz="2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testPersonBean.jsp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的运行结果如图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所示，此时名为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person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属性值为空，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deceased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属性值为默认值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；当在表单中填入相关信息点击</a:t>
            </a:r>
            <a:r>
              <a:rPr lang="en-US" altLang="zh-CN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the Bean</a:t>
            </a:r>
            <a:r>
              <a:rPr lang="en-US" altLang="zh-CN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按钮后，会显示如图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所示的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person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的相关属性值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1200" b="1" dirty="0">
              <a:solidFill>
                <a:schemeClr val="tx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223375"/>
            <a:ext cx="356235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 descr="C:\Users\ADMINI~1\AppData\Local\Temp\ksohtml\wps2F63.tm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3133548"/>
            <a:ext cx="35242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内容占位符 3"/>
          <p:cNvSpPr txBox="1">
            <a:spLocks/>
          </p:cNvSpPr>
          <p:nvPr/>
        </p:nvSpPr>
        <p:spPr>
          <a:xfrm>
            <a:off x="6732239" y="4227934"/>
            <a:ext cx="936103" cy="705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zh-CN" alt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图 </a:t>
            </a:r>
            <a:r>
              <a:rPr lang="en-US" altLang="zh-CN" sz="1800" dirty="0">
                <a:solidFill>
                  <a:schemeClr val="tx1"/>
                </a:solidFill>
              </a:rPr>
              <a:t>2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261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effectLst/>
              </a:rPr>
              <a:t>10.3 </a:t>
            </a:r>
            <a:r>
              <a:rPr lang="zh-CN" altLang="en-US" sz="4000" b="1" dirty="0">
                <a:effectLst/>
              </a:rPr>
              <a:t>应用</a:t>
            </a:r>
            <a:r>
              <a:rPr lang="en-US" altLang="zh-CN" sz="4000" b="1" dirty="0">
                <a:effectLst/>
              </a:rPr>
              <a:t>JavaBean</a:t>
            </a:r>
            <a:r>
              <a:rPr lang="zh-CN" altLang="en-US" sz="4000" b="1" dirty="0">
                <a:effectLst/>
              </a:rPr>
              <a:t>的开发实例</a:t>
            </a:r>
            <a:endParaRPr lang="zh-CN" altLang="en-US" sz="40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457200">
              <a:buNone/>
            </a:pP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应用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JavaBean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实现一个简单购物车的实例，该购物车实现了商品的添加、删除和清空所有商品的功能。下面先来介绍运行该实例后的操作流程。</a:t>
            </a:r>
          </a:p>
          <a:p>
            <a:pPr marL="0" indent="457200">
              <a:buNone/>
            </a:pP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用户在商品列表页面中单击“购买”超链接向购物车中添加选择的商品。对于同一个商品，每单击一次“购买”超链接，购物车中该商品的购买数量加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。此处我们选择“购买苹果一次，香蕉一次，梨两次”，然后单击“查看购物车”超链接，查看自己的购物车。购物车中显示了用户购买的商品及应付的金额，用户可通过单击“移除”删除相应的商品，每单击一次“移除”则商品数量减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。单击“清空购物车”可删除所有的商品。单击“继续购物”可返回购买页面继续购买。</a:t>
            </a:r>
          </a:p>
          <a:p>
            <a:pPr marL="0" indent="457200">
              <a:buNone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effectLst/>
              </a:rPr>
              <a:t>10.3 </a:t>
            </a:r>
            <a:r>
              <a:rPr lang="zh-CN" altLang="en-US" sz="4000" b="1" dirty="0">
                <a:effectLst/>
              </a:rPr>
              <a:t>应用</a:t>
            </a:r>
            <a:r>
              <a:rPr lang="en-US" altLang="zh-CN" sz="4000" b="1" dirty="0">
                <a:effectLst/>
              </a:rPr>
              <a:t>JavaBean</a:t>
            </a:r>
            <a:r>
              <a:rPr lang="zh-CN" altLang="en-US" sz="4000" b="1" dirty="0">
                <a:effectLst/>
              </a:rPr>
              <a:t>的开发实例</a:t>
            </a:r>
            <a:endParaRPr lang="zh-CN" altLang="en-US" sz="40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endParaRPr lang="zh-CN" altLang="en-US" sz="2000" dirty="0"/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4022811574"/>
              </p:ext>
            </p:extLst>
          </p:nvPr>
        </p:nvGraphicFramePr>
        <p:xfrm>
          <a:off x="899592" y="1039044"/>
          <a:ext cx="7200800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4172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effectLst/>
              </a:rPr>
              <a:t>10.3 </a:t>
            </a:r>
            <a:r>
              <a:rPr lang="zh-CN" altLang="en-US" sz="4000" b="1" dirty="0">
                <a:effectLst/>
              </a:rPr>
              <a:t>应用</a:t>
            </a:r>
            <a:r>
              <a:rPr lang="en-US" altLang="zh-CN" sz="4000" b="1" dirty="0">
                <a:effectLst/>
              </a:rPr>
              <a:t>JavaBean</a:t>
            </a:r>
            <a:r>
              <a:rPr lang="zh-CN" altLang="en-US" sz="4000" b="1" dirty="0">
                <a:effectLst/>
              </a:rPr>
              <a:t>的开发实例</a:t>
            </a:r>
            <a:endParaRPr lang="zh-CN" altLang="en-US" sz="4000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2" y="1275606"/>
            <a:ext cx="4618973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579" y="1275606"/>
            <a:ext cx="4890532" cy="2834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3372997" y="4334197"/>
            <a:ext cx="3010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+mj-lt"/>
              </a:rPr>
              <a:t> </a:t>
            </a:r>
            <a:r>
              <a:rPr lang="zh-CN" altLang="en-US" sz="2400" dirty="0">
                <a:latin typeface="+mj-lt"/>
              </a:rPr>
              <a:t>购物车实例程序框图</a:t>
            </a:r>
          </a:p>
        </p:txBody>
      </p:sp>
    </p:spTree>
    <p:extLst>
      <p:ext uri="{BB962C8B-B14F-4D97-AF65-F5344CB8AC3E}">
        <p14:creationId xmlns:p14="http://schemas.microsoft.com/office/powerpoint/2010/main" val="1198326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effectLst/>
              </a:rPr>
              <a:t>10.3 </a:t>
            </a:r>
            <a:r>
              <a:rPr lang="zh-CN" altLang="en-US" sz="4000" b="1" dirty="0">
                <a:effectLst/>
              </a:rPr>
              <a:t>应用</a:t>
            </a:r>
            <a:r>
              <a:rPr lang="en-US" altLang="zh-CN" sz="4000" b="1" dirty="0">
                <a:effectLst/>
              </a:rPr>
              <a:t>JavaBean</a:t>
            </a:r>
            <a:r>
              <a:rPr lang="zh-CN" altLang="en-US" sz="4000" b="1" dirty="0">
                <a:effectLst/>
              </a:rPr>
              <a:t>的开发实例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02127"/>
            <a:ext cx="8229600" cy="3943350"/>
          </a:xfrm>
        </p:spPr>
        <p:txBody>
          <a:bodyPr>
            <a:normAutofit/>
          </a:bodyPr>
          <a:lstStyle/>
          <a:p>
            <a:pPr marL="0" indent="45720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45720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）创建封装商品信息的值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JavaBean——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GoodsSingle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）创建工具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JavaBean——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MyTools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）创建实现购物车的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JavaBean——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ShopCar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）创建实例的首页面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index.jsp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，在该页面中初始化商品信息列表，然后将请求转发到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show.jsp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页面显示商品。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effectLst/>
              </a:rPr>
              <a:t>10.3 </a:t>
            </a:r>
            <a:r>
              <a:rPr lang="zh-CN" altLang="en-US" sz="4000" b="1" dirty="0">
                <a:effectLst/>
              </a:rPr>
              <a:t>应用</a:t>
            </a:r>
            <a:r>
              <a:rPr lang="en-US" altLang="zh-CN" sz="4000" b="1" dirty="0">
                <a:effectLst/>
              </a:rPr>
              <a:t>JavaBean</a:t>
            </a:r>
            <a:r>
              <a:rPr lang="zh-CN" altLang="en-US" sz="4000" b="1" dirty="0">
                <a:effectLst/>
              </a:rPr>
              <a:t>的开发实例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75606"/>
            <a:ext cx="7560840" cy="3943350"/>
          </a:xfrm>
        </p:spPr>
        <p:txBody>
          <a:bodyPr>
            <a:normAutofit/>
          </a:bodyPr>
          <a:lstStyle/>
          <a:p>
            <a:pPr marL="0" lvl="0" indent="45720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）创建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show.jsp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页面，该页面显示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index.jsp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页面中初始化的商品列表。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45720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）创建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docar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页面，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docar.jsp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用来处理用户触发的“购买”、“移除”和“清空”操作。</a:t>
            </a:r>
          </a:p>
          <a:p>
            <a:pPr marL="0" indent="45720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）创建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shopcar.jsp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页面，该页面用来显示用户购买的商品。</a:t>
            </a:r>
          </a:p>
          <a:p>
            <a:pPr marL="0" indent="45720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至此，应用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实现购物车的实例创建完成。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27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内容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457367"/>
              </p:ext>
            </p:extLst>
          </p:nvPr>
        </p:nvGraphicFramePr>
        <p:xfrm>
          <a:off x="457200" y="1200151"/>
          <a:ext cx="4762872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3081E35B-1120-42FB-A994-5CBCE87D2A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1143" y="430728"/>
            <a:ext cx="2915816" cy="414520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10.4</a:t>
            </a:r>
            <a:r>
              <a:rPr lang="zh-CN" altLang="en-US" sz="4800" dirty="0"/>
              <a:t>思考题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8982609"/>
              </p:ext>
            </p:extLst>
          </p:nvPr>
        </p:nvGraphicFramePr>
        <p:xfrm>
          <a:off x="527875" y="1275606"/>
          <a:ext cx="8229600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b="1" dirty="0">
                <a:effectLst/>
              </a:rPr>
              <a:t>10.1 JavaBean</a:t>
            </a:r>
            <a:r>
              <a:rPr lang="zh-CN" altLang="en-US" sz="4800" b="1" dirty="0">
                <a:effectLst/>
              </a:rPr>
              <a:t>构造方法</a:t>
            </a:r>
            <a:endParaRPr lang="zh-CN" altLang="en-US" sz="48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4167"/>
            <a:ext cx="8229600" cy="3675855"/>
          </a:xfrm>
        </p:spPr>
        <p:txBody>
          <a:bodyPr>
            <a:normAutofit/>
          </a:bodyPr>
          <a:lstStyle/>
          <a:p>
            <a:pPr marL="0" indent="457200">
              <a:spcBef>
                <a:spcPts val="240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是由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语言编写的可重用组件。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可分为两种，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通常访问的是后一种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spcBef>
                <a:spcPts val="2400"/>
              </a:spcBef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有用户界面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的，比如按钮或滚动条或是复杂的数据表格等；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spcBef>
                <a:spcPts val="2400"/>
              </a:spcBef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没有用户界面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，主要负责处理事务，比如逻辑运算、数据库操作等。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b="1" dirty="0">
                <a:effectLst/>
              </a:rPr>
              <a:t>10.1 JavaBean</a:t>
            </a:r>
            <a:r>
              <a:rPr lang="zh-CN" altLang="en-US" sz="4800" b="1" dirty="0">
                <a:effectLst/>
              </a:rPr>
              <a:t>构造方法</a:t>
            </a:r>
            <a:endParaRPr lang="zh-CN" altLang="en-US" sz="48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03598"/>
            <a:ext cx="8229600" cy="3675855"/>
          </a:xfrm>
        </p:spPr>
        <p:txBody>
          <a:bodyPr>
            <a:normAutofit fontScale="62500" lnSpcReduction="20000"/>
          </a:bodyPr>
          <a:lstStyle/>
          <a:p>
            <a:pPr marL="0" indent="457200">
              <a:buNone/>
            </a:pP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作为一种</a:t>
            </a:r>
            <a:r>
              <a:rPr lang="en-US" altLang="zh-CN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类，必须被定义为</a:t>
            </a:r>
            <a:r>
              <a:rPr lang="en-US" altLang="zh-CN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，另外需要遵守一些规范，主要包括：</a:t>
            </a:r>
          </a:p>
          <a:p>
            <a:pPr marL="0" lvl="0" indent="0">
              <a:buNone/>
            </a:pP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（</a:t>
            </a:r>
            <a:r>
              <a:rPr lang="en-US" altLang="zh-CN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类如果有构造函数，则必须是有一个</a:t>
            </a:r>
            <a:r>
              <a:rPr lang="zh-CN" altLang="en-US" sz="3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无参数的</a:t>
            </a:r>
            <a:r>
              <a:rPr lang="en-US" altLang="zh-CN" sz="3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zh-CN" altLang="en-US" sz="3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构造函数</a:t>
            </a: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，以便让容器对象在设计时和运行时生成</a:t>
            </a:r>
            <a:r>
              <a:rPr lang="en-US" altLang="zh-CN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实例化对象。</a:t>
            </a:r>
          </a:p>
          <a:p>
            <a:pPr marL="0" lvl="0" indent="0">
              <a:buNone/>
            </a:pP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（</a:t>
            </a:r>
            <a:r>
              <a:rPr lang="en-US" altLang="zh-CN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类</a:t>
            </a:r>
            <a:r>
              <a:rPr lang="zh-CN" altLang="en-US" sz="3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可以包含属性</a:t>
            </a: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，而属性的定义是由</a:t>
            </a:r>
            <a:r>
              <a:rPr lang="en-US" altLang="zh-CN" sz="3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getXxx</a:t>
            </a: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3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setXxx</a:t>
            </a: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函数构成。对于</a:t>
            </a:r>
            <a:r>
              <a:rPr lang="en-US" altLang="zh-CN" sz="3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类型的属性，可以用“</a:t>
            </a:r>
            <a:r>
              <a:rPr lang="en-US" altLang="zh-CN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is”</a:t>
            </a: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函数来代替</a:t>
            </a:r>
            <a:r>
              <a:rPr lang="en-US" altLang="zh-CN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函数。</a:t>
            </a:r>
          </a:p>
          <a:p>
            <a:pPr marL="0" lvl="0" indent="0">
              <a:buNone/>
            </a:pP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（</a:t>
            </a:r>
            <a:r>
              <a:rPr lang="en-US" altLang="zh-CN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类为</a:t>
            </a:r>
            <a:r>
              <a:rPr lang="zh-CN" altLang="en-US" sz="3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可串行化（</a:t>
            </a:r>
            <a:r>
              <a:rPr lang="en-US" altLang="zh-CN" sz="3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zh-CN" altLang="en-US" sz="3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），</a:t>
            </a:r>
            <a:r>
              <a:rPr lang="zh-CN" alt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使得对象中的属性和状态可以被持久地保存于文件或数据库中。</a:t>
            </a:r>
            <a:endParaRPr lang="en-US" altLang="zh-CN" sz="3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29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b="1" dirty="0">
                <a:effectLst/>
              </a:rPr>
              <a:t>10.2 </a:t>
            </a:r>
            <a:r>
              <a:rPr lang="en-US" altLang="zh-CN" sz="4800" b="1" dirty="0" err="1">
                <a:effectLst/>
              </a:rPr>
              <a:t>useBean</a:t>
            </a:r>
            <a:r>
              <a:rPr lang="zh-CN" altLang="en-US" sz="4800" b="1" dirty="0">
                <a:effectLst/>
              </a:rPr>
              <a:t>动作</a:t>
            </a:r>
            <a:endParaRPr lang="zh-CN" altLang="en-US" sz="48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如果要在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中使用某个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对象，可以采用</a:t>
            </a:r>
            <a:r>
              <a:rPr lang="en-US" altLang="zh-CN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useBean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动作标签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的语法格式如下：</a:t>
            </a:r>
          </a:p>
          <a:p>
            <a:pPr marL="0" indent="45720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jsp:useBean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id=”name” class=”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 scope=”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page|request|session|application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”/&gt;</a:t>
            </a:r>
          </a:p>
          <a:p>
            <a:pPr marL="0" indent="45720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其中，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属性用来定义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的实例名，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属性确定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的实现类。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scope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属性用于指定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实例的作用范围，该范围有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种取值。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effectLst/>
              </a:rPr>
              <a:t>10.2.1 JavaBean</a:t>
            </a:r>
            <a:r>
              <a:rPr lang="zh-CN" altLang="en-US" sz="4400" b="1" dirty="0">
                <a:effectLst/>
              </a:rPr>
              <a:t>的有效范围</a:t>
            </a:r>
            <a:endParaRPr lang="zh-CN" altLang="en-US" sz="44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457200"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采用</a:t>
            </a:r>
            <a:r>
              <a:rPr lang="en-US" altLang="zh-CN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useBean</a:t>
            </a: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动作声明的</a:t>
            </a:r>
            <a:r>
              <a:rPr lang="en-US" altLang="zh-CN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实例的有效范围</a:t>
            </a:r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  <a:p>
            <a:pPr marL="0" indent="457200">
              <a:buNone/>
            </a:pP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引擎为每个用户分配不同的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，尽管每个用户的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功能一样，但是它们占用不同的内存空间。该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只在当前页面有效，当用户离开该页面时，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引擎取消分配给该用户的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0" indent="457200">
              <a:buNone/>
            </a:pP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request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：该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benas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的有效范围是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request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生命期内。在任何执行相同请求的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文件中使用该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，直到页面执行完毕向客户端发回响应或转到另一个文件为止。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effectLst/>
              </a:rPr>
              <a:t>10.2.1 JavaBean</a:t>
            </a:r>
            <a:r>
              <a:rPr lang="zh-CN" altLang="en-US" sz="4400" b="1" dirty="0">
                <a:effectLst/>
              </a:rPr>
              <a:t>的有效范围</a:t>
            </a:r>
            <a:endParaRPr lang="zh-CN" altLang="en-US" sz="44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47863"/>
          </a:xfrm>
        </p:spPr>
        <p:txBody>
          <a:bodyPr>
            <a:normAutofit/>
          </a:bodyPr>
          <a:lstStyle/>
          <a:p>
            <a:pPr marL="0" indent="457200">
              <a:buNone/>
            </a:pP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：该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的有效范围是会话期间。从创建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开始，就能在任何使用相同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文件中使用该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注意：在创建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指令中必须指定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为”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true”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0" indent="457200">
              <a:buNone/>
            </a:pP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：从创建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开始，就能在任何相同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文件中使用该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，它存在于整个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生命周期内，任何共享此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文件都能使用同一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4399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effectLst/>
              </a:rPr>
              <a:t>10.2.2 </a:t>
            </a:r>
            <a:r>
              <a:rPr lang="en-US" altLang="zh-CN" sz="4400" b="1" dirty="0" err="1">
                <a:effectLst/>
              </a:rPr>
              <a:t>useBean</a:t>
            </a:r>
            <a:r>
              <a:rPr lang="zh-CN" altLang="en-US" sz="4400" b="1" dirty="0">
                <a:effectLst/>
              </a:rPr>
              <a:t>的工作过程</a:t>
            </a:r>
            <a:endParaRPr lang="zh-CN" altLang="en-US" sz="44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useBean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动作标签的具体执行过程如下：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）在指定的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scope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中查找名为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实例。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）若找到，则创建一个名为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、类型为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的局部变量，其引用指向该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；若未找到，则在该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scope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中创建一个名为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、类型为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，并创建相应的局部变量指向它。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effectLst/>
              </a:rPr>
              <a:t>10.2.3 </a:t>
            </a:r>
            <a:r>
              <a:rPr lang="zh-CN" altLang="en-US" sz="4000" b="1" dirty="0">
                <a:effectLst/>
              </a:rPr>
              <a:t>设置和获取</a:t>
            </a:r>
            <a:r>
              <a:rPr lang="en-US" altLang="zh-CN" sz="4000" b="1" dirty="0">
                <a:effectLst/>
              </a:rPr>
              <a:t>JavaBean</a:t>
            </a:r>
            <a:r>
              <a:rPr lang="zh-CN" altLang="en-US" sz="4000" b="1" dirty="0">
                <a:effectLst/>
              </a:rPr>
              <a:t>属性值</a:t>
            </a:r>
            <a:endParaRPr lang="zh-CN" altLang="en-US" sz="40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4167"/>
            <a:ext cx="8363272" cy="3531839"/>
          </a:xfrm>
        </p:spPr>
        <p:txBody>
          <a:bodyPr>
            <a:normAutofit/>
          </a:bodyPr>
          <a:lstStyle/>
          <a:p>
            <a:pPr marL="0" indent="45720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当在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文件中采用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动作标签创建一个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实例后，使用</a:t>
            </a:r>
            <a:r>
              <a:rPr lang="en-US" altLang="zh-CN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setProperty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动作标签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设置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的属性值，具体语法格式如下：</a:t>
            </a:r>
          </a:p>
          <a:p>
            <a:pPr marL="0" indent="457200">
              <a:buNone/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jsp:setProperty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name="</a:t>
            </a:r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beanName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propertyDetails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/&gt;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其中：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name=“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beanname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是必选属性。其值为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的实例名称，即在这之前用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jsp:useBean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引入的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110</TotalTime>
  <Words>1572</Words>
  <Application>Microsoft Office PowerPoint</Application>
  <PresentationFormat>全屏显示(16:9)</PresentationFormat>
  <Paragraphs>103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宋体</vt:lpstr>
      <vt:lpstr>幼圆</vt:lpstr>
      <vt:lpstr>Arial</vt:lpstr>
      <vt:lpstr>Century Gothic</vt:lpstr>
      <vt:lpstr>Courier New</vt:lpstr>
      <vt:lpstr>Palatino Linotype</vt:lpstr>
      <vt:lpstr>Times New Roman</vt:lpstr>
      <vt:lpstr>主管人员</vt:lpstr>
      <vt:lpstr>《商务网站设计与开发》</vt:lpstr>
      <vt:lpstr>内容</vt:lpstr>
      <vt:lpstr>10.1 JavaBean构造方法</vt:lpstr>
      <vt:lpstr>10.1 JavaBean构造方法</vt:lpstr>
      <vt:lpstr>10.2 useBean动作</vt:lpstr>
      <vt:lpstr>10.2.1 JavaBean的有效范围</vt:lpstr>
      <vt:lpstr>10.2.1 JavaBean的有效范围</vt:lpstr>
      <vt:lpstr>10.2.2 useBean的工作过程</vt:lpstr>
      <vt:lpstr>10.2.3 设置和获取JavaBean属性值</vt:lpstr>
      <vt:lpstr>10.2.3 设置和获取JavaBean属性值</vt:lpstr>
      <vt:lpstr>10.2.3 设置和获取JavaBean属性值</vt:lpstr>
      <vt:lpstr>10.2.3 设置和获取JavaBean属性值</vt:lpstr>
      <vt:lpstr>10.2.3 设置和获取JavaBean属性值</vt:lpstr>
      <vt:lpstr>10.2.3 设置和获取JavaBean属性值</vt:lpstr>
      <vt:lpstr>10.3 应用JavaBean的开发实例</vt:lpstr>
      <vt:lpstr>10.3 应用JavaBean的开发实例</vt:lpstr>
      <vt:lpstr>10.3 应用JavaBean的开发实例</vt:lpstr>
      <vt:lpstr>10.3 应用JavaBean的开发实例</vt:lpstr>
      <vt:lpstr>10.3 应用JavaBean的开发实例</vt:lpstr>
      <vt:lpstr>10.4思考题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.NET技术概述</dc:title>
  <dc:creator>Henry</dc:creator>
  <cp:lastModifiedBy>温 浩宇</cp:lastModifiedBy>
  <cp:revision>65</cp:revision>
  <dcterms:created xsi:type="dcterms:W3CDTF">2015-12-06T10:13:00Z</dcterms:created>
  <dcterms:modified xsi:type="dcterms:W3CDTF">2018-09-11T15:27:54Z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