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4" r:id="rId3"/>
    <p:sldId id="266" r:id="rId4"/>
    <p:sldId id="267" r:id="rId5"/>
    <p:sldId id="268" r:id="rId6"/>
    <p:sldId id="270" r:id="rId7"/>
    <p:sldId id="271" r:id="rId8"/>
    <p:sldId id="272" r:id="rId9"/>
    <p:sldId id="273" r:id="rId10"/>
    <p:sldId id="274" r:id="rId11"/>
    <p:sldId id="275" r:id="rId12"/>
    <p:sldId id="276" r:id="rId13"/>
    <p:sldId id="277" r:id="rId14"/>
    <p:sldId id="278" r:id="rId15"/>
    <p:sldId id="279" r:id="rId16"/>
    <p:sldId id="280" r:id="rId17"/>
    <p:sldId id="269"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9" r:id="rId35"/>
    <p:sldId id="281" r:id="rId36"/>
    <p:sldId id="300" r:id="rId37"/>
    <p:sldId id="302" r:id="rId38"/>
    <p:sldId id="301" r:id="rId39"/>
    <p:sldId id="304" r:id="rId40"/>
    <p:sldId id="303" r:id="rId41"/>
    <p:sldId id="306" r:id="rId42"/>
    <p:sldId id="307" r:id="rId43"/>
    <p:sldId id="308" r:id="rId44"/>
    <p:sldId id="309" r:id="rId45"/>
    <p:sldId id="310" r:id="rId46"/>
    <p:sldId id="311" r:id="rId47"/>
    <p:sldId id="312" r:id="rId48"/>
    <p:sldId id="313" r:id="rId49"/>
    <p:sldId id="314" r:id="rId50"/>
    <p:sldId id="320" r:id="rId51"/>
    <p:sldId id="321" r:id="rId52"/>
    <p:sldId id="315" r:id="rId53"/>
    <p:sldId id="316" r:id="rId54"/>
    <p:sldId id="317" r:id="rId55"/>
    <p:sldId id="318" r:id="rId56"/>
    <p:sldId id="319" r:id="rId57"/>
    <p:sldId id="322" r:id="rId58"/>
    <p:sldId id="323" r:id="rId59"/>
    <p:sldId id="324" r:id="rId60"/>
    <p:sldId id="325" r:id="rId61"/>
    <p:sldId id="326" r:id="rId62"/>
    <p:sldId id="327" r:id="rId63"/>
    <p:sldId id="328" r:id="rId64"/>
    <p:sldId id="305" r:id="rId65"/>
    <p:sldId id="329" r:id="rId66"/>
    <p:sldId id="331" r:id="rId67"/>
    <p:sldId id="330" r:id="rId68"/>
    <p:sldId id="332" r:id="rId69"/>
    <p:sldId id="333" r:id="rId7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654" y="7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E26EDF-4141-49C6-B378-4DAB828C050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58F708FC-8532-424A-8D9C-0A5EECA1FC6A}">
      <dgm:prSet phldrT="[文本]" custT="1"/>
      <dgm:spPr/>
      <dgm:t>
        <a:bodyPr/>
        <a:lstStyle/>
        <a:p>
          <a:r>
            <a:rPr lang="en-US" altLang="en-US" sz="1800" dirty="0"/>
            <a:t>2.1</a:t>
          </a:r>
          <a:endParaRPr lang="zh-CN" altLang="en-US" sz="1800" dirty="0"/>
        </a:p>
      </dgm:t>
    </dgm:pt>
    <dgm:pt modelId="{C9C3A5EC-EC69-4BCA-9401-5F8FE94BFE91}" type="parTrans" cxnId="{736394EC-F449-4ED2-A006-91B7CA95C929}">
      <dgm:prSet/>
      <dgm:spPr/>
      <dgm:t>
        <a:bodyPr/>
        <a:lstStyle/>
        <a:p>
          <a:endParaRPr lang="zh-CN" altLang="en-US" sz="1800"/>
        </a:p>
      </dgm:t>
    </dgm:pt>
    <dgm:pt modelId="{208A91F6-41A3-4197-9C9F-D158E78718C5}" type="sibTrans" cxnId="{736394EC-F449-4ED2-A006-91B7CA95C929}">
      <dgm:prSet/>
      <dgm:spPr/>
      <dgm:t>
        <a:bodyPr/>
        <a:lstStyle/>
        <a:p>
          <a:endParaRPr lang="zh-CN" altLang="en-US" sz="1800"/>
        </a:p>
      </dgm:t>
    </dgm:pt>
    <dgm:pt modelId="{EFBAC42C-708C-4844-B76B-5B3A2B3923C4}">
      <dgm:prSet phldrT="[文本]" custT="1"/>
      <dgm:spPr/>
      <dgm:t>
        <a:bodyPr/>
        <a:lstStyle/>
        <a:p>
          <a:r>
            <a:rPr lang="en-US" altLang="en-US" sz="1800" dirty="0"/>
            <a:t>2.2</a:t>
          </a:r>
          <a:endParaRPr lang="zh-CN" altLang="en-US" sz="1800" dirty="0"/>
        </a:p>
      </dgm:t>
    </dgm:pt>
    <dgm:pt modelId="{F29AA111-4253-4DDD-96D0-56CC996E74E5}" type="parTrans" cxnId="{BDC82EF8-9776-4549-ADFA-C5C99C919A26}">
      <dgm:prSet/>
      <dgm:spPr/>
      <dgm:t>
        <a:bodyPr/>
        <a:lstStyle/>
        <a:p>
          <a:endParaRPr lang="zh-CN" altLang="en-US" sz="1800"/>
        </a:p>
      </dgm:t>
    </dgm:pt>
    <dgm:pt modelId="{43484F69-14C5-49F3-9A9D-D831EC55C17B}" type="sibTrans" cxnId="{BDC82EF8-9776-4549-ADFA-C5C99C919A26}">
      <dgm:prSet/>
      <dgm:spPr/>
      <dgm:t>
        <a:bodyPr/>
        <a:lstStyle/>
        <a:p>
          <a:endParaRPr lang="zh-CN" altLang="en-US" sz="1800"/>
        </a:p>
      </dgm:t>
    </dgm:pt>
    <dgm:pt modelId="{9A5984CC-16F8-40EA-9915-D1B8D33F9730}">
      <dgm:prSet phldrT="[文本]" custT="1"/>
      <dgm:spPr/>
      <dgm:t>
        <a:bodyPr/>
        <a:lstStyle/>
        <a:p>
          <a:r>
            <a:rPr lang="en-US" altLang="en-US" sz="1800" dirty="0"/>
            <a:t>2.3</a:t>
          </a:r>
          <a:endParaRPr lang="zh-CN" altLang="en-US" sz="1800" dirty="0"/>
        </a:p>
      </dgm:t>
    </dgm:pt>
    <dgm:pt modelId="{67956096-50AC-4473-92EE-5BC3FB075F6B}" type="parTrans" cxnId="{7AFE7AF4-32DD-43B9-BE98-7D942E8B6230}">
      <dgm:prSet/>
      <dgm:spPr/>
      <dgm:t>
        <a:bodyPr/>
        <a:lstStyle/>
        <a:p>
          <a:endParaRPr lang="zh-CN" altLang="en-US" sz="1800"/>
        </a:p>
      </dgm:t>
    </dgm:pt>
    <dgm:pt modelId="{47782F21-9A4D-42ED-BE25-6AB7E3DFBE38}" type="sibTrans" cxnId="{7AFE7AF4-32DD-43B9-BE98-7D942E8B6230}">
      <dgm:prSet/>
      <dgm:spPr/>
      <dgm:t>
        <a:bodyPr/>
        <a:lstStyle/>
        <a:p>
          <a:endParaRPr lang="zh-CN" altLang="en-US" sz="1800"/>
        </a:p>
      </dgm:t>
    </dgm:pt>
    <dgm:pt modelId="{2EC7A3DE-567B-4858-9C6A-78A54903E3E1}">
      <dgm:prSet phldrT="[文本]" custT="1"/>
      <dgm:spPr/>
      <dgm:t>
        <a:bodyPr/>
        <a:lstStyle/>
        <a:p>
          <a:r>
            <a:rPr lang="en-US" altLang="en-US" sz="1800" dirty="0"/>
            <a:t>2.4</a:t>
          </a:r>
          <a:endParaRPr lang="zh-CN" altLang="en-US" sz="1800" dirty="0"/>
        </a:p>
      </dgm:t>
    </dgm:pt>
    <dgm:pt modelId="{CDECAD78-CAFE-49AE-BB9A-1AE722A8E857}" type="parTrans" cxnId="{6475CE19-576D-4CB6-93E6-08D15B4880BF}">
      <dgm:prSet/>
      <dgm:spPr/>
      <dgm:t>
        <a:bodyPr/>
        <a:lstStyle/>
        <a:p>
          <a:endParaRPr lang="zh-CN" altLang="en-US" sz="1800"/>
        </a:p>
      </dgm:t>
    </dgm:pt>
    <dgm:pt modelId="{4EDFED1D-074A-4745-B5B4-002271880BE9}" type="sibTrans" cxnId="{6475CE19-576D-4CB6-93E6-08D15B4880BF}">
      <dgm:prSet/>
      <dgm:spPr/>
      <dgm:t>
        <a:bodyPr/>
        <a:lstStyle/>
        <a:p>
          <a:endParaRPr lang="zh-CN" altLang="en-US" sz="1800"/>
        </a:p>
      </dgm:t>
    </dgm:pt>
    <dgm:pt modelId="{6D1A016E-02CD-422D-BFE0-F247E301BDEB}">
      <dgm:prSet phldrT="[文本]" custT="1"/>
      <dgm:spPr/>
      <dgm:t>
        <a:bodyPr/>
        <a:lstStyle/>
        <a:p>
          <a:r>
            <a:rPr lang="en-US" altLang="en-US" sz="1800" dirty="0"/>
            <a:t>2.5</a:t>
          </a:r>
          <a:endParaRPr lang="zh-CN" altLang="en-US" sz="1800" dirty="0"/>
        </a:p>
      </dgm:t>
    </dgm:pt>
    <dgm:pt modelId="{8189EFA0-1861-4432-A522-F6882FBA8095}" type="parTrans" cxnId="{6B4DB0FA-AFE4-461A-9CD3-7F09BAB47429}">
      <dgm:prSet/>
      <dgm:spPr/>
      <dgm:t>
        <a:bodyPr/>
        <a:lstStyle/>
        <a:p>
          <a:endParaRPr lang="zh-CN" altLang="en-US" sz="1800"/>
        </a:p>
      </dgm:t>
    </dgm:pt>
    <dgm:pt modelId="{BA04D588-A59E-4954-8E28-F3CDF1FB129E}" type="sibTrans" cxnId="{6B4DB0FA-AFE4-461A-9CD3-7F09BAB47429}">
      <dgm:prSet/>
      <dgm:spPr/>
      <dgm:t>
        <a:bodyPr/>
        <a:lstStyle/>
        <a:p>
          <a:endParaRPr lang="zh-CN" altLang="en-US" sz="1800"/>
        </a:p>
      </dgm:t>
    </dgm:pt>
    <dgm:pt modelId="{2E65F399-D48E-4213-AFC7-72C85E10680A}">
      <dgm:prSet phldrT="[文本]" custT="1"/>
      <dgm:spPr/>
      <dgm:t>
        <a:bodyPr/>
        <a:lstStyle/>
        <a:p>
          <a:r>
            <a:rPr lang="en-US" altLang="en-US" sz="1800" dirty="0"/>
            <a:t>2.6</a:t>
          </a:r>
          <a:endParaRPr lang="zh-CN" altLang="en-US" sz="1800" dirty="0"/>
        </a:p>
      </dgm:t>
    </dgm:pt>
    <dgm:pt modelId="{4BB45F75-5BBD-43AE-A4E2-8A64393C1E5E}" type="parTrans" cxnId="{B45A1C73-FEC3-4499-A6D7-E9B955F3BE50}">
      <dgm:prSet/>
      <dgm:spPr/>
      <dgm:t>
        <a:bodyPr/>
        <a:lstStyle/>
        <a:p>
          <a:endParaRPr lang="zh-CN" altLang="en-US" sz="1800"/>
        </a:p>
      </dgm:t>
    </dgm:pt>
    <dgm:pt modelId="{AC243920-5976-4F05-A1E3-8444DC2029D0}" type="sibTrans" cxnId="{B45A1C73-FEC3-4499-A6D7-E9B955F3BE50}">
      <dgm:prSet/>
      <dgm:spPr/>
      <dgm:t>
        <a:bodyPr/>
        <a:lstStyle/>
        <a:p>
          <a:endParaRPr lang="zh-CN" altLang="en-US" sz="1800"/>
        </a:p>
      </dgm:t>
    </dgm:pt>
    <dgm:pt modelId="{71A97864-0963-4A97-9628-ADB239E45689}">
      <dgm:prSet phldrT="[文本]" custT="1"/>
      <dgm:spPr/>
      <dgm:t>
        <a:bodyPr/>
        <a:lstStyle/>
        <a:p>
          <a:r>
            <a:rPr lang="en-US" altLang="en-US" sz="1800" dirty="0"/>
            <a:t>2.7</a:t>
          </a:r>
          <a:endParaRPr lang="zh-CN" altLang="en-US" sz="1800" dirty="0"/>
        </a:p>
      </dgm:t>
    </dgm:pt>
    <dgm:pt modelId="{674AEC6F-0D24-4838-A257-E10B78C57012}" type="parTrans" cxnId="{C50F4B6F-2D8E-43D7-B43A-258792F65EFD}">
      <dgm:prSet/>
      <dgm:spPr/>
      <dgm:t>
        <a:bodyPr/>
        <a:lstStyle/>
        <a:p>
          <a:endParaRPr lang="zh-CN" altLang="en-US" sz="1800"/>
        </a:p>
      </dgm:t>
    </dgm:pt>
    <dgm:pt modelId="{BA8F327C-D0F1-43AC-BCF7-6255459DB5EB}" type="sibTrans" cxnId="{C50F4B6F-2D8E-43D7-B43A-258792F65EFD}">
      <dgm:prSet/>
      <dgm:spPr/>
      <dgm:t>
        <a:bodyPr/>
        <a:lstStyle/>
        <a:p>
          <a:endParaRPr lang="zh-CN" altLang="en-US" sz="1800"/>
        </a:p>
      </dgm:t>
    </dgm:pt>
    <dgm:pt modelId="{D457DF7D-1818-4C77-A720-D41FD35E058B}">
      <dgm:prSet phldrT="[文本]" custT="1"/>
      <dgm:spPr/>
      <dgm:t>
        <a:bodyPr/>
        <a:lstStyle/>
        <a:p>
          <a:r>
            <a:rPr lang="en-US" altLang="en-US" sz="1800" dirty="0"/>
            <a:t>2.8</a:t>
          </a:r>
          <a:endParaRPr lang="zh-CN" altLang="en-US" sz="1800" dirty="0"/>
        </a:p>
      </dgm:t>
    </dgm:pt>
    <dgm:pt modelId="{F83358BB-9C26-473A-93AA-83E4507D9F23}" type="parTrans" cxnId="{F05E09C3-4CF6-4D22-861B-8A15AD4A41DD}">
      <dgm:prSet/>
      <dgm:spPr/>
      <dgm:t>
        <a:bodyPr/>
        <a:lstStyle/>
        <a:p>
          <a:endParaRPr lang="zh-CN" altLang="en-US" sz="1800"/>
        </a:p>
      </dgm:t>
    </dgm:pt>
    <dgm:pt modelId="{0EE8E77D-D277-48BB-B0CD-95BC34692E18}" type="sibTrans" cxnId="{F05E09C3-4CF6-4D22-861B-8A15AD4A41DD}">
      <dgm:prSet/>
      <dgm:spPr/>
      <dgm:t>
        <a:bodyPr/>
        <a:lstStyle/>
        <a:p>
          <a:endParaRPr lang="zh-CN" altLang="en-US" sz="1800"/>
        </a:p>
      </dgm:t>
    </dgm:pt>
    <dgm:pt modelId="{9662854E-7391-4132-B76F-11D0C01C517E}">
      <dgm:prSet phldrT="[文本]" custT="1"/>
      <dgm:spPr/>
      <dgm:t>
        <a:bodyPr/>
        <a:lstStyle/>
        <a:p>
          <a:r>
            <a:rPr lang="en-US" altLang="en-US" sz="1800" dirty="0"/>
            <a:t>2.9</a:t>
          </a:r>
          <a:endParaRPr lang="zh-CN" altLang="en-US" sz="1800" dirty="0"/>
        </a:p>
      </dgm:t>
    </dgm:pt>
    <dgm:pt modelId="{BD2D6EE0-A0B7-4EAD-898C-781CA0DEC0D7}" type="parTrans" cxnId="{632AA913-7A3E-41BD-ADBE-DDC74B304B5C}">
      <dgm:prSet/>
      <dgm:spPr/>
      <dgm:t>
        <a:bodyPr/>
        <a:lstStyle/>
        <a:p>
          <a:endParaRPr lang="zh-CN" altLang="en-US" sz="1800"/>
        </a:p>
      </dgm:t>
    </dgm:pt>
    <dgm:pt modelId="{40E8FA75-4207-46DC-B6CE-4653A16A2894}" type="sibTrans" cxnId="{632AA913-7A3E-41BD-ADBE-DDC74B304B5C}">
      <dgm:prSet/>
      <dgm:spPr/>
      <dgm:t>
        <a:bodyPr/>
        <a:lstStyle/>
        <a:p>
          <a:endParaRPr lang="zh-CN" altLang="en-US" sz="1800"/>
        </a:p>
      </dgm:t>
    </dgm:pt>
    <dgm:pt modelId="{E74FA66A-73E4-4E4A-8AA7-130324172F1F}">
      <dgm:prSet phldrT="[文本]" custT="1"/>
      <dgm:spPr/>
      <dgm:t>
        <a:bodyPr/>
        <a:lstStyle/>
        <a:p>
          <a:r>
            <a:rPr lang="en-US" altLang="en-US" sz="1800" dirty="0"/>
            <a:t>2.10</a:t>
          </a:r>
          <a:endParaRPr lang="zh-CN" altLang="en-US" sz="1800" dirty="0"/>
        </a:p>
      </dgm:t>
    </dgm:pt>
    <dgm:pt modelId="{572E79F9-3C95-4FAA-A3BF-D8583828D81E}" type="parTrans" cxnId="{EB0B9CD9-25E0-4BF4-9A19-D427CC59D377}">
      <dgm:prSet/>
      <dgm:spPr/>
      <dgm:t>
        <a:bodyPr/>
        <a:lstStyle/>
        <a:p>
          <a:endParaRPr lang="zh-CN" altLang="en-US" sz="1800"/>
        </a:p>
      </dgm:t>
    </dgm:pt>
    <dgm:pt modelId="{169EEF2A-A75A-4928-90C8-4A4FA226BDE5}" type="sibTrans" cxnId="{EB0B9CD9-25E0-4BF4-9A19-D427CC59D377}">
      <dgm:prSet/>
      <dgm:spPr/>
      <dgm:t>
        <a:bodyPr/>
        <a:lstStyle/>
        <a:p>
          <a:endParaRPr lang="zh-CN" altLang="en-US" sz="1800"/>
        </a:p>
      </dgm:t>
    </dgm:pt>
    <dgm:pt modelId="{D8943BCC-11F1-4DD7-8600-4C6C4E7B3C04}">
      <dgm:prSet phldrT="[文本]" custT="1"/>
      <dgm:spPr/>
      <dgm:t>
        <a:bodyPr/>
        <a:lstStyle/>
        <a:p>
          <a:r>
            <a:rPr lang="en-US" altLang="en-US" sz="1800" dirty="0"/>
            <a:t>2.11</a:t>
          </a:r>
          <a:endParaRPr lang="zh-CN" altLang="en-US" sz="1800" dirty="0"/>
        </a:p>
      </dgm:t>
    </dgm:pt>
    <dgm:pt modelId="{FD06C2CA-1339-48AA-A52E-910E8F4D6C40}" type="parTrans" cxnId="{46B310B3-E91F-4DE6-8A6D-C278BD984B20}">
      <dgm:prSet/>
      <dgm:spPr/>
      <dgm:t>
        <a:bodyPr/>
        <a:lstStyle/>
        <a:p>
          <a:endParaRPr lang="zh-CN" altLang="en-US" sz="1800"/>
        </a:p>
      </dgm:t>
    </dgm:pt>
    <dgm:pt modelId="{AB6AD757-FADB-415A-AB67-52BB49C1E681}" type="sibTrans" cxnId="{46B310B3-E91F-4DE6-8A6D-C278BD984B20}">
      <dgm:prSet/>
      <dgm:spPr/>
      <dgm:t>
        <a:bodyPr/>
        <a:lstStyle/>
        <a:p>
          <a:endParaRPr lang="zh-CN" altLang="en-US" sz="1800"/>
        </a:p>
      </dgm:t>
    </dgm:pt>
    <dgm:pt modelId="{AF844CC3-B4F7-4349-81B8-BBAE576D5289}">
      <dgm:prSet phldrT="[文本]" custT="1"/>
      <dgm:spPr/>
      <dgm:t>
        <a:bodyPr/>
        <a:lstStyle/>
        <a:p>
          <a:r>
            <a:rPr lang="en-US" altLang="en-US" sz="1800" dirty="0"/>
            <a:t>2.12</a:t>
          </a:r>
          <a:endParaRPr lang="zh-CN" altLang="en-US" sz="1800" dirty="0"/>
        </a:p>
      </dgm:t>
    </dgm:pt>
    <dgm:pt modelId="{38DF1437-ED31-4674-9835-187923EF2E50}" type="parTrans" cxnId="{EF6F6A65-2BAA-4711-B9E9-048AB5A90D21}">
      <dgm:prSet/>
      <dgm:spPr/>
      <dgm:t>
        <a:bodyPr/>
        <a:lstStyle/>
        <a:p>
          <a:endParaRPr lang="zh-CN" altLang="en-US" sz="1800"/>
        </a:p>
      </dgm:t>
    </dgm:pt>
    <dgm:pt modelId="{9F6B70D6-396D-4AA6-AC38-463E79B630DF}" type="sibTrans" cxnId="{EF6F6A65-2BAA-4711-B9E9-048AB5A90D21}">
      <dgm:prSet/>
      <dgm:spPr/>
      <dgm:t>
        <a:bodyPr/>
        <a:lstStyle/>
        <a:p>
          <a:endParaRPr lang="zh-CN" altLang="en-US" sz="1800"/>
        </a:p>
      </dgm:t>
    </dgm:pt>
    <dgm:pt modelId="{7106B540-9C2F-4EBB-86FF-390405962565}">
      <dgm:prSet phldrT="[文本]" custT="1"/>
      <dgm:spPr/>
      <dgm:t>
        <a:bodyPr/>
        <a:lstStyle/>
        <a:p>
          <a:r>
            <a:rPr lang="zh-CN" altLang="en-US" sz="1800" dirty="0"/>
            <a:t>文本元素</a:t>
          </a:r>
        </a:p>
      </dgm:t>
    </dgm:pt>
    <dgm:pt modelId="{D76CBA55-68B7-4B7E-B632-CA40ACED5F9E}" type="parTrans" cxnId="{44FDD36F-2D4B-4B22-9A55-CB15C3E1FCE6}">
      <dgm:prSet/>
      <dgm:spPr/>
      <dgm:t>
        <a:bodyPr/>
        <a:lstStyle/>
        <a:p>
          <a:endParaRPr lang="zh-CN" altLang="en-US" sz="1800"/>
        </a:p>
      </dgm:t>
    </dgm:pt>
    <dgm:pt modelId="{78720088-C26C-4597-B72D-2B418E9F4A74}" type="sibTrans" cxnId="{44FDD36F-2D4B-4B22-9A55-CB15C3E1FCE6}">
      <dgm:prSet/>
      <dgm:spPr/>
      <dgm:t>
        <a:bodyPr/>
        <a:lstStyle/>
        <a:p>
          <a:endParaRPr lang="zh-CN" altLang="en-US" sz="1800"/>
        </a:p>
      </dgm:t>
    </dgm:pt>
    <dgm:pt modelId="{B47E1D4B-CDE4-4FB4-8714-BA1ED7E17E8E}">
      <dgm:prSet phldrT="[文本]" custT="1"/>
      <dgm:spPr/>
      <dgm:t>
        <a:bodyPr/>
        <a:lstStyle/>
        <a:p>
          <a:r>
            <a:rPr lang="zh-CN" altLang="en-US" sz="1800"/>
            <a:t>群</a:t>
          </a:r>
          <a:r>
            <a:rPr lang="zh-CN" altLang="en-US" sz="1800" dirty="0"/>
            <a:t>组元素</a:t>
          </a:r>
        </a:p>
      </dgm:t>
    </dgm:pt>
    <dgm:pt modelId="{AC29964A-5127-4120-8035-C88E646DB874}" type="parTrans" cxnId="{1F68BCAB-3235-45F4-83C4-48D04F590B6B}">
      <dgm:prSet/>
      <dgm:spPr/>
      <dgm:t>
        <a:bodyPr/>
        <a:lstStyle/>
        <a:p>
          <a:endParaRPr lang="zh-CN" altLang="en-US" sz="1800"/>
        </a:p>
      </dgm:t>
    </dgm:pt>
    <dgm:pt modelId="{A899BBB5-81A6-41B0-B3BA-2BE65C6C2F31}" type="sibTrans" cxnId="{1F68BCAB-3235-45F4-83C4-48D04F590B6B}">
      <dgm:prSet/>
      <dgm:spPr/>
      <dgm:t>
        <a:bodyPr/>
        <a:lstStyle/>
        <a:p>
          <a:endParaRPr lang="zh-CN" altLang="en-US" sz="1800"/>
        </a:p>
      </dgm:t>
    </dgm:pt>
    <dgm:pt modelId="{3EBCDAEC-A83C-4E06-9EFE-5C28AB676626}">
      <dgm:prSet phldrT="[文本]" custT="1"/>
      <dgm:spPr/>
      <dgm:t>
        <a:bodyPr/>
        <a:lstStyle/>
        <a:p>
          <a:r>
            <a:rPr lang="zh-CN" altLang="en-US" sz="1800"/>
            <a:t>超</a:t>
          </a:r>
          <a:r>
            <a:rPr lang="zh-CN" altLang="en-US" sz="1800" dirty="0"/>
            <a:t>链接元素</a:t>
          </a:r>
        </a:p>
      </dgm:t>
    </dgm:pt>
    <dgm:pt modelId="{9A417940-0612-4D3F-8EEC-D864D0777204}" type="parTrans" cxnId="{A88ABF50-9A3C-4073-941B-2E2A317C90B3}">
      <dgm:prSet/>
      <dgm:spPr/>
      <dgm:t>
        <a:bodyPr/>
        <a:lstStyle/>
        <a:p>
          <a:endParaRPr lang="zh-CN" altLang="en-US" sz="1800"/>
        </a:p>
      </dgm:t>
    </dgm:pt>
    <dgm:pt modelId="{65630CBD-8B34-443D-A676-317848567FF4}" type="sibTrans" cxnId="{A88ABF50-9A3C-4073-941B-2E2A317C90B3}">
      <dgm:prSet/>
      <dgm:spPr/>
      <dgm:t>
        <a:bodyPr/>
        <a:lstStyle/>
        <a:p>
          <a:endParaRPr lang="zh-CN" altLang="en-US" sz="1800"/>
        </a:p>
      </dgm:t>
    </dgm:pt>
    <dgm:pt modelId="{B601A5EC-0AF1-4F97-9ECE-0F145191E7E9}">
      <dgm:prSet phldrT="[文本]" custT="1"/>
      <dgm:spPr/>
      <dgm:t>
        <a:bodyPr/>
        <a:lstStyle/>
        <a:p>
          <a:r>
            <a:rPr lang="zh-CN" altLang="en-US" sz="1800"/>
            <a:t>表格</a:t>
          </a:r>
          <a:r>
            <a:rPr lang="zh-CN" altLang="en-US" sz="1800" dirty="0"/>
            <a:t>元素</a:t>
          </a:r>
        </a:p>
      </dgm:t>
    </dgm:pt>
    <dgm:pt modelId="{6FE63DDC-254D-4178-92CA-20519BB48C30}" type="parTrans" cxnId="{D0575D35-FD4D-4AB6-870D-F67D4ADC40E2}">
      <dgm:prSet/>
      <dgm:spPr/>
      <dgm:t>
        <a:bodyPr/>
        <a:lstStyle/>
        <a:p>
          <a:endParaRPr lang="zh-CN" altLang="en-US" sz="1800"/>
        </a:p>
      </dgm:t>
    </dgm:pt>
    <dgm:pt modelId="{B1873F7F-F3E8-4FD1-8394-B857269DB5F3}" type="sibTrans" cxnId="{D0575D35-FD4D-4AB6-870D-F67D4ADC40E2}">
      <dgm:prSet/>
      <dgm:spPr/>
      <dgm:t>
        <a:bodyPr/>
        <a:lstStyle/>
        <a:p>
          <a:endParaRPr lang="zh-CN" altLang="en-US" sz="1800"/>
        </a:p>
      </dgm:t>
    </dgm:pt>
    <dgm:pt modelId="{F0707EF4-28CA-4E37-9560-67CECDFD238D}">
      <dgm:prSet phldrT="[文本]" custT="1"/>
      <dgm:spPr/>
      <dgm:t>
        <a:bodyPr/>
        <a:lstStyle/>
        <a:p>
          <a:r>
            <a:rPr lang="zh-CN" altLang="en-US" sz="1800"/>
            <a:t>内</a:t>
          </a:r>
          <a:r>
            <a:rPr lang="zh-CN" altLang="en-US" sz="1800" dirty="0"/>
            <a:t>嵌元素</a:t>
          </a:r>
        </a:p>
      </dgm:t>
    </dgm:pt>
    <dgm:pt modelId="{C97C43BB-1940-4E3E-8F0B-36B287965122}" type="parTrans" cxnId="{70F0E414-0AE8-457F-9B14-5185EBFA0D69}">
      <dgm:prSet/>
      <dgm:spPr/>
      <dgm:t>
        <a:bodyPr/>
        <a:lstStyle/>
        <a:p>
          <a:endParaRPr lang="zh-CN" altLang="en-US" sz="1800"/>
        </a:p>
      </dgm:t>
    </dgm:pt>
    <dgm:pt modelId="{2D3E15BA-AD34-4143-A590-4EF8CF147B8C}" type="sibTrans" cxnId="{70F0E414-0AE8-457F-9B14-5185EBFA0D69}">
      <dgm:prSet/>
      <dgm:spPr/>
      <dgm:t>
        <a:bodyPr/>
        <a:lstStyle/>
        <a:p>
          <a:endParaRPr lang="zh-CN" altLang="en-US" sz="1800"/>
        </a:p>
      </dgm:t>
    </dgm:pt>
    <dgm:pt modelId="{2F866C6A-EECD-408C-A056-D6111ACAC7E5}">
      <dgm:prSet phldrT="[文本]" custT="1"/>
      <dgm:spPr/>
      <dgm:t>
        <a:bodyPr/>
        <a:lstStyle/>
        <a:p>
          <a:r>
            <a:rPr lang="zh-CN" altLang="en-US" sz="1800"/>
            <a:t>结构</a:t>
          </a:r>
          <a:r>
            <a:rPr lang="zh-CN" altLang="en-US" sz="1800" dirty="0"/>
            <a:t>元素</a:t>
          </a:r>
        </a:p>
      </dgm:t>
    </dgm:pt>
    <dgm:pt modelId="{A999473D-18CA-4413-A48E-C64F96BA412B}" type="parTrans" cxnId="{5D67C3F2-88B4-4583-B40C-D2E470F0C106}">
      <dgm:prSet/>
      <dgm:spPr/>
      <dgm:t>
        <a:bodyPr/>
        <a:lstStyle/>
        <a:p>
          <a:endParaRPr lang="zh-CN" altLang="en-US" sz="1800"/>
        </a:p>
      </dgm:t>
    </dgm:pt>
    <dgm:pt modelId="{8A43EB95-FA3A-4FFD-B5E3-B53F93A93F2A}" type="sibTrans" cxnId="{5D67C3F2-88B4-4583-B40C-D2E470F0C106}">
      <dgm:prSet/>
      <dgm:spPr/>
      <dgm:t>
        <a:bodyPr/>
        <a:lstStyle/>
        <a:p>
          <a:endParaRPr lang="zh-CN" altLang="en-US" sz="1800"/>
        </a:p>
      </dgm:t>
    </dgm:pt>
    <dgm:pt modelId="{B0722636-DD49-4875-9C17-4D3B2D8A568D}">
      <dgm:prSet phldrT="[文本]" custT="1"/>
      <dgm:spPr/>
      <dgm:t>
        <a:bodyPr/>
        <a:lstStyle/>
        <a:p>
          <a:r>
            <a:rPr lang="zh-CN" altLang="en-US" sz="1800"/>
            <a:t>编辑</a:t>
          </a:r>
          <a:r>
            <a:rPr lang="zh-CN" altLang="en-US" sz="1800" dirty="0"/>
            <a:t>元素</a:t>
          </a:r>
        </a:p>
      </dgm:t>
    </dgm:pt>
    <dgm:pt modelId="{485C02F4-E01F-48C2-A3AF-F32611700F71}" type="parTrans" cxnId="{FB05F038-5C85-4EF5-8B17-F86F2F7BCDCE}">
      <dgm:prSet/>
      <dgm:spPr/>
      <dgm:t>
        <a:bodyPr/>
        <a:lstStyle/>
        <a:p>
          <a:endParaRPr lang="zh-CN" altLang="en-US" sz="1800"/>
        </a:p>
      </dgm:t>
    </dgm:pt>
    <dgm:pt modelId="{F283173E-7BE8-4A34-88DE-3C16BE56E56C}" type="sibTrans" cxnId="{FB05F038-5C85-4EF5-8B17-F86F2F7BCDCE}">
      <dgm:prSet/>
      <dgm:spPr/>
      <dgm:t>
        <a:bodyPr/>
        <a:lstStyle/>
        <a:p>
          <a:endParaRPr lang="zh-CN" altLang="en-US" sz="1800"/>
        </a:p>
      </dgm:t>
    </dgm:pt>
    <dgm:pt modelId="{2CC6BE65-BFF8-4C19-B118-97E13BD8A20E}">
      <dgm:prSet phldrT="[文本]" custT="1"/>
      <dgm:spPr/>
      <dgm:t>
        <a:bodyPr/>
        <a:lstStyle/>
        <a:p>
          <a:r>
            <a:rPr lang="zh-CN" altLang="en-US" sz="1800"/>
            <a:t>表</a:t>
          </a:r>
          <a:r>
            <a:rPr lang="zh-CN" altLang="en-US" sz="1800" dirty="0"/>
            <a:t>单元素</a:t>
          </a:r>
        </a:p>
      </dgm:t>
    </dgm:pt>
    <dgm:pt modelId="{04C1B843-95F8-42DD-82E6-2BF4C12C01E0}" type="parTrans" cxnId="{BE8A8823-7C8A-48D3-90CE-D86B0EC41747}">
      <dgm:prSet/>
      <dgm:spPr/>
      <dgm:t>
        <a:bodyPr/>
        <a:lstStyle/>
        <a:p>
          <a:endParaRPr lang="zh-CN" altLang="en-US" sz="1800"/>
        </a:p>
      </dgm:t>
    </dgm:pt>
    <dgm:pt modelId="{71324037-287D-4F38-ADFD-CBC88A4D5932}" type="sibTrans" cxnId="{BE8A8823-7C8A-48D3-90CE-D86B0EC41747}">
      <dgm:prSet/>
      <dgm:spPr/>
      <dgm:t>
        <a:bodyPr/>
        <a:lstStyle/>
        <a:p>
          <a:endParaRPr lang="zh-CN" altLang="en-US" sz="1800"/>
        </a:p>
      </dgm:t>
    </dgm:pt>
    <dgm:pt modelId="{669C5643-0919-4D8F-BDED-1E89CFA4C3BC}">
      <dgm:prSet phldrT="[文本]" custT="1"/>
      <dgm:spPr/>
      <dgm:t>
        <a:bodyPr/>
        <a:lstStyle/>
        <a:p>
          <a:r>
            <a:rPr lang="zh-CN" altLang="en-US" sz="1800"/>
            <a:t>头部</a:t>
          </a:r>
          <a:r>
            <a:rPr lang="zh-CN" altLang="en-US" sz="1800" dirty="0"/>
            <a:t>元素</a:t>
          </a:r>
        </a:p>
      </dgm:t>
    </dgm:pt>
    <dgm:pt modelId="{E0A24040-BEE2-45EE-9929-64D53B15E077}" type="parTrans" cxnId="{50AFF004-2772-4143-A7B7-F707605BC295}">
      <dgm:prSet/>
      <dgm:spPr/>
      <dgm:t>
        <a:bodyPr/>
        <a:lstStyle/>
        <a:p>
          <a:endParaRPr lang="zh-CN" altLang="en-US" sz="1800"/>
        </a:p>
      </dgm:t>
    </dgm:pt>
    <dgm:pt modelId="{73F812C8-8D34-4AB6-82A6-054BC97D7154}" type="sibTrans" cxnId="{50AFF004-2772-4143-A7B7-F707605BC295}">
      <dgm:prSet/>
      <dgm:spPr/>
      <dgm:t>
        <a:bodyPr/>
        <a:lstStyle/>
        <a:p>
          <a:endParaRPr lang="zh-CN" altLang="en-US" sz="1800"/>
        </a:p>
      </dgm:t>
    </dgm:pt>
    <dgm:pt modelId="{455D8FB2-B831-4BD2-8183-5271E0C6C42E}">
      <dgm:prSet phldrT="[文本]" custT="1"/>
      <dgm:spPr/>
      <dgm:t>
        <a:bodyPr/>
        <a:lstStyle/>
        <a:p>
          <a:r>
            <a:rPr lang="en-US" altLang="en-US" sz="1800"/>
            <a:t>HTML</a:t>
          </a:r>
          <a:r>
            <a:rPr lang="zh-CN" altLang="en-US" sz="1800" dirty="0"/>
            <a:t>中的颜色设置</a:t>
          </a:r>
        </a:p>
      </dgm:t>
    </dgm:pt>
    <dgm:pt modelId="{3E69DDE2-1FC9-432B-AEDC-E340B1C01DF6}" type="parTrans" cxnId="{843C0E3B-9331-4DA0-B9B9-3B75C92AA6C0}">
      <dgm:prSet/>
      <dgm:spPr/>
      <dgm:t>
        <a:bodyPr/>
        <a:lstStyle/>
        <a:p>
          <a:endParaRPr lang="zh-CN" altLang="en-US" sz="1800"/>
        </a:p>
      </dgm:t>
    </dgm:pt>
    <dgm:pt modelId="{84949679-DCB1-4308-AAEC-B63DF163B4CE}" type="sibTrans" cxnId="{843C0E3B-9331-4DA0-B9B9-3B75C92AA6C0}">
      <dgm:prSet/>
      <dgm:spPr/>
      <dgm:t>
        <a:bodyPr/>
        <a:lstStyle/>
        <a:p>
          <a:endParaRPr lang="zh-CN" altLang="en-US" sz="1800"/>
        </a:p>
      </dgm:t>
    </dgm:pt>
    <dgm:pt modelId="{7E6ACE16-2C19-46F3-88ED-4707EA20EB61}">
      <dgm:prSet phldrT="[文本]" custT="1"/>
      <dgm:spPr/>
      <dgm:t>
        <a:bodyPr/>
        <a:lstStyle/>
        <a:p>
          <a:r>
            <a:rPr lang="zh-CN" altLang="en-US" sz="1800"/>
            <a:t>绝对</a:t>
          </a:r>
          <a:r>
            <a:rPr lang="zh-CN" altLang="en-US" sz="1800" dirty="0"/>
            <a:t>路径与相对路径</a:t>
          </a:r>
        </a:p>
      </dgm:t>
    </dgm:pt>
    <dgm:pt modelId="{CE5AE2D8-F313-4680-9E38-E773C61448F0}" type="parTrans" cxnId="{051DB38C-CEC6-49A2-A452-3DF90892FF8D}">
      <dgm:prSet/>
      <dgm:spPr/>
      <dgm:t>
        <a:bodyPr/>
        <a:lstStyle/>
        <a:p>
          <a:endParaRPr lang="zh-CN" altLang="en-US" sz="1800"/>
        </a:p>
      </dgm:t>
    </dgm:pt>
    <dgm:pt modelId="{B22643ED-52F0-4229-8903-44EAE433B9F7}" type="sibTrans" cxnId="{051DB38C-CEC6-49A2-A452-3DF90892FF8D}">
      <dgm:prSet/>
      <dgm:spPr/>
      <dgm:t>
        <a:bodyPr/>
        <a:lstStyle/>
        <a:p>
          <a:endParaRPr lang="zh-CN" altLang="en-US" sz="1800"/>
        </a:p>
      </dgm:t>
    </dgm:pt>
    <dgm:pt modelId="{F0291155-81D0-4444-A715-9650DC187644}">
      <dgm:prSet phldrT="[文本]" custT="1"/>
      <dgm:spPr/>
      <dgm:t>
        <a:bodyPr/>
        <a:lstStyle/>
        <a:p>
          <a:r>
            <a:rPr lang="zh-CN" altLang="en-US" sz="1800"/>
            <a:t>思考题</a:t>
          </a:r>
          <a:endParaRPr lang="zh-CN" altLang="en-US" sz="1800" dirty="0"/>
        </a:p>
      </dgm:t>
    </dgm:pt>
    <dgm:pt modelId="{D678E3FA-6720-4144-8CCD-66A81827B5A4}" type="parTrans" cxnId="{0DBE4566-577E-483C-B73B-F4429D5DF286}">
      <dgm:prSet/>
      <dgm:spPr/>
      <dgm:t>
        <a:bodyPr/>
        <a:lstStyle/>
        <a:p>
          <a:endParaRPr lang="zh-CN" altLang="en-US" sz="1800"/>
        </a:p>
      </dgm:t>
    </dgm:pt>
    <dgm:pt modelId="{E9D0AA50-1BFE-481C-8E5C-E02D8BE07994}" type="sibTrans" cxnId="{0DBE4566-577E-483C-B73B-F4429D5DF286}">
      <dgm:prSet/>
      <dgm:spPr/>
      <dgm:t>
        <a:bodyPr/>
        <a:lstStyle/>
        <a:p>
          <a:endParaRPr lang="zh-CN" altLang="en-US" sz="1800"/>
        </a:p>
      </dgm:t>
    </dgm:pt>
    <dgm:pt modelId="{48AE15EE-F0E3-4EBD-89D9-32CC53459812}" type="pres">
      <dgm:prSet presAssocID="{E8E26EDF-4141-49C6-B378-4DAB828C0508}" presName="Name0" presStyleCnt="0">
        <dgm:presLayoutVars>
          <dgm:dir/>
          <dgm:animLvl val="lvl"/>
          <dgm:resizeHandles val="exact"/>
        </dgm:presLayoutVars>
      </dgm:prSet>
      <dgm:spPr/>
    </dgm:pt>
    <dgm:pt modelId="{4B4B5564-A8D0-4841-B9F1-A50A50E2BD12}" type="pres">
      <dgm:prSet presAssocID="{58F708FC-8532-424A-8D9C-0A5EECA1FC6A}" presName="linNode" presStyleCnt="0"/>
      <dgm:spPr/>
    </dgm:pt>
    <dgm:pt modelId="{15E2E7F4-D241-44B8-9DCC-7008C01D94FE}" type="pres">
      <dgm:prSet presAssocID="{58F708FC-8532-424A-8D9C-0A5EECA1FC6A}" presName="parentText" presStyleLbl="node1" presStyleIdx="0" presStyleCnt="12" custScaleX="46204">
        <dgm:presLayoutVars>
          <dgm:chMax val="1"/>
          <dgm:bulletEnabled val="1"/>
        </dgm:presLayoutVars>
      </dgm:prSet>
      <dgm:spPr/>
    </dgm:pt>
    <dgm:pt modelId="{3CB16B31-9B35-49A5-9267-59EC1AEFFD98}" type="pres">
      <dgm:prSet presAssocID="{58F708FC-8532-424A-8D9C-0A5EECA1FC6A}" presName="descendantText" presStyleLbl="alignAccFollowNode1" presStyleIdx="0" presStyleCnt="12" custScaleX="130388" custLinFactNeighborX="0" custLinFactNeighborY="4326">
        <dgm:presLayoutVars>
          <dgm:bulletEnabled val="1"/>
        </dgm:presLayoutVars>
      </dgm:prSet>
      <dgm:spPr/>
    </dgm:pt>
    <dgm:pt modelId="{D01511EC-5E60-448F-8A02-DEC2E8913C05}" type="pres">
      <dgm:prSet presAssocID="{208A91F6-41A3-4197-9C9F-D158E78718C5}" presName="sp" presStyleCnt="0"/>
      <dgm:spPr/>
    </dgm:pt>
    <dgm:pt modelId="{465F7EC1-EA02-4110-9769-C35520E635DB}" type="pres">
      <dgm:prSet presAssocID="{EFBAC42C-708C-4844-B76B-5B3A2B3923C4}" presName="linNode" presStyleCnt="0"/>
      <dgm:spPr/>
    </dgm:pt>
    <dgm:pt modelId="{C3401FF6-1571-4F94-B520-13299E266A49}" type="pres">
      <dgm:prSet presAssocID="{EFBAC42C-708C-4844-B76B-5B3A2B3923C4}" presName="parentText" presStyleLbl="node1" presStyleIdx="1" presStyleCnt="12" custScaleX="46204">
        <dgm:presLayoutVars>
          <dgm:chMax val="1"/>
          <dgm:bulletEnabled val="1"/>
        </dgm:presLayoutVars>
      </dgm:prSet>
      <dgm:spPr/>
    </dgm:pt>
    <dgm:pt modelId="{37110720-671B-4B9E-8D42-4B3D1C0964D4}" type="pres">
      <dgm:prSet presAssocID="{EFBAC42C-708C-4844-B76B-5B3A2B3923C4}" presName="descendantText" presStyleLbl="alignAccFollowNode1" presStyleIdx="1" presStyleCnt="12" custScaleX="130388" custLinFactNeighborX="0" custLinFactNeighborY="4326">
        <dgm:presLayoutVars>
          <dgm:bulletEnabled val="1"/>
        </dgm:presLayoutVars>
      </dgm:prSet>
      <dgm:spPr/>
    </dgm:pt>
    <dgm:pt modelId="{26F68532-1E3B-4E1C-8329-6324BE442CE2}" type="pres">
      <dgm:prSet presAssocID="{43484F69-14C5-49F3-9A9D-D831EC55C17B}" presName="sp" presStyleCnt="0"/>
      <dgm:spPr/>
    </dgm:pt>
    <dgm:pt modelId="{B5EB4E8C-F47D-4C37-865F-D8DFA7280F9A}" type="pres">
      <dgm:prSet presAssocID="{9A5984CC-16F8-40EA-9915-D1B8D33F9730}" presName="linNode" presStyleCnt="0"/>
      <dgm:spPr/>
    </dgm:pt>
    <dgm:pt modelId="{C31F5CA1-C68A-4B28-A0D2-8DD1F25FFC58}" type="pres">
      <dgm:prSet presAssocID="{9A5984CC-16F8-40EA-9915-D1B8D33F9730}" presName="parentText" presStyleLbl="node1" presStyleIdx="2" presStyleCnt="12" custScaleX="46204">
        <dgm:presLayoutVars>
          <dgm:chMax val="1"/>
          <dgm:bulletEnabled val="1"/>
        </dgm:presLayoutVars>
      </dgm:prSet>
      <dgm:spPr/>
    </dgm:pt>
    <dgm:pt modelId="{F1F22EBF-A4F2-412B-8C4C-0C4843BA2520}" type="pres">
      <dgm:prSet presAssocID="{9A5984CC-16F8-40EA-9915-D1B8D33F9730}" presName="descendantText" presStyleLbl="alignAccFollowNode1" presStyleIdx="2" presStyleCnt="12" custScaleX="130388" custLinFactNeighborX="0" custLinFactNeighborY="4326">
        <dgm:presLayoutVars>
          <dgm:bulletEnabled val="1"/>
        </dgm:presLayoutVars>
      </dgm:prSet>
      <dgm:spPr/>
    </dgm:pt>
    <dgm:pt modelId="{989CA5B4-E412-43A3-ABE2-9109AD54F675}" type="pres">
      <dgm:prSet presAssocID="{47782F21-9A4D-42ED-BE25-6AB7E3DFBE38}" presName="sp" presStyleCnt="0"/>
      <dgm:spPr/>
    </dgm:pt>
    <dgm:pt modelId="{B9DD4D21-5174-4D3C-9161-4AEA83B9F266}" type="pres">
      <dgm:prSet presAssocID="{2EC7A3DE-567B-4858-9C6A-78A54903E3E1}" presName="linNode" presStyleCnt="0"/>
      <dgm:spPr/>
    </dgm:pt>
    <dgm:pt modelId="{6819F1BD-7492-482E-AD44-918D47F63205}" type="pres">
      <dgm:prSet presAssocID="{2EC7A3DE-567B-4858-9C6A-78A54903E3E1}" presName="parentText" presStyleLbl="node1" presStyleIdx="3" presStyleCnt="12" custScaleX="46204">
        <dgm:presLayoutVars>
          <dgm:chMax val="1"/>
          <dgm:bulletEnabled val="1"/>
        </dgm:presLayoutVars>
      </dgm:prSet>
      <dgm:spPr/>
    </dgm:pt>
    <dgm:pt modelId="{2CC50BB7-F260-4679-BAA5-D382FAA8AB51}" type="pres">
      <dgm:prSet presAssocID="{2EC7A3DE-567B-4858-9C6A-78A54903E3E1}" presName="descendantText" presStyleLbl="alignAccFollowNode1" presStyleIdx="3" presStyleCnt="12" custScaleX="130388" custLinFactNeighborX="0" custLinFactNeighborY="4326">
        <dgm:presLayoutVars>
          <dgm:bulletEnabled val="1"/>
        </dgm:presLayoutVars>
      </dgm:prSet>
      <dgm:spPr/>
    </dgm:pt>
    <dgm:pt modelId="{93E9EEDF-9179-4AFB-BDCB-3BEB62413AD5}" type="pres">
      <dgm:prSet presAssocID="{4EDFED1D-074A-4745-B5B4-002271880BE9}" presName="sp" presStyleCnt="0"/>
      <dgm:spPr/>
    </dgm:pt>
    <dgm:pt modelId="{09FAEE7F-D611-40E0-A2D8-8C4817C8DD19}" type="pres">
      <dgm:prSet presAssocID="{6D1A016E-02CD-422D-BFE0-F247E301BDEB}" presName="linNode" presStyleCnt="0"/>
      <dgm:spPr/>
    </dgm:pt>
    <dgm:pt modelId="{EF87D864-F410-4DB8-84BD-4C58D23C79F1}" type="pres">
      <dgm:prSet presAssocID="{6D1A016E-02CD-422D-BFE0-F247E301BDEB}" presName="parentText" presStyleLbl="node1" presStyleIdx="4" presStyleCnt="12" custScaleX="46204">
        <dgm:presLayoutVars>
          <dgm:chMax val="1"/>
          <dgm:bulletEnabled val="1"/>
        </dgm:presLayoutVars>
      </dgm:prSet>
      <dgm:spPr/>
    </dgm:pt>
    <dgm:pt modelId="{DEA037ED-B71D-4AA1-AEC0-A513C66C1263}" type="pres">
      <dgm:prSet presAssocID="{6D1A016E-02CD-422D-BFE0-F247E301BDEB}" presName="descendantText" presStyleLbl="alignAccFollowNode1" presStyleIdx="4" presStyleCnt="12" custScaleX="130388" custLinFactNeighborX="0" custLinFactNeighborY="4326">
        <dgm:presLayoutVars>
          <dgm:bulletEnabled val="1"/>
        </dgm:presLayoutVars>
      </dgm:prSet>
      <dgm:spPr/>
    </dgm:pt>
    <dgm:pt modelId="{BD9563C6-53DB-4656-92B2-5543D882EE62}" type="pres">
      <dgm:prSet presAssocID="{BA04D588-A59E-4954-8E28-F3CDF1FB129E}" presName="sp" presStyleCnt="0"/>
      <dgm:spPr/>
    </dgm:pt>
    <dgm:pt modelId="{3A28C02C-83E0-4987-BBA2-F3760A49A50D}" type="pres">
      <dgm:prSet presAssocID="{2E65F399-D48E-4213-AFC7-72C85E10680A}" presName="linNode" presStyleCnt="0"/>
      <dgm:spPr/>
    </dgm:pt>
    <dgm:pt modelId="{1A56208E-D5A3-4109-99AD-ACFE5AE476CD}" type="pres">
      <dgm:prSet presAssocID="{2E65F399-D48E-4213-AFC7-72C85E10680A}" presName="parentText" presStyleLbl="node1" presStyleIdx="5" presStyleCnt="12" custScaleX="46204">
        <dgm:presLayoutVars>
          <dgm:chMax val="1"/>
          <dgm:bulletEnabled val="1"/>
        </dgm:presLayoutVars>
      </dgm:prSet>
      <dgm:spPr/>
    </dgm:pt>
    <dgm:pt modelId="{FAE14DC8-4368-41FB-8456-0ED1ABE36B08}" type="pres">
      <dgm:prSet presAssocID="{2E65F399-D48E-4213-AFC7-72C85E10680A}" presName="descendantText" presStyleLbl="alignAccFollowNode1" presStyleIdx="5" presStyleCnt="12" custScaleX="130388" custLinFactNeighborX="0" custLinFactNeighborY="4326">
        <dgm:presLayoutVars>
          <dgm:bulletEnabled val="1"/>
        </dgm:presLayoutVars>
      </dgm:prSet>
      <dgm:spPr/>
    </dgm:pt>
    <dgm:pt modelId="{F07BB1EE-AA7E-435A-A1FA-5D28FC9081AC}" type="pres">
      <dgm:prSet presAssocID="{AC243920-5976-4F05-A1E3-8444DC2029D0}" presName="sp" presStyleCnt="0"/>
      <dgm:spPr/>
    </dgm:pt>
    <dgm:pt modelId="{6A525D24-5C06-460D-AD30-6ECF4B230339}" type="pres">
      <dgm:prSet presAssocID="{71A97864-0963-4A97-9628-ADB239E45689}" presName="linNode" presStyleCnt="0"/>
      <dgm:spPr/>
    </dgm:pt>
    <dgm:pt modelId="{DA0EF6C6-A069-4AA2-9F3E-68ED06C6524E}" type="pres">
      <dgm:prSet presAssocID="{71A97864-0963-4A97-9628-ADB239E45689}" presName="parentText" presStyleLbl="node1" presStyleIdx="6" presStyleCnt="12" custScaleX="46204">
        <dgm:presLayoutVars>
          <dgm:chMax val="1"/>
          <dgm:bulletEnabled val="1"/>
        </dgm:presLayoutVars>
      </dgm:prSet>
      <dgm:spPr/>
    </dgm:pt>
    <dgm:pt modelId="{E3BD2204-CD0D-43F1-98FF-83EFEBCA76FC}" type="pres">
      <dgm:prSet presAssocID="{71A97864-0963-4A97-9628-ADB239E45689}" presName="descendantText" presStyleLbl="alignAccFollowNode1" presStyleIdx="6" presStyleCnt="12" custScaleX="130388" custLinFactNeighborX="0" custLinFactNeighborY="4326">
        <dgm:presLayoutVars>
          <dgm:bulletEnabled val="1"/>
        </dgm:presLayoutVars>
      </dgm:prSet>
      <dgm:spPr/>
    </dgm:pt>
    <dgm:pt modelId="{C25052E6-515F-40A5-8725-FC7728E78681}" type="pres">
      <dgm:prSet presAssocID="{BA8F327C-D0F1-43AC-BCF7-6255459DB5EB}" presName="sp" presStyleCnt="0"/>
      <dgm:spPr/>
    </dgm:pt>
    <dgm:pt modelId="{EB3ACCCD-4A1C-49E9-9B4E-6E9374780780}" type="pres">
      <dgm:prSet presAssocID="{D457DF7D-1818-4C77-A720-D41FD35E058B}" presName="linNode" presStyleCnt="0"/>
      <dgm:spPr/>
    </dgm:pt>
    <dgm:pt modelId="{F12F8E34-2324-4ADE-ACDE-5AFE3EA7B6FD}" type="pres">
      <dgm:prSet presAssocID="{D457DF7D-1818-4C77-A720-D41FD35E058B}" presName="parentText" presStyleLbl="node1" presStyleIdx="7" presStyleCnt="12" custScaleX="46204">
        <dgm:presLayoutVars>
          <dgm:chMax val="1"/>
          <dgm:bulletEnabled val="1"/>
        </dgm:presLayoutVars>
      </dgm:prSet>
      <dgm:spPr/>
    </dgm:pt>
    <dgm:pt modelId="{F0909823-0109-4EFC-AEF8-C65E9DB57D1E}" type="pres">
      <dgm:prSet presAssocID="{D457DF7D-1818-4C77-A720-D41FD35E058B}" presName="descendantText" presStyleLbl="alignAccFollowNode1" presStyleIdx="7" presStyleCnt="12" custScaleX="130388" custLinFactNeighborX="0" custLinFactNeighborY="4326">
        <dgm:presLayoutVars>
          <dgm:bulletEnabled val="1"/>
        </dgm:presLayoutVars>
      </dgm:prSet>
      <dgm:spPr/>
    </dgm:pt>
    <dgm:pt modelId="{80C87A29-4FBF-4BA2-B218-B66F5EE240FC}" type="pres">
      <dgm:prSet presAssocID="{0EE8E77D-D277-48BB-B0CD-95BC34692E18}" presName="sp" presStyleCnt="0"/>
      <dgm:spPr/>
    </dgm:pt>
    <dgm:pt modelId="{301B8C6D-493B-431A-B8CE-7D4BC39EEF2F}" type="pres">
      <dgm:prSet presAssocID="{9662854E-7391-4132-B76F-11D0C01C517E}" presName="linNode" presStyleCnt="0"/>
      <dgm:spPr/>
    </dgm:pt>
    <dgm:pt modelId="{5D5993B5-59FD-4A65-9944-CB82FC285ED3}" type="pres">
      <dgm:prSet presAssocID="{9662854E-7391-4132-B76F-11D0C01C517E}" presName="parentText" presStyleLbl="node1" presStyleIdx="8" presStyleCnt="12" custScaleX="46204">
        <dgm:presLayoutVars>
          <dgm:chMax val="1"/>
          <dgm:bulletEnabled val="1"/>
        </dgm:presLayoutVars>
      </dgm:prSet>
      <dgm:spPr/>
    </dgm:pt>
    <dgm:pt modelId="{B2CC87F0-2607-43C8-AFC2-72D07ED36D1E}" type="pres">
      <dgm:prSet presAssocID="{9662854E-7391-4132-B76F-11D0C01C517E}" presName="descendantText" presStyleLbl="alignAccFollowNode1" presStyleIdx="8" presStyleCnt="12" custScaleX="130388" custLinFactNeighborX="0" custLinFactNeighborY="4326">
        <dgm:presLayoutVars>
          <dgm:bulletEnabled val="1"/>
        </dgm:presLayoutVars>
      </dgm:prSet>
      <dgm:spPr/>
    </dgm:pt>
    <dgm:pt modelId="{98C208FA-3510-4FB6-9C7F-0877A0D6D59C}" type="pres">
      <dgm:prSet presAssocID="{40E8FA75-4207-46DC-B6CE-4653A16A2894}" presName="sp" presStyleCnt="0"/>
      <dgm:spPr/>
    </dgm:pt>
    <dgm:pt modelId="{7D303232-6E4F-4C0A-9481-963F809FC549}" type="pres">
      <dgm:prSet presAssocID="{E74FA66A-73E4-4E4A-8AA7-130324172F1F}" presName="linNode" presStyleCnt="0"/>
      <dgm:spPr/>
    </dgm:pt>
    <dgm:pt modelId="{1919FE5B-7892-443B-9DB9-73C1B08660BE}" type="pres">
      <dgm:prSet presAssocID="{E74FA66A-73E4-4E4A-8AA7-130324172F1F}" presName="parentText" presStyleLbl="node1" presStyleIdx="9" presStyleCnt="12" custScaleX="46204">
        <dgm:presLayoutVars>
          <dgm:chMax val="1"/>
          <dgm:bulletEnabled val="1"/>
        </dgm:presLayoutVars>
      </dgm:prSet>
      <dgm:spPr/>
    </dgm:pt>
    <dgm:pt modelId="{ACB03C82-AA39-4E16-993A-4685FD35BAD0}" type="pres">
      <dgm:prSet presAssocID="{E74FA66A-73E4-4E4A-8AA7-130324172F1F}" presName="descendantText" presStyleLbl="alignAccFollowNode1" presStyleIdx="9" presStyleCnt="12" custScaleX="130388">
        <dgm:presLayoutVars>
          <dgm:bulletEnabled val="1"/>
        </dgm:presLayoutVars>
      </dgm:prSet>
      <dgm:spPr/>
    </dgm:pt>
    <dgm:pt modelId="{24626264-B98C-4748-8654-7F3BCF58480A}" type="pres">
      <dgm:prSet presAssocID="{169EEF2A-A75A-4928-90C8-4A4FA226BDE5}" presName="sp" presStyleCnt="0"/>
      <dgm:spPr/>
    </dgm:pt>
    <dgm:pt modelId="{BED2FDB8-B723-41C2-8D22-62B468B93D70}" type="pres">
      <dgm:prSet presAssocID="{D8943BCC-11F1-4DD7-8600-4C6C4E7B3C04}" presName="linNode" presStyleCnt="0"/>
      <dgm:spPr/>
    </dgm:pt>
    <dgm:pt modelId="{918B4C2A-CAC5-44C1-9179-D8D323D34F81}" type="pres">
      <dgm:prSet presAssocID="{D8943BCC-11F1-4DD7-8600-4C6C4E7B3C04}" presName="parentText" presStyleLbl="node1" presStyleIdx="10" presStyleCnt="12" custScaleX="46204">
        <dgm:presLayoutVars>
          <dgm:chMax val="1"/>
          <dgm:bulletEnabled val="1"/>
        </dgm:presLayoutVars>
      </dgm:prSet>
      <dgm:spPr/>
    </dgm:pt>
    <dgm:pt modelId="{5D0BCA0A-0539-47F4-954C-C1FF2BB93CDF}" type="pres">
      <dgm:prSet presAssocID="{D8943BCC-11F1-4DD7-8600-4C6C4E7B3C04}" presName="descendantText" presStyleLbl="alignAccFollowNode1" presStyleIdx="10" presStyleCnt="12" custScaleX="130388">
        <dgm:presLayoutVars>
          <dgm:bulletEnabled val="1"/>
        </dgm:presLayoutVars>
      </dgm:prSet>
      <dgm:spPr/>
    </dgm:pt>
    <dgm:pt modelId="{FA770C85-7259-46D9-AAFC-C620B1D89A8F}" type="pres">
      <dgm:prSet presAssocID="{AB6AD757-FADB-415A-AB67-52BB49C1E681}" presName="sp" presStyleCnt="0"/>
      <dgm:spPr/>
    </dgm:pt>
    <dgm:pt modelId="{0FCA0EB7-E03C-4C03-8072-A17A47247D90}" type="pres">
      <dgm:prSet presAssocID="{AF844CC3-B4F7-4349-81B8-BBAE576D5289}" presName="linNode" presStyleCnt="0"/>
      <dgm:spPr/>
    </dgm:pt>
    <dgm:pt modelId="{25519E57-7609-498B-A0D8-11BFC2092A36}" type="pres">
      <dgm:prSet presAssocID="{AF844CC3-B4F7-4349-81B8-BBAE576D5289}" presName="parentText" presStyleLbl="node1" presStyleIdx="11" presStyleCnt="12" custScaleX="46204">
        <dgm:presLayoutVars>
          <dgm:chMax val="1"/>
          <dgm:bulletEnabled val="1"/>
        </dgm:presLayoutVars>
      </dgm:prSet>
      <dgm:spPr/>
    </dgm:pt>
    <dgm:pt modelId="{23E06914-33B9-4F21-A8BE-B428CD15EC01}" type="pres">
      <dgm:prSet presAssocID="{AF844CC3-B4F7-4349-81B8-BBAE576D5289}" presName="descendantText" presStyleLbl="alignAccFollowNode1" presStyleIdx="11" presStyleCnt="12" custScaleX="130388">
        <dgm:presLayoutVars>
          <dgm:bulletEnabled val="1"/>
        </dgm:presLayoutVars>
      </dgm:prSet>
      <dgm:spPr/>
    </dgm:pt>
  </dgm:ptLst>
  <dgm:cxnLst>
    <dgm:cxn modelId="{50AFF004-2772-4143-A7B7-F707605BC295}" srcId="{9662854E-7391-4132-B76F-11D0C01C517E}" destId="{669C5643-0919-4D8F-BDED-1E89CFA4C3BC}" srcOrd="0" destOrd="0" parTransId="{E0A24040-BEE2-45EE-9929-64D53B15E077}" sibTransId="{73F812C8-8D34-4AB6-82A6-054BC97D7154}"/>
    <dgm:cxn modelId="{632AA913-7A3E-41BD-ADBE-DDC74B304B5C}" srcId="{E8E26EDF-4141-49C6-B378-4DAB828C0508}" destId="{9662854E-7391-4132-B76F-11D0C01C517E}" srcOrd="8" destOrd="0" parTransId="{BD2D6EE0-A0B7-4EAD-898C-781CA0DEC0D7}" sibTransId="{40E8FA75-4207-46DC-B6CE-4653A16A2894}"/>
    <dgm:cxn modelId="{70F0E414-0AE8-457F-9B14-5185EBFA0D69}" srcId="{6D1A016E-02CD-422D-BFE0-F247E301BDEB}" destId="{F0707EF4-28CA-4E37-9560-67CECDFD238D}" srcOrd="0" destOrd="0" parTransId="{C97C43BB-1940-4E3E-8F0B-36B287965122}" sibTransId="{2D3E15BA-AD34-4143-A590-4EF8CF147B8C}"/>
    <dgm:cxn modelId="{6475CE19-576D-4CB6-93E6-08D15B4880BF}" srcId="{E8E26EDF-4141-49C6-B378-4DAB828C0508}" destId="{2EC7A3DE-567B-4858-9C6A-78A54903E3E1}" srcOrd="3" destOrd="0" parTransId="{CDECAD78-CAFE-49AE-BB9A-1AE722A8E857}" sibTransId="{4EDFED1D-074A-4745-B5B4-002271880BE9}"/>
    <dgm:cxn modelId="{BE8A8823-7C8A-48D3-90CE-D86B0EC41747}" srcId="{D457DF7D-1818-4C77-A720-D41FD35E058B}" destId="{2CC6BE65-BFF8-4C19-B118-97E13BD8A20E}" srcOrd="0" destOrd="0" parTransId="{04C1B843-95F8-42DD-82E6-2BF4C12C01E0}" sibTransId="{71324037-287D-4F38-ADFD-CBC88A4D5932}"/>
    <dgm:cxn modelId="{DB35792B-DB75-49DC-BB87-6BBE1E76D73A}" type="presOf" srcId="{3EBCDAEC-A83C-4E06-9EFE-5C28AB676626}" destId="{F1F22EBF-A4F2-412B-8C4C-0C4843BA2520}" srcOrd="0" destOrd="0" presId="urn:microsoft.com/office/officeart/2005/8/layout/vList5"/>
    <dgm:cxn modelId="{A9C4832C-473B-4963-8B3F-F14B3F4EF5D2}" type="presOf" srcId="{669C5643-0919-4D8F-BDED-1E89CFA4C3BC}" destId="{B2CC87F0-2607-43C8-AFC2-72D07ED36D1E}" srcOrd="0" destOrd="0" presId="urn:microsoft.com/office/officeart/2005/8/layout/vList5"/>
    <dgm:cxn modelId="{E16A0232-2E5E-464E-B565-69D6A869453F}" type="presOf" srcId="{D457DF7D-1818-4C77-A720-D41FD35E058B}" destId="{F12F8E34-2324-4ADE-ACDE-5AFE3EA7B6FD}" srcOrd="0" destOrd="0" presId="urn:microsoft.com/office/officeart/2005/8/layout/vList5"/>
    <dgm:cxn modelId="{D0575D35-FD4D-4AB6-870D-F67D4ADC40E2}" srcId="{2EC7A3DE-567B-4858-9C6A-78A54903E3E1}" destId="{B601A5EC-0AF1-4F97-9ECE-0F145191E7E9}" srcOrd="0" destOrd="0" parTransId="{6FE63DDC-254D-4178-92CA-20519BB48C30}" sibTransId="{B1873F7F-F3E8-4FD1-8394-B857269DB5F3}"/>
    <dgm:cxn modelId="{FB05F038-5C85-4EF5-8B17-F86F2F7BCDCE}" srcId="{71A97864-0963-4A97-9628-ADB239E45689}" destId="{B0722636-DD49-4875-9C17-4D3B2D8A568D}" srcOrd="0" destOrd="0" parTransId="{485C02F4-E01F-48C2-A3AF-F32611700F71}" sibTransId="{F283173E-7BE8-4A34-88DE-3C16BE56E56C}"/>
    <dgm:cxn modelId="{843C0E3B-9331-4DA0-B9B9-3B75C92AA6C0}" srcId="{E74FA66A-73E4-4E4A-8AA7-130324172F1F}" destId="{455D8FB2-B831-4BD2-8183-5271E0C6C42E}" srcOrd="0" destOrd="0" parTransId="{3E69DDE2-1FC9-432B-AEDC-E340B1C01DF6}" sibTransId="{84949679-DCB1-4308-AAEC-B63DF163B4CE}"/>
    <dgm:cxn modelId="{A97BE33C-1BA7-458A-BCDC-00722AB42AE8}" type="presOf" srcId="{455D8FB2-B831-4BD2-8183-5271E0C6C42E}" destId="{ACB03C82-AA39-4E16-993A-4685FD35BAD0}" srcOrd="0" destOrd="0" presId="urn:microsoft.com/office/officeart/2005/8/layout/vList5"/>
    <dgm:cxn modelId="{54DA293D-AAD8-47C0-B40F-6B47A5309B50}" type="presOf" srcId="{2CC6BE65-BFF8-4C19-B118-97E13BD8A20E}" destId="{F0909823-0109-4EFC-AEF8-C65E9DB57D1E}" srcOrd="0" destOrd="0" presId="urn:microsoft.com/office/officeart/2005/8/layout/vList5"/>
    <dgm:cxn modelId="{1352823E-A963-46C4-BAB6-AE4D90B4F767}" type="presOf" srcId="{71A97864-0963-4A97-9628-ADB239E45689}" destId="{DA0EF6C6-A069-4AA2-9F3E-68ED06C6524E}" srcOrd="0" destOrd="0" presId="urn:microsoft.com/office/officeart/2005/8/layout/vList5"/>
    <dgm:cxn modelId="{2FDACB5D-C986-4ABA-82F3-4B80A94CC16A}" type="presOf" srcId="{58F708FC-8532-424A-8D9C-0A5EECA1FC6A}" destId="{15E2E7F4-D241-44B8-9DCC-7008C01D94FE}" srcOrd="0" destOrd="0" presId="urn:microsoft.com/office/officeart/2005/8/layout/vList5"/>
    <dgm:cxn modelId="{98D74643-E122-4369-8AB0-31C99FADBAF9}" type="presOf" srcId="{7E6ACE16-2C19-46F3-88ED-4707EA20EB61}" destId="{5D0BCA0A-0539-47F4-954C-C1FF2BB93CDF}" srcOrd="0" destOrd="0" presId="urn:microsoft.com/office/officeart/2005/8/layout/vList5"/>
    <dgm:cxn modelId="{A3F59A44-084D-46A3-B176-F2CBC52454C0}" type="presOf" srcId="{E74FA66A-73E4-4E4A-8AA7-130324172F1F}" destId="{1919FE5B-7892-443B-9DB9-73C1B08660BE}" srcOrd="0" destOrd="0" presId="urn:microsoft.com/office/officeart/2005/8/layout/vList5"/>
    <dgm:cxn modelId="{0EC9E844-64D3-4489-BC81-55835FE836E8}" type="presOf" srcId="{7106B540-9C2F-4EBB-86FF-390405962565}" destId="{3CB16B31-9B35-49A5-9267-59EC1AEFFD98}" srcOrd="0" destOrd="0" presId="urn:microsoft.com/office/officeart/2005/8/layout/vList5"/>
    <dgm:cxn modelId="{EF6F6A65-2BAA-4711-B9E9-048AB5A90D21}" srcId="{E8E26EDF-4141-49C6-B378-4DAB828C0508}" destId="{AF844CC3-B4F7-4349-81B8-BBAE576D5289}" srcOrd="11" destOrd="0" parTransId="{38DF1437-ED31-4674-9835-187923EF2E50}" sibTransId="{9F6B70D6-396D-4AA6-AC38-463E79B630DF}"/>
    <dgm:cxn modelId="{DB95DE45-2517-42CC-921F-608317FBEDF6}" type="presOf" srcId="{9662854E-7391-4132-B76F-11D0C01C517E}" destId="{5D5993B5-59FD-4A65-9944-CB82FC285ED3}" srcOrd="0" destOrd="0" presId="urn:microsoft.com/office/officeart/2005/8/layout/vList5"/>
    <dgm:cxn modelId="{0DBE4566-577E-483C-B73B-F4429D5DF286}" srcId="{AF844CC3-B4F7-4349-81B8-BBAE576D5289}" destId="{F0291155-81D0-4444-A715-9650DC187644}" srcOrd="0" destOrd="0" parTransId="{D678E3FA-6720-4144-8CCD-66A81827B5A4}" sibTransId="{E9D0AA50-1BFE-481C-8E5C-E02D8BE07994}"/>
    <dgm:cxn modelId="{C50F4B6F-2D8E-43D7-B43A-258792F65EFD}" srcId="{E8E26EDF-4141-49C6-B378-4DAB828C0508}" destId="{71A97864-0963-4A97-9628-ADB239E45689}" srcOrd="6" destOrd="0" parTransId="{674AEC6F-0D24-4838-A257-E10B78C57012}" sibTransId="{BA8F327C-D0F1-43AC-BCF7-6255459DB5EB}"/>
    <dgm:cxn modelId="{44FDD36F-2D4B-4B22-9A55-CB15C3E1FCE6}" srcId="{58F708FC-8532-424A-8D9C-0A5EECA1FC6A}" destId="{7106B540-9C2F-4EBB-86FF-390405962565}" srcOrd="0" destOrd="0" parTransId="{D76CBA55-68B7-4B7E-B632-CA40ACED5F9E}" sibTransId="{78720088-C26C-4597-B72D-2B418E9F4A74}"/>
    <dgm:cxn modelId="{A88ABF50-9A3C-4073-941B-2E2A317C90B3}" srcId="{9A5984CC-16F8-40EA-9915-D1B8D33F9730}" destId="{3EBCDAEC-A83C-4E06-9EFE-5C28AB676626}" srcOrd="0" destOrd="0" parTransId="{9A417940-0612-4D3F-8EEC-D864D0777204}" sibTransId="{65630CBD-8B34-443D-A676-317848567FF4}"/>
    <dgm:cxn modelId="{BEDFF871-E8B2-4048-9208-0824A0A2F73C}" type="presOf" srcId="{6D1A016E-02CD-422D-BFE0-F247E301BDEB}" destId="{EF87D864-F410-4DB8-84BD-4C58D23C79F1}" srcOrd="0" destOrd="0" presId="urn:microsoft.com/office/officeart/2005/8/layout/vList5"/>
    <dgm:cxn modelId="{B45A1C73-FEC3-4499-A6D7-E9B955F3BE50}" srcId="{E8E26EDF-4141-49C6-B378-4DAB828C0508}" destId="{2E65F399-D48E-4213-AFC7-72C85E10680A}" srcOrd="5" destOrd="0" parTransId="{4BB45F75-5BBD-43AE-A4E2-8A64393C1E5E}" sibTransId="{AC243920-5976-4F05-A1E3-8444DC2029D0}"/>
    <dgm:cxn modelId="{264D5C5A-F92E-45A1-8EED-7BE5615DC256}" type="presOf" srcId="{EFBAC42C-708C-4844-B76B-5B3A2B3923C4}" destId="{C3401FF6-1571-4F94-B520-13299E266A49}" srcOrd="0" destOrd="0" presId="urn:microsoft.com/office/officeart/2005/8/layout/vList5"/>
    <dgm:cxn modelId="{563DBD82-C6AF-4204-9562-E1E2B650F811}" type="presOf" srcId="{2EC7A3DE-567B-4858-9C6A-78A54903E3E1}" destId="{6819F1BD-7492-482E-AD44-918D47F63205}" srcOrd="0" destOrd="0" presId="urn:microsoft.com/office/officeart/2005/8/layout/vList5"/>
    <dgm:cxn modelId="{051DB38C-CEC6-49A2-A452-3DF90892FF8D}" srcId="{D8943BCC-11F1-4DD7-8600-4C6C4E7B3C04}" destId="{7E6ACE16-2C19-46F3-88ED-4707EA20EB61}" srcOrd="0" destOrd="0" parTransId="{CE5AE2D8-F313-4680-9E38-E773C61448F0}" sibTransId="{B22643ED-52F0-4229-8903-44EAE433B9F7}"/>
    <dgm:cxn modelId="{C85A1F9A-1146-4E3E-A262-011424AFBE7A}" type="presOf" srcId="{2F866C6A-EECD-408C-A056-D6111ACAC7E5}" destId="{FAE14DC8-4368-41FB-8456-0ED1ABE36B08}" srcOrd="0" destOrd="0" presId="urn:microsoft.com/office/officeart/2005/8/layout/vList5"/>
    <dgm:cxn modelId="{1F68BCAB-3235-45F4-83C4-48D04F590B6B}" srcId="{EFBAC42C-708C-4844-B76B-5B3A2B3923C4}" destId="{B47E1D4B-CDE4-4FB4-8714-BA1ED7E17E8E}" srcOrd="0" destOrd="0" parTransId="{AC29964A-5127-4120-8035-C88E646DB874}" sibTransId="{A899BBB5-81A6-41B0-B3BA-2BE65C6C2F31}"/>
    <dgm:cxn modelId="{46B310B3-E91F-4DE6-8A6D-C278BD984B20}" srcId="{E8E26EDF-4141-49C6-B378-4DAB828C0508}" destId="{D8943BCC-11F1-4DD7-8600-4C6C4E7B3C04}" srcOrd="10" destOrd="0" parTransId="{FD06C2CA-1339-48AA-A52E-910E8F4D6C40}" sibTransId="{AB6AD757-FADB-415A-AB67-52BB49C1E681}"/>
    <dgm:cxn modelId="{25C2AABC-62E7-4501-A41B-4B5508633611}" type="presOf" srcId="{9A5984CC-16F8-40EA-9915-D1B8D33F9730}" destId="{C31F5CA1-C68A-4B28-A0D2-8DD1F25FFC58}" srcOrd="0" destOrd="0" presId="urn:microsoft.com/office/officeart/2005/8/layout/vList5"/>
    <dgm:cxn modelId="{6C81B5BE-010F-4E47-B1CF-64A8D69A91D8}" type="presOf" srcId="{F0707EF4-28CA-4E37-9560-67CECDFD238D}" destId="{DEA037ED-B71D-4AA1-AEC0-A513C66C1263}" srcOrd="0" destOrd="0" presId="urn:microsoft.com/office/officeart/2005/8/layout/vList5"/>
    <dgm:cxn modelId="{61D5CEC1-0931-47F0-91D1-7298080B51BA}" type="presOf" srcId="{B47E1D4B-CDE4-4FB4-8714-BA1ED7E17E8E}" destId="{37110720-671B-4B9E-8D42-4B3D1C0964D4}" srcOrd="0" destOrd="0" presId="urn:microsoft.com/office/officeart/2005/8/layout/vList5"/>
    <dgm:cxn modelId="{F05E09C3-4CF6-4D22-861B-8A15AD4A41DD}" srcId="{E8E26EDF-4141-49C6-B378-4DAB828C0508}" destId="{D457DF7D-1818-4C77-A720-D41FD35E058B}" srcOrd="7" destOrd="0" parTransId="{F83358BB-9C26-473A-93AA-83E4507D9F23}" sibTransId="{0EE8E77D-D277-48BB-B0CD-95BC34692E18}"/>
    <dgm:cxn modelId="{136A90CC-9857-46A1-8E61-C4994FD51A4A}" type="presOf" srcId="{B601A5EC-0AF1-4F97-9ECE-0F145191E7E9}" destId="{2CC50BB7-F260-4679-BAA5-D382FAA8AB51}" srcOrd="0" destOrd="0" presId="urn:microsoft.com/office/officeart/2005/8/layout/vList5"/>
    <dgm:cxn modelId="{02FEFCD3-3A37-4AFA-A9A8-AFC19E2AFDC9}" type="presOf" srcId="{D8943BCC-11F1-4DD7-8600-4C6C4E7B3C04}" destId="{918B4C2A-CAC5-44C1-9179-D8D323D34F81}" srcOrd="0" destOrd="0" presId="urn:microsoft.com/office/officeart/2005/8/layout/vList5"/>
    <dgm:cxn modelId="{EB0B9CD9-25E0-4BF4-9A19-D427CC59D377}" srcId="{E8E26EDF-4141-49C6-B378-4DAB828C0508}" destId="{E74FA66A-73E4-4E4A-8AA7-130324172F1F}" srcOrd="9" destOrd="0" parTransId="{572E79F9-3C95-4FAA-A3BF-D8583828D81E}" sibTransId="{169EEF2A-A75A-4928-90C8-4A4FA226BDE5}"/>
    <dgm:cxn modelId="{9B850FE4-9D33-4E10-8EC7-605BD1DA2177}" type="presOf" srcId="{B0722636-DD49-4875-9C17-4D3B2D8A568D}" destId="{E3BD2204-CD0D-43F1-98FF-83EFEBCA76FC}" srcOrd="0" destOrd="0" presId="urn:microsoft.com/office/officeart/2005/8/layout/vList5"/>
    <dgm:cxn modelId="{00D814EC-D4E3-417A-A417-CD2944F3B9BD}" type="presOf" srcId="{AF844CC3-B4F7-4349-81B8-BBAE576D5289}" destId="{25519E57-7609-498B-A0D8-11BFC2092A36}" srcOrd="0" destOrd="0" presId="urn:microsoft.com/office/officeart/2005/8/layout/vList5"/>
    <dgm:cxn modelId="{736394EC-F449-4ED2-A006-91B7CA95C929}" srcId="{E8E26EDF-4141-49C6-B378-4DAB828C0508}" destId="{58F708FC-8532-424A-8D9C-0A5EECA1FC6A}" srcOrd="0" destOrd="0" parTransId="{C9C3A5EC-EC69-4BCA-9401-5F8FE94BFE91}" sibTransId="{208A91F6-41A3-4197-9C9F-D158E78718C5}"/>
    <dgm:cxn modelId="{1AC8C8F1-CA70-4E8C-94B4-ADE96A475F66}" type="presOf" srcId="{2E65F399-D48E-4213-AFC7-72C85E10680A}" destId="{1A56208E-D5A3-4109-99AD-ACFE5AE476CD}" srcOrd="0" destOrd="0" presId="urn:microsoft.com/office/officeart/2005/8/layout/vList5"/>
    <dgm:cxn modelId="{5D67C3F2-88B4-4583-B40C-D2E470F0C106}" srcId="{2E65F399-D48E-4213-AFC7-72C85E10680A}" destId="{2F866C6A-EECD-408C-A056-D6111ACAC7E5}" srcOrd="0" destOrd="0" parTransId="{A999473D-18CA-4413-A48E-C64F96BA412B}" sibTransId="{8A43EB95-FA3A-4FFD-B5E3-B53F93A93F2A}"/>
    <dgm:cxn modelId="{7AFE7AF4-32DD-43B9-BE98-7D942E8B6230}" srcId="{E8E26EDF-4141-49C6-B378-4DAB828C0508}" destId="{9A5984CC-16F8-40EA-9915-D1B8D33F9730}" srcOrd="2" destOrd="0" parTransId="{67956096-50AC-4473-92EE-5BC3FB075F6B}" sibTransId="{47782F21-9A4D-42ED-BE25-6AB7E3DFBE38}"/>
    <dgm:cxn modelId="{9F8DFEF5-CD66-45D8-824A-21C3CD3EEDE4}" type="presOf" srcId="{E8E26EDF-4141-49C6-B378-4DAB828C0508}" destId="{48AE15EE-F0E3-4EBD-89D9-32CC53459812}" srcOrd="0" destOrd="0" presId="urn:microsoft.com/office/officeart/2005/8/layout/vList5"/>
    <dgm:cxn modelId="{BDC82EF8-9776-4549-ADFA-C5C99C919A26}" srcId="{E8E26EDF-4141-49C6-B378-4DAB828C0508}" destId="{EFBAC42C-708C-4844-B76B-5B3A2B3923C4}" srcOrd="1" destOrd="0" parTransId="{F29AA111-4253-4DDD-96D0-56CC996E74E5}" sibTransId="{43484F69-14C5-49F3-9A9D-D831EC55C17B}"/>
    <dgm:cxn modelId="{6B4DB0FA-AFE4-461A-9CD3-7F09BAB47429}" srcId="{E8E26EDF-4141-49C6-B378-4DAB828C0508}" destId="{6D1A016E-02CD-422D-BFE0-F247E301BDEB}" srcOrd="4" destOrd="0" parTransId="{8189EFA0-1861-4432-A522-F6882FBA8095}" sibTransId="{BA04D588-A59E-4954-8E28-F3CDF1FB129E}"/>
    <dgm:cxn modelId="{2368EBFE-882B-4EFF-9018-34664828C51C}" type="presOf" srcId="{F0291155-81D0-4444-A715-9650DC187644}" destId="{23E06914-33B9-4F21-A8BE-B428CD15EC01}" srcOrd="0" destOrd="0" presId="urn:microsoft.com/office/officeart/2005/8/layout/vList5"/>
    <dgm:cxn modelId="{86886B8B-08A1-494D-A99E-6BBA36F069C2}" type="presParOf" srcId="{48AE15EE-F0E3-4EBD-89D9-32CC53459812}" destId="{4B4B5564-A8D0-4841-B9F1-A50A50E2BD12}" srcOrd="0" destOrd="0" presId="urn:microsoft.com/office/officeart/2005/8/layout/vList5"/>
    <dgm:cxn modelId="{8AD1FC5C-58EB-4E95-B677-11F8A0BDDD07}" type="presParOf" srcId="{4B4B5564-A8D0-4841-B9F1-A50A50E2BD12}" destId="{15E2E7F4-D241-44B8-9DCC-7008C01D94FE}" srcOrd="0" destOrd="0" presId="urn:microsoft.com/office/officeart/2005/8/layout/vList5"/>
    <dgm:cxn modelId="{2D9013C9-40F7-40A9-840E-20D51E0DA4C8}" type="presParOf" srcId="{4B4B5564-A8D0-4841-B9F1-A50A50E2BD12}" destId="{3CB16B31-9B35-49A5-9267-59EC1AEFFD98}" srcOrd="1" destOrd="0" presId="urn:microsoft.com/office/officeart/2005/8/layout/vList5"/>
    <dgm:cxn modelId="{E3E5D999-5F4A-4196-A843-8622C9AFDC3A}" type="presParOf" srcId="{48AE15EE-F0E3-4EBD-89D9-32CC53459812}" destId="{D01511EC-5E60-448F-8A02-DEC2E8913C05}" srcOrd="1" destOrd="0" presId="urn:microsoft.com/office/officeart/2005/8/layout/vList5"/>
    <dgm:cxn modelId="{AD06E346-9AFF-407E-913C-8AB4E810D5AD}" type="presParOf" srcId="{48AE15EE-F0E3-4EBD-89D9-32CC53459812}" destId="{465F7EC1-EA02-4110-9769-C35520E635DB}" srcOrd="2" destOrd="0" presId="urn:microsoft.com/office/officeart/2005/8/layout/vList5"/>
    <dgm:cxn modelId="{D8801551-3A37-45E6-A19A-A151B7129161}" type="presParOf" srcId="{465F7EC1-EA02-4110-9769-C35520E635DB}" destId="{C3401FF6-1571-4F94-B520-13299E266A49}" srcOrd="0" destOrd="0" presId="urn:microsoft.com/office/officeart/2005/8/layout/vList5"/>
    <dgm:cxn modelId="{A5C207EA-A7A1-4074-8558-4F6D77AE9BAD}" type="presParOf" srcId="{465F7EC1-EA02-4110-9769-C35520E635DB}" destId="{37110720-671B-4B9E-8D42-4B3D1C0964D4}" srcOrd="1" destOrd="0" presId="urn:microsoft.com/office/officeart/2005/8/layout/vList5"/>
    <dgm:cxn modelId="{5D7E3A75-EA4B-44BC-9AF0-E036A46A57A0}" type="presParOf" srcId="{48AE15EE-F0E3-4EBD-89D9-32CC53459812}" destId="{26F68532-1E3B-4E1C-8329-6324BE442CE2}" srcOrd="3" destOrd="0" presId="urn:microsoft.com/office/officeart/2005/8/layout/vList5"/>
    <dgm:cxn modelId="{005A653D-439C-42AB-A12D-50CFD55259C5}" type="presParOf" srcId="{48AE15EE-F0E3-4EBD-89D9-32CC53459812}" destId="{B5EB4E8C-F47D-4C37-865F-D8DFA7280F9A}" srcOrd="4" destOrd="0" presId="urn:microsoft.com/office/officeart/2005/8/layout/vList5"/>
    <dgm:cxn modelId="{0666FB66-E51B-499D-9624-BA2EBFBF6E1F}" type="presParOf" srcId="{B5EB4E8C-F47D-4C37-865F-D8DFA7280F9A}" destId="{C31F5CA1-C68A-4B28-A0D2-8DD1F25FFC58}" srcOrd="0" destOrd="0" presId="urn:microsoft.com/office/officeart/2005/8/layout/vList5"/>
    <dgm:cxn modelId="{32418664-FE2A-441B-B044-ECB1E3E0BFC7}" type="presParOf" srcId="{B5EB4E8C-F47D-4C37-865F-D8DFA7280F9A}" destId="{F1F22EBF-A4F2-412B-8C4C-0C4843BA2520}" srcOrd="1" destOrd="0" presId="urn:microsoft.com/office/officeart/2005/8/layout/vList5"/>
    <dgm:cxn modelId="{C6843C46-9A16-429B-84AC-629AE3BD012C}" type="presParOf" srcId="{48AE15EE-F0E3-4EBD-89D9-32CC53459812}" destId="{989CA5B4-E412-43A3-ABE2-9109AD54F675}" srcOrd="5" destOrd="0" presId="urn:microsoft.com/office/officeart/2005/8/layout/vList5"/>
    <dgm:cxn modelId="{1D0AF823-EFBA-4DFF-996C-68B73F188B3B}" type="presParOf" srcId="{48AE15EE-F0E3-4EBD-89D9-32CC53459812}" destId="{B9DD4D21-5174-4D3C-9161-4AEA83B9F266}" srcOrd="6" destOrd="0" presId="urn:microsoft.com/office/officeart/2005/8/layout/vList5"/>
    <dgm:cxn modelId="{CFD4EB5E-E205-4FA8-8DFC-F3E5F4F877E6}" type="presParOf" srcId="{B9DD4D21-5174-4D3C-9161-4AEA83B9F266}" destId="{6819F1BD-7492-482E-AD44-918D47F63205}" srcOrd="0" destOrd="0" presId="urn:microsoft.com/office/officeart/2005/8/layout/vList5"/>
    <dgm:cxn modelId="{607A5AF6-31BD-4BBA-B85F-259C4EB02C05}" type="presParOf" srcId="{B9DD4D21-5174-4D3C-9161-4AEA83B9F266}" destId="{2CC50BB7-F260-4679-BAA5-D382FAA8AB51}" srcOrd="1" destOrd="0" presId="urn:microsoft.com/office/officeart/2005/8/layout/vList5"/>
    <dgm:cxn modelId="{3201E1A2-3FC1-4BA6-8569-5D64F56445E4}" type="presParOf" srcId="{48AE15EE-F0E3-4EBD-89D9-32CC53459812}" destId="{93E9EEDF-9179-4AFB-BDCB-3BEB62413AD5}" srcOrd="7" destOrd="0" presId="urn:microsoft.com/office/officeart/2005/8/layout/vList5"/>
    <dgm:cxn modelId="{5AC5A29C-3D82-476C-AEA2-3044AE50CF94}" type="presParOf" srcId="{48AE15EE-F0E3-4EBD-89D9-32CC53459812}" destId="{09FAEE7F-D611-40E0-A2D8-8C4817C8DD19}" srcOrd="8" destOrd="0" presId="urn:microsoft.com/office/officeart/2005/8/layout/vList5"/>
    <dgm:cxn modelId="{69E118F9-82EB-4C5A-A540-7A08D7D52753}" type="presParOf" srcId="{09FAEE7F-D611-40E0-A2D8-8C4817C8DD19}" destId="{EF87D864-F410-4DB8-84BD-4C58D23C79F1}" srcOrd="0" destOrd="0" presId="urn:microsoft.com/office/officeart/2005/8/layout/vList5"/>
    <dgm:cxn modelId="{ACBDABC8-46B7-4F8B-8C58-69FF46964666}" type="presParOf" srcId="{09FAEE7F-D611-40E0-A2D8-8C4817C8DD19}" destId="{DEA037ED-B71D-4AA1-AEC0-A513C66C1263}" srcOrd="1" destOrd="0" presId="urn:microsoft.com/office/officeart/2005/8/layout/vList5"/>
    <dgm:cxn modelId="{60C3B6BF-BBCD-4BCF-B8AD-D25E7633A40F}" type="presParOf" srcId="{48AE15EE-F0E3-4EBD-89D9-32CC53459812}" destId="{BD9563C6-53DB-4656-92B2-5543D882EE62}" srcOrd="9" destOrd="0" presId="urn:microsoft.com/office/officeart/2005/8/layout/vList5"/>
    <dgm:cxn modelId="{48C92555-CE52-4C95-BCC5-7D4608460327}" type="presParOf" srcId="{48AE15EE-F0E3-4EBD-89D9-32CC53459812}" destId="{3A28C02C-83E0-4987-BBA2-F3760A49A50D}" srcOrd="10" destOrd="0" presId="urn:microsoft.com/office/officeart/2005/8/layout/vList5"/>
    <dgm:cxn modelId="{BA423DA6-6067-4FA7-859C-BF72BA3DEE82}" type="presParOf" srcId="{3A28C02C-83E0-4987-BBA2-F3760A49A50D}" destId="{1A56208E-D5A3-4109-99AD-ACFE5AE476CD}" srcOrd="0" destOrd="0" presId="urn:microsoft.com/office/officeart/2005/8/layout/vList5"/>
    <dgm:cxn modelId="{A09E1063-A94C-4462-8ADC-D9396EC14FF8}" type="presParOf" srcId="{3A28C02C-83E0-4987-BBA2-F3760A49A50D}" destId="{FAE14DC8-4368-41FB-8456-0ED1ABE36B08}" srcOrd="1" destOrd="0" presId="urn:microsoft.com/office/officeart/2005/8/layout/vList5"/>
    <dgm:cxn modelId="{27FB6FDE-3525-4133-9EDA-1C04F74C6F6E}" type="presParOf" srcId="{48AE15EE-F0E3-4EBD-89D9-32CC53459812}" destId="{F07BB1EE-AA7E-435A-A1FA-5D28FC9081AC}" srcOrd="11" destOrd="0" presId="urn:microsoft.com/office/officeart/2005/8/layout/vList5"/>
    <dgm:cxn modelId="{F483C8C0-4947-4646-B7EA-F21B53D1A46A}" type="presParOf" srcId="{48AE15EE-F0E3-4EBD-89D9-32CC53459812}" destId="{6A525D24-5C06-460D-AD30-6ECF4B230339}" srcOrd="12" destOrd="0" presId="urn:microsoft.com/office/officeart/2005/8/layout/vList5"/>
    <dgm:cxn modelId="{FBE85684-93F0-49F2-A7F1-1199A63DA5A7}" type="presParOf" srcId="{6A525D24-5C06-460D-AD30-6ECF4B230339}" destId="{DA0EF6C6-A069-4AA2-9F3E-68ED06C6524E}" srcOrd="0" destOrd="0" presId="urn:microsoft.com/office/officeart/2005/8/layout/vList5"/>
    <dgm:cxn modelId="{54F3F756-7453-4E59-BAEB-8B885EA184E8}" type="presParOf" srcId="{6A525D24-5C06-460D-AD30-6ECF4B230339}" destId="{E3BD2204-CD0D-43F1-98FF-83EFEBCA76FC}" srcOrd="1" destOrd="0" presId="urn:microsoft.com/office/officeart/2005/8/layout/vList5"/>
    <dgm:cxn modelId="{E980E909-FA82-43DF-A734-38C06C0651A1}" type="presParOf" srcId="{48AE15EE-F0E3-4EBD-89D9-32CC53459812}" destId="{C25052E6-515F-40A5-8725-FC7728E78681}" srcOrd="13" destOrd="0" presId="urn:microsoft.com/office/officeart/2005/8/layout/vList5"/>
    <dgm:cxn modelId="{1D441385-4141-4AA1-934A-970F1BF70C6A}" type="presParOf" srcId="{48AE15EE-F0E3-4EBD-89D9-32CC53459812}" destId="{EB3ACCCD-4A1C-49E9-9B4E-6E9374780780}" srcOrd="14" destOrd="0" presId="urn:microsoft.com/office/officeart/2005/8/layout/vList5"/>
    <dgm:cxn modelId="{B51E007E-1334-48A2-9672-D0DBD93A4E06}" type="presParOf" srcId="{EB3ACCCD-4A1C-49E9-9B4E-6E9374780780}" destId="{F12F8E34-2324-4ADE-ACDE-5AFE3EA7B6FD}" srcOrd="0" destOrd="0" presId="urn:microsoft.com/office/officeart/2005/8/layout/vList5"/>
    <dgm:cxn modelId="{0E237D2C-B2A7-43CC-B189-3779458D1427}" type="presParOf" srcId="{EB3ACCCD-4A1C-49E9-9B4E-6E9374780780}" destId="{F0909823-0109-4EFC-AEF8-C65E9DB57D1E}" srcOrd="1" destOrd="0" presId="urn:microsoft.com/office/officeart/2005/8/layout/vList5"/>
    <dgm:cxn modelId="{FFFE6A64-1121-459B-8B25-8D10FD208F72}" type="presParOf" srcId="{48AE15EE-F0E3-4EBD-89D9-32CC53459812}" destId="{80C87A29-4FBF-4BA2-B218-B66F5EE240FC}" srcOrd="15" destOrd="0" presId="urn:microsoft.com/office/officeart/2005/8/layout/vList5"/>
    <dgm:cxn modelId="{AB26A307-D2E0-45CB-9F7B-F8D178029A8E}" type="presParOf" srcId="{48AE15EE-F0E3-4EBD-89D9-32CC53459812}" destId="{301B8C6D-493B-431A-B8CE-7D4BC39EEF2F}" srcOrd="16" destOrd="0" presId="urn:microsoft.com/office/officeart/2005/8/layout/vList5"/>
    <dgm:cxn modelId="{234C02AC-C623-4A34-A264-2BCC841DC3A3}" type="presParOf" srcId="{301B8C6D-493B-431A-B8CE-7D4BC39EEF2F}" destId="{5D5993B5-59FD-4A65-9944-CB82FC285ED3}" srcOrd="0" destOrd="0" presId="urn:microsoft.com/office/officeart/2005/8/layout/vList5"/>
    <dgm:cxn modelId="{5EA1D16F-969E-4CC2-B138-D84F4253F43D}" type="presParOf" srcId="{301B8C6D-493B-431A-B8CE-7D4BC39EEF2F}" destId="{B2CC87F0-2607-43C8-AFC2-72D07ED36D1E}" srcOrd="1" destOrd="0" presId="urn:microsoft.com/office/officeart/2005/8/layout/vList5"/>
    <dgm:cxn modelId="{586C14E5-FF5B-428C-B0E3-23ABFAEE6914}" type="presParOf" srcId="{48AE15EE-F0E3-4EBD-89D9-32CC53459812}" destId="{98C208FA-3510-4FB6-9C7F-0877A0D6D59C}" srcOrd="17" destOrd="0" presId="urn:microsoft.com/office/officeart/2005/8/layout/vList5"/>
    <dgm:cxn modelId="{2E05338C-383E-4940-BCB8-317FB40A59A3}" type="presParOf" srcId="{48AE15EE-F0E3-4EBD-89D9-32CC53459812}" destId="{7D303232-6E4F-4C0A-9481-963F809FC549}" srcOrd="18" destOrd="0" presId="urn:microsoft.com/office/officeart/2005/8/layout/vList5"/>
    <dgm:cxn modelId="{D0D9202F-5ECC-4C10-B601-47E56F3C9BA8}" type="presParOf" srcId="{7D303232-6E4F-4C0A-9481-963F809FC549}" destId="{1919FE5B-7892-443B-9DB9-73C1B08660BE}" srcOrd="0" destOrd="0" presId="urn:microsoft.com/office/officeart/2005/8/layout/vList5"/>
    <dgm:cxn modelId="{79644ACD-033D-4628-951E-0F70C8B60E3A}" type="presParOf" srcId="{7D303232-6E4F-4C0A-9481-963F809FC549}" destId="{ACB03C82-AA39-4E16-993A-4685FD35BAD0}" srcOrd="1" destOrd="0" presId="urn:microsoft.com/office/officeart/2005/8/layout/vList5"/>
    <dgm:cxn modelId="{B3F18DC8-E656-46C2-8755-99571F718375}" type="presParOf" srcId="{48AE15EE-F0E3-4EBD-89D9-32CC53459812}" destId="{24626264-B98C-4748-8654-7F3BCF58480A}" srcOrd="19" destOrd="0" presId="urn:microsoft.com/office/officeart/2005/8/layout/vList5"/>
    <dgm:cxn modelId="{810716A9-DC51-4F6B-9EAC-8753A91AE40A}" type="presParOf" srcId="{48AE15EE-F0E3-4EBD-89D9-32CC53459812}" destId="{BED2FDB8-B723-41C2-8D22-62B468B93D70}" srcOrd="20" destOrd="0" presId="urn:microsoft.com/office/officeart/2005/8/layout/vList5"/>
    <dgm:cxn modelId="{BBB5A0E5-B462-46C6-9FF0-9A79EDDDE559}" type="presParOf" srcId="{BED2FDB8-B723-41C2-8D22-62B468B93D70}" destId="{918B4C2A-CAC5-44C1-9179-D8D323D34F81}" srcOrd="0" destOrd="0" presId="urn:microsoft.com/office/officeart/2005/8/layout/vList5"/>
    <dgm:cxn modelId="{E2D50E1C-1AC4-4591-BB44-17095FBE7693}" type="presParOf" srcId="{BED2FDB8-B723-41C2-8D22-62B468B93D70}" destId="{5D0BCA0A-0539-47F4-954C-C1FF2BB93CDF}" srcOrd="1" destOrd="0" presId="urn:microsoft.com/office/officeart/2005/8/layout/vList5"/>
    <dgm:cxn modelId="{B385E267-C779-41AD-83AF-8614AB80C168}" type="presParOf" srcId="{48AE15EE-F0E3-4EBD-89D9-32CC53459812}" destId="{FA770C85-7259-46D9-AAFC-C620B1D89A8F}" srcOrd="21" destOrd="0" presId="urn:microsoft.com/office/officeart/2005/8/layout/vList5"/>
    <dgm:cxn modelId="{76422DE3-0374-49C2-9E54-5A97341CEFA7}" type="presParOf" srcId="{48AE15EE-F0E3-4EBD-89D9-32CC53459812}" destId="{0FCA0EB7-E03C-4C03-8072-A17A47247D90}" srcOrd="22" destOrd="0" presId="urn:microsoft.com/office/officeart/2005/8/layout/vList5"/>
    <dgm:cxn modelId="{A154FD5F-3350-40E8-9F8F-0ABED4D9DBAB}" type="presParOf" srcId="{0FCA0EB7-E03C-4C03-8072-A17A47247D90}" destId="{25519E57-7609-498B-A0D8-11BFC2092A36}" srcOrd="0" destOrd="0" presId="urn:microsoft.com/office/officeart/2005/8/layout/vList5"/>
    <dgm:cxn modelId="{E0A6EE98-8D8C-414A-B437-48CE49230172}" type="presParOf" srcId="{0FCA0EB7-E03C-4C03-8072-A17A47247D90}" destId="{23E06914-33B9-4F21-A8BE-B428CD15EC0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2E18EA-C982-4F6C-A416-11FCDC2678D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877089E7-93AF-4774-9011-6243E5B47E3A}">
      <dgm:prSet phldrT="[文本]"/>
      <dgm:spPr/>
      <dgm:t>
        <a:bodyPr/>
        <a:lstStyle/>
        <a:p>
          <a:r>
            <a:rPr lang="en-US" dirty="0"/>
            <a:t>GIF</a:t>
          </a:r>
          <a:endParaRPr lang="zh-CN" altLang="en-US" dirty="0"/>
        </a:p>
      </dgm:t>
    </dgm:pt>
    <dgm:pt modelId="{76DBA517-9852-4E79-810D-0F1929547FD2}" type="parTrans" cxnId="{D485457B-C064-455C-9460-7F833F1FE383}">
      <dgm:prSet/>
      <dgm:spPr/>
      <dgm:t>
        <a:bodyPr/>
        <a:lstStyle/>
        <a:p>
          <a:endParaRPr lang="zh-CN" altLang="en-US"/>
        </a:p>
      </dgm:t>
    </dgm:pt>
    <dgm:pt modelId="{28682235-9751-4FD8-948B-CB9F1860ADD9}" type="sibTrans" cxnId="{D485457B-C064-455C-9460-7F833F1FE383}">
      <dgm:prSet/>
      <dgm:spPr/>
      <dgm:t>
        <a:bodyPr/>
        <a:lstStyle/>
        <a:p>
          <a:endParaRPr lang="zh-CN" altLang="en-US"/>
        </a:p>
      </dgm:t>
    </dgm:pt>
    <dgm:pt modelId="{DDF6E98B-472C-4546-BDF3-14CE4BC4A785}">
      <dgm:prSet/>
      <dgm:spPr/>
      <dgm:t>
        <a:bodyPr/>
        <a:lstStyle/>
        <a:p>
          <a:r>
            <a:rPr lang="en-US" dirty="0"/>
            <a:t>JPG</a:t>
          </a:r>
          <a:endParaRPr lang="zh-CN" dirty="0"/>
        </a:p>
      </dgm:t>
    </dgm:pt>
    <dgm:pt modelId="{B4FF4869-7D31-425C-BD2E-427A57F712D2}" type="parTrans" cxnId="{41F3B270-A77D-4BA8-B1AE-E09B6AC70BEA}">
      <dgm:prSet/>
      <dgm:spPr/>
      <dgm:t>
        <a:bodyPr/>
        <a:lstStyle/>
        <a:p>
          <a:endParaRPr lang="zh-CN" altLang="en-US"/>
        </a:p>
      </dgm:t>
    </dgm:pt>
    <dgm:pt modelId="{BE7C8683-4B7B-4D3D-B222-D01061C224ED}" type="sibTrans" cxnId="{41F3B270-A77D-4BA8-B1AE-E09B6AC70BEA}">
      <dgm:prSet/>
      <dgm:spPr/>
      <dgm:t>
        <a:bodyPr/>
        <a:lstStyle/>
        <a:p>
          <a:endParaRPr lang="zh-CN" altLang="en-US"/>
        </a:p>
      </dgm:t>
    </dgm:pt>
    <dgm:pt modelId="{99065F04-6CAC-4A00-9192-27ACD1161A67}">
      <dgm:prSet/>
      <dgm:spPr/>
      <dgm:t>
        <a:bodyPr/>
        <a:lstStyle/>
        <a:p>
          <a:r>
            <a:rPr lang="en-US" dirty="0"/>
            <a:t>PNG</a:t>
          </a:r>
          <a:endParaRPr lang="zh-CN" altLang="en-US" dirty="0"/>
        </a:p>
      </dgm:t>
    </dgm:pt>
    <dgm:pt modelId="{743BFA94-F552-4477-B2B9-7806400F3473}" type="parTrans" cxnId="{D356C23E-BE1B-4D6D-B82E-AB7C4113FB63}">
      <dgm:prSet/>
      <dgm:spPr/>
      <dgm:t>
        <a:bodyPr/>
        <a:lstStyle/>
        <a:p>
          <a:endParaRPr lang="zh-CN" altLang="en-US"/>
        </a:p>
      </dgm:t>
    </dgm:pt>
    <dgm:pt modelId="{5CF3ED39-2397-46AB-B8CC-914938FFE245}" type="sibTrans" cxnId="{D356C23E-BE1B-4D6D-B82E-AB7C4113FB63}">
      <dgm:prSet/>
      <dgm:spPr/>
      <dgm:t>
        <a:bodyPr/>
        <a:lstStyle/>
        <a:p>
          <a:endParaRPr lang="zh-CN" altLang="en-US"/>
        </a:p>
      </dgm:t>
    </dgm:pt>
    <dgm:pt modelId="{0FE0B8EE-553A-4626-BBC8-7E185316168F}">
      <dgm:prSet phldrT="[文本]" custT="1"/>
      <dgm:spPr/>
      <dgm:t>
        <a:bodyPr/>
        <a:lstStyle/>
        <a:p>
          <a:r>
            <a:rPr lang="zh-CN" sz="1600" dirty="0"/>
            <a:t>支持最多</a:t>
          </a:r>
          <a:r>
            <a:rPr lang="en-US" sz="1600" dirty="0"/>
            <a:t>256</a:t>
          </a:r>
          <a:r>
            <a:rPr lang="zh-CN" sz="1600" dirty="0"/>
            <a:t>色的图像。虽然</a:t>
          </a:r>
          <a:r>
            <a:rPr lang="en-US" sz="1600" dirty="0"/>
            <a:t>GIF</a:t>
          </a:r>
          <a:r>
            <a:rPr lang="zh-CN" sz="1600" dirty="0"/>
            <a:t>的颜色不够丰富，但它支持动画和透明色，在网页中常常被用来设计按钮、菜单等较小的图像。</a:t>
          </a:r>
          <a:endParaRPr lang="zh-CN" altLang="en-US" sz="1600" dirty="0"/>
        </a:p>
      </dgm:t>
    </dgm:pt>
    <dgm:pt modelId="{A86DBCDD-58C0-446A-9FB2-A665F85DA2C1}" type="parTrans" cxnId="{91C1496A-3518-4F60-AEC3-027652882F92}">
      <dgm:prSet/>
      <dgm:spPr/>
      <dgm:t>
        <a:bodyPr/>
        <a:lstStyle/>
        <a:p>
          <a:endParaRPr lang="zh-CN" altLang="en-US"/>
        </a:p>
      </dgm:t>
    </dgm:pt>
    <dgm:pt modelId="{50D740A2-2276-4C43-AFBE-F2CDF2D3A585}" type="sibTrans" cxnId="{91C1496A-3518-4F60-AEC3-027652882F92}">
      <dgm:prSet/>
      <dgm:spPr/>
      <dgm:t>
        <a:bodyPr/>
        <a:lstStyle/>
        <a:p>
          <a:endParaRPr lang="zh-CN" altLang="en-US"/>
        </a:p>
      </dgm:t>
    </dgm:pt>
    <dgm:pt modelId="{A9DB4F79-FFAA-47DB-89B4-EC4861417120}">
      <dgm:prSet custT="1"/>
      <dgm:spPr/>
      <dgm:t>
        <a:bodyPr/>
        <a:lstStyle/>
        <a:p>
          <a:r>
            <a:rPr lang="zh-CN" sz="1600" dirty="0"/>
            <a:t>可以支持高分辨率、颜色丰富的图像。由于</a:t>
          </a:r>
          <a:r>
            <a:rPr lang="en-US" sz="1600" dirty="0"/>
            <a:t>JPG</a:t>
          </a:r>
          <a:r>
            <a:rPr lang="zh-CN" sz="1600" dirty="0"/>
            <a:t>具有很好的压缩比，非常适合在网页中展现照片。当然，在使用</a:t>
          </a:r>
          <a:r>
            <a:rPr lang="en-US" sz="1600" dirty="0"/>
            <a:t>JPG</a:t>
          </a:r>
          <a:r>
            <a:rPr lang="zh-CN" sz="1600" dirty="0"/>
            <a:t>格式处理图像时，压缩比越大，图片的质量就越差。</a:t>
          </a:r>
        </a:p>
      </dgm:t>
    </dgm:pt>
    <dgm:pt modelId="{AC9EE50C-0ED6-4CB6-981A-3D1E0F521A87}" type="parTrans" cxnId="{F9528FBB-8723-4078-B4BB-6779819E4949}">
      <dgm:prSet/>
      <dgm:spPr/>
      <dgm:t>
        <a:bodyPr/>
        <a:lstStyle/>
        <a:p>
          <a:endParaRPr lang="zh-CN" altLang="en-US"/>
        </a:p>
      </dgm:t>
    </dgm:pt>
    <dgm:pt modelId="{F0251D4E-CC5E-4988-9C9C-37C3A976FCED}" type="sibTrans" cxnId="{F9528FBB-8723-4078-B4BB-6779819E4949}">
      <dgm:prSet/>
      <dgm:spPr/>
      <dgm:t>
        <a:bodyPr/>
        <a:lstStyle/>
        <a:p>
          <a:endParaRPr lang="zh-CN" altLang="en-US"/>
        </a:p>
      </dgm:t>
    </dgm:pt>
    <dgm:pt modelId="{4A760E2F-1C40-4C15-B90B-71A53F6919A6}">
      <dgm:prSet custT="1"/>
      <dgm:spPr/>
      <dgm:t>
        <a:bodyPr/>
        <a:lstStyle/>
        <a:p>
          <a:r>
            <a:rPr lang="zh-CN" sz="1600" dirty="0"/>
            <a:t>可以支持颜色丰富的图像，同时还可支持</a:t>
          </a:r>
          <a:r>
            <a:rPr lang="en-US" sz="1600" dirty="0"/>
            <a:t>alpha</a:t>
          </a:r>
          <a:r>
            <a:rPr lang="zh-CN" sz="1600" dirty="0"/>
            <a:t>滤镜的透明方式。虽然</a:t>
          </a:r>
          <a:r>
            <a:rPr lang="en-US" sz="1600" dirty="0"/>
            <a:t>PNG</a:t>
          </a:r>
          <a:r>
            <a:rPr lang="zh-CN" sz="1600" dirty="0"/>
            <a:t>不支持动画效果，但与</a:t>
          </a:r>
          <a:r>
            <a:rPr lang="en-US" sz="1600" dirty="0"/>
            <a:t>GIF</a:t>
          </a:r>
          <a:r>
            <a:rPr lang="zh-CN" sz="1600" dirty="0"/>
            <a:t>一样适合作为较小的图像的显示方式。</a:t>
          </a:r>
          <a:endParaRPr lang="zh-CN" altLang="en-US" sz="1600" dirty="0"/>
        </a:p>
      </dgm:t>
    </dgm:pt>
    <dgm:pt modelId="{B4D5B919-71FB-4094-9F3D-C569FAEBF879}" type="parTrans" cxnId="{66BD29BF-7598-4AD5-B26A-7AAA60545F43}">
      <dgm:prSet/>
      <dgm:spPr/>
      <dgm:t>
        <a:bodyPr/>
        <a:lstStyle/>
        <a:p>
          <a:endParaRPr lang="zh-CN" altLang="en-US"/>
        </a:p>
      </dgm:t>
    </dgm:pt>
    <dgm:pt modelId="{5E46C7D5-78F3-41CF-8B2C-3C27F9918188}" type="sibTrans" cxnId="{66BD29BF-7598-4AD5-B26A-7AAA60545F43}">
      <dgm:prSet/>
      <dgm:spPr/>
      <dgm:t>
        <a:bodyPr/>
        <a:lstStyle/>
        <a:p>
          <a:endParaRPr lang="zh-CN" altLang="en-US"/>
        </a:p>
      </dgm:t>
    </dgm:pt>
    <dgm:pt modelId="{371554BB-A7F2-440B-8D53-52999A4855BE}" type="pres">
      <dgm:prSet presAssocID="{552E18EA-C982-4F6C-A416-11FCDC2678D6}" presName="Name0" presStyleCnt="0">
        <dgm:presLayoutVars>
          <dgm:dir/>
          <dgm:animLvl val="lvl"/>
          <dgm:resizeHandles val="exact"/>
        </dgm:presLayoutVars>
      </dgm:prSet>
      <dgm:spPr/>
    </dgm:pt>
    <dgm:pt modelId="{2C38CF06-EDF5-495A-A17C-70C331497712}" type="pres">
      <dgm:prSet presAssocID="{877089E7-93AF-4774-9011-6243E5B47E3A}" presName="linNode" presStyleCnt="0"/>
      <dgm:spPr/>
    </dgm:pt>
    <dgm:pt modelId="{1D533ABF-1371-4270-A3DD-AF6D46B81A9D}" type="pres">
      <dgm:prSet presAssocID="{877089E7-93AF-4774-9011-6243E5B47E3A}" presName="parentText" presStyleLbl="node1" presStyleIdx="0" presStyleCnt="3" custScaleX="41669">
        <dgm:presLayoutVars>
          <dgm:chMax val="1"/>
          <dgm:bulletEnabled val="1"/>
        </dgm:presLayoutVars>
      </dgm:prSet>
      <dgm:spPr/>
    </dgm:pt>
    <dgm:pt modelId="{AA01F0E2-189D-42B3-8B72-6321D12EA0E6}" type="pres">
      <dgm:prSet presAssocID="{877089E7-93AF-4774-9011-6243E5B47E3A}" presName="descendantText" presStyleLbl="alignAccFollowNode1" presStyleIdx="0" presStyleCnt="3" custScaleX="150268">
        <dgm:presLayoutVars>
          <dgm:bulletEnabled val="1"/>
        </dgm:presLayoutVars>
      </dgm:prSet>
      <dgm:spPr/>
    </dgm:pt>
    <dgm:pt modelId="{42028919-33EE-4915-B67F-416107B06308}" type="pres">
      <dgm:prSet presAssocID="{28682235-9751-4FD8-948B-CB9F1860ADD9}" presName="sp" presStyleCnt="0"/>
      <dgm:spPr/>
    </dgm:pt>
    <dgm:pt modelId="{668F15D6-CF58-4C34-BC16-CAF70780C706}" type="pres">
      <dgm:prSet presAssocID="{DDF6E98B-472C-4546-BDF3-14CE4BC4A785}" presName="linNode" presStyleCnt="0"/>
      <dgm:spPr/>
    </dgm:pt>
    <dgm:pt modelId="{BEB7407D-8DDF-4F77-B9C9-5AB7A991B1B6}" type="pres">
      <dgm:prSet presAssocID="{DDF6E98B-472C-4546-BDF3-14CE4BC4A785}" presName="parentText" presStyleLbl="node1" presStyleIdx="1" presStyleCnt="3" custScaleX="41669">
        <dgm:presLayoutVars>
          <dgm:chMax val="1"/>
          <dgm:bulletEnabled val="1"/>
        </dgm:presLayoutVars>
      </dgm:prSet>
      <dgm:spPr/>
    </dgm:pt>
    <dgm:pt modelId="{B4E915BB-099B-4F7D-8A2D-525C98D053AA}" type="pres">
      <dgm:prSet presAssocID="{DDF6E98B-472C-4546-BDF3-14CE4BC4A785}" presName="descendantText" presStyleLbl="alignAccFollowNode1" presStyleIdx="1" presStyleCnt="3" custScaleX="150268">
        <dgm:presLayoutVars>
          <dgm:bulletEnabled val="1"/>
        </dgm:presLayoutVars>
      </dgm:prSet>
      <dgm:spPr/>
    </dgm:pt>
    <dgm:pt modelId="{ED1D6195-CF1E-4DC5-83DF-02C0C7BE0815}" type="pres">
      <dgm:prSet presAssocID="{BE7C8683-4B7B-4D3D-B222-D01061C224ED}" presName="sp" presStyleCnt="0"/>
      <dgm:spPr/>
    </dgm:pt>
    <dgm:pt modelId="{C6D352C7-BD63-4920-8D0B-1309E34DE5E3}" type="pres">
      <dgm:prSet presAssocID="{99065F04-6CAC-4A00-9192-27ACD1161A67}" presName="linNode" presStyleCnt="0"/>
      <dgm:spPr/>
    </dgm:pt>
    <dgm:pt modelId="{0517DBDA-47D7-424B-B85A-27C3C71B5EC3}" type="pres">
      <dgm:prSet presAssocID="{99065F04-6CAC-4A00-9192-27ACD1161A67}" presName="parentText" presStyleLbl="node1" presStyleIdx="2" presStyleCnt="3" custScaleX="41669">
        <dgm:presLayoutVars>
          <dgm:chMax val="1"/>
          <dgm:bulletEnabled val="1"/>
        </dgm:presLayoutVars>
      </dgm:prSet>
      <dgm:spPr/>
    </dgm:pt>
    <dgm:pt modelId="{A1112144-2E92-4BEF-93F0-4A453D2BDE9D}" type="pres">
      <dgm:prSet presAssocID="{99065F04-6CAC-4A00-9192-27ACD1161A67}" presName="descendantText" presStyleLbl="alignAccFollowNode1" presStyleIdx="2" presStyleCnt="3" custScaleX="150268">
        <dgm:presLayoutVars>
          <dgm:bulletEnabled val="1"/>
        </dgm:presLayoutVars>
      </dgm:prSet>
      <dgm:spPr/>
    </dgm:pt>
  </dgm:ptLst>
  <dgm:cxnLst>
    <dgm:cxn modelId="{D356C23E-BE1B-4D6D-B82E-AB7C4113FB63}" srcId="{552E18EA-C982-4F6C-A416-11FCDC2678D6}" destId="{99065F04-6CAC-4A00-9192-27ACD1161A67}" srcOrd="2" destOrd="0" parTransId="{743BFA94-F552-4477-B2B9-7806400F3473}" sibTransId="{5CF3ED39-2397-46AB-B8CC-914938FFE245}"/>
    <dgm:cxn modelId="{6C468563-1156-4283-BA46-154763DE4E6C}" type="presOf" srcId="{552E18EA-C982-4F6C-A416-11FCDC2678D6}" destId="{371554BB-A7F2-440B-8D53-52999A4855BE}" srcOrd="0" destOrd="0" presId="urn:microsoft.com/office/officeart/2005/8/layout/vList5"/>
    <dgm:cxn modelId="{91C1496A-3518-4F60-AEC3-027652882F92}" srcId="{877089E7-93AF-4774-9011-6243E5B47E3A}" destId="{0FE0B8EE-553A-4626-BBC8-7E185316168F}" srcOrd="0" destOrd="0" parTransId="{A86DBCDD-58C0-446A-9FB2-A665F85DA2C1}" sibTransId="{50D740A2-2276-4C43-AFBE-F2CDF2D3A585}"/>
    <dgm:cxn modelId="{41F3B270-A77D-4BA8-B1AE-E09B6AC70BEA}" srcId="{552E18EA-C982-4F6C-A416-11FCDC2678D6}" destId="{DDF6E98B-472C-4546-BDF3-14CE4BC4A785}" srcOrd="1" destOrd="0" parTransId="{B4FF4869-7D31-425C-BD2E-427A57F712D2}" sibTransId="{BE7C8683-4B7B-4D3D-B222-D01061C224ED}"/>
    <dgm:cxn modelId="{D485457B-C064-455C-9460-7F833F1FE383}" srcId="{552E18EA-C982-4F6C-A416-11FCDC2678D6}" destId="{877089E7-93AF-4774-9011-6243E5B47E3A}" srcOrd="0" destOrd="0" parTransId="{76DBA517-9852-4E79-810D-0F1929547FD2}" sibTransId="{28682235-9751-4FD8-948B-CB9F1860ADD9}"/>
    <dgm:cxn modelId="{0A578982-FEBF-4491-88F6-AAFB725349A8}" type="presOf" srcId="{DDF6E98B-472C-4546-BDF3-14CE4BC4A785}" destId="{BEB7407D-8DDF-4F77-B9C9-5AB7A991B1B6}" srcOrd="0" destOrd="0" presId="urn:microsoft.com/office/officeart/2005/8/layout/vList5"/>
    <dgm:cxn modelId="{E2E1758B-D335-4CC7-BBBC-0734537485AC}" type="presOf" srcId="{4A760E2F-1C40-4C15-B90B-71A53F6919A6}" destId="{A1112144-2E92-4BEF-93F0-4A453D2BDE9D}" srcOrd="0" destOrd="0" presId="urn:microsoft.com/office/officeart/2005/8/layout/vList5"/>
    <dgm:cxn modelId="{6F4DB18F-14C4-415F-94D7-EF5B8DA3B6EE}" type="presOf" srcId="{A9DB4F79-FFAA-47DB-89B4-EC4861417120}" destId="{B4E915BB-099B-4F7D-8A2D-525C98D053AA}" srcOrd="0" destOrd="0" presId="urn:microsoft.com/office/officeart/2005/8/layout/vList5"/>
    <dgm:cxn modelId="{9169A3A4-CB33-426F-8679-D902CA583209}" type="presOf" srcId="{0FE0B8EE-553A-4626-BBC8-7E185316168F}" destId="{AA01F0E2-189D-42B3-8B72-6321D12EA0E6}" srcOrd="0" destOrd="0" presId="urn:microsoft.com/office/officeart/2005/8/layout/vList5"/>
    <dgm:cxn modelId="{F9528FBB-8723-4078-B4BB-6779819E4949}" srcId="{DDF6E98B-472C-4546-BDF3-14CE4BC4A785}" destId="{A9DB4F79-FFAA-47DB-89B4-EC4861417120}" srcOrd="0" destOrd="0" parTransId="{AC9EE50C-0ED6-4CB6-981A-3D1E0F521A87}" sibTransId="{F0251D4E-CC5E-4988-9C9C-37C3A976FCED}"/>
    <dgm:cxn modelId="{66BD29BF-7598-4AD5-B26A-7AAA60545F43}" srcId="{99065F04-6CAC-4A00-9192-27ACD1161A67}" destId="{4A760E2F-1C40-4C15-B90B-71A53F6919A6}" srcOrd="0" destOrd="0" parTransId="{B4D5B919-71FB-4094-9F3D-C569FAEBF879}" sibTransId="{5E46C7D5-78F3-41CF-8B2C-3C27F9918188}"/>
    <dgm:cxn modelId="{AC673EEC-B69C-417B-9387-814496B6DA38}" type="presOf" srcId="{877089E7-93AF-4774-9011-6243E5B47E3A}" destId="{1D533ABF-1371-4270-A3DD-AF6D46B81A9D}" srcOrd="0" destOrd="0" presId="urn:microsoft.com/office/officeart/2005/8/layout/vList5"/>
    <dgm:cxn modelId="{2A77DAF0-DDDE-4C74-A48D-2B03470523E1}" type="presOf" srcId="{99065F04-6CAC-4A00-9192-27ACD1161A67}" destId="{0517DBDA-47D7-424B-B85A-27C3C71B5EC3}" srcOrd="0" destOrd="0" presId="urn:microsoft.com/office/officeart/2005/8/layout/vList5"/>
    <dgm:cxn modelId="{DC7EA59C-4239-459C-BC4B-B10EA79B3FF5}" type="presParOf" srcId="{371554BB-A7F2-440B-8D53-52999A4855BE}" destId="{2C38CF06-EDF5-495A-A17C-70C331497712}" srcOrd="0" destOrd="0" presId="urn:microsoft.com/office/officeart/2005/8/layout/vList5"/>
    <dgm:cxn modelId="{29A43811-FA98-47D3-8EBA-6F94C872C4FD}" type="presParOf" srcId="{2C38CF06-EDF5-495A-A17C-70C331497712}" destId="{1D533ABF-1371-4270-A3DD-AF6D46B81A9D}" srcOrd="0" destOrd="0" presId="urn:microsoft.com/office/officeart/2005/8/layout/vList5"/>
    <dgm:cxn modelId="{2F599B98-5C5B-4718-AC3F-45F15008B5DA}" type="presParOf" srcId="{2C38CF06-EDF5-495A-A17C-70C331497712}" destId="{AA01F0E2-189D-42B3-8B72-6321D12EA0E6}" srcOrd="1" destOrd="0" presId="urn:microsoft.com/office/officeart/2005/8/layout/vList5"/>
    <dgm:cxn modelId="{3B9E94EA-5A67-4018-B229-1A6A3BC997EC}" type="presParOf" srcId="{371554BB-A7F2-440B-8D53-52999A4855BE}" destId="{42028919-33EE-4915-B67F-416107B06308}" srcOrd="1" destOrd="0" presId="urn:microsoft.com/office/officeart/2005/8/layout/vList5"/>
    <dgm:cxn modelId="{1E168BEF-15C0-4781-BD34-8AB54DE72AC7}" type="presParOf" srcId="{371554BB-A7F2-440B-8D53-52999A4855BE}" destId="{668F15D6-CF58-4C34-BC16-CAF70780C706}" srcOrd="2" destOrd="0" presId="urn:microsoft.com/office/officeart/2005/8/layout/vList5"/>
    <dgm:cxn modelId="{4EBBF313-C044-4C90-881B-E6EC691BDA34}" type="presParOf" srcId="{668F15D6-CF58-4C34-BC16-CAF70780C706}" destId="{BEB7407D-8DDF-4F77-B9C9-5AB7A991B1B6}" srcOrd="0" destOrd="0" presId="urn:microsoft.com/office/officeart/2005/8/layout/vList5"/>
    <dgm:cxn modelId="{02B7161D-38D0-4D44-90F0-2EB8E5E516C1}" type="presParOf" srcId="{668F15D6-CF58-4C34-BC16-CAF70780C706}" destId="{B4E915BB-099B-4F7D-8A2D-525C98D053AA}" srcOrd="1" destOrd="0" presId="urn:microsoft.com/office/officeart/2005/8/layout/vList5"/>
    <dgm:cxn modelId="{0FA0721F-7249-469E-BE5C-47EC649E4B2C}" type="presParOf" srcId="{371554BB-A7F2-440B-8D53-52999A4855BE}" destId="{ED1D6195-CF1E-4DC5-83DF-02C0C7BE0815}" srcOrd="3" destOrd="0" presId="urn:microsoft.com/office/officeart/2005/8/layout/vList5"/>
    <dgm:cxn modelId="{91B9C353-0810-4298-B2CE-3F420053669F}" type="presParOf" srcId="{371554BB-A7F2-440B-8D53-52999A4855BE}" destId="{C6D352C7-BD63-4920-8D0B-1309E34DE5E3}" srcOrd="4" destOrd="0" presId="urn:microsoft.com/office/officeart/2005/8/layout/vList5"/>
    <dgm:cxn modelId="{9D6AB2C2-76C9-47BC-839F-331BDAA03B87}" type="presParOf" srcId="{C6D352C7-BD63-4920-8D0B-1309E34DE5E3}" destId="{0517DBDA-47D7-424B-B85A-27C3C71B5EC3}" srcOrd="0" destOrd="0" presId="urn:microsoft.com/office/officeart/2005/8/layout/vList5"/>
    <dgm:cxn modelId="{17053451-2157-4F5F-BCE6-B72138B30626}" type="presParOf" srcId="{C6D352C7-BD63-4920-8D0B-1309E34DE5E3}" destId="{A1112144-2E92-4BEF-93F0-4A453D2BDE9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64341E-724B-408C-A961-E655F3A4C10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0F921318-6158-44DA-BE91-5373D3050E38}">
      <dgm:prSet phldrT="[文本]" custT="1"/>
      <dgm:spPr/>
      <dgm:t>
        <a:bodyPr/>
        <a:lstStyle/>
        <a:p>
          <a:r>
            <a:rPr lang="en-US" altLang="en-US" sz="1600" dirty="0"/>
            <a:t>Java</a:t>
          </a:r>
          <a:r>
            <a:rPr lang="zh-CN" altLang="en-US" sz="1600" dirty="0"/>
            <a:t>小应用程序（</a:t>
          </a:r>
          <a:r>
            <a:rPr lang="en-US" altLang="en-US" sz="1600" dirty="0"/>
            <a:t>Java Applet</a:t>
          </a:r>
          <a:r>
            <a:rPr lang="zh-CN" altLang="en-US" sz="1600" dirty="0"/>
            <a:t>）凭借</a:t>
          </a:r>
          <a:r>
            <a:rPr lang="en-US" altLang="en-US" sz="1600" dirty="0"/>
            <a:t>Java</a:t>
          </a:r>
          <a:r>
            <a:rPr lang="zh-CN" altLang="en-US" sz="1600" dirty="0"/>
            <a:t>本身的跨平台性、安全性等优点，可以实现图形绘制、字体和颜色控制、动画和声音的播放、人机交互及远程数据访问等功能。</a:t>
          </a:r>
        </a:p>
      </dgm:t>
    </dgm:pt>
    <dgm:pt modelId="{F46B4711-22A3-42DE-A125-24DA8FBCB7D3}" type="parTrans" cxnId="{C23819D7-9100-498D-99C7-66562F83E54B}">
      <dgm:prSet/>
      <dgm:spPr/>
      <dgm:t>
        <a:bodyPr/>
        <a:lstStyle/>
        <a:p>
          <a:endParaRPr lang="zh-CN" altLang="en-US" sz="1600"/>
        </a:p>
      </dgm:t>
    </dgm:pt>
    <dgm:pt modelId="{A3EC66F3-E844-4B10-9065-0509441F6C01}" type="sibTrans" cxnId="{C23819D7-9100-498D-99C7-66562F83E54B}">
      <dgm:prSet/>
      <dgm:spPr/>
      <dgm:t>
        <a:bodyPr/>
        <a:lstStyle/>
        <a:p>
          <a:endParaRPr lang="zh-CN" altLang="en-US" sz="1600"/>
        </a:p>
      </dgm:t>
    </dgm:pt>
    <dgm:pt modelId="{B7756B70-5BF3-4582-B14B-62ED6EAA14CD}">
      <dgm:prSet custT="1"/>
      <dgm:spPr/>
      <dgm:t>
        <a:bodyPr/>
        <a:lstStyle/>
        <a:p>
          <a:r>
            <a:rPr lang="en-US" altLang="en-US" sz="1600" dirty="0"/>
            <a:t>ActiveX</a:t>
          </a:r>
          <a:r>
            <a:rPr lang="zh-CN" altLang="en-US" sz="1600" dirty="0"/>
            <a:t>是</a:t>
          </a:r>
          <a:r>
            <a:rPr lang="en-US" altLang="en-US" sz="1600" dirty="0"/>
            <a:t>Microsoft</a:t>
          </a:r>
          <a:r>
            <a:rPr lang="zh-CN" altLang="en-US" sz="1600" dirty="0"/>
            <a:t>对于一系列面向对象程序技术和工具的称呼，其中主要的技术是组件对象模型（</a:t>
          </a:r>
          <a:r>
            <a:rPr lang="en-US" altLang="en-US" sz="1600" dirty="0"/>
            <a:t>Component Object Model</a:t>
          </a:r>
          <a:r>
            <a:rPr lang="zh-CN" altLang="en-US" sz="1600" dirty="0"/>
            <a:t>，简称为</a:t>
          </a:r>
          <a:r>
            <a:rPr lang="en-US" altLang="en-US" sz="1600" dirty="0"/>
            <a:t>COM</a:t>
          </a:r>
          <a:r>
            <a:rPr lang="zh-CN" altLang="en-US" sz="1600" dirty="0"/>
            <a:t>）。</a:t>
          </a:r>
          <a:r>
            <a:rPr lang="en-US" altLang="en-US" sz="1600" dirty="0"/>
            <a:t>ActiveX</a:t>
          </a:r>
          <a:r>
            <a:rPr lang="zh-CN" altLang="en-US" sz="1600" dirty="0"/>
            <a:t>只能在</a:t>
          </a:r>
          <a:r>
            <a:rPr lang="en-US" altLang="en-US" sz="1600" dirty="0"/>
            <a:t>Windows</a:t>
          </a:r>
          <a:r>
            <a:rPr lang="zh-CN" altLang="en-US" sz="1600" dirty="0"/>
            <a:t>环境下运行。</a:t>
          </a:r>
        </a:p>
      </dgm:t>
    </dgm:pt>
    <dgm:pt modelId="{BE79D4A7-7472-4C27-AE77-08C543BB3E01}" type="parTrans" cxnId="{0241C319-04AC-4B71-A2F1-37E547185AB3}">
      <dgm:prSet/>
      <dgm:spPr/>
      <dgm:t>
        <a:bodyPr/>
        <a:lstStyle/>
        <a:p>
          <a:endParaRPr lang="zh-CN" altLang="en-US" sz="1600"/>
        </a:p>
      </dgm:t>
    </dgm:pt>
    <dgm:pt modelId="{1E7B136B-5BC0-4716-89EC-07CAF6D81AA0}" type="sibTrans" cxnId="{0241C319-04AC-4B71-A2F1-37E547185AB3}">
      <dgm:prSet/>
      <dgm:spPr/>
      <dgm:t>
        <a:bodyPr/>
        <a:lstStyle/>
        <a:p>
          <a:endParaRPr lang="zh-CN" altLang="en-US" sz="1600"/>
        </a:p>
      </dgm:t>
    </dgm:pt>
    <dgm:pt modelId="{511733FE-01F5-40A3-AAD8-6B4AF4E40CC2}">
      <dgm:prSet custT="1"/>
      <dgm:spPr/>
      <dgm:t>
        <a:bodyPr/>
        <a:lstStyle/>
        <a:p>
          <a:r>
            <a:rPr lang="en-US" altLang="en-US" sz="1600" dirty="0"/>
            <a:t>Flash</a:t>
          </a:r>
          <a:endParaRPr lang="zh-CN" altLang="en-US" sz="1600" dirty="0"/>
        </a:p>
      </dgm:t>
    </dgm:pt>
    <dgm:pt modelId="{C9A7160A-1D2A-46DF-AEFE-30A07A41CA58}" type="parTrans" cxnId="{BC6A7854-7C6B-4D2C-806A-F180276698B0}">
      <dgm:prSet/>
      <dgm:spPr/>
      <dgm:t>
        <a:bodyPr/>
        <a:lstStyle/>
        <a:p>
          <a:endParaRPr lang="zh-CN" altLang="en-US" sz="1600"/>
        </a:p>
      </dgm:t>
    </dgm:pt>
    <dgm:pt modelId="{7F6A75AC-C0B0-4CA6-9184-1FF8E1D21551}" type="sibTrans" cxnId="{BC6A7854-7C6B-4D2C-806A-F180276698B0}">
      <dgm:prSet/>
      <dgm:spPr/>
      <dgm:t>
        <a:bodyPr/>
        <a:lstStyle/>
        <a:p>
          <a:endParaRPr lang="zh-CN" altLang="en-US" sz="1600"/>
        </a:p>
      </dgm:t>
    </dgm:pt>
    <dgm:pt modelId="{30E324C1-D773-436D-95A0-8B667417D4A5}">
      <dgm:prSet custT="1"/>
      <dgm:spPr/>
      <dgm:t>
        <a:bodyPr/>
        <a:lstStyle/>
        <a:p>
          <a:r>
            <a:rPr lang="en-US" altLang="en-US" sz="1600" dirty="0"/>
            <a:t>Flash</a:t>
          </a:r>
          <a:r>
            <a:rPr lang="zh-CN" altLang="en-US" sz="1600" dirty="0"/>
            <a:t>是一种基于矢量图像的交互式多媒体技术。矢量图像也称为面向对象的图像，它使用称为矢量的直线和曲线来描述图像。</a:t>
          </a:r>
        </a:p>
      </dgm:t>
    </dgm:pt>
    <dgm:pt modelId="{BBE85B59-8AE9-4C90-852D-D8EE2069688E}" type="parTrans" cxnId="{B14DEFE5-ACDF-4AD9-9588-47B2F69BAC91}">
      <dgm:prSet/>
      <dgm:spPr/>
      <dgm:t>
        <a:bodyPr/>
        <a:lstStyle/>
        <a:p>
          <a:endParaRPr lang="zh-CN" altLang="en-US" sz="1600"/>
        </a:p>
      </dgm:t>
    </dgm:pt>
    <dgm:pt modelId="{261A8B76-2E77-4F77-9B9D-E6C27B38C2E4}" type="sibTrans" cxnId="{B14DEFE5-ACDF-4AD9-9588-47B2F69BAC91}">
      <dgm:prSet/>
      <dgm:spPr/>
      <dgm:t>
        <a:bodyPr/>
        <a:lstStyle/>
        <a:p>
          <a:endParaRPr lang="zh-CN" altLang="en-US" sz="1600"/>
        </a:p>
      </dgm:t>
    </dgm:pt>
    <dgm:pt modelId="{732E741C-0E68-43DE-B647-6EEF951F9785}">
      <dgm:prSet phldrT="[文本]" custT="1"/>
      <dgm:spPr/>
      <dgm:t>
        <a:bodyPr/>
        <a:lstStyle/>
        <a:p>
          <a:r>
            <a:rPr lang="en-US" altLang="en-US" sz="1600" dirty="0"/>
            <a:t>Java</a:t>
          </a:r>
          <a:r>
            <a:rPr lang="zh-CN" altLang="en-US" sz="1600" dirty="0"/>
            <a:t>小应用程序</a:t>
          </a:r>
        </a:p>
      </dgm:t>
    </dgm:pt>
    <dgm:pt modelId="{9A9E4E0F-7E61-4BCD-ABDD-13FED1610019}" type="parTrans" cxnId="{FACD3565-86AC-4EC3-B9EE-00899D2095ED}">
      <dgm:prSet/>
      <dgm:spPr/>
      <dgm:t>
        <a:bodyPr/>
        <a:lstStyle/>
        <a:p>
          <a:endParaRPr lang="zh-CN" altLang="en-US" sz="1600"/>
        </a:p>
      </dgm:t>
    </dgm:pt>
    <dgm:pt modelId="{3ECC4533-1ABF-458D-8D9F-18A5399183F6}" type="sibTrans" cxnId="{FACD3565-86AC-4EC3-B9EE-00899D2095ED}">
      <dgm:prSet/>
      <dgm:spPr/>
      <dgm:t>
        <a:bodyPr/>
        <a:lstStyle/>
        <a:p>
          <a:endParaRPr lang="zh-CN" altLang="en-US" sz="1600"/>
        </a:p>
      </dgm:t>
    </dgm:pt>
    <dgm:pt modelId="{FEEA81BA-AFF8-44C5-927B-82222D558276}">
      <dgm:prSet custT="1"/>
      <dgm:spPr/>
      <dgm:t>
        <a:bodyPr/>
        <a:lstStyle/>
        <a:p>
          <a:r>
            <a:rPr lang="en-US" altLang="en-US" sz="1600" dirty="0"/>
            <a:t>ActiveX</a:t>
          </a:r>
          <a:endParaRPr lang="zh-CN" altLang="en-US" sz="1600" dirty="0"/>
        </a:p>
      </dgm:t>
    </dgm:pt>
    <dgm:pt modelId="{1E6DE2BF-42EA-4C83-B1C0-D9547D5A5228}" type="parTrans" cxnId="{70012A66-2A9B-46EF-A731-E4C17306ECD1}">
      <dgm:prSet/>
      <dgm:spPr/>
      <dgm:t>
        <a:bodyPr/>
        <a:lstStyle/>
        <a:p>
          <a:endParaRPr lang="zh-CN" altLang="en-US" sz="1600"/>
        </a:p>
      </dgm:t>
    </dgm:pt>
    <dgm:pt modelId="{3854FAD0-60BE-4837-8F8D-48106E50C246}" type="sibTrans" cxnId="{70012A66-2A9B-46EF-A731-E4C17306ECD1}">
      <dgm:prSet/>
      <dgm:spPr/>
      <dgm:t>
        <a:bodyPr/>
        <a:lstStyle/>
        <a:p>
          <a:endParaRPr lang="zh-CN" altLang="en-US" sz="1600"/>
        </a:p>
      </dgm:t>
    </dgm:pt>
    <dgm:pt modelId="{0D078C05-3297-4FF4-BACC-3A2A04E255EC}" type="pres">
      <dgm:prSet presAssocID="{2964341E-724B-408C-A961-E655F3A4C109}" presName="Name0" presStyleCnt="0">
        <dgm:presLayoutVars>
          <dgm:dir/>
          <dgm:animLvl val="lvl"/>
          <dgm:resizeHandles val="exact"/>
        </dgm:presLayoutVars>
      </dgm:prSet>
      <dgm:spPr/>
    </dgm:pt>
    <dgm:pt modelId="{BACC9A70-2D4D-41BD-8348-66C57C61138E}" type="pres">
      <dgm:prSet presAssocID="{732E741C-0E68-43DE-B647-6EEF951F9785}" presName="linNode" presStyleCnt="0"/>
      <dgm:spPr/>
    </dgm:pt>
    <dgm:pt modelId="{001A57FF-3062-429F-BB49-8926ECB4B37A}" type="pres">
      <dgm:prSet presAssocID="{732E741C-0E68-43DE-B647-6EEF951F9785}" presName="parentText" presStyleLbl="node1" presStyleIdx="0" presStyleCnt="3" custScaleX="41669">
        <dgm:presLayoutVars>
          <dgm:chMax val="1"/>
          <dgm:bulletEnabled val="1"/>
        </dgm:presLayoutVars>
      </dgm:prSet>
      <dgm:spPr/>
    </dgm:pt>
    <dgm:pt modelId="{36559F0A-0B79-4884-8C36-8F5D14808C8D}" type="pres">
      <dgm:prSet presAssocID="{732E741C-0E68-43DE-B647-6EEF951F9785}" presName="descendantText" presStyleLbl="alignAccFollowNode1" presStyleIdx="0" presStyleCnt="3" custScaleX="129684">
        <dgm:presLayoutVars>
          <dgm:bulletEnabled val="1"/>
        </dgm:presLayoutVars>
      </dgm:prSet>
      <dgm:spPr/>
    </dgm:pt>
    <dgm:pt modelId="{4F775D42-2351-4DEF-8431-05AF82510364}" type="pres">
      <dgm:prSet presAssocID="{3ECC4533-1ABF-458D-8D9F-18A5399183F6}" presName="sp" presStyleCnt="0"/>
      <dgm:spPr/>
    </dgm:pt>
    <dgm:pt modelId="{C7F9550B-D309-4574-A690-60B3CA929659}" type="pres">
      <dgm:prSet presAssocID="{FEEA81BA-AFF8-44C5-927B-82222D558276}" presName="linNode" presStyleCnt="0"/>
      <dgm:spPr/>
    </dgm:pt>
    <dgm:pt modelId="{2A7E890C-5F66-4A82-867C-DC07AF3A6AC3}" type="pres">
      <dgm:prSet presAssocID="{FEEA81BA-AFF8-44C5-927B-82222D558276}" presName="parentText" presStyleLbl="node1" presStyleIdx="1" presStyleCnt="3" custScaleX="41669">
        <dgm:presLayoutVars>
          <dgm:chMax val="1"/>
          <dgm:bulletEnabled val="1"/>
        </dgm:presLayoutVars>
      </dgm:prSet>
      <dgm:spPr/>
    </dgm:pt>
    <dgm:pt modelId="{4361E576-8589-47E3-AD91-D4FD1A0A0DB8}" type="pres">
      <dgm:prSet presAssocID="{FEEA81BA-AFF8-44C5-927B-82222D558276}" presName="descendantText" presStyleLbl="alignAccFollowNode1" presStyleIdx="1" presStyleCnt="3" custScaleX="129684">
        <dgm:presLayoutVars>
          <dgm:bulletEnabled val="1"/>
        </dgm:presLayoutVars>
      </dgm:prSet>
      <dgm:spPr/>
    </dgm:pt>
    <dgm:pt modelId="{057ED272-9E35-43ED-BA8A-F8E78923462C}" type="pres">
      <dgm:prSet presAssocID="{3854FAD0-60BE-4837-8F8D-48106E50C246}" presName="sp" presStyleCnt="0"/>
      <dgm:spPr/>
    </dgm:pt>
    <dgm:pt modelId="{101B83DB-5453-4BE8-8EB0-6D604892CFA5}" type="pres">
      <dgm:prSet presAssocID="{511733FE-01F5-40A3-AAD8-6B4AF4E40CC2}" presName="linNode" presStyleCnt="0"/>
      <dgm:spPr/>
    </dgm:pt>
    <dgm:pt modelId="{B12469EC-61A3-489E-9867-25E07B5B9C1B}" type="pres">
      <dgm:prSet presAssocID="{511733FE-01F5-40A3-AAD8-6B4AF4E40CC2}" presName="parentText" presStyleLbl="node1" presStyleIdx="2" presStyleCnt="3" custScaleX="41669">
        <dgm:presLayoutVars>
          <dgm:chMax val="1"/>
          <dgm:bulletEnabled val="1"/>
        </dgm:presLayoutVars>
      </dgm:prSet>
      <dgm:spPr/>
    </dgm:pt>
    <dgm:pt modelId="{DF8F206C-A4CC-4F28-8B2C-71765B265ECD}" type="pres">
      <dgm:prSet presAssocID="{511733FE-01F5-40A3-AAD8-6B4AF4E40CC2}" presName="descendantText" presStyleLbl="alignAccFollowNode1" presStyleIdx="2" presStyleCnt="3" custScaleX="129684">
        <dgm:presLayoutVars>
          <dgm:bulletEnabled val="1"/>
        </dgm:presLayoutVars>
      </dgm:prSet>
      <dgm:spPr/>
    </dgm:pt>
  </dgm:ptLst>
  <dgm:cxnLst>
    <dgm:cxn modelId="{0241C319-04AC-4B71-A2F1-37E547185AB3}" srcId="{FEEA81BA-AFF8-44C5-927B-82222D558276}" destId="{B7756B70-5BF3-4582-B14B-62ED6EAA14CD}" srcOrd="0" destOrd="0" parTransId="{BE79D4A7-7472-4C27-AE77-08C543BB3E01}" sibTransId="{1E7B136B-5BC0-4716-89EC-07CAF6D81AA0}"/>
    <dgm:cxn modelId="{A520F560-0996-4E0D-951C-A30E529F9E63}" type="presOf" srcId="{732E741C-0E68-43DE-B647-6EEF951F9785}" destId="{001A57FF-3062-429F-BB49-8926ECB4B37A}" srcOrd="0" destOrd="0" presId="urn:microsoft.com/office/officeart/2005/8/layout/vList5"/>
    <dgm:cxn modelId="{FACD3565-86AC-4EC3-B9EE-00899D2095ED}" srcId="{2964341E-724B-408C-A961-E655F3A4C109}" destId="{732E741C-0E68-43DE-B647-6EEF951F9785}" srcOrd="0" destOrd="0" parTransId="{9A9E4E0F-7E61-4BCD-ABDD-13FED1610019}" sibTransId="{3ECC4533-1ABF-458D-8D9F-18A5399183F6}"/>
    <dgm:cxn modelId="{70012A66-2A9B-46EF-A731-E4C17306ECD1}" srcId="{2964341E-724B-408C-A961-E655F3A4C109}" destId="{FEEA81BA-AFF8-44C5-927B-82222D558276}" srcOrd="1" destOrd="0" parTransId="{1E6DE2BF-42EA-4C83-B1C0-D9547D5A5228}" sibTransId="{3854FAD0-60BE-4837-8F8D-48106E50C246}"/>
    <dgm:cxn modelId="{BC6A7854-7C6B-4D2C-806A-F180276698B0}" srcId="{2964341E-724B-408C-A961-E655F3A4C109}" destId="{511733FE-01F5-40A3-AAD8-6B4AF4E40CC2}" srcOrd="2" destOrd="0" parTransId="{C9A7160A-1D2A-46DF-AEFE-30A07A41CA58}" sibTransId="{7F6A75AC-C0B0-4CA6-9184-1FF8E1D21551}"/>
    <dgm:cxn modelId="{07C9F058-6155-4B44-9EAD-7B04E6496EF0}" type="presOf" srcId="{2964341E-724B-408C-A961-E655F3A4C109}" destId="{0D078C05-3297-4FF4-BACC-3A2A04E255EC}" srcOrd="0" destOrd="0" presId="urn:microsoft.com/office/officeart/2005/8/layout/vList5"/>
    <dgm:cxn modelId="{6715A07E-4A6E-4E0A-BAE4-831F2707B27F}" type="presOf" srcId="{FEEA81BA-AFF8-44C5-927B-82222D558276}" destId="{2A7E890C-5F66-4A82-867C-DC07AF3A6AC3}" srcOrd="0" destOrd="0" presId="urn:microsoft.com/office/officeart/2005/8/layout/vList5"/>
    <dgm:cxn modelId="{B59E69A5-BBBC-4FDF-8861-C0A4B57F4308}" type="presOf" srcId="{30E324C1-D773-436D-95A0-8B667417D4A5}" destId="{DF8F206C-A4CC-4F28-8B2C-71765B265ECD}" srcOrd="0" destOrd="0" presId="urn:microsoft.com/office/officeart/2005/8/layout/vList5"/>
    <dgm:cxn modelId="{3C45B8C7-3456-4708-B7E7-AFA9476E67FF}" type="presOf" srcId="{0F921318-6158-44DA-BE91-5373D3050E38}" destId="{36559F0A-0B79-4884-8C36-8F5D14808C8D}" srcOrd="0" destOrd="0" presId="urn:microsoft.com/office/officeart/2005/8/layout/vList5"/>
    <dgm:cxn modelId="{C23819D7-9100-498D-99C7-66562F83E54B}" srcId="{732E741C-0E68-43DE-B647-6EEF951F9785}" destId="{0F921318-6158-44DA-BE91-5373D3050E38}" srcOrd="0" destOrd="0" parTransId="{F46B4711-22A3-42DE-A125-24DA8FBCB7D3}" sibTransId="{A3EC66F3-E844-4B10-9065-0509441F6C01}"/>
    <dgm:cxn modelId="{1F50F2DC-6BB7-44FA-8637-59FD32F148EE}" type="presOf" srcId="{B7756B70-5BF3-4582-B14B-62ED6EAA14CD}" destId="{4361E576-8589-47E3-AD91-D4FD1A0A0DB8}" srcOrd="0" destOrd="0" presId="urn:microsoft.com/office/officeart/2005/8/layout/vList5"/>
    <dgm:cxn modelId="{B14DEFE5-ACDF-4AD9-9588-47B2F69BAC91}" srcId="{511733FE-01F5-40A3-AAD8-6B4AF4E40CC2}" destId="{30E324C1-D773-436D-95A0-8B667417D4A5}" srcOrd="0" destOrd="0" parTransId="{BBE85B59-8AE9-4C90-852D-D8EE2069688E}" sibTransId="{261A8B76-2E77-4F77-9B9D-E6C27B38C2E4}"/>
    <dgm:cxn modelId="{58D6B1FB-EF53-49AB-88BF-73CCAE194A79}" type="presOf" srcId="{511733FE-01F5-40A3-AAD8-6B4AF4E40CC2}" destId="{B12469EC-61A3-489E-9867-25E07B5B9C1B}" srcOrd="0" destOrd="0" presId="urn:microsoft.com/office/officeart/2005/8/layout/vList5"/>
    <dgm:cxn modelId="{3BE43D87-2F51-4929-B3CC-AB01FE4C5C95}" type="presParOf" srcId="{0D078C05-3297-4FF4-BACC-3A2A04E255EC}" destId="{BACC9A70-2D4D-41BD-8348-66C57C61138E}" srcOrd="0" destOrd="0" presId="urn:microsoft.com/office/officeart/2005/8/layout/vList5"/>
    <dgm:cxn modelId="{8A883FEB-B446-4A2C-9E0A-0E407B5D084C}" type="presParOf" srcId="{BACC9A70-2D4D-41BD-8348-66C57C61138E}" destId="{001A57FF-3062-429F-BB49-8926ECB4B37A}" srcOrd="0" destOrd="0" presId="urn:microsoft.com/office/officeart/2005/8/layout/vList5"/>
    <dgm:cxn modelId="{24C85B70-56B3-4B63-8981-7F1AF96171A3}" type="presParOf" srcId="{BACC9A70-2D4D-41BD-8348-66C57C61138E}" destId="{36559F0A-0B79-4884-8C36-8F5D14808C8D}" srcOrd="1" destOrd="0" presId="urn:microsoft.com/office/officeart/2005/8/layout/vList5"/>
    <dgm:cxn modelId="{4B482BDE-7183-4E34-BE86-7D3743AD8A09}" type="presParOf" srcId="{0D078C05-3297-4FF4-BACC-3A2A04E255EC}" destId="{4F775D42-2351-4DEF-8431-05AF82510364}" srcOrd="1" destOrd="0" presId="urn:microsoft.com/office/officeart/2005/8/layout/vList5"/>
    <dgm:cxn modelId="{B451C94C-80A1-4308-9C40-A7C06816E2B5}" type="presParOf" srcId="{0D078C05-3297-4FF4-BACC-3A2A04E255EC}" destId="{C7F9550B-D309-4574-A690-60B3CA929659}" srcOrd="2" destOrd="0" presId="urn:microsoft.com/office/officeart/2005/8/layout/vList5"/>
    <dgm:cxn modelId="{6961166D-E9CD-46FD-BA2D-797B4EACBBEF}" type="presParOf" srcId="{C7F9550B-D309-4574-A690-60B3CA929659}" destId="{2A7E890C-5F66-4A82-867C-DC07AF3A6AC3}" srcOrd="0" destOrd="0" presId="urn:microsoft.com/office/officeart/2005/8/layout/vList5"/>
    <dgm:cxn modelId="{310B9AE6-A20F-41FA-BA9A-30FF6599C4C3}" type="presParOf" srcId="{C7F9550B-D309-4574-A690-60B3CA929659}" destId="{4361E576-8589-47E3-AD91-D4FD1A0A0DB8}" srcOrd="1" destOrd="0" presId="urn:microsoft.com/office/officeart/2005/8/layout/vList5"/>
    <dgm:cxn modelId="{F113BC0B-767F-4309-8978-6B8546BDD175}" type="presParOf" srcId="{0D078C05-3297-4FF4-BACC-3A2A04E255EC}" destId="{057ED272-9E35-43ED-BA8A-F8E78923462C}" srcOrd="3" destOrd="0" presId="urn:microsoft.com/office/officeart/2005/8/layout/vList5"/>
    <dgm:cxn modelId="{27FE41A9-FF47-4893-AE34-5A4DBBCD4DB5}" type="presParOf" srcId="{0D078C05-3297-4FF4-BACC-3A2A04E255EC}" destId="{101B83DB-5453-4BE8-8EB0-6D604892CFA5}" srcOrd="4" destOrd="0" presId="urn:microsoft.com/office/officeart/2005/8/layout/vList5"/>
    <dgm:cxn modelId="{5662B4CA-D2E5-4D17-BA7F-B3C368D0E2DD}" type="presParOf" srcId="{101B83DB-5453-4BE8-8EB0-6D604892CFA5}" destId="{B12469EC-61A3-489E-9867-25E07B5B9C1B}" srcOrd="0" destOrd="0" presId="urn:microsoft.com/office/officeart/2005/8/layout/vList5"/>
    <dgm:cxn modelId="{22DB7889-AA7A-40AD-82C4-56044DCBF4D3}" type="presParOf" srcId="{101B83DB-5453-4BE8-8EB0-6D604892CFA5}" destId="{DF8F206C-A4CC-4F28-8B2C-71765B265EC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BD82B5-C0B1-4DB1-9A0A-DE056E3A4B8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3A812529-7FD0-4380-AB55-A362FBA0191E}">
      <dgm:prSet phldrT="[文本]" custT="1"/>
      <dgm:spPr/>
      <dgm:t>
        <a:bodyPr/>
        <a:lstStyle/>
        <a:p>
          <a:r>
            <a:rPr lang="en-US" altLang="en-US" sz="1600" dirty="0"/>
            <a:t>action</a:t>
          </a:r>
          <a:r>
            <a:rPr lang="zh-CN" altLang="en-US" sz="1600" dirty="0"/>
            <a:t>属性</a:t>
          </a:r>
        </a:p>
      </dgm:t>
    </dgm:pt>
    <dgm:pt modelId="{0E45AA30-603A-462B-A38E-CAC993820CB7}" type="parTrans" cxnId="{6F7BAB0E-45FB-4140-82F7-C8FD5D0D1B5A}">
      <dgm:prSet/>
      <dgm:spPr/>
      <dgm:t>
        <a:bodyPr/>
        <a:lstStyle/>
        <a:p>
          <a:endParaRPr lang="zh-CN" altLang="en-US" sz="1600"/>
        </a:p>
      </dgm:t>
    </dgm:pt>
    <dgm:pt modelId="{10AC6AF6-54D6-47A9-AC71-A2B688E5D746}" type="sibTrans" cxnId="{6F7BAB0E-45FB-4140-82F7-C8FD5D0D1B5A}">
      <dgm:prSet/>
      <dgm:spPr/>
      <dgm:t>
        <a:bodyPr/>
        <a:lstStyle/>
        <a:p>
          <a:endParaRPr lang="zh-CN" altLang="en-US" sz="1600"/>
        </a:p>
      </dgm:t>
    </dgm:pt>
    <dgm:pt modelId="{ADD646F3-FB50-479E-95DB-3D13F9BF03F9}">
      <dgm:prSet custT="1"/>
      <dgm:spPr/>
      <dgm:t>
        <a:bodyPr/>
        <a:lstStyle/>
        <a:p>
          <a:r>
            <a:rPr lang="en-US" altLang="en-US" sz="1600" dirty="0"/>
            <a:t>method</a:t>
          </a:r>
          <a:r>
            <a:rPr lang="zh-CN" altLang="en-US" sz="1600" dirty="0"/>
            <a:t>属性</a:t>
          </a:r>
        </a:p>
      </dgm:t>
    </dgm:pt>
    <dgm:pt modelId="{30A199EC-28B0-425D-8153-E09237E10C92}" type="parTrans" cxnId="{34DE002C-EA38-48E0-A1A3-A1D894D54C1A}">
      <dgm:prSet/>
      <dgm:spPr/>
      <dgm:t>
        <a:bodyPr/>
        <a:lstStyle/>
        <a:p>
          <a:endParaRPr lang="zh-CN" altLang="en-US" sz="1600"/>
        </a:p>
      </dgm:t>
    </dgm:pt>
    <dgm:pt modelId="{252F7BFA-4ED7-4B5A-9504-42F3DA97113B}" type="sibTrans" cxnId="{34DE002C-EA38-48E0-A1A3-A1D894D54C1A}">
      <dgm:prSet/>
      <dgm:spPr/>
      <dgm:t>
        <a:bodyPr/>
        <a:lstStyle/>
        <a:p>
          <a:endParaRPr lang="zh-CN" altLang="en-US" sz="1600"/>
        </a:p>
      </dgm:t>
    </dgm:pt>
    <dgm:pt modelId="{BDCCF99A-21D0-4E4C-88D2-4608C686FB47}">
      <dgm:prSet custT="1"/>
      <dgm:spPr/>
      <dgm:t>
        <a:bodyPr/>
        <a:lstStyle/>
        <a:p>
          <a:r>
            <a:rPr lang="en-US" altLang="en-US" sz="1600" dirty="0" err="1"/>
            <a:t>enctype</a:t>
          </a:r>
          <a:r>
            <a:rPr lang="zh-CN" altLang="en-US" sz="1600" dirty="0"/>
            <a:t>属性</a:t>
          </a:r>
        </a:p>
      </dgm:t>
    </dgm:pt>
    <dgm:pt modelId="{544104CD-2DB4-411F-B698-E518F6BE2A12}" type="parTrans" cxnId="{E0CDA3B0-509D-4970-960D-E0A793D3FD3E}">
      <dgm:prSet/>
      <dgm:spPr/>
      <dgm:t>
        <a:bodyPr/>
        <a:lstStyle/>
        <a:p>
          <a:endParaRPr lang="zh-CN" altLang="en-US" sz="1600"/>
        </a:p>
      </dgm:t>
    </dgm:pt>
    <dgm:pt modelId="{9EE31C90-CE50-4FBB-8C4C-AA0877187927}" type="sibTrans" cxnId="{E0CDA3B0-509D-4970-960D-E0A793D3FD3E}">
      <dgm:prSet/>
      <dgm:spPr/>
      <dgm:t>
        <a:bodyPr/>
        <a:lstStyle/>
        <a:p>
          <a:endParaRPr lang="zh-CN" altLang="en-US" sz="1600"/>
        </a:p>
      </dgm:t>
    </dgm:pt>
    <dgm:pt modelId="{F9ED4EB3-E975-45CF-BC83-32F36AA68AA7}">
      <dgm:prSet custT="1"/>
      <dgm:spPr/>
      <dgm:t>
        <a:bodyPr/>
        <a:lstStyle/>
        <a:p>
          <a:r>
            <a:rPr lang="en-US" altLang="en-US" sz="1600" dirty="0"/>
            <a:t>target</a:t>
          </a:r>
          <a:r>
            <a:rPr lang="zh-CN" altLang="en-US" sz="1600" dirty="0"/>
            <a:t>属性</a:t>
          </a:r>
        </a:p>
      </dgm:t>
    </dgm:pt>
    <dgm:pt modelId="{50C101E8-BC9B-419D-89C3-3C88E4C7C802}" type="parTrans" cxnId="{8F5D1D6B-BF9F-49F8-A28F-08486D9A58B6}">
      <dgm:prSet/>
      <dgm:spPr/>
      <dgm:t>
        <a:bodyPr/>
        <a:lstStyle/>
        <a:p>
          <a:endParaRPr lang="zh-CN" altLang="en-US" sz="1600"/>
        </a:p>
      </dgm:t>
    </dgm:pt>
    <dgm:pt modelId="{D44451C8-C9E4-4438-98E8-AD4C31B462D1}" type="sibTrans" cxnId="{8F5D1D6B-BF9F-49F8-A28F-08486D9A58B6}">
      <dgm:prSet/>
      <dgm:spPr/>
      <dgm:t>
        <a:bodyPr/>
        <a:lstStyle/>
        <a:p>
          <a:endParaRPr lang="zh-CN" altLang="en-US" sz="1600"/>
        </a:p>
      </dgm:t>
    </dgm:pt>
    <dgm:pt modelId="{6341890A-EF0F-481C-81DC-C10536E5F5B4}">
      <dgm:prSet phldrT="[文本]" custT="1"/>
      <dgm:spPr/>
      <dgm:t>
        <a:bodyPr/>
        <a:lstStyle/>
        <a:p>
          <a:r>
            <a:rPr lang="zh-CN" altLang="en-US" sz="1600" dirty="0"/>
            <a:t>该属性值指定了提交表单时对应的服务器程序地址。</a:t>
          </a:r>
        </a:p>
      </dgm:t>
    </dgm:pt>
    <dgm:pt modelId="{F2B582F8-0305-43C3-AB7E-7D34AAA42221}" type="parTrans" cxnId="{289EE7E3-ECC9-4FFC-869D-1220C701C61F}">
      <dgm:prSet/>
      <dgm:spPr/>
      <dgm:t>
        <a:bodyPr/>
        <a:lstStyle/>
        <a:p>
          <a:endParaRPr lang="zh-CN" altLang="en-US" sz="1600"/>
        </a:p>
      </dgm:t>
    </dgm:pt>
    <dgm:pt modelId="{556DF508-5DE1-43B4-AC57-87A4A411F630}" type="sibTrans" cxnId="{289EE7E3-ECC9-4FFC-869D-1220C701C61F}">
      <dgm:prSet/>
      <dgm:spPr/>
      <dgm:t>
        <a:bodyPr/>
        <a:lstStyle/>
        <a:p>
          <a:endParaRPr lang="zh-CN" altLang="en-US" sz="1600"/>
        </a:p>
      </dgm:t>
    </dgm:pt>
    <dgm:pt modelId="{0265B836-ADA9-47B5-BABE-1B11908CE89E}">
      <dgm:prSet custT="1"/>
      <dgm:spPr/>
      <dgm:t>
        <a:bodyPr/>
        <a:lstStyle/>
        <a:p>
          <a:r>
            <a:rPr lang="en-US" altLang="en-US" sz="1600" dirty="0"/>
            <a:t>method</a:t>
          </a:r>
          <a:r>
            <a:rPr lang="zh-CN" altLang="en-US" sz="1600" dirty="0"/>
            <a:t>属性指定表单中的输入数据的传输方法，它的取值是</a:t>
          </a:r>
          <a:r>
            <a:rPr lang="en-US" altLang="en-US" sz="1600" dirty="0"/>
            <a:t>get</a:t>
          </a:r>
          <a:r>
            <a:rPr lang="zh-CN" altLang="en-US" sz="1600" dirty="0"/>
            <a:t>或</a:t>
          </a:r>
          <a:r>
            <a:rPr lang="en-US" altLang="en-US" sz="1600" dirty="0"/>
            <a:t>post</a:t>
          </a:r>
          <a:r>
            <a:rPr lang="zh-CN" altLang="en-US" sz="1600" dirty="0"/>
            <a:t>。</a:t>
          </a:r>
        </a:p>
      </dgm:t>
    </dgm:pt>
    <dgm:pt modelId="{7A51740E-83B5-4495-9BA8-A28653AAB040}" type="parTrans" cxnId="{26C33CCA-C9CF-4CC2-8EB3-68DECC61B6A9}">
      <dgm:prSet/>
      <dgm:spPr/>
      <dgm:t>
        <a:bodyPr/>
        <a:lstStyle/>
        <a:p>
          <a:endParaRPr lang="zh-CN" altLang="en-US" sz="1600"/>
        </a:p>
      </dgm:t>
    </dgm:pt>
    <dgm:pt modelId="{EC54E6CF-3F39-4C70-9283-2ACEE486FA77}" type="sibTrans" cxnId="{26C33CCA-C9CF-4CC2-8EB3-68DECC61B6A9}">
      <dgm:prSet/>
      <dgm:spPr/>
      <dgm:t>
        <a:bodyPr/>
        <a:lstStyle/>
        <a:p>
          <a:endParaRPr lang="zh-CN" altLang="en-US" sz="1600"/>
        </a:p>
      </dgm:t>
    </dgm:pt>
    <dgm:pt modelId="{8478A19A-F4AC-4F3F-8B1F-A043AD408F36}">
      <dgm:prSet custT="1"/>
      <dgm:spPr/>
      <dgm:t>
        <a:bodyPr/>
        <a:lstStyle/>
        <a:p>
          <a:r>
            <a:rPr lang="en-US" altLang="en-US" sz="1600" dirty="0" err="1"/>
            <a:t>enctype</a:t>
          </a:r>
          <a:r>
            <a:rPr lang="zh-CN" altLang="en-US" sz="1600" dirty="0"/>
            <a:t>属性指定表单中输入数据的编码方法。</a:t>
          </a:r>
        </a:p>
      </dgm:t>
    </dgm:pt>
    <dgm:pt modelId="{A40A37F6-7CD2-44AE-A1FD-C8F134AA1390}" type="parTrans" cxnId="{4CA4014C-BD4F-4BFF-99FC-0769D5DEDF93}">
      <dgm:prSet/>
      <dgm:spPr/>
      <dgm:t>
        <a:bodyPr/>
        <a:lstStyle/>
        <a:p>
          <a:endParaRPr lang="zh-CN" altLang="en-US" sz="1600"/>
        </a:p>
      </dgm:t>
    </dgm:pt>
    <dgm:pt modelId="{B1841209-74C1-476F-8DD8-51AB41CFF046}" type="sibTrans" cxnId="{4CA4014C-BD4F-4BFF-99FC-0769D5DEDF93}">
      <dgm:prSet/>
      <dgm:spPr/>
      <dgm:t>
        <a:bodyPr/>
        <a:lstStyle/>
        <a:p>
          <a:endParaRPr lang="zh-CN" altLang="en-US" sz="1600"/>
        </a:p>
      </dgm:t>
    </dgm:pt>
    <dgm:pt modelId="{6C44A00E-E6BB-4A6C-BEB5-68E17FF1189B}">
      <dgm:prSet custT="1"/>
      <dgm:spPr/>
      <dgm:t>
        <a:bodyPr/>
        <a:lstStyle/>
        <a:p>
          <a:r>
            <a:rPr lang="en-US" altLang="en-US" sz="1600" dirty="0"/>
            <a:t>target</a:t>
          </a:r>
          <a:r>
            <a:rPr lang="zh-CN" altLang="en-US" sz="1600" dirty="0"/>
            <a:t>属性用来指定目标窗口的打开方式。</a:t>
          </a:r>
        </a:p>
      </dgm:t>
    </dgm:pt>
    <dgm:pt modelId="{58246A24-E9DA-41A5-B83F-4677B3DA1FFF}" type="parTrans" cxnId="{BA3E273F-8237-4610-8E0C-904D37F995E0}">
      <dgm:prSet/>
      <dgm:spPr/>
      <dgm:t>
        <a:bodyPr/>
        <a:lstStyle/>
        <a:p>
          <a:endParaRPr lang="zh-CN" altLang="en-US" sz="1600"/>
        </a:p>
      </dgm:t>
    </dgm:pt>
    <dgm:pt modelId="{D3BB77C4-822B-4AE1-B865-782299C90B6A}" type="sibTrans" cxnId="{BA3E273F-8237-4610-8E0C-904D37F995E0}">
      <dgm:prSet/>
      <dgm:spPr/>
      <dgm:t>
        <a:bodyPr/>
        <a:lstStyle/>
        <a:p>
          <a:endParaRPr lang="zh-CN" altLang="en-US" sz="1600"/>
        </a:p>
      </dgm:t>
    </dgm:pt>
    <dgm:pt modelId="{C259BC4F-144E-4528-9642-CC415898D70B}" type="pres">
      <dgm:prSet presAssocID="{CFBD82B5-C0B1-4DB1-9A0A-DE056E3A4B8B}" presName="Name0" presStyleCnt="0">
        <dgm:presLayoutVars>
          <dgm:dir/>
          <dgm:animLvl val="lvl"/>
          <dgm:resizeHandles val="exact"/>
        </dgm:presLayoutVars>
      </dgm:prSet>
      <dgm:spPr/>
    </dgm:pt>
    <dgm:pt modelId="{73BA3FEF-0D5D-4DFC-953B-5D188EFF641A}" type="pres">
      <dgm:prSet presAssocID="{3A812529-7FD0-4380-AB55-A362FBA0191E}" presName="linNode" presStyleCnt="0"/>
      <dgm:spPr/>
    </dgm:pt>
    <dgm:pt modelId="{2E9B235B-EF7B-4C72-80E5-70AB973A3BE0}" type="pres">
      <dgm:prSet presAssocID="{3A812529-7FD0-4380-AB55-A362FBA0191E}" presName="parentText" presStyleLbl="node1" presStyleIdx="0" presStyleCnt="4" custScaleX="50150">
        <dgm:presLayoutVars>
          <dgm:chMax val="1"/>
          <dgm:bulletEnabled val="1"/>
        </dgm:presLayoutVars>
      </dgm:prSet>
      <dgm:spPr/>
    </dgm:pt>
    <dgm:pt modelId="{D6ED1619-FE6F-4EBF-9958-DF6D15383992}" type="pres">
      <dgm:prSet presAssocID="{3A812529-7FD0-4380-AB55-A362FBA0191E}" presName="descendantText" presStyleLbl="alignAccFollowNode1" presStyleIdx="0" presStyleCnt="4" custScaleX="125225">
        <dgm:presLayoutVars>
          <dgm:bulletEnabled val="1"/>
        </dgm:presLayoutVars>
      </dgm:prSet>
      <dgm:spPr/>
    </dgm:pt>
    <dgm:pt modelId="{B117DEA2-E873-41C3-A875-B70855ED25EA}" type="pres">
      <dgm:prSet presAssocID="{10AC6AF6-54D6-47A9-AC71-A2B688E5D746}" presName="sp" presStyleCnt="0"/>
      <dgm:spPr/>
    </dgm:pt>
    <dgm:pt modelId="{85E06670-DE3E-4110-AB08-DEEFDEE95A6A}" type="pres">
      <dgm:prSet presAssocID="{ADD646F3-FB50-479E-95DB-3D13F9BF03F9}" presName="linNode" presStyleCnt="0"/>
      <dgm:spPr/>
    </dgm:pt>
    <dgm:pt modelId="{BCAE8758-839F-4E1C-89F9-8C434E18562C}" type="pres">
      <dgm:prSet presAssocID="{ADD646F3-FB50-479E-95DB-3D13F9BF03F9}" presName="parentText" presStyleLbl="node1" presStyleIdx="1" presStyleCnt="4" custScaleX="50150">
        <dgm:presLayoutVars>
          <dgm:chMax val="1"/>
          <dgm:bulletEnabled val="1"/>
        </dgm:presLayoutVars>
      </dgm:prSet>
      <dgm:spPr/>
    </dgm:pt>
    <dgm:pt modelId="{53E79500-4F3A-496F-A774-E90067E30E1A}" type="pres">
      <dgm:prSet presAssocID="{ADD646F3-FB50-479E-95DB-3D13F9BF03F9}" presName="descendantText" presStyleLbl="alignAccFollowNode1" presStyleIdx="1" presStyleCnt="4" custScaleX="125225">
        <dgm:presLayoutVars>
          <dgm:bulletEnabled val="1"/>
        </dgm:presLayoutVars>
      </dgm:prSet>
      <dgm:spPr/>
    </dgm:pt>
    <dgm:pt modelId="{3A604D21-A5C6-4D9E-B3C8-580C1DADD1EB}" type="pres">
      <dgm:prSet presAssocID="{252F7BFA-4ED7-4B5A-9504-42F3DA97113B}" presName="sp" presStyleCnt="0"/>
      <dgm:spPr/>
    </dgm:pt>
    <dgm:pt modelId="{352423A5-62D8-48E4-8D02-8831E7EFD900}" type="pres">
      <dgm:prSet presAssocID="{BDCCF99A-21D0-4E4C-88D2-4608C686FB47}" presName="linNode" presStyleCnt="0"/>
      <dgm:spPr/>
    </dgm:pt>
    <dgm:pt modelId="{3260545F-1614-4E70-BF0C-914F5402E790}" type="pres">
      <dgm:prSet presAssocID="{BDCCF99A-21D0-4E4C-88D2-4608C686FB47}" presName="parentText" presStyleLbl="node1" presStyleIdx="2" presStyleCnt="4" custScaleX="50150">
        <dgm:presLayoutVars>
          <dgm:chMax val="1"/>
          <dgm:bulletEnabled val="1"/>
        </dgm:presLayoutVars>
      </dgm:prSet>
      <dgm:spPr/>
    </dgm:pt>
    <dgm:pt modelId="{CC543C94-35BC-4A73-83AD-3A6A75C73CC6}" type="pres">
      <dgm:prSet presAssocID="{BDCCF99A-21D0-4E4C-88D2-4608C686FB47}" presName="descendantText" presStyleLbl="alignAccFollowNode1" presStyleIdx="2" presStyleCnt="4" custScaleX="125225">
        <dgm:presLayoutVars>
          <dgm:bulletEnabled val="1"/>
        </dgm:presLayoutVars>
      </dgm:prSet>
      <dgm:spPr/>
    </dgm:pt>
    <dgm:pt modelId="{8A7376CA-AFA4-4E63-8288-584D439CDCE6}" type="pres">
      <dgm:prSet presAssocID="{9EE31C90-CE50-4FBB-8C4C-AA0877187927}" presName="sp" presStyleCnt="0"/>
      <dgm:spPr/>
    </dgm:pt>
    <dgm:pt modelId="{584E42BE-FC62-4BF7-BAF4-9FD58FBBAD7B}" type="pres">
      <dgm:prSet presAssocID="{F9ED4EB3-E975-45CF-BC83-32F36AA68AA7}" presName="linNode" presStyleCnt="0"/>
      <dgm:spPr/>
    </dgm:pt>
    <dgm:pt modelId="{1CD198F7-CCC1-4639-8274-F65AE188662B}" type="pres">
      <dgm:prSet presAssocID="{F9ED4EB3-E975-45CF-BC83-32F36AA68AA7}" presName="parentText" presStyleLbl="node1" presStyleIdx="3" presStyleCnt="4" custScaleX="50150">
        <dgm:presLayoutVars>
          <dgm:chMax val="1"/>
          <dgm:bulletEnabled val="1"/>
        </dgm:presLayoutVars>
      </dgm:prSet>
      <dgm:spPr/>
    </dgm:pt>
    <dgm:pt modelId="{6E474C82-C81C-4C55-A7A0-1126375873EA}" type="pres">
      <dgm:prSet presAssocID="{F9ED4EB3-E975-45CF-BC83-32F36AA68AA7}" presName="descendantText" presStyleLbl="alignAccFollowNode1" presStyleIdx="3" presStyleCnt="4" custScaleX="125225">
        <dgm:presLayoutVars>
          <dgm:bulletEnabled val="1"/>
        </dgm:presLayoutVars>
      </dgm:prSet>
      <dgm:spPr/>
    </dgm:pt>
  </dgm:ptLst>
  <dgm:cxnLst>
    <dgm:cxn modelId="{6F7BAB0E-45FB-4140-82F7-C8FD5D0D1B5A}" srcId="{CFBD82B5-C0B1-4DB1-9A0A-DE056E3A4B8B}" destId="{3A812529-7FD0-4380-AB55-A362FBA0191E}" srcOrd="0" destOrd="0" parTransId="{0E45AA30-603A-462B-A38E-CAC993820CB7}" sibTransId="{10AC6AF6-54D6-47A9-AC71-A2B688E5D746}"/>
    <dgm:cxn modelId="{F6D3D10F-6D75-470D-B67C-2DDFB1DE115C}" type="presOf" srcId="{ADD646F3-FB50-479E-95DB-3D13F9BF03F9}" destId="{BCAE8758-839F-4E1C-89F9-8C434E18562C}" srcOrd="0" destOrd="0" presId="urn:microsoft.com/office/officeart/2005/8/layout/vList5"/>
    <dgm:cxn modelId="{D4ABAE1D-0ECF-4CE3-9BE7-2DD170D0C2A5}" type="presOf" srcId="{CFBD82B5-C0B1-4DB1-9A0A-DE056E3A4B8B}" destId="{C259BC4F-144E-4528-9642-CC415898D70B}" srcOrd="0" destOrd="0" presId="urn:microsoft.com/office/officeart/2005/8/layout/vList5"/>
    <dgm:cxn modelId="{A6BD7120-09FE-4EE0-A0BA-2693BCB34283}" type="presOf" srcId="{6341890A-EF0F-481C-81DC-C10536E5F5B4}" destId="{D6ED1619-FE6F-4EBF-9958-DF6D15383992}" srcOrd="0" destOrd="0" presId="urn:microsoft.com/office/officeart/2005/8/layout/vList5"/>
    <dgm:cxn modelId="{34DE002C-EA38-48E0-A1A3-A1D894D54C1A}" srcId="{CFBD82B5-C0B1-4DB1-9A0A-DE056E3A4B8B}" destId="{ADD646F3-FB50-479E-95DB-3D13F9BF03F9}" srcOrd="1" destOrd="0" parTransId="{30A199EC-28B0-425D-8153-E09237E10C92}" sibTransId="{252F7BFA-4ED7-4B5A-9504-42F3DA97113B}"/>
    <dgm:cxn modelId="{BA3E273F-8237-4610-8E0C-904D37F995E0}" srcId="{F9ED4EB3-E975-45CF-BC83-32F36AA68AA7}" destId="{6C44A00E-E6BB-4A6C-BEB5-68E17FF1189B}" srcOrd="0" destOrd="0" parTransId="{58246A24-E9DA-41A5-B83F-4677B3DA1FFF}" sibTransId="{D3BB77C4-822B-4AE1-B865-782299C90B6A}"/>
    <dgm:cxn modelId="{D638C363-7D3F-4BFB-9FD3-8D8C4127588C}" type="presOf" srcId="{BDCCF99A-21D0-4E4C-88D2-4608C686FB47}" destId="{3260545F-1614-4E70-BF0C-914F5402E790}" srcOrd="0" destOrd="0" presId="urn:microsoft.com/office/officeart/2005/8/layout/vList5"/>
    <dgm:cxn modelId="{B8032469-C24B-4FF9-BCC2-9BB3F9BD88FD}" type="presOf" srcId="{0265B836-ADA9-47B5-BABE-1B11908CE89E}" destId="{53E79500-4F3A-496F-A774-E90067E30E1A}" srcOrd="0" destOrd="0" presId="urn:microsoft.com/office/officeart/2005/8/layout/vList5"/>
    <dgm:cxn modelId="{8F5D1D6B-BF9F-49F8-A28F-08486D9A58B6}" srcId="{CFBD82B5-C0B1-4DB1-9A0A-DE056E3A4B8B}" destId="{F9ED4EB3-E975-45CF-BC83-32F36AA68AA7}" srcOrd="3" destOrd="0" parTransId="{50C101E8-BC9B-419D-89C3-3C88E4C7C802}" sibTransId="{D44451C8-C9E4-4438-98E8-AD4C31B462D1}"/>
    <dgm:cxn modelId="{4CA4014C-BD4F-4BFF-99FC-0769D5DEDF93}" srcId="{BDCCF99A-21D0-4E4C-88D2-4608C686FB47}" destId="{8478A19A-F4AC-4F3F-8B1F-A043AD408F36}" srcOrd="0" destOrd="0" parTransId="{A40A37F6-7CD2-44AE-A1FD-C8F134AA1390}" sibTransId="{B1841209-74C1-476F-8DD8-51AB41CFF046}"/>
    <dgm:cxn modelId="{B11D6A6D-D249-42D1-983A-EE39EAB99AEE}" type="presOf" srcId="{8478A19A-F4AC-4F3F-8B1F-A043AD408F36}" destId="{CC543C94-35BC-4A73-83AD-3A6A75C73CC6}" srcOrd="0" destOrd="0" presId="urn:microsoft.com/office/officeart/2005/8/layout/vList5"/>
    <dgm:cxn modelId="{33B47052-2D76-47A2-83DA-847DA42DA3CC}" type="presOf" srcId="{F9ED4EB3-E975-45CF-BC83-32F36AA68AA7}" destId="{1CD198F7-CCC1-4639-8274-F65AE188662B}" srcOrd="0" destOrd="0" presId="urn:microsoft.com/office/officeart/2005/8/layout/vList5"/>
    <dgm:cxn modelId="{99B89EA4-9A70-48EE-BD9D-FBDED8A562F2}" type="presOf" srcId="{3A812529-7FD0-4380-AB55-A362FBA0191E}" destId="{2E9B235B-EF7B-4C72-80E5-70AB973A3BE0}" srcOrd="0" destOrd="0" presId="urn:microsoft.com/office/officeart/2005/8/layout/vList5"/>
    <dgm:cxn modelId="{E0CDA3B0-509D-4970-960D-E0A793D3FD3E}" srcId="{CFBD82B5-C0B1-4DB1-9A0A-DE056E3A4B8B}" destId="{BDCCF99A-21D0-4E4C-88D2-4608C686FB47}" srcOrd="2" destOrd="0" parTransId="{544104CD-2DB4-411F-B698-E518F6BE2A12}" sibTransId="{9EE31C90-CE50-4FBB-8C4C-AA0877187927}"/>
    <dgm:cxn modelId="{26C33CCA-C9CF-4CC2-8EB3-68DECC61B6A9}" srcId="{ADD646F3-FB50-479E-95DB-3D13F9BF03F9}" destId="{0265B836-ADA9-47B5-BABE-1B11908CE89E}" srcOrd="0" destOrd="0" parTransId="{7A51740E-83B5-4495-9BA8-A28653AAB040}" sibTransId="{EC54E6CF-3F39-4C70-9283-2ACEE486FA77}"/>
    <dgm:cxn modelId="{A0B4D9D8-7DA4-4A90-A531-950418EBB738}" type="presOf" srcId="{6C44A00E-E6BB-4A6C-BEB5-68E17FF1189B}" destId="{6E474C82-C81C-4C55-A7A0-1126375873EA}" srcOrd="0" destOrd="0" presId="urn:microsoft.com/office/officeart/2005/8/layout/vList5"/>
    <dgm:cxn modelId="{289EE7E3-ECC9-4FFC-869D-1220C701C61F}" srcId="{3A812529-7FD0-4380-AB55-A362FBA0191E}" destId="{6341890A-EF0F-481C-81DC-C10536E5F5B4}" srcOrd="0" destOrd="0" parTransId="{F2B582F8-0305-43C3-AB7E-7D34AAA42221}" sibTransId="{556DF508-5DE1-43B4-AC57-87A4A411F630}"/>
    <dgm:cxn modelId="{1CD9D7AE-839E-4830-B3E7-42BD73E6E742}" type="presParOf" srcId="{C259BC4F-144E-4528-9642-CC415898D70B}" destId="{73BA3FEF-0D5D-4DFC-953B-5D188EFF641A}" srcOrd="0" destOrd="0" presId="urn:microsoft.com/office/officeart/2005/8/layout/vList5"/>
    <dgm:cxn modelId="{5FDA5292-C165-407D-B82E-47E6CA4ECAFE}" type="presParOf" srcId="{73BA3FEF-0D5D-4DFC-953B-5D188EFF641A}" destId="{2E9B235B-EF7B-4C72-80E5-70AB973A3BE0}" srcOrd="0" destOrd="0" presId="urn:microsoft.com/office/officeart/2005/8/layout/vList5"/>
    <dgm:cxn modelId="{7DD58A31-5663-4CD3-9FD1-5ADAC773778B}" type="presParOf" srcId="{73BA3FEF-0D5D-4DFC-953B-5D188EFF641A}" destId="{D6ED1619-FE6F-4EBF-9958-DF6D15383992}" srcOrd="1" destOrd="0" presId="urn:microsoft.com/office/officeart/2005/8/layout/vList5"/>
    <dgm:cxn modelId="{2740AC77-C738-43F7-BF7D-4E0B77076E6B}" type="presParOf" srcId="{C259BC4F-144E-4528-9642-CC415898D70B}" destId="{B117DEA2-E873-41C3-A875-B70855ED25EA}" srcOrd="1" destOrd="0" presId="urn:microsoft.com/office/officeart/2005/8/layout/vList5"/>
    <dgm:cxn modelId="{A31F656F-FC8D-44D9-A0A6-19712E826C44}" type="presParOf" srcId="{C259BC4F-144E-4528-9642-CC415898D70B}" destId="{85E06670-DE3E-4110-AB08-DEEFDEE95A6A}" srcOrd="2" destOrd="0" presId="urn:microsoft.com/office/officeart/2005/8/layout/vList5"/>
    <dgm:cxn modelId="{E7880CC8-A3F0-4A8F-A860-DC6F4698B125}" type="presParOf" srcId="{85E06670-DE3E-4110-AB08-DEEFDEE95A6A}" destId="{BCAE8758-839F-4E1C-89F9-8C434E18562C}" srcOrd="0" destOrd="0" presId="urn:microsoft.com/office/officeart/2005/8/layout/vList5"/>
    <dgm:cxn modelId="{56FED983-208C-44F4-A202-1DD25D795B01}" type="presParOf" srcId="{85E06670-DE3E-4110-AB08-DEEFDEE95A6A}" destId="{53E79500-4F3A-496F-A774-E90067E30E1A}" srcOrd="1" destOrd="0" presId="urn:microsoft.com/office/officeart/2005/8/layout/vList5"/>
    <dgm:cxn modelId="{47E716B0-31C1-4F5F-BA68-9F425CCC1FC0}" type="presParOf" srcId="{C259BC4F-144E-4528-9642-CC415898D70B}" destId="{3A604D21-A5C6-4D9E-B3C8-580C1DADD1EB}" srcOrd="3" destOrd="0" presId="urn:microsoft.com/office/officeart/2005/8/layout/vList5"/>
    <dgm:cxn modelId="{42382649-7D35-4FF7-AB1C-51302F94FEA7}" type="presParOf" srcId="{C259BC4F-144E-4528-9642-CC415898D70B}" destId="{352423A5-62D8-48E4-8D02-8831E7EFD900}" srcOrd="4" destOrd="0" presId="urn:microsoft.com/office/officeart/2005/8/layout/vList5"/>
    <dgm:cxn modelId="{6B788330-38E2-443F-BE1A-274184E2B8A1}" type="presParOf" srcId="{352423A5-62D8-48E4-8D02-8831E7EFD900}" destId="{3260545F-1614-4E70-BF0C-914F5402E790}" srcOrd="0" destOrd="0" presId="urn:microsoft.com/office/officeart/2005/8/layout/vList5"/>
    <dgm:cxn modelId="{2DFA5EF2-EC6E-4959-B670-358603A4FB42}" type="presParOf" srcId="{352423A5-62D8-48E4-8D02-8831E7EFD900}" destId="{CC543C94-35BC-4A73-83AD-3A6A75C73CC6}" srcOrd="1" destOrd="0" presId="urn:microsoft.com/office/officeart/2005/8/layout/vList5"/>
    <dgm:cxn modelId="{5E4B183D-566B-4D11-B83A-942E42A83706}" type="presParOf" srcId="{C259BC4F-144E-4528-9642-CC415898D70B}" destId="{8A7376CA-AFA4-4E63-8288-584D439CDCE6}" srcOrd="5" destOrd="0" presId="urn:microsoft.com/office/officeart/2005/8/layout/vList5"/>
    <dgm:cxn modelId="{65D2666B-065E-4485-9F52-E3754657A89E}" type="presParOf" srcId="{C259BC4F-144E-4528-9642-CC415898D70B}" destId="{584E42BE-FC62-4BF7-BAF4-9FD58FBBAD7B}" srcOrd="6" destOrd="0" presId="urn:microsoft.com/office/officeart/2005/8/layout/vList5"/>
    <dgm:cxn modelId="{AEE1C6E8-DCC5-4F3E-999A-77CD353D3A27}" type="presParOf" srcId="{584E42BE-FC62-4BF7-BAF4-9FD58FBBAD7B}" destId="{1CD198F7-CCC1-4639-8274-F65AE188662B}" srcOrd="0" destOrd="0" presId="urn:microsoft.com/office/officeart/2005/8/layout/vList5"/>
    <dgm:cxn modelId="{2E59B537-E217-4BB8-BA5F-D3EDE20FDE8B}" type="presParOf" srcId="{584E42BE-FC62-4BF7-BAF4-9FD58FBBAD7B}" destId="{6E474C82-C81C-4C55-A7A0-1126375873E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180879B-94D4-4073-8F12-8D8EAE59EFF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9419A75F-B6F7-41CF-9F94-993691EBD35F}">
      <dgm:prSet phldrT="[文本]" custT="1"/>
      <dgm:spPr/>
      <dgm:t>
        <a:bodyPr/>
        <a:lstStyle/>
        <a:p>
          <a:r>
            <a:rPr lang="zh-CN" altLang="en-US" sz="1400" dirty="0"/>
            <a:t>（</a:t>
          </a:r>
          <a:r>
            <a:rPr lang="en-US" altLang="zh-CN" sz="1400" dirty="0"/>
            <a:t>1</a:t>
          </a:r>
          <a:r>
            <a:rPr lang="zh-CN" altLang="en-US" sz="1400" dirty="0"/>
            <a:t>）</a:t>
          </a:r>
        </a:p>
      </dgm:t>
    </dgm:pt>
    <dgm:pt modelId="{4AC02537-1934-464B-866B-D058A33D3632}" type="parTrans" cxnId="{DB48549B-F72A-4BCF-9A97-05C3EA663FCE}">
      <dgm:prSet/>
      <dgm:spPr/>
      <dgm:t>
        <a:bodyPr/>
        <a:lstStyle/>
        <a:p>
          <a:endParaRPr lang="zh-CN" altLang="en-US" sz="1400"/>
        </a:p>
      </dgm:t>
    </dgm:pt>
    <dgm:pt modelId="{319A5170-87F3-4DD9-BBB8-E6F34D2D99D4}" type="sibTrans" cxnId="{DB48549B-F72A-4BCF-9A97-05C3EA663FCE}">
      <dgm:prSet/>
      <dgm:spPr/>
      <dgm:t>
        <a:bodyPr/>
        <a:lstStyle/>
        <a:p>
          <a:endParaRPr lang="zh-CN" altLang="en-US" sz="1400"/>
        </a:p>
      </dgm:t>
    </dgm:pt>
    <dgm:pt modelId="{FB7EFB61-05A0-4A40-BD24-E7F74E25E53E}">
      <dgm:prSet custT="1"/>
      <dgm:spPr/>
      <dgm:t>
        <a:bodyPr/>
        <a:lstStyle/>
        <a:p>
          <a:r>
            <a:rPr lang="zh-CN" altLang="en-US" sz="1400" dirty="0"/>
            <a:t>（</a:t>
          </a:r>
          <a:r>
            <a:rPr lang="en-US" altLang="zh-CN" sz="1400" dirty="0"/>
            <a:t>2</a:t>
          </a:r>
          <a:r>
            <a:rPr lang="zh-CN" altLang="en-US" sz="1400" dirty="0"/>
            <a:t>）</a:t>
          </a:r>
        </a:p>
      </dgm:t>
    </dgm:pt>
    <dgm:pt modelId="{E3D01C3B-E1B9-4C25-9300-6A9288984BA0}" type="parTrans" cxnId="{A5D8A57D-404D-4A86-A3CE-4C5441C9A793}">
      <dgm:prSet/>
      <dgm:spPr/>
      <dgm:t>
        <a:bodyPr/>
        <a:lstStyle/>
        <a:p>
          <a:endParaRPr lang="zh-CN" altLang="en-US" sz="1400"/>
        </a:p>
      </dgm:t>
    </dgm:pt>
    <dgm:pt modelId="{C4838DF9-CB5E-4186-8526-889BC8F4B23A}" type="sibTrans" cxnId="{A5D8A57D-404D-4A86-A3CE-4C5441C9A793}">
      <dgm:prSet/>
      <dgm:spPr/>
      <dgm:t>
        <a:bodyPr/>
        <a:lstStyle/>
        <a:p>
          <a:endParaRPr lang="zh-CN" altLang="en-US" sz="1400"/>
        </a:p>
      </dgm:t>
    </dgm:pt>
    <dgm:pt modelId="{3A9DEF84-2811-4F6C-92C8-6A33CBC1D1B6}">
      <dgm:prSet custT="1"/>
      <dgm:spPr/>
      <dgm:t>
        <a:bodyPr/>
        <a:lstStyle/>
        <a:p>
          <a:r>
            <a:rPr lang="zh-CN" altLang="en-US" sz="1400" dirty="0"/>
            <a:t>（</a:t>
          </a:r>
          <a:r>
            <a:rPr lang="en-US" altLang="zh-CN" sz="1400" dirty="0"/>
            <a:t>3</a:t>
          </a:r>
          <a:r>
            <a:rPr lang="zh-CN" altLang="en-US" sz="1400" dirty="0"/>
            <a:t>）</a:t>
          </a:r>
        </a:p>
      </dgm:t>
    </dgm:pt>
    <dgm:pt modelId="{93C8279E-7C12-43E5-B685-6AF0AC63ED4E}" type="parTrans" cxnId="{56BC9106-4844-47B5-BF91-24658702B59A}">
      <dgm:prSet/>
      <dgm:spPr/>
      <dgm:t>
        <a:bodyPr/>
        <a:lstStyle/>
        <a:p>
          <a:endParaRPr lang="zh-CN" altLang="en-US" sz="1400"/>
        </a:p>
      </dgm:t>
    </dgm:pt>
    <dgm:pt modelId="{261E1209-8ECA-4573-95F0-87514084AC2C}" type="sibTrans" cxnId="{56BC9106-4844-47B5-BF91-24658702B59A}">
      <dgm:prSet/>
      <dgm:spPr/>
      <dgm:t>
        <a:bodyPr/>
        <a:lstStyle/>
        <a:p>
          <a:endParaRPr lang="zh-CN" altLang="en-US" sz="1400"/>
        </a:p>
      </dgm:t>
    </dgm:pt>
    <dgm:pt modelId="{9B50DD7A-7E7C-4561-A65F-0CB0A9947625}">
      <dgm:prSet custT="1"/>
      <dgm:spPr/>
      <dgm:t>
        <a:bodyPr/>
        <a:lstStyle/>
        <a:p>
          <a:r>
            <a:rPr lang="zh-CN" altLang="en-US" sz="1400" dirty="0"/>
            <a:t>（</a:t>
          </a:r>
          <a:r>
            <a:rPr lang="en-US" altLang="zh-CN" sz="1400" dirty="0"/>
            <a:t>4</a:t>
          </a:r>
          <a:r>
            <a:rPr lang="zh-CN" altLang="en-US" sz="1400" dirty="0"/>
            <a:t>）</a:t>
          </a:r>
        </a:p>
      </dgm:t>
    </dgm:pt>
    <dgm:pt modelId="{CBE23916-C12D-4A96-91EE-4F5D11BB26EF}" type="parTrans" cxnId="{8463321A-ABDF-45F7-9225-895C54C453AA}">
      <dgm:prSet/>
      <dgm:spPr/>
      <dgm:t>
        <a:bodyPr/>
        <a:lstStyle/>
        <a:p>
          <a:endParaRPr lang="zh-CN" altLang="en-US" sz="1400"/>
        </a:p>
      </dgm:t>
    </dgm:pt>
    <dgm:pt modelId="{AD58ED28-68A2-4A09-840F-96D60A521B36}" type="sibTrans" cxnId="{8463321A-ABDF-45F7-9225-895C54C453AA}">
      <dgm:prSet/>
      <dgm:spPr/>
      <dgm:t>
        <a:bodyPr/>
        <a:lstStyle/>
        <a:p>
          <a:endParaRPr lang="zh-CN" altLang="en-US" sz="1400"/>
        </a:p>
      </dgm:t>
    </dgm:pt>
    <dgm:pt modelId="{E748F73C-582B-4184-B525-D4D767315AA9}">
      <dgm:prSet custT="1"/>
      <dgm:spPr/>
      <dgm:t>
        <a:bodyPr/>
        <a:lstStyle/>
        <a:p>
          <a:r>
            <a:rPr lang="zh-CN" altLang="en-US" sz="1400" dirty="0"/>
            <a:t>（</a:t>
          </a:r>
          <a:r>
            <a:rPr lang="en-US" altLang="zh-CN" sz="1400" dirty="0"/>
            <a:t>5</a:t>
          </a:r>
          <a:r>
            <a:rPr lang="zh-CN" altLang="en-US" sz="1400" dirty="0"/>
            <a:t>）</a:t>
          </a:r>
        </a:p>
      </dgm:t>
    </dgm:pt>
    <dgm:pt modelId="{6B19901A-1634-4054-A61B-6D602C759D59}" type="parTrans" cxnId="{E42E2C9A-91A0-4C8F-A92A-C463D281FF4D}">
      <dgm:prSet/>
      <dgm:spPr/>
      <dgm:t>
        <a:bodyPr/>
        <a:lstStyle/>
        <a:p>
          <a:endParaRPr lang="zh-CN" altLang="en-US" sz="1400"/>
        </a:p>
      </dgm:t>
    </dgm:pt>
    <dgm:pt modelId="{E1062C15-CCA6-46D4-ACB5-5D42FB15B8F6}" type="sibTrans" cxnId="{E42E2C9A-91A0-4C8F-A92A-C463D281FF4D}">
      <dgm:prSet/>
      <dgm:spPr/>
      <dgm:t>
        <a:bodyPr/>
        <a:lstStyle/>
        <a:p>
          <a:endParaRPr lang="zh-CN" altLang="en-US" sz="1400"/>
        </a:p>
      </dgm:t>
    </dgm:pt>
    <dgm:pt modelId="{5DA811E7-A876-47D2-BEEA-FB58CA3E8B35}">
      <dgm:prSet phldrT="[文本]" custT="1"/>
      <dgm:spPr/>
      <dgm:t>
        <a:bodyPr/>
        <a:lstStyle/>
        <a:p>
          <a:r>
            <a:rPr lang="en-US" altLang="zh-CN" sz="1400" dirty="0"/>
            <a:t>HTML</a:t>
          </a:r>
          <a:r>
            <a:rPr lang="zh-CN" altLang="en-US" sz="1400" dirty="0"/>
            <a:t>是一种计算机语言，它与同样也是计算机语言的</a:t>
          </a:r>
          <a:r>
            <a:rPr lang="en-US" altLang="zh-CN" sz="1400" dirty="0"/>
            <a:t>C</a:t>
          </a:r>
          <a:r>
            <a:rPr lang="zh-CN" altLang="en-US" sz="1400" dirty="0"/>
            <a:t>语言等都什么本质的不同？</a:t>
          </a:r>
        </a:p>
      </dgm:t>
    </dgm:pt>
    <dgm:pt modelId="{7D15B05B-710B-4421-87B3-2997A611261C}" type="parTrans" cxnId="{DD51E387-C53E-44FC-917F-F68A11C4AF64}">
      <dgm:prSet/>
      <dgm:spPr/>
      <dgm:t>
        <a:bodyPr/>
        <a:lstStyle/>
        <a:p>
          <a:endParaRPr lang="zh-CN" altLang="en-US" sz="1400"/>
        </a:p>
      </dgm:t>
    </dgm:pt>
    <dgm:pt modelId="{96D0BCF6-1F8D-45DB-A2ED-90DDFE54F2C0}" type="sibTrans" cxnId="{DD51E387-C53E-44FC-917F-F68A11C4AF64}">
      <dgm:prSet/>
      <dgm:spPr/>
      <dgm:t>
        <a:bodyPr/>
        <a:lstStyle/>
        <a:p>
          <a:endParaRPr lang="zh-CN" altLang="en-US" sz="1400"/>
        </a:p>
      </dgm:t>
    </dgm:pt>
    <dgm:pt modelId="{F28E687B-A8CE-4F63-99A5-96CC11EF75DF}">
      <dgm:prSet custT="1"/>
      <dgm:spPr/>
      <dgm:t>
        <a:bodyPr/>
        <a:lstStyle/>
        <a:p>
          <a:r>
            <a:rPr lang="zh-CN" altLang="en-US" sz="1400" dirty="0"/>
            <a:t>相对之前的标准，</a:t>
          </a:r>
          <a:r>
            <a:rPr lang="en-US" altLang="zh-CN" sz="1400" dirty="0"/>
            <a:t>HTML5</a:t>
          </a:r>
          <a:r>
            <a:rPr lang="zh-CN" altLang="en-US" sz="1400" dirty="0"/>
            <a:t>的主要变化包括哪些？</a:t>
          </a:r>
        </a:p>
      </dgm:t>
    </dgm:pt>
    <dgm:pt modelId="{5E508750-0B38-4927-9A4F-0F18F6500C72}" type="parTrans" cxnId="{4680FE03-F129-45E6-B7E0-3FE78CEB8C05}">
      <dgm:prSet/>
      <dgm:spPr/>
      <dgm:t>
        <a:bodyPr/>
        <a:lstStyle/>
        <a:p>
          <a:endParaRPr lang="zh-CN" altLang="en-US" sz="1400"/>
        </a:p>
      </dgm:t>
    </dgm:pt>
    <dgm:pt modelId="{A3B01043-9B43-4ACE-948B-D69FF6E2D610}" type="sibTrans" cxnId="{4680FE03-F129-45E6-B7E0-3FE78CEB8C05}">
      <dgm:prSet/>
      <dgm:spPr/>
      <dgm:t>
        <a:bodyPr/>
        <a:lstStyle/>
        <a:p>
          <a:endParaRPr lang="zh-CN" altLang="en-US" sz="1400"/>
        </a:p>
      </dgm:t>
    </dgm:pt>
    <dgm:pt modelId="{9E740199-B0F2-410D-93CE-FA7069CB9933}">
      <dgm:prSet custT="1"/>
      <dgm:spPr/>
      <dgm:t>
        <a:bodyPr/>
        <a:lstStyle/>
        <a:p>
          <a:r>
            <a:rPr lang="zh-CN" altLang="en-US" sz="1400"/>
            <a:t>表格</a:t>
          </a:r>
          <a:r>
            <a:rPr lang="zh-CN" altLang="en-US" sz="1400" dirty="0"/>
            <a:t>元素在页面设计中非常重要，特别是在商业系统中的数据展示方面尤为常用。请说明</a:t>
          </a:r>
          <a:r>
            <a:rPr lang="en-US" altLang="zh-CN" sz="1400" dirty="0"/>
            <a:t>&lt;table&gt;</a:t>
          </a:r>
          <a:r>
            <a:rPr lang="zh-CN" altLang="en-US" sz="1400" dirty="0"/>
            <a:t>、</a:t>
          </a:r>
          <a:r>
            <a:rPr lang="en-US" altLang="zh-CN" sz="1400" dirty="0"/>
            <a:t>&lt;tr&gt;</a:t>
          </a:r>
          <a:r>
            <a:rPr lang="zh-CN" altLang="en-US" sz="1400" dirty="0"/>
            <a:t>、</a:t>
          </a:r>
          <a:r>
            <a:rPr lang="en-US" altLang="zh-CN" sz="1400" dirty="0"/>
            <a:t>&lt;td&gt;</a:t>
          </a:r>
          <a:r>
            <a:rPr lang="zh-CN" altLang="en-US" sz="1400" dirty="0"/>
            <a:t>元素分别具有什么功能。</a:t>
          </a:r>
        </a:p>
      </dgm:t>
    </dgm:pt>
    <dgm:pt modelId="{19ECDF3B-36F8-4C77-9BCF-56FAE2EED2CD}" type="parTrans" cxnId="{014D81AF-6D5F-4881-8100-59DD71B6448E}">
      <dgm:prSet/>
      <dgm:spPr/>
      <dgm:t>
        <a:bodyPr/>
        <a:lstStyle/>
        <a:p>
          <a:endParaRPr lang="zh-CN" altLang="en-US" sz="1400"/>
        </a:p>
      </dgm:t>
    </dgm:pt>
    <dgm:pt modelId="{04B8A423-0F33-4CEE-BFCB-F85480A3357E}" type="sibTrans" cxnId="{014D81AF-6D5F-4881-8100-59DD71B6448E}">
      <dgm:prSet/>
      <dgm:spPr/>
      <dgm:t>
        <a:bodyPr/>
        <a:lstStyle/>
        <a:p>
          <a:endParaRPr lang="zh-CN" altLang="en-US" sz="1400"/>
        </a:p>
      </dgm:t>
    </dgm:pt>
    <dgm:pt modelId="{3A7BD613-B3A6-437D-BFFF-3F90CAE295A1}">
      <dgm:prSet custT="1"/>
      <dgm:spPr/>
      <dgm:t>
        <a:bodyPr/>
        <a:lstStyle/>
        <a:p>
          <a:r>
            <a:rPr lang="zh-CN" altLang="en-US" sz="1400"/>
            <a:t>超</a:t>
          </a:r>
          <a:r>
            <a:rPr lang="zh-CN" altLang="en-US" sz="1400" dirty="0"/>
            <a:t>链接元素中可以设置</a:t>
          </a:r>
          <a:r>
            <a:rPr lang="en-US" altLang="zh-CN" sz="1400" dirty="0"/>
            <a:t>target</a:t>
          </a:r>
          <a:r>
            <a:rPr lang="zh-CN" altLang="en-US" sz="1400" dirty="0"/>
            <a:t>属性，请分别描述</a:t>
          </a:r>
          <a:r>
            <a:rPr lang="en-US" altLang="zh-CN" sz="1400" dirty="0"/>
            <a:t>target</a:t>
          </a:r>
          <a:r>
            <a:rPr lang="zh-CN" altLang="en-US" sz="1400" dirty="0"/>
            <a:t>属性的不同取值及功能。</a:t>
          </a:r>
        </a:p>
      </dgm:t>
    </dgm:pt>
    <dgm:pt modelId="{3A30AC0A-C51F-4154-8696-B9AA060F4651}" type="parTrans" cxnId="{18C85AD1-4BB2-4513-8BF0-8E614C1AEE97}">
      <dgm:prSet/>
      <dgm:spPr/>
      <dgm:t>
        <a:bodyPr/>
        <a:lstStyle/>
        <a:p>
          <a:endParaRPr lang="zh-CN" altLang="en-US" sz="1400"/>
        </a:p>
      </dgm:t>
    </dgm:pt>
    <dgm:pt modelId="{38D4453D-91D7-4B3C-A82C-F9FFF7BEE41C}" type="sibTrans" cxnId="{18C85AD1-4BB2-4513-8BF0-8E614C1AEE97}">
      <dgm:prSet/>
      <dgm:spPr/>
      <dgm:t>
        <a:bodyPr/>
        <a:lstStyle/>
        <a:p>
          <a:endParaRPr lang="zh-CN" altLang="en-US" sz="1400"/>
        </a:p>
      </dgm:t>
    </dgm:pt>
    <dgm:pt modelId="{41CB4108-8CEE-4E67-8D9F-7F06CE6B47E4}">
      <dgm:prSet custT="1"/>
      <dgm:spPr/>
      <dgm:t>
        <a:bodyPr/>
        <a:lstStyle/>
        <a:p>
          <a:r>
            <a:rPr lang="en-US" altLang="zh-CN" sz="1400"/>
            <a:t>HTML</a:t>
          </a:r>
          <a:r>
            <a:rPr lang="zh-CN" altLang="en-US" sz="1400" dirty="0"/>
            <a:t>中支持插入的图像文件格式主要有哪些，它们各有什么特点？</a:t>
          </a:r>
        </a:p>
      </dgm:t>
    </dgm:pt>
    <dgm:pt modelId="{712A078B-EB2C-4A06-BA2B-B048E81B6202}" type="parTrans" cxnId="{73370510-3FAB-4C87-9559-A043B40DC594}">
      <dgm:prSet/>
      <dgm:spPr/>
      <dgm:t>
        <a:bodyPr/>
        <a:lstStyle/>
        <a:p>
          <a:endParaRPr lang="zh-CN" altLang="en-US" sz="1400"/>
        </a:p>
      </dgm:t>
    </dgm:pt>
    <dgm:pt modelId="{57AE8115-92DF-460E-85E6-23554BCF0AD2}" type="sibTrans" cxnId="{73370510-3FAB-4C87-9559-A043B40DC594}">
      <dgm:prSet/>
      <dgm:spPr/>
      <dgm:t>
        <a:bodyPr/>
        <a:lstStyle/>
        <a:p>
          <a:endParaRPr lang="zh-CN" altLang="en-US" sz="1400"/>
        </a:p>
      </dgm:t>
    </dgm:pt>
    <dgm:pt modelId="{71D37719-A4DF-4669-B8E3-76CB9B3DF9C8}" type="pres">
      <dgm:prSet presAssocID="{B180879B-94D4-4073-8F12-8D8EAE59EFF8}" presName="linearFlow" presStyleCnt="0">
        <dgm:presLayoutVars>
          <dgm:dir/>
          <dgm:animLvl val="lvl"/>
          <dgm:resizeHandles val="exact"/>
        </dgm:presLayoutVars>
      </dgm:prSet>
      <dgm:spPr/>
    </dgm:pt>
    <dgm:pt modelId="{47BCF49A-0C4A-4881-A712-37049CA04ED3}" type="pres">
      <dgm:prSet presAssocID="{9419A75F-B6F7-41CF-9F94-993691EBD35F}" presName="composite" presStyleCnt="0"/>
      <dgm:spPr/>
    </dgm:pt>
    <dgm:pt modelId="{C2A54C91-1D53-4AE0-96D7-9EF1EC6127E4}" type="pres">
      <dgm:prSet presAssocID="{9419A75F-B6F7-41CF-9F94-993691EBD35F}" presName="parentText" presStyleLbl="alignNode1" presStyleIdx="0" presStyleCnt="5">
        <dgm:presLayoutVars>
          <dgm:chMax val="1"/>
          <dgm:bulletEnabled val="1"/>
        </dgm:presLayoutVars>
      </dgm:prSet>
      <dgm:spPr/>
    </dgm:pt>
    <dgm:pt modelId="{43EEFC3A-8F94-457E-82F4-DAB369B5789A}" type="pres">
      <dgm:prSet presAssocID="{9419A75F-B6F7-41CF-9F94-993691EBD35F}" presName="descendantText" presStyleLbl="alignAcc1" presStyleIdx="0" presStyleCnt="5">
        <dgm:presLayoutVars>
          <dgm:bulletEnabled val="1"/>
        </dgm:presLayoutVars>
      </dgm:prSet>
      <dgm:spPr/>
    </dgm:pt>
    <dgm:pt modelId="{208BE8CF-8F69-485C-A108-44B1724C0746}" type="pres">
      <dgm:prSet presAssocID="{319A5170-87F3-4DD9-BBB8-E6F34D2D99D4}" presName="sp" presStyleCnt="0"/>
      <dgm:spPr/>
    </dgm:pt>
    <dgm:pt modelId="{3BA0E9CB-B076-485D-9380-122FA259323E}" type="pres">
      <dgm:prSet presAssocID="{FB7EFB61-05A0-4A40-BD24-E7F74E25E53E}" presName="composite" presStyleCnt="0"/>
      <dgm:spPr/>
    </dgm:pt>
    <dgm:pt modelId="{E6D999AA-34FD-423C-8AF8-3B1EFF2E221D}" type="pres">
      <dgm:prSet presAssocID="{FB7EFB61-05A0-4A40-BD24-E7F74E25E53E}" presName="parentText" presStyleLbl="alignNode1" presStyleIdx="1" presStyleCnt="5">
        <dgm:presLayoutVars>
          <dgm:chMax val="1"/>
          <dgm:bulletEnabled val="1"/>
        </dgm:presLayoutVars>
      </dgm:prSet>
      <dgm:spPr/>
    </dgm:pt>
    <dgm:pt modelId="{CCDBE260-693E-4110-9E53-82EB4DD183B5}" type="pres">
      <dgm:prSet presAssocID="{FB7EFB61-05A0-4A40-BD24-E7F74E25E53E}" presName="descendantText" presStyleLbl="alignAcc1" presStyleIdx="1" presStyleCnt="5">
        <dgm:presLayoutVars>
          <dgm:bulletEnabled val="1"/>
        </dgm:presLayoutVars>
      </dgm:prSet>
      <dgm:spPr/>
    </dgm:pt>
    <dgm:pt modelId="{23AB137B-5D88-482B-9918-3D573203A5D6}" type="pres">
      <dgm:prSet presAssocID="{C4838DF9-CB5E-4186-8526-889BC8F4B23A}" presName="sp" presStyleCnt="0"/>
      <dgm:spPr/>
    </dgm:pt>
    <dgm:pt modelId="{359F2B38-C8D4-4A3F-B567-8462254D313C}" type="pres">
      <dgm:prSet presAssocID="{3A9DEF84-2811-4F6C-92C8-6A33CBC1D1B6}" presName="composite" presStyleCnt="0"/>
      <dgm:spPr/>
    </dgm:pt>
    <dgm:pt modelId="{02F827D0-3B9A-41BB-98AB-75EEAA879F2C}" type="pres">
      <dgm:prSet presAssocID="{3A9DEF84-2811-4F6C-92C8-6A33CBC1D1B6}" presName="parentText" presStyleLbl="alignNode1" presStyleIdx="2" presStyleCnt="5">
        <dgm:presLayoutVars>
          <dgm:chMax val="1"/>
          <dgm:bulletEnabled val="1"/>
        </dgm:presLayoutVars>
      </dgm:prSet>
      <dgm:spPr/>
    </dgm:pt>
    <dgm:pt modelId="{CE4A497F-948A-467B-BB42-324F6861B1AD}" type="pres">
      <dgm:prSet presAssocID="{3A9DEF84-2811-4F6C-92C8-6A33CBC1D1B6}" presName="descendantText" presStyleLbl="alignAcc1" presStyleIdx="2" presStyleCnt="5">
        <dgm:presLayoutVars>
          <dgm:bulletEnabled val="1"/>
        </dgm:presLayoutVars>
      </dgm:prSet>
      <dgm:spPr/>
    </dgm:pt>
    <dgm:pt modelId="{E6DC8BA4-E333-4B0F-81AA-7953711B869D}" type="pres">
      <dgm:prSet presAssocID="{261E1209-8ECA-4573-95F0-87514084AC2C}" presName="sp" presStyleCnt="0"/>
      <dgm:spPr/>
    </dgm:pt>
    <dgm:pt modelId="{F47AD96A-FC15-424A-9913-EA30B3F7E524}" type="pres">
      <dgm:prSet presAssocID="{9B50DD7A-7E7C-4561-A65F-0CB0A9947625}" presName="composite" presStyleCnt="0"/>
      <dgm:spPr/>
    </dgm:pt>
    <dgm:pt modelId="{C9A62CB5-0A84-4468-BD16-62A9BB6E6BE9}" type="pres">
      <dgm:prSet presAssocID="{9B50DD7A-7E7C-4561-A65F-0CB0A9947625}" presName="parentText" presStyleLbl="alignNode1" presStyleIdx="3" presStyleCnt="5">
        <dgm:presLayoutVars>
          <dgm:chMax val="1"/>
          <dgm:bulletEnabled val="1"/>
        </dgm:presLayoutVars>
      </dgm:prSet>
      <dgm:spPr/>
    </dgm:pt>
    <dgm:pt modelId="{8991C974-E791-4F70-B2E8-05EC8B135783}" type="pres">
      <dgm:prSet presAssocID="{9B50DD7A-7E7C-4561-A65F-0CB0A9947625}" presName="descendantText" presStyleLbl="alignAcc1" presStyleIdx="3" presStyleCnt="5">
        <dgm:presLayoutVars>
          <dgm:bulletEnabled val="1"/>
        </dgm:presLayoutVars>
      </dgm:prSet>
      <dgm:spPr/>
    </dgm:pt>
    <dgm:pt modelId="{46288C78-AF74-459D-A9EB-AD67E019F5C3}" type="pres">
      <dgm:prSet presAssocID="{AD58ED28-68A2-4A09-840F-96D60A521B36}" presName="sp" presStyleCnt="0"/>
      <dgm:spPr/>
    </dgm:pt>
    <dgm:pt modelId="{7CABE093-4031-4A77-A3E7-E2397FB359BE}" type="pres">
      <dgm:prSet presAssocID="{E748F73C-582B-4184-B525-D4D767315AA9}" presName="composite" presStyleCnt="0"/>
      <dgm:spPr/>
    </dgm:pt>
    <dgm:pt modelId="{ED7ACC37-818B-4FE0-A4A2-A77BB574878D}" type="pres">
      <dgm:prSet presAssocID="{E748F73C-582B-4184-B525-D4D767315AA9}" presName="parentText" presStyleLbl="alignNode1" presStyleIdx="4" presStyleCnt="5">
        <dgm:presLayoutVars>
          <dgm:chMax val="1"/>
          <dgm:bulletEnabled val="1"/>
        </dgm:presLayoutVars>
      </dgm:prSet>
      <dgm:spPr/>
    </dgm:pt>
    <dgm:pt modelId="{1D6571AA-419E-4B36-A611-7195BB107A5C}" type="pres">
      <dgm:prSet presAssocID="{E748F73C-582B-4184-B525-D4D767315AA9}" presName="descendantText" presStyleLbl="alignAcc1" presStyleIdx="4" presStyleCnt="5">
        <dgm:presLayoutVars>
          <dgm:bulletEnabled val="1"/>
        </dgm:presLayoutVars>
      </dgm:prSet>
      <dgm:spPr/>
    </dgm:pt>
  </dgm:ptLst>
  <dgm:cxnLst>
    <dgm:cxn modelId="{4680FE03-F129-45E6-B7E0-3FE78CEB8C05}" srcId="{FB7EFB61-05A0-4A40-BD24-E7F74E25E53E}" destId="{F28E687B-A8CE-4F63-99A5-96CC11EF75DF}" srcOrd="0" destOrd="0" parTransId="{5E508750-0B38-4927-9A4F-0F18F6500C72}" sibTransId="{A3B01043-9B43-4ACE-948B-D69FF6E2D610}"/>
    <dgm:cxn modelId="{56BC9106-4844-47B5-BF91-24658702B59A}" srcId="{B180879B-94D4-4073-8F12-8D8EAE59EFF8}" destId="{3A9DEF84-2811-4F6C-92C8-6A33CBC1D1B6}" srcOrd="2" destOrd="0" parTransId="{93C8279E-7C12-43E5-B685-6AF0AC63ED4E}" sibTransId="{261E1209-8ECA-4573-95F0-87514084AC2C}"/>
    <dgm:cxn modelId="{EE48F909-3094-4AF2-B128-924FF54E7F02}" type="presOf" srcId="{F28E687B-A8CE-4F63-99A5-96CC11EF75DF}" destId="{CCDBE260-693E-4110-9E53-82EB4DD183B5}" srcOrd="0" destOrd="0" presId="urn:microsoft.com/office/officeart/2005/8/layout/chevron2"/>
    <dgm:cxn modelId="{73370510-3FAB-4C87-9559-A043B40DC594}" srcId="{E748F73C-582B-4184-B525-D4D767315AA9}" destId="{41CB4108-8CEE-4E67-8D9F-7F06CE6B47E4}" srcOrd="0" destOrd="0" parTransId="{712A078B-EB2C-4A06-BA2B-B048E81B6202}" sibTransId="{57AE8115-92DF-460E-85E6-23554BCF0AD2}"/>
    <dgm:cxn modelId="{8463321A-ABDF-45F7-9225-895C54C453AA}" srcId="{B180879B-94D4-4073-8F12-8D8EAE59EFF8}" destId="{9B50DD7A-7E7C-4561-A65F-0CB0A9947625}" srcOrd="3" destOrd="0" parTransId="{CBE23916-C12D-4A96-91EE-4F5D11BB26EF}" sibTransId="{AD58ED28-68A2-4A09-840F-96D60A521B36}"/>
    <dgm:cxn modelId="{CDC4CA5F-1E51-483A-9708-248B1D31447C}" type="presOf" srcId="{9E740199-B0F2-410D-93CE-FA7069CB9933}" destId="{CE4A497F-948A-467B-BB42-324F6861B1AD}" srcOrd="0" destOrd="0" presId="urn:microsoft.com/office/officeart/2005/8/layout/chevron2"/>
    <dgm:cxn modelId="{C9E2FC5F-8935-4AB4-9F20-E79142782DF8}" type="presOf" srcId="{9419A75F-B6F7-41CF-9F94-993691EBD35F}" destId="{C2A54C91-1D53-4AE0-96D7-9EF1EC6127E4}" srcOrd="0" destOrd="0" presId="urn:microsoft.com/office/officeart/2005/8/layout/chevron2"/>
    <dgm:cxn modelId="{6213B667-8368-4D2A-BF71-B9F2CD8FA5C9}" type="presOf" srcId="{E748F73C-582B-4184-B525-D4D767315AA9}" destId="{ED7ACC37-818B-4FE0-A4A2-A77BB574878D}" srcOrd="0" destOrd="0" presId="urn:microsoft.com/office/officeart/2005/8/layout/chevron2"/>
    <dgm:cxn modelId="{2A0F6A76-6483-4F34-86C9-5F6E3E391537}" type="presOf" srcId="{B180879B-94D4-4073-8F12-8D8EAE59EFF8}" destId="{71D37719-A4DF-4669-B8E3-76CB9B3DF9C8}" srcOrd="0" destOrd="0" presId="urn:microsoft.com/office/officeart/2005/8/layout/chevron2"/>
    <dgm:cxn modelId="{A5D8A57D-404D-4A86-A3CE-4C5441C9A793}" srcId="{B180879B-94D4-4073-8F12-8D8EAE59EFF8}" destId="{FB7EFB61-05A0-4A40-BD24-E7F74E25E53E}" srcOrd="1" destOrd="0" parTransId="{E3D01C3B-E1B9-4C25-9300-6A9288984BA0}" sibTransId="{C4838DF9-CB5E-4186-8526-889BC8F4B23A}"/>
    <dgm:cxn modelId="{DD51E387-C53E-44FC-917F-F68A11C4AF64}" srcId="{9419A75F-B6F7-41CF-9F94-993691EBD35F}" destId="{5DA811E7-A876-47D2-BEEA-FB58CA3E8B35}" srcOrd="0" destOrd="0" parTransId="{7D15B05B-710B-4421-87B3-2997A611261C}" sibTransId="{96D0BCF6-1F8D-45DB-A2ED-90DDFE54F2C0}"/>
    <dgm:cxn modelId="{E42E2C9A-91A0-4C8F-A92A-C463D281FF4D}" srcId="{B180879B-94D4-4073-8F12-8D8EAE59EFF8}" destId="{E748F73C-582B-4184-B525-D4D767315AA9}" srcOrd="4" destOrd="0" parTransId="{6B19901A-1634-4054-A61B-6D602C759D59}" sibTransId="{E1062C15-CCA6-46D4-ACB5-5D42FB15B8F6}"/>
    <dgm:cxn modelId="{DB48549B-F72A-4BCF-9A97-05C3EA663FCE}" srcId="{B180879B-94D4-4073-8F12-8D8EAE59EFF8}" destId="{9419A75F-B6F7-41CF-9F94-993691EBD35F}" srcOrd="0" destOrd="0" parTransId="{4AC02537-1934-464B-866B-D058A33D3632}" sibTransId="{319A5170-87F3-4DD9-BBB8-E6F34D2D99D4}"/>
    <dgm:cxn modelId="{5A4A309C-AADB-440B-9BA1-DB6FE5A5CA34}" type="presOf" srcId="{3A9DEF84-2811-4F6C-92C8-6A33CBC1D1B6}" destId="{02F827D0-3B9A-41BB-98AB-75EEAA879F2C}" srcOrd="0" destOrd="0" presId="urn:microsoft.com/office/officeart/2005/8/layout/chevron2"/>
    <dgm:cxn modelId="{376C75AB-59DF-4541-8623-3D0306835797}" type="presOf" srcId="{9B50DD7A-7E7C-4561-A65F-0CB0A9947625}" destId="{C9A62CB5-0A84-4468-BD16-62A9BB6E6BE9}" srcOrd="0" destOrd="0" presId="urn:microsoft.com/office/officeart/2005/8/layout/chevron2"/>
    <dgm:cxn modelId="{014D81AF-6D5F-4881-8100-59DD71B6448E}" srcId="{3A9DEF84-2811-4F6C-92C8-6A33CBC1D1B6}" destId="{9E740199-B0F2-410D-93CE-FA7069CB9933}" srcOrd="0" destOrd="0" parTransId="{19ECDF3B-36F8-4C77-9BCF-56FAE2EED2CD}" sibTransId="{04B8A423-0F33-4CEE-BFCB-F85480A3357E}"/>
    <dgm:cxn modelId="{18C85AD1-4BB2-4513-8BF0-8E614C1AEE97}" srcId="{9B50DD7A-7E7C-4561-A65F-0CB0A9947625}" destId="{3A7BD613-B3A6-437D-BFFF-3F90CAE295A1}" srcOrd="0" destOrd="0" parTransId="{3A30AC0A-C51F-4154-8696-B9AA060F4651}" sibTransId="{38D4453D-91D7-4B3C-A82C-F9FFF7BEE41C}"/>
    <dgm:cxn modelId="{C83F62D2-2327-40B9-9E0D-FA4B36686565}" type="presOf" srcId="{3A7BD613-B3A6-437D-BFFF-3F90CAE295A1}" destId="{8991C974-E791-4F70-B2E8-05EC8B135783}" srcOrd="0" destOrd="0" presId="urn:microsoft.com/office/officeart/2005/8/layout/chevron2"/>
    <dgm:cxn modelId="{FB6227EB-810B-4FE9-917E-7FCC6E86BA04}" type="presOf" srcId="{41CB4108-8CEE-4E67-8D9F-7F06CE6B47E4}" destId="{1D6571AA-419E-4B36-A611-7195BB107A5C}" srcOrd="0" destOrd="0" presId="urn:microsoft.com/office/officeart/2005/8/layout/chevron2"/>
    <dgm:cxn modelId="{A3EA49EF-6B84-430C-BB72-112FE91592B3}" type="presOf" srcId="{FB7EFB61-05A0-4A40-BD24-E7F74E25E53E}" destId="{E6D999AA-34FD-423C-8AF8-3B1EFF2E221D}" srcOrd="0" destOrd="0" presId="urn:microsoft.com/office/officeart/2005/8/layout/chevron2"/>
    <dgm:cxn modelId="{80BB9EFD-1E4D-4A5A-8DE9-1FD1FF6C08B7}" type="presOf" srcId="{5DA811E7-A876-47D2-BEEA-FB58CA3E8B35}" destId="{43EEFC3A-8F94-457E-82F4-DAB369B5789A}" srcOrd="0" destOrd="0" presId="urn:microsoft.com/office/officeart/2005/8/layout/chevron2"/>
    <dgm:cxn modelId="{D6691563-E108-48B7-B3B7-38DAC01F1DD3}" type="presParOf" srcId="{71D37719-A4DF-4669-B8E3-76CB9B3DF9C8}" destId="{47BCF49A-0C4A-4881-A712-37049CA04ED3}" srcOrd="0" destOrd="0" presId="urn:microsoft.com/office/officeart/2005/8/layout/chevron2"/>
    <dgm:cxn modelId="{67700402-6EE3-4D2E-9250-F43E098A08DD}" type="presParOf" srcId="{47BCF49A-0C4A-4881-A712-37049CA04ED3}" destId="{C2A54C91-1D53-4AE0-96D7-9EF1EC6127E4}" srcOrd="0" destOrd="0" presId="urn:microsoft.com/office/officeart/2005/8/layout/chevron2"/>
    <dgm:cxn modelId="{835ED089-22BA-4101-906C-BEF7714D33FB}" type="presParOf" srcId="{47BCF49A-0C4A-4881-A712-37049CA04ED3}" destId="{43EEFC3A-8F94-457E-82F4-DAB369B5789A}" srcOrd="1" destOrd="0" presId="urn:microsoft.com/office/officeart/2005/8/layout/chevron2"/>
    <dgm:cxn modelId="{E35707CC-0005-4CF0-A32B-F1F210013CC1}" type="presParOf" srcId="{71D37719-A4DF-4669-B8E3-76CB9B3DF9C8}" destId="{208BE8CF-8F69-485C-A108-44B1724C0746}" srcOrd="1" destOrd="0" presId="urn:microsoft.com/office/officeart/2005/8/layout/chevron2"/>
    <dgm:cxn modelId="{CA4147DE-9689-4211-BC3F-B86EBFE024E6}" type="presParOf" srcId="{71D37719-A4DF-4669-B8E3-76CB9B3DF9C8}" destId="{3BA0E9CB-B076-485D-9380-122FA259323E}" srcOrd="2" destOrd="0" presId="urn:microsoft.com/office/officeart/2005/8/layout/chevron2"/>
    <dgm:cxn modelId="{58AE1101-1D3E-47B6-9664-9EFDD3CD450E}" type="presParOf" srcId="{3BA0E9CB-B076-485D-9380-122FA259323E}" destId="{E6D999AA-34FD-423C-8AF8-3B1EFF2E221D}" srcOrd="0" destOrd="0" presId="urn:microsoft.com/office/officeart/2005/8/layout/chevron2"/>
    <dgm:cxn modelId="{F22B40C8-0865-4B3F-A51D-4217859E9D6A}" type="presParOf" srcId="{3BA0E9CB-B076-485D-9380-122FA259323E}" destId="{CCDBE260-693E-4110-9E53-82EB4DD183B5}" srcOrd="1" destOrd="0" presId="urn:microsoft.com/office/officeart/2005/8/layout/chevron2"/>
    <dgm:cxn modelId="{CCA4DA07-D2DA-4F7D-860F-470A531FBD03}" type="presParOf" srcId="{71D37719-A4DF-4669-B8E3-76CB9B3DF9C8}" destId="{23AB137B-5D88-482B-9918-3D573203A5D6}" srcOrd="3" destOrd="0" presId="urn:microsoft.com/office/officeart/2005/8/layout/chevron2"/>
    <dgm:cxn modelId="{08A93EEC-77FC-4FA2-8FF7-B088D0A6542D}" type="presParOf" srcId="{71D37719-A4DF-4669-B8E3-76CB9B3DF9C8}" destId="{359F2B38-C8D4-4A3F-B567-8462254D313C}" srcOrd="4" destOrd="0" presId="urn:microsoft.com/office/officeart/2005/8/layout/chevron2"/>
    <dgm:cxn modelId="{EFB0866E-8254-467A-8CB9-D75A16F1B436}" type="presParOf" srcId="{359F2B38-C8D4-4A3F-B567-8462254D313C}" destId="{02F827D0-3B9A-41BB-98AB-75EEAA879F2C}" srcOrd="0" destOrd="0" presId="urn:microsoft.com/office/officeart/2005/8/layout/chevron2"/>
    <dgm:cxn modelId="{F183C800-9278-42D0-8C4F-11B0C3A53AF2}" type="presParOf" srcId="{359F2B38-C8D4-4A3F-B567-8462254D313C}" destId="{CE4A497F-948A-467B-BB42-324F6861B1AD}" srcOrd="1" destOrd="0" presId="urn:microsoft.com/office/officeart/2005/8/layout/chevron2"/>
    <dgm:cxn modelId="{803A5047-55C7-42D4-8909-69AD81A2AC18}" type="presParOf" srcId="{71D37719-A4DF-4669-B8E3-76CB9B3DF9C8}" destId="{E6DC8BA4-E333-4B0F-81AA-7953711B869D}" srcOrd="5" destOrd="0" presId="urn:microsoft.com/office/officeart/2005/8/layout/chevron2"/>
    <dgm:cxn modelId="{E81BFE66-DFEA-4548-A83F-1284D080ACE6}" type="presParOf" srcId="{71D37719-A4DF-4669-B8E3-76CB9B3DF9C8}" destId="{F47AD96A-FC15-424A-9913-EA30B3F7E524}" srcOrd="6" destOrd="0" presId="urn:microsoft.com/office/officeart/2005/8/layout/chevron2"/>
    <dgm:cxn modelId="{FEFDC194-0A62-4E0F-99A4-3FFC76BFDB5C}" type="presParOf" srcId="{F47AD96A-FC15-424A-9913-EA30B3F7E524}" destId="{C9A62CB5-0A84-4468-BD16-62A9BB6E6BE9}" srcOrd="0" destOrd="0" presId="urn:microsoft.com/office/officeart/2005/8/layout/chevron2"/>
    <dgm:cxn modelId="{276001EF-981B-429D-A4BD-4C39425600B6}" type="presParOf" srcId="{F47AD96A-FC15-424A-9913-EA30B3F7E524}" destId="{8991C974-E791-4F70-B2E8-05EC8B135783}" srcOrd="1" destOrd="0" presId="urn:microsoft.com/office/officeart/2005/8/layout/chevron2"/>
    <dgm:cxn modelId="{96A9AC98-E3F1-47C9-B910-11930FF64331}" type="presParOf" srcId="{71D37719-A4DF-4669-B8E3-76CB9B3DF9C8}" destId="{46288C78-AF74-459D-A9EB-AD67E019F5C3}" srcOrd="7" destOrd="0" presId="urn:microsoft.com/office/officeart/2005/8/layout/chevron2"/>
    <dgm:cxn modelId="{8D2897DC-D528-4E0F-BDE1-8A44A54F91B0}" type="presParOf" srcId="{71D37719-A4DF-4669-B8E3-76CB9B3DF9C8}" destId="{7CABE093-4031-4A77-A3E7-E2397FB359BE}" srcOrd="8" destOrd="0" presId="urn:microsoft.com/office/officeart/2005/8/layout/chevron2"/>
    <dgm:cxn modelId="{CE992757-7D3B-4F1B-916E-EADC3A994B26}" type="presParOf" srcId="{7CABE093-4031-4A77-A3E7-E2397FB359BE}" destId="{ED7ACC37-818B-4FE0-A4A2-A77BB574878D}" srcOrd="0" destOrd="0" presId="urn:microsoft.com/office/officeart/2005/8/layout/chevron2"/>
    <dgm:cxn modelId="{61AB398F-C979-4428-9AD9-76478FDEA9C2}" type="presParOf" srcId="{7CABE093-4031-4A77-A3E7-E2397FB359BE}" destId="{1D6571AA-419E-4B36-A611-7195BB107A5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180879B-94D4-4073-8F12-8D8EAE59EFF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F0A96818-E61A-4597-BA85-2746A30645BB}">
      <dgm:prSet custT="1"/>
      <dgm:spPr/>
      <dgm:t>
        <a:bodyPr/>
        <a:lstStyle/>
        <a:p>
          <a:r>
            <a:rPr lang="zh-CN" altLang="en-US" sz="1400" dirty="0"/>
            <a:t>（</a:t>
          </a:r>
          <a:r>
            <a:rPr lang="en-US" altLang="zh-CN" sz="1400" dirty="0"/>
            <a:t>6</a:t>
          </a:r>
          <a:r>
            <a:rPr lang="zh-CN" altLang="en-US" sz="1400" dirty="0"/>
            <a:t>）</a:t>
          </a:r>
        </a:p>
      </dgm:t>
    </dgm:pt>
    <dgm:pt modelId="{BF1CBFFC-DFEE-4994-AE06-6A95FE9E5E84}" type="parTrans" cxnId="{7418E5CE-5E9D-44C8-8DA0-A0A9B4758143}">
      <dgm:prSet/>
      <dgm:spPr/>
      <dgm:t>
        <a:bodyPr/>
        <a:lstStyle/>
        <a:p>
          <a:endParaRPr lang="zh-CN" altLang="en-US" sz="1400"/>
        </a:p>
      </dgm:t>
    </dgm:pt>
    <dgm:pt modelId="{7A3381E7-F5AB-4F2C-B54D-A86420841526}" type="sibTrans" cxnId="{7418E5CE-5E9D-44C8-8DA0-A0A9B4758143}">
      <dgm:prSet/>
      <dgm:spPr/>
      <dgm:t>
        <a:bodyPr/>
        <a:lstStyle/>
        <a:p>
          <a:endParaRPr lang="zh-CN" altLang="en-US" sz="1400"/>
        </a:p>
      </dgm:t>
    </dgm:pt>
    <dgm:pt modelId="{9B845A22-455C-4973-9A46-6785BFA437BD}">
      <dgm:prSet custT="1"/>
      <dgm:spPr/>
      <dgm:t>
        <a:bodyPr/>
        <a:lstStyle/>
        <a:p>
          <a:r>
            <a:rPr lang="zh-CN" altLang="en-US" sz="1400" dirty="0"/>
            <a:t>（</a:t>
          </a:r>
          <a:r>
            <a:rPr lang="en-US" altLang="zh-CN" sz="1400" dirty="0"/>
            <a:t>7</a:t>
          </a:r>
          <a:r>
            <a:rPr lang="zh-CN" altLang="en-US" sz="1400" dirty="0"/>
            <a:t>）</a:t>
          </a:r>
        </a:p>
      </dgm:t>
    </dgm:pt>
    <dgm:pt modelId="{0F5F2CC7-B4B6-4698-A552-1B53BED81FAD}" type="parTrans" cxnId="{E6B4489F-4DC3-42D2-AE59-9C445866853B}">
      <dgm:prSet/>
      <dgm:spPr/>
      <dgm:t>
        <a:bodyPr/>
        <a:lstStyle/>
        <a:p>
          <a:endParaRPr lang="zh-CN" altLang="en-US" sz="1400"/>
        </a:p>
      </dgm:t>
    </dgm:pt>
    <dgm:pt modelId="{1417D99A-D372-455C-B2D5-B0B9F878EFC2}" type="sibTrans" cxnId="{E6B4489F-4DC3-42D2-AE59-9C445866853B}">
      <dgm:prSet/>
      <dgm:spPr/>
      <dgm:t>
        <a:bodyPr/>
        <a:lstStyle/>
        <a:p>
          <a:endParaRPr lang="zh-CN" altLang="en-US" sz="1400"/>
        </a:p>
      </dgm:t>
    </dgm:pt>
    <dgm:pt modelId="{CF6DE4BF-D5A9-40F8-8F97-16C77C90388C}">
      <dgm:prSet custT="1"/>
      <dgm:spPr/>
      <dgm:t>
        <a:bodyPr/>
        <a:lstStyle/>
        <a:p>
          <a:r>
            <a:rPr lang="zh-CN" altLang="en-US" sz="1400" dirty="0"/>
            <a:t>（</a:t>
          </a:r>
          <a:r>
            <a:rPr lang="en-US" altLang="zh-CN" sz="1400" dirty="0"/>
            <a:t>8</a:t>
          </a:r>
          <a:r>
            <a:rPr lang="zh-CN" altLang="en-US" sz="1400" dirty="0"/>
            <a:t>）</a:t>
          </a:r>
        </a:p>
      </dgm:t>
    </dgm:pt>
    <dgm:pt modelId="{A4CD486B-A40A-40DE-892F-86DB1C9AACBB}" type="parTrans" cxnId="{F62F2327-209D-4F2F-A080-5EFBCE0B94D7}">
      <dgm:prSet/>
      <dgm:spPr/>
      <dgm:t>
        <a:bodyPr/>
        <a:lstStyle/>
        <a:p>
          <a:endParaRPr lang="zh-CN" altLang="en-US" sz="1400"/>
        </a:p>
      </dgm:t>
    </dgm:pt>
    <dgm:pt modelId="{B0AB61DE-BD14-42AB-8AB1-F67D3D2298F5}" type="sibTrans" cxnId="{F62F2327-209D-4F2F-A080-5EFBCE0B94D7}">
      <dgm:prSet/>
      <dgm:spPr/>
      <dgm:t>
        <a:bodyPr/>
        <a:lstStyle/>
        <a:p>
          <a:endParaRPr lang="zh-CN" altLang="en-US" sz="1400"/>
        </a:p>
      </dgm:t>
    </dgm:pt>
    <dgm:pt modelId="{CDD666C4-6593-48FE-964E-49860E4B4649}">
      <dgm:prSet custT="1"/>
      <dgm:spPr/>
      <dgm:t>
        <a:bodyPr/>
        <a:lstStyle/>
        <a:p>
          <a:r>
            <a:rPr lang="zh-CN" altLang="en-US" sz="1400" dirty="0"/>
            <a:t>（</a:t>
          </a:r>
          <a:r>
            <a:rPr lang="en-US" altLang="zh-CN" sz="1400" dirty="0"/>
            <a:t>9</a:t>
          </a:r>
          <a:r>
            <a:rPr lang="zh-CN" altLang="en-US" sz="1400" dirty="0"/>
            <a:t>）</a:t>
          </a:r>
        </a:p>
      </dgm:t>
    </dgm:pt>
    <dgm:pt modelId="{62B6FC10-C49E-47C1-AD06-6F3B3D23ABD8}" type="parTrans" cxnId="{4A5F9DAE-C2A7-4FC9-9A00-DD4CDC6AA7D5}">
      <dgm:prSet/>
      <dgm:spPr/>
      <dgm:t>
        <a:bodyPr/>
        <a:lstStyle/>
        <a:p>
          <a:endParaRPr lang="zh-CN" altLang="en-US" sz="1400"/>
        </a:p>
      </dgm:t>
    </dgm:pt>
    <dgm:pt modelId="{35A496F9-0FF7-4A49-83FA-B9387E92B485}" type="sibTrans" cxnId="{4A5F9DAE-C2A7-4FC9-9A00-DD4CDC6AA7D5}">
      <dgm:prSet/>
      <dgm:spPr/>
      <dgm:t>
        <a:bodyPr/>
        <a:lstStyle/>
        <a:p>
          <a:endParaRPr lang="zh-CN" altLang="en-US" sz="1400"/>
        </a:p>
      </dgm:t>
    </dgm:pt>
    <dgm:pt modelId="{55A78438-9375-4693-9537-9FB6774D1630}">
      <dgm:prSet custT="1"/>
      <dgm:spPr/>
      <dgm:t>
        <a:bodyPr/>
        <a:lstStyle/>
        <a:p>
          <a:r>
            <a:rPr lang="zh-CN" altLang="en-US" sz="1400" dirty="0"/>
            <a:t>（</a:t>
          </a:r>
          <a:r>
            <a:rPr lang="en-US" altLang="zh-CN" sz="1400" dirty="0"/>
            <a:t>10</a:t>
          </a:r>
          <a:r>
            <a:rPr lang="zh-CN" altLang="en-US" sz="1400" dirty="0"/>
            <a:t>）</a:t>
          </a:r>
        </a:p>
      </dgm:t>
    </dgm:pt>
    <dgm:pt modelId="{12060DFA-E157-469B-8611-F4C223A9499B}" type="parTrans" cxnId="{9B9CED91-FD09-44C0-923B-6CF78BF428F8}">
      <dgm:prSet/>
      <dgm:spPr/>
      <dgm:t>
        <a:bodyPr/>
        <a:lstStyle/>
        <a:p>
          <a:endParaRPr lang="zh-CN" altLang="en-US" sz="1400"/>
        </a:p>
      </dgm:t>
    </dgm:pt>
    <dgm:pt modelId="{CBC62F04-03CF-4DDD-89F1-B7E0F9D1F816}" type="sibTrans" cxnId="{9B9CED91-FD09-44C0-923B-6CF78BF428F8}">
      <dgm:prSet/>
      <dgm:spPr/>
      <dgm:t>
        <a:bodyPr/>
        <a:lstStyle/>
        <a:p>
          <a:endParaRPr lang="zh-CN" altLang="en-US" sz="1400"/>
        </a:p>
      </dgm:t>
    </dgm:pt>
    <dgm:pt modelId="{0F6F902B-13B7-4BA1-A5B8-DABE99703FA7}">
      <dgm:prSet custT="1"/>
      <dgm:spPr/>
      <dgm:t>
        <a:bodyPr/>
        <a:lstStyle/>
        <a:p>
          <a:r>
            <a:rPr lang="zh-CN" altLang="en-US" sz="1400"/>
            <a:t>请</a:t>
          </a:r>
          <a:r>
            <a:rPr lang="zh-CN" altLang="en-US" sz="1400" dirty="0"/>
            <a:t>在不同的浏览器中测试它们对</a:t>
          </a:r>
          <a:r>
            <a:rPr lang="en-US" altLang="zh-CN" sz="1400" dirty="0"/>
            <a:t>HTML5</a:t>
          </a:r>
          <a:r>
            <a:rPr lang="zh-CN" altLang="en-US" sz="1400" dirty="0"/>
            <a:t>频、视频元素的支持情况，测试音频和视频的编码要求。</a:t>
          </a:r>
        </a:p>
      </dgm:t>
    </dgm:pt>
    <dgm:pt modelId="{0A5A491D-D1C9-430A-9540-3D4540B53952}" type="parTrans" cxnId="{6D7DDA56-6EE4-4473-BCB8-3271E2F7DFA8}">
      <dgm:prSet/>
      <dgm:spPr/>
      <dgm:t>
        <a:bodyPr/>
        <a:lstStyle/>
        <a:p>
          <a:endParaRPr lang="zh-CN" altLang="en-US" sz="1400"/>
        </a:p>
      </dgm:t>
    </dgm:pt>
    <dgm:pt modelId="{19E527D6-9A5B-48FD-B102-0BA2A3A88668}" type="sibTrans" cxnId="{6D7DDA56-6EE4-4473-BCB8-3271E2F7DFA8}">
      <dgm:prSet/>
      <dgm:spPr/>
      <dgm:t>
        <a:bodyPr/>
        <a:lstStyle/>
        <a:p>
          <a:endParaRPr lang="zh-CN" altLang="en-US" sz="1400"/>
        </a:p>
      </dgm:t>
    </dgm:pt>
    <dgm:pt modelId="{90991C2C-C14C-49A3-909F-1E3CF570CD22}">
      <dgm:prSet custT="1"/>
      <dgm:spPr/>
      <dgm:t>
        <a:bodyPr/>
        <a:lstStyle/>
        <a:p>
          <a:r>
            <a:rPr lang="zh-CN" altLang="en-US" sz="1400"/>
            <a:t>试用</a:t>
          </a:r>
          <a:r>
            <a:rPr lang="en-US" altLang="zh-CN" sz="1400" dirty="0"/>
            <a:t>&lt;iframe&gt;</a:t>
          </a:r>
          <a:r>
            <a:rPr lang="zh-CN" altLang="en-US" sz="1400" dirty="0"/>
            <a:t>元素在网页中嵌入你所在地区的天气情况。提示：可以在互联网中先找到可以正常显示的小型天气页面，然后将其嵌入。</a:t>
          </a:r>
        </a:p>
      </dgm:t>
    </dgm:pt>
    <dgm:pt modelId="{B50135E0-677A-4E73-BD5A-FACE16507628}" type="parTrans" cxnId="{D1C41D4B-B5C3-439D-B2A3-B71C7099B5D3}">
      <dgm:prSet/>
      <dgm:spPr/>
      <dgm:t>
        <a:bodyPr/>
        <a:lstStyle/>
        <a:p>
          <a:endParaRPr lang="zh-CN" altLang="en-US" sz="1400"/>
        </a:p>
      </dgm:t>
    </dgm:pt>
    <dgm:pt modelId="{6998EF00-E6D8-47D4-825C-FF479E9CCD89}" type="sibTrans" cxnId="{D1C41D4B-B5C3-439D-B2A3-B71C7099B5D3}">
      <dgm:prSet/>
      <dgm:spPr/>
      <dgm:t>
        <a:bodyPr/>
        <a:lstStyle/>
        <a:p>
          <a:endParaRPr lang="zh-CN" altLang="en-US" sz="1400"/>
        </a:p>
      </dgm:t>
    </dgm:pt>
    <dgm:pt modelId="{A2D0D8D5-ED18-49FF-AC45-F5D7766E67FF}">
      <dgm:prSet custT="1"/>
      <dgm:spPr/>
      <dgm:t>
        <a:bodyPr/>
        <a:lstStyle/>
        <a:p>
          <a:r>
            <a:rPr lang="zh-CN" altLang="en-US" sz="1400"/>
            <a:t>请</a:t>
          </a:r>
          <a:r>
            <a:rPr lang="zh-CN" altLang="en-US" sz="1400" dirty="0"/>
            <a:t>思考在什么样的情况下会使用</a:t>
          </a:r>
          <a:r>
            <a:rPr lang="en-US" altLang="zh-CN" sz="1400" dirty="0"/>
            <a:t>&lt;select&gt;</a:t>
          </a:r>
          <a:r>
            <a:rPr lang="zh-CN" altLang="en-US" sz="1400" dirty="0"/>
            <a:t>元素，编写代码完成单选和多选的功能。</a:t>
          </a:r>
        </a:p>
      </dgm:t>
    </dgm:pt>
    <dgm:pt modelId="{121E3A3C-5D5B-459B-BAD2-5457FB59F73D}" type="parTrans" cxnId="{E1040253-5C58-41ED-9116-7E9DC2CB14B4}">
      <dgm:prSet/>
      <dgm:spPr/>
      <dgm:t>
        <a:bodyPr/>
        <a:lstStyle/>
        <a:p>
          <a:endParaRPr lang="zh-CN" altLang="en-US" sz="1400"/>
        </a:p>
      </dgm:t>
    </dgm:pt>
    <dgm:pt modelId="{B7BC01AC-33D4-4A52-980A-B43A44FDF269}" type="sibTrans" cxnId="{E1040253-5C58-41ED-9116-7E9DC2CB14B4}">
      <dgm:prSet/>
      <dgm:spPr/>
      <dgm:t>
        <a:bodyPr/>
        <a:lstStyle/>
        <a:p>
          <a:endParaRPr lang="zh-CN" altLang="en-US" sz="1400"/>
        </a:p>
      </dgm:t>
    </dgm:pt>
    <dgm:pt modelId="{87B0934C-CEAB-442D-BAAC-AFBDFFC9CA7E}">
      <dgm:prSet custT="1"/>
      <dgm:spPr/>
      <dgm:t>
        <a:bodyPr/>
        <a:lstStyle/>
        <a:p>
          <a:r>
            <a:rPr lang="en-US" altLang="zh-CN" sz="1400" dirty="0"/>
            <a:t>&lt;div&gt;</a:t>
          </a:r>
          <a:r>
            <a:rPr lang="zh-CN" altLang="en-US" sz="1400" dirty="0"/>
            <a:t>元素常常用来进行页面的布局设计，试应用</a:t>
          </a:r>
          <a:r>
            <a:rPr lang="en-US" altLang="zh-CN" sz="1400" dirty="0"/>
            <a:t>&lt;div&gt;</a:t>
          </a:r>
          <a:r>
            <a:rPr lang="zh-CN" altLang="en-US" sz="1400" dirty="0"/>
            <a:t>元素模仿设计一个门户网站（比如新浪或网易等）的页面布局。</a:t>
          </a:r>
        </a:p>
      </dgm:t>
    </dgm:pt>
    <dgm:pt modelId="{00BBBA3A-62CF-4486-ACCA-A71C32AF70CE}" type="parTrans" cxnId="{689A275D-11C6-4B38-AB08-7A4767C974BF}">
      <dgm:prSet/>
      <dgm:spPr/>
      <dgm:t>
        <a:bodyPr/>
        <a:lstStyle/>
        <a:p>
          <a:endParaRPr lang="zh-CN" altLang="en-US" sz="1400"/>
        </a:p>
      </dgm:t>
    </dgm:pt>
    <dgm:pt modelId="{6372FE53-4EB7-4325-8C7C-597E00B5E15C}" type="sibTrans" cxnId="{689A275D-11C6-4B38-AB08-7A4767C974BF}">
      <dgm:prSet/>
      <dgm:spPr/>
      <dgm:t>
        <a:bodyPr/>
        <a:lstStyle/>
        <a:p>
          <a:endParaRPr lang="zh-CN" altLang="en-US" sz="1400"/>
        </a:p>
      </dgm:t>
    </dgm:pt>
    <dgm:pt modelId="{8A1D906D-E064-4382-8EE5-4F8F204AB092}">
      <dgm:prSet custT="1"/>
      <dgm:spPr/>
      <dgm:t>
        <a:bodyPr/>
        <a:lstStyle/>
        <a:p>
          <a:r>
            <a:rPr lang="zh-CN" altLang="en-US" sz="1400" dirty="0"/>
            <a:t>请分别应用绝对路径和相对路径方式的超链接设计两个页面，并让它们相互指向。</a:t>
          </a:r>
        </a:p>
      </dgm:t>
    </dgm:pt>
    <dgm:pt modelId="{7458061C-240B-4A0C-A8B3-D71804E1871F}" type="parTrans" cxnId="{0CB1BE94-2A55-426A-BCE1-1FBAEB063629}">
      <dgm:prSet/>
      <dgm:spPr/>
      <dgm:t>
        <a:bodyPr/>
        <a:lstStyle/>
        <a:p>
          <a:endParaRPr lang="zh-CN" altLang="en-US" sz="1400"/>
        </a:p>
      </dgm:t>
    </dgm:pt>
    <dgm:pt modelId="{3703F530-271D-496B-A86C-8228703E88A9}" type="sibTrans" cxnId="{0CB1BE94-2A55-426A-BCE1-1FBAEB063629}">
      <dgm:prSet/>
      <dgm:spPr/>
      <dgm:t>
        <a:bodyPr/>
        <a:lstStyle/>
        <a:p>
          <a:endParaRPr lang="zh-CN" altLang="en-US" sz="1400"/>
        </a:p>
      </dgm:t>
    </dgm:pt>
    <dgm:pt modelId="{71D37719-A4DF-4669-B8E3-76CB9B3DF9C8}" type="pres">
      <dgm:prSet presAssocID="{B180879B-94D4-4073-8F12-8D8EAE59EFF8}" presName="linearFlow" presStyleCnt="0">
        <dgm:presLayoutVars>
          <dgm:dir/>
          <dgm:animLvl val="lvl"/>
          <dgm:resizeHandles val="exact"/>
        </dgm:presLayoutVars>
      </dgm:prSet>
      <dgm:spPr/>
    </dgm:pt>
    <dgm:pt modelId="{D00CC87C-8B37-4DC5-A832-24DECEA36876}" type="pres">
      <dgm:prSet presAssocID="{F0A96818-E61A-4597-BA85-2746A30645BB}" presName="composite" presStyleCnt="0"/>
      <dgm:spPr/>
    </dgm:pt>
    <dgm:pt modelId="{01DA378B-7D22-4ED0-B88D-80FC69218402}" type="pres">
      <dgm:prSet presAssocID="{F0A96818-E61A-4597-BA85-2746A30645BB}" presName="parentText" presStyleLbl="alignNode1" presStyleIdx="0" presStyleCnt="5">
        <dgm:presLayoutVars>
          <dgm:chMax val="1"/>
          <dgm:bulletEnabled val="1"/>
        </dgm:presLayoutVars>
      </dgm:prSet>
      <dgm:spPr/>
    </dgm:pt>
    <dgm:pt modelId="{D9C9D36D-7786-4456-92A8-89CB75F037E0}" type="pres">
      <dgm:prSet presAssocID="{F0A96818-E61A-4597-BA85-2746A30645BB}" presName="descendantText" presStyleLbl="alignAcc1" presStyleIdx="0" presStyleCnt="5">
        <dgm:presLayoutVars>
          <dgm:bulletEnabled val="1"/>
        </dgm:presLayoutVars>
      </dgm:prSet>
      <dgm:spPr/>
    </dgm:pt>
    <dgm:pt modelId="{23495D98-6665-4C84-A8BA-0783B10CD2BD}" type="pres">
      <dgm:prSet presAssocID="{7A3381E7-F5AB-4F2C-B54D-A86420841526}" presName="sp" presStyleCnt="0"/>
      <dgm:spPr/>
    </dgm:pt>
    <dgm:pt modelId="{9FE1785A-B28F-44D0-9921-98DB85A8A34B}" type="pres">
      <dgm:prSet presAssocID="{9B845A22-455C-4973-9A46-6785BFA437BD}" presName="composite" presStyleCnt="0"/>
      <dgm:spPr/>
    </dgm:pt>
    <dgm:pt modelId="{B2685FC9-9166-453B-9972-3CB9293F033C}" type="pres">
      <dgm:prSet presAssocID="{9B845A22-455C-4973-9A46-6785BFA437BD}" presName="parentText" presStyleLbl="alignNode1" presStyleIdx="1" presStyleCnt="5">
        <dgm:presLayoutVars>
          <dgm:chMax val="1"/>
          <dgm:bulletEnabled val="1"/>
        </dgm:presLayoutVars>
      </dgm:prSet>
      <dgm:spPr/>
    </dgm:pt>
    <dgm:pt modelId="{AA63E0A3-216C-4F92-BF0F-BB1B54B90D2E}" type="pres">
      <dgm:prSet presAssocID="{9B845A22-455C-4973-9A46-6785BFA437BD}" presName="descendantText" presStyleLbl="alignAcc1" presStyleIdx="1" presStyleCnt="5">
        <dgm:presLayoutVars>
          <dgm:bulletEnabled val="1"/>
        </dgm:presLayoutVars>
      </dgm:prSet>
      <dgm:spPr/>
    </dgm:pt>
    <dgm:pt modelId="{A170AF82-EA5F-488C-9614-CF512C30CFDC}" type="pres">
      <dgm:prSet presAssocID="{1417D99A-D372-455C-B2D5-B0B9F878EFC2}" presName="sp" presStyleCnt="0"/>
      <dgm:spPr/>
    </dgm:pt>
    <dgm:pt modelId="{AA7FA50F-4AD3-4586-8E06-D6B3D7FBF113}" type="pres">
      <dgm:prSet presAssocID="{CF6DE4BF-D5A9-40F8-8F97-16C77C90388C}" presName="composite" presStyleCnt="0"/>
      <dgm:spPr/>
    </dgm:pt>
    <dgm:pt modelId="{D121321F-45C3-428D-98E6-ACC9043C262B}" type="pres">
      <dgm:prSet presAssocID="{CF6DE4BF-D5A9-40F8-8F97-16C77C90388C}" presName="parentText" presStyleLbl="alignNode1" presStyleIdx="2" presStyleCnt="5">
        <dgm:presLayoutVars>
          <dgm:chMax val="1"/>
          <dgm:bulletEnabled val="1"/>
        </dgm:presLayoutVars>
      </dgm:prSet>
      <dgm:spPr/>
    </dgm:pt>
    <dgm:pt modelId="{800F5C87-FAA3-4898-B6BB-FF764190E2D6}" type="pres">
      <dgm:prSet presAssocID="{CF6DE4BF-D5A9-40F8-8F97-16C77C90388C}" presName="descendantText" presStyleLbl="alignAcc1" presStyleIdx="2" presStyleCnt="5">
        <dgm:presLayoutVars>
          <dgm:bulletEnabled val="1"/>
        </dgm:presLayoutVars>
      </dgm:prSet>
      <dgm:spPr/>
    </dgm:pt>
    <dgm:pt modelId="{6FE08E21-0C58-41CA-8248-E1D55D261FE4}" type="pres">
      <dgm:prSet presAssocID="{B0AB61DE-BD14-42AB-8AB1-F67D3D2298F5}" presName="sp" presStyleCnt="0"/>
      <dgm:spPr/>
    </dgm:pt>
    <dgm:pt modelId="{40E26D25-3CC6-4AEF-A48D-B431EA1BDA51}" type="pres">
      <dgm:prSet presAssocID="{CDD666C4-6593-48FE-964E-49860E4B4649}" presName="composite" presStyleCnt="0"/>
      <dgm:spPr/>
    </dgm:pt>
    <dgm:pt modelId="{6AFF1E94-B4FF-4D1E-A49A-64EA5C5F568F}" type="pres">
      <dgm:prSet presAssocID="{CDD666C4-6593-48FE-964E-49860E4B4649}" presName="parentText" presStyleLbl="alignNode1" presStyleIdx="3" presStyleCnt="5">
        <dgm:presLayoutVars>
          <dgm:chMax val="1"/>
          <dgm:bulletEnabled val="1"/>
        </dgm:presLayoutVars>
      </dgm:prSet>
      <dgm:spPr/>
    </dgm:pt>
    <dgm:pt modelId="{B601EE32-0E18-4EC6-A273-178E2FE3434E}" type="pres">
      <dgm:prSet presAssocID="{CDD666C4-6593-48FE-964E-49860E4B4649}" presName="descendantText" presStyleLbl="alignAcc1" presStyleIdx="3" presStyleCnt="5">
        <dgm:presLayoutVars>
          <dgm:bulletEnabled val="1"/>
        </dgm:presLayoutVars>
      </dgm:prSet>
      <dgm:spPr/>
    </dgm:pt>
    <dgm:pt modelId="{1C4A65AC-14CE-4DD1-8D10-AA8208D0E280}" type="pres">
      <dgm:prSet presAssocID="{35A496F9-0FF7-4A49-83FA-B9387E92B485}" presName="sp" presStyleCnt="0"/>
      <dgm:spPr/>
    </dgm:pt>
    <dgm:pt modelId="{3E143EFB-B812-4FBD-92C9-C6D4F5372163}" type="pres">
      <dgm:prSet presAssocID="{55A78438-9375-4693-9537-9FB6774D1630}" presName="composite" presStyleCnt="0"/>
      <dgm:spPr/>
    </dgm:pt>
    <dgm:pt modelId="{0B101325-1A03-491C-96F6-2838C3B89CBD}" type="pres">
      <dgm:prSet presAssocID="{55A78438-9375-4693-9537-9FB6774D1630}" presName="parentText" presStyleLbl="alignNode1" presStyleIdx="4" presStyleCnt="5">
        <dgm:presLayoutVars>
          <dgm:chMax val="1"/>
          <dgm:bulletEnabled val="1"/>
        </dgm:presLayoutVars>
      </dgm:prSet>
      <dgm:spPr/>
    </dgm:pt>
    <dgm:pt modelId="{133C8341-C9F2-4F64-9E81-69790DA74A86}" type="pres">
      <dgm:prSet presAssocID="{55A78438-9375-4693-9537-9FB6774D1630}" presName="descendantText" presStyleLbl="alignAcc1" presStyleIdx="4" presStyleCnt="5">
        <dgm:presLayoutVars>
          <dgm:bulletEnabled val="1"/>
        </dgm:presLayoutVars>
      </dgm:prSet>
      <dgm:spPr/>
    </dgm:pt>
  </dgm:ptLst>
  <dgm:cxnLst>
    <dgm:cxn modelId="{A2172B09-DA52-41C9-A0BE-FF8FE14631D6}" type="presOf" srcId="{B180879B-94D4-4073-8F12-8D8EAE59EFF8}" destId="{71D37719-A4DF-4669-B8E3-76CB9B3DF9C8}" srcOrd="0" destOrd="0" presId="urn:microsoft.com/office/officeart/2005/8/layout/chevron2"/>
    <dgm:cxn modelId="{4EDB3B22-4746-4EA9-B375-0F0D8D5C2540}" type="presOf" srcId="{55A78438-9375-4693-9537-9FB6774D1630}" destId="{0B101325-1A03-491C-96F6-2838C3B89CBD}" srcOrd="0" destOrd="0" presId="urn:microsoft.com/office/officeart/2005/8/layout/chevron2"/>
    <dgm:cxn modelId="{F62F2327-209D-4F2F-A080-5EFBCE0B94D7}" srcId="{B180879B-94D4-4073-8F12-8D8EAE59EFF8}" destId="{CF6DE4BF-D5A9-40F8-8F97-16C77C90388C}" srcOrd="2" destOrd="0" parTransId="{A4CD486B-A40A-40DE-892F-86DB1C9AACBB}" sibTransId="{B0AB61DE-BD14-42AB-8AB1-F67D3D2298F5}"/>
    <dgm:cxn modelId="{6191DB29-4A0C-49E3-A7F8-423F7D7DE947}" type="presOf" srcId="{9B845A22-455C-4973-9A46-6785BFA437BD}" destId="{B2685FC9-9166-453B-9972-3CB9293F033C}" srcOrd="0" destOrd="0" presId="urn:microsoft.com/office/officeart/2005/8/layout/chevron2"/>
    <dgm:cxn modelId="{60ECE132-A599-4AE5-B0B7-6A838A8D729C}" type="presOf" srcId="{CF6DE4BF-D5A9-40F8-8F97-16C77C90388C}" destId="{D121321F-45C3-428D-98E6-ACC9043C262B}" srcOrd="0" destOrd="0" presId="urn:microsoft.com/office/officeart/2005/8/layout/chevron2"/>
    <dgm:cxn modelId="{1C179038-42D4-436C-9836-867FCCC79470}" type="presOf" srcId="{A2D0D8D5-ED18-49FF-AC45-F5D7766E67FF}" destId="{800F5C87-FAA3-4898-B6BB-FF764190E2D6}" srcOrd="0" destOrd="0" presId="urn:microsoft.com/office/officeart/2005/8/layout/chevron2"/>
    <dgm:cxn modelId="{689A275D-11C6-4B38-AB08-7A4767C974BF}" srcId="{CDD666C4-6593-48FE-964E-49860E4B4649}" destId="{87B0934C-CEAB-442D-BAAC-AFBDFFC9CA7E}" srcOrd="0" destOrd="0" parTransId="{00BBBA3A-62CF-4486-ACCA-A71C32AF70CE}" sibTransId="{6372FE53-4EB7-4325-8C7C-597E00B5E15C}"/>
    <dgm:cxn modelId="{D1C41D4B-B5C3-439D-B2A3-B71C7099B5D3}" srcId="{9B845A22-455C-4973-9A46-6785BFA437BD}" destId="{90991C2C-C14C-49A3-909F-1E3CF570CD22}" srcOrd="0" destOrd="0" parTransId="{B50135E0-677A-4E73-BD5A-FACE16507628}" sibTransId="{6998EF00-E6D8-47D4-825C-FF479E9CCD89}"/>
    <dgm:cxn modelId="{E1040253-5C58-41ED-9116-7E9DC2CB14B4}" srcId="{CF6DE4BF-D5A9-40F8-8F97-16C77C90388C}" destId="{A2D0D8D5-ED18-49FF-AC45-F5D7766E67FF}" srcOrd="0" destOrd="0" parTransId="{121E3A3C-5D5B-459B-BAD2-5457FB59F73D}" sibTransId="{B7BC01AC-33D4-4A52-980A-B43A44FDF269}"/>
    <dgm:cxn modelId="{283DC474-CD77-42EE-9699-47D0F9A3F697}" type="presOf" srcId="{87B0934C-CEAB-442D-BAAC-AFBDFFC9CA7E}" destId="{B601EE32-0E18-4EC6-A273-178E2FE3434E}" srcOrd="0" destOrd="0" presId="urn:microsoft.com/office/officeart/2005/8/layout/chevron2"/>
    <dgm:cxn modelId="{6D7DDA56-6EE4-4473-BCB8-3271E2F7DFA8}" srcId="{F0A96818-E61A-4597-BA85-2746A30645BB}" destId="{0F6F902B-13B7-4BA1-A5B8-DABE99703FA7}" srcOrd="0" destOrd="0" parTransId="{0A5A491D-D1C9-430A-9540-3D4540B53952}" sibTransId="{19E527D6-9A5B-48FD-B102-0BA2A3A88668}"/>
    <dgm:cxn modelId="{EF2CD48D-1DF5-4000-ADC5-BE0D01478ED5}" type="presOf" srcId="{F0A96818-E61A-4597-BA85-2746A30645BB}" destId="{01DA378B-7D22-4ED0-B88D-80FC69218402}" srcOrd="0" destOrd="0" presId="urn:microsoft.com/office/officeart/2005/8/layout/chevron2"/>
    <dgm:cxn modelId="{9B9CED91-FD09-44C0-923B-6CF78BF428F8}" srcId="{B180879B-94D4-4073-8F12-8D8EAE59EFF8}" destId="{55A78438-9375-4693-9537-9FB6774D1630}" srcOrd="4" destOrd="0" parTransId="{12060DFA-E157-469B-8611-F4C223A9499B}" sibTransId="{CBC62F04-03CF-4DDD-89F1-B7E0F9D1F816}"/>
    <dgm:cxn modelId="{0CB1BE94-2A55-426A-BCE1-1FBAEB063629}" srcId="{55A78438-9375-4693-9537-9FB6774D1630}" destId="{8A1D906D-E064-4382-8EE5-4F8F204AB092}" srcOrd="0" destOrd="0" parTransId="{7458061C-240B-4A0C-A8B3-D71804E1871F}" sibTransId="{3703F530-271D-496B-A86C-8228703E88A9}"/>
    <dgm:cxn modelId="{E6B4489F-4DC3-42D2-AE59-9C445866853B}" srcId="{B180879B-94D4-4073-8F12-8D8EAE59EFF8}" destId="{9B845A22-455C-4973-9A46-6785BFA437BD}" srcOrd="1" destOrd="0" parTransId="{0F5F2CC7-B4B6-4698-A552-1B53BED81FAD}" sibTransId="{1417D99A-D372-455C-B2D5-B0B9F878EFC2}"/>
    <dgm:cxn modelId="{B7FFA69F-810C-4B51-8AC7-681FF8DED1C8}" type="presOf" srcId="{CDD666C4-6593-48FE-964E-49860E4B4649}" destId="{6AFF1E94-B4FF-4D1E-A49A-64EA5C5F568F}" srcOrd="0" destOrd="0" presId="urn:microsoft.com/office/officeart/2005/8/layout/chevron2"/>
    <dgm:cxn modelId="{98601EAE-7508-4B86-8B5A-5D612B955310}" type="presOf" srcId="{90991C2C-C14C-49A3-909F-1E3CF570CD22}" destId="{AA63E0A3-216C-4F92-BF0F-BB1B54B90D2E}" srcOrd="0" destOrd="0" presId="urn:microsoft.com/office/officeart/2005/8/layout/chevron2"/>
    <dgm:cxn modelId="{4A5F9DAE-C2A7-4FC9-9A00-DD4CDC6AA7D5}" srcId="{B180879B-94D4-4073-8F12-8D8EAE59EFF8}" destId="{CDD666C4-6593-48FE-964E-49860E4B4649}" srcOrd="3" destOrd="0" parTransId="{62B6FC10-C49E-47C1-AD06-6F3B3D23ABD8}" sibTransId="{35A496F9-0FF7-4A49-83FA-B9387E92B485}"/>
    <dgm:cxn modelId="{701287BF-84B9-4B51-8659-4F5E5AFFA817}" type="presOf" srcId="{8A1D906D-E064-4382-8EE5-4F8F204AB092}" destId="{133C8341-C9F2-4F64-9E81-69790DA74A86}" srcOrd="0" destOrd="0" presId="urn:microsoft.com/office/officeart/2005/8/layout/chevron2"/>
    <dgm:cxn modelId="{4E2DFCC5-F801-4011-BC1F-F23D7F2BEA02}" type="presOf" srcId="{0F6F902B-13B7-4BA1-A5B8-DABE99703FA7}" destId="{D9C9D36D-7786-4456-92A8-89CB75F037E0}" srcOrd="0" destOrd="0" presId="urn:microsoft.com/office/officeart/2005/8/layout/chevron2"/>
    <dgm:cxn modelId="{7418E5CE-5E9D-44C8-8DA0-A0A9B4758143}" srcId="{B180879B-94D4-4073-8F12-8D8EAE59EFF8}" destId="{F0A96818-E61A-4597-BA85-2746A30645BB}" srcOrd="0" destOrd="0" parTransId="{BF1CBFFC-DFEE-4994-AE06-6A95FE9E5E84}" sibTransId="{7A3381E7-F5AB-4F2C-B54D-A86420841526}"/>
    <dgm:cxn modelId="{53675670-0AD5-4A15-A98B-B857E2D79A97}" type="presParOf" srcId="{71D37719-A4DF-4669-B8E3-76CB9B3DF9C8}" destId="{D00CC87C-8B37-4DC5-A832-24DECEA36876}" srcOrd="0" destOrd="0" presId="urn:microsoft.com/office/officeart/2005/8/layout/chevron2"/>
    <dgm:cxn modelId="{8CEB58A0-A64D-4739-8236-E6E471E6B55B}" type="presParOf" srcId="{D00CC87C-8B37-4DC5-A832-24DECEA36876}" destId="{01DA378B-7D22-4ED0-B88D-80FC69218402}" srcOrd="0" destOrd="0" presId="urn:microsoft.com/office/officeart/2005/8/layout/chevron2"/>
    <dgm:cxn modelId="{84EB2547-1613-4C61-9701-DCBC9B6431A3}" type="presParOf" srcId="{D00CC87C-8B37-4DC5-A832-24DECEA36876}" destId="{D9C9D36D-7786-4456-92A8-89CB75F037E0}" srcOrd="1" destOrd="0" presId="urn:microsoft.com/office/officeart/2005/8/layout/chevron2"/>
    <dgm:cxn modelId="{70736890-4C46-4B06-9B2A-C20255BBD779}" type="presParOf" srcId="{71D37719-A4DF-4669-B8E3-76CB9B3DF9C8}" destId="{23495D98-6665-4C84-A8BA-0783B10CD2BD}" srcOrd="1" destOrd="0" presId="urn:microsoft.com/office/officeart/2005/8/layout/chevron2"/>
    <dgm:cxn modelId="{36CD9A15-4054-41A5-8D8E-19F59DC7BB2D}" type="presParOf" srcId="{71D37719-A4DF-4669-B8E3-76CB9B3DF9C8}" destId="{9FE1785A-B28F-44D0-9921-98DB85A8A34B}" srcOrd="2" destOrd="0" presId="urn:microsoft.com/office/officeart/2005/8/layout/chevron2"/>
    <dgm:cxn modelId="{8A5BBC78-9A29-4455-B721-6EC64ADAB535}" type="presParOf" srcId="{9FE1785A-B28F-44D0-9921-98DB85A8A34B}" destId="{B2685FC9-9166-453B-9972-3CB9293F033C}" srcOrd="0" destOrd="0" presId="urn:microsoft.com/office/officeart/2005/8/layout/chevron2"/>
    <dgm:cxn modelId="{3E87F5C8-41F6-4CA7-A0BF-679C5C5BE667}" type="presParOf" srcId="{9FE1785A-B28F-44D0-9921-98DB85A8A34B}" destId="{AA63E0A3-216C-4F92-BF0F-BB1B54B90D2E}" srcOrd="1" destOrd="0" presId="urn:microsoft.com/office/officeart/2005/8/layout/chevron2"/>
    <dgm:cxn modelId="{64588BBE-89D9-4ECC-BDA9-7F4364892341}" type="presParOf" srcId="{71D37719-A4DF-4669-B8E3-76CB9B3DF9C8}" destId="{A170AF82-EA5F-488C-9614-CF512C30CFDC}" srcOrd="3" destOrd="0" presId="urn:microsoft.com/office/officeart/2005/8/layout/chevron2"/>
    <dgm:cxn modelId="{10BCCCDF-CF96-4A36-A72F-C281FC065F1D}" type="presParOf" srcId="{71D37719-A4DF-4669-B8E3-76CB9B3DF9C8}" destId="{AA7FA50F-4AD3-4586-8E06-D6B3D7FBF113}" srcOrd="4" destOrd="0" presId="urn:microsoft.com/office/officeart/2005/8/layout/chevron2"/>
    <dgm:cxn modelId="{9C5F0274-D6A1-4471-A65A-B179DE5D3E30}" type="presParOf" srcId="{AA7FA50F-4AD3-4586-8E06-D6B3D7FBF113}" destId="{D121321F-45C3-428D-98E6-ACC9043C262B}" srcOrd="0" destOrd="0" presId="urn:microsoft.com/office/officeart/2005/8/layout/chevron2"/>
    <dgm:cxn modelId="{A2585EDB-A1D0-4BE2-AAAD-D74C19E0F2F2}" type="presParOf" srcId="{AA7FA50F-4AD3-4586-8E06-D6B3D7FBF113}" destId="{800F5C87-FAA3-4898-B6BB-FF764190E2D6}" srcOrd="1" destOrd="0" presId="urn:microsoft.com/office/officeart/2005/8/layout/chevron2"/>
    <dgm:cxn modelId="{200EA97B-30B0-40A4-9495-A80153398904}" type="presParOf" srcId="{71D37719-A4DF-4669-B8E3-76CB9B3DF9C8}" destId="{6FE08E21-0C58-41CA-8248-E1D55D261FE4}" srcOrd="5" destOrd="0" presId="urn:microsoft.com/office/officeart/2005/8/layout/chevron2"/>
    <dgm:cxn modelId="{4908333E-8ACE-4971-8ED4-9ED6800AFD36}" type="presParOf" srcId="{71D37719-A4DF-4669-B8E3-76CB9B3DF9C8}" destId="{40E26D25-3CC6-4AEF-A48D-B431EA1BDA51}" srcOrd="6" destOrd="0" presId="urn:microsoft.com/office/officeart/2005/8/layout/chevron2"/>
    <dgm:cxn modelId="{3AEFC964-4ACE-4897-AAF1-261319CEEE6C}" type="presParOf" srcId="{40E26D25-3CC6-4AEF-A48D-B431EA1BDA51}" destId="{6AFF1E94-B4FF-4D1E-A49A-64EA5C5F568F}" srcOrd="0" destOrd="0" presId="urn:microsoft.com/office/officeart/2005/8/layout/chevron2"/>
    <dgm:cxn modelId="{2E31BEB8-45B6-4635-A53C-0FC2C0E95102}" type="presParOf" srcId="{40E26D25-3CC6-4AEF-A48D-B431EA1BDA51}" destId="{B601EE32-0E18-4EC6-A273-178E2FE3434E}" srcOrd="1" destOrd="0" presId="urn:microsoft.com/office/officeart/2005/8/layout/chevron2"/>
    <dgm:cxn modelId="{E593A271-D458-4D9C-817B-1BE14E57A4D8}" type="presParOf" srcId="{71D37719-A4DF-4669-B8E3-76CB9B3DF9C8}" destId="{1C4A65AC-14CE-4DD1-8D10-AA8208D0E280}" srcOrd="7" destOrd="0" presId="urn:microsoft.com/office/officeart/2005/8/layout/chevron2"/>
    <dgm:cxn modelId="{9F6061D4-EE31-4385-9FF9-82D3BFA78626}" type="presParOf" srcId="{71D37719-A4DF-4669-B8E3-76CB9B3DF9C8}" destId="{3E143EFB-B812-4FBD-92C9-C6D4F5372163}" srcOrd="8" destOrd="0" presId="urn:microsoft.com/office/officeart/2005/8/layout/chevron2"/>
    <dgm:cxn modelId="{C370EA39-FA68-4DBD-97AB-514090AD61C9}" type="presParOf" srcId="{3E143EFB-B812-4FBD-92C9-C6D4F5372163}" destId="{0B101325-1A03-491C-96F6-2838C3B89CBD}" srcOrd="0" destOrd="0" presId="urn:microsoft.com/office/officeart/2005/8/layout/chevron2"/>
    <dgm:cxn modelId="{AA16B42D-CCE0-49DC-ABBC-DF4FFA2A8BB7}" type="presParOf" srcId="{3E143EFB-B812-4FBD-92C9-C6D4F5372163}" destId="{133C8341-C9F2-4F64-9E81-69790DA74A8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B16B31-9B35-49A5-9267-59EC1AEFFD98}">
      <dsp:nvSpPr>
        <dsp:cNvPr id="0" name=""/>
        <dsp:cNvSpPr/>
      </dsp:nvSpPr>
      <dsp:spPr>
        <a:xfrm rot="5400000">
          <a:off x="2627110" y="-1808932"/>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t>文本元素</a:t>
          </a:r>
        </a:p>
      </dsp:txBody>
      <dsp:txXfrm rot="-5400000">
        <a:off x="779865" y="48864"/>
        <a:ext cx="3900073" cy="195030"/>
      </dsp:txXfrm>
    </dsp:sp>
    <dsp:sp modelId="{15E2E7F4-D241-44B8-9DCC-7008C01D94FE}">
      <dsp:nvSpPr>
        <dsp:cNvPr id="0" name=""/>
        <dsp:cNvSpPr/>
      </dsp:nvSpPr>
      <dsp:spPr>
        <a:xfrm>
          <a:off x="374" y="1947"/>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2.1</a:t>
          </a:r>
          <a:endParaRPr lang="zh-CN" altLang="en-US" sz="1800" kern="1200" dirty="0"/>
        </a:p>
      </dsp:txBody>
      <dsp:txXfrm>
        <a:off x="13562" y="15135"/>
        <a:ext cx="753114" cy="243789"/>
      </dsp:txXfrm>
    </dsp:sp>
    <dsp:sp modelId="{37110720-671B-4B9E-8D42-4B3D1C0964D4}">
      <dsp:nvSpPr>
        <dsp:cNvPr id="0" name=""/>
        <dsp:cNvSpPr/>
      </dsp:nvSpPr>
      <dsp:spPr>
        <a:xfrm rot="5400000">
          <a:off x="2627110" y="-1525258"/>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群</a:t>
          </a:r>
          <a:r>
            <a:rPr lang="zh-CN" altLang="en-US" sz="1800" kern="1200" dirty="0"/>
            <a:t>组元素</a:t>
          </a:r>
        </a:p>
      </dsp:txBody>
      <dsp:txXfrm rot="-5400000">
        <a:off x="779865" y="332538"/>
        <a:ext cx="3900073" cy="195030"/>
      </dsp:txXfrm>
    </dsp:sp>
    <dsp:sp modelId="{C3401FF6-1571-4F94-B520-13299E266A49}">
      <dsp:nvSpPr>
        <dsp:cNvPr id="0" name=""/>
        <dsp:cNvSpPr/>
      </dsp:nvSpPr>
      <dsp:spPr>
        <a:xfrm>
          <a:off x="374" y="285621"/>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2.2</a:t>
          </a:r>
          <a:endParaRPr lang="zh-CN" altLang="en-US" sz="1800" kern="1200" dirty="0"/>
        </a:p>
      </dsp:txBody>
      <dsp:txXfrm>
        <a:off x="13562" y="298809"/>
        <a:ext cx="753114" cy="243789"/>
      </dsp:txXfrm>
    </dsp:sp>
    <dsp:sp modelId="{F1F22EBF-A4F2-412B-8C4C-0C4843BA2520}">
      <dsp:nvSpPr>
        <dsp:cNvPr id="0" name=""/>
        <dsp:cNvSpPr/>
      </dsp:nvSpPr>
      <dsp:spPr>
        <a:xfrm rot="5400000">
          <a:off x="2627110" y="-1241584"/>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超</a:t>
          </a:r>
          <a:r>
            <a:rPr lang="zh-CN" altLang="en-US" sz="1800" kern="1200" dirty="0"/>
            <a:t>链接元素</a:t>
          </a:r>
        </a:p>
      </dsp:txBody>
      <dsp:txXfrm rot="-5400000">
        <a:off x="779865" y="616212"/>
        <a:ext cx="3900073" cy="195030"/>
      </dsp:txXfrm>
    </dsp:sp>
    <dsp:sp modelId="{C31F5CA1-C68A-4B28-A0D2-8DD1F25FFC58}">
      <dsp:nvSpPr>
        <dsp:cNvPr id="0" name=""/>
        <dsp:cNvSpPr/>
      </dsp:nvSpPr>
      <dsp:spPr>
        <a:xfrm>
          <a:off x="374" y="569295"/>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2.3</a:t>
          </a:r>
          <a:endParaRPr lang="zh-CN" altLang="en-US" sz="1800" kern="1200" dirty="0"/>
        </a:p>
      </dsp:txBody>
      <dsp:txXfrm>
        <a:off x="13562" y="582483"/>
        <a:ext cx="753114" cy="243789"/>
      </dsp:txXfrm>
    </dsp:sp>
    <dsp:sp modelId="{2CC50BB7-F260-4679-BAA5-D382FAA8AB51}">
      <dsp:nvSpPr>
        <dsp:cNvPr id="0" name=""/>
        <dsp:cNvSpPr/>
      </dsp:nvSpPr>
      <dsp:spPr>
        <a:xfrm rot="5400000">
          <a:off x="2627110" y="-957910"/>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表格</a:t>
          </a:r>
          <a:r>
            <a:rPr lang="zh-CN" altLang="en-US" sz="1800" kern="1200" dirty="0"/>
            <a:t>元素</a:t>
          </a:r>
        </a:p>
      </dsp:txBody>
      <dsp:txXfrm rot="-5400000">
        <a:off x="779865" y="899886"/>
        <a:ext cx="3900073" cy="195030"/>
      </dsp:txXfrm>
    </dsp:sp>
    <dsp:sp modelId="{6819F1BD-7492-482E-AD44-918D47F63205}">
      <dsp:nvSpPr>
        <dsp:cNvPr id="0" name=""/>
        <dsp:cNvSpPr/>
      </dsp:nvSpPr>
      <dsp:spPr>
        <a:xfrm>
          <a:off x="374" y="852968"/>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2.4</a:t>
          </a:r>
          <a:endParaRPr lang="zh-CN" altLang="en-US" sz="1800" kern="1200" dirty="0"/>
        </a:p>
      </dsp:txBody>
      <dsp:txXfrm>
        <a:off x="13562" y="866156"/>
        <a:ext cx="753114" cy="243789"/>
      </dsp:txXfrm>
    </dsp:sp>
    <dsp:sp modelId="{DEA037ED-B71D-4AA1-AEC0-A513C66C1263}">
      <dsp:nvSpPr>
        <dsp:cNvPr id="0" name=""/>
        <dsp:cNvSpPr/>
      </dsp:nvSpPr>
      <dsp:spPr>
        <a:xfrm rot="5400000">
          <a:off x="2627110" y="-674237"/>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内</a:t>
          </a:r>
          <a:r>
            <a:rPr lang="zh-CN" altLang="en-US" sz="1800" kern="1200" dirty="0"/>
            <a:t>嵌元素</a:t>
          </a:r>
        </a:p>
      </dsp:txBody>
      <dsp:txXfrm rot="-5400000">
        <a:off x="779865" y="1183559"/>
        <a:ext cx="3900073" cy="195030"/>
      </dsp:txXfrm>
    </dsp:sp>
    <dsp:sp modelId="{EF87D864-F410-4DB8-84BD-4C58D23C79F1}">
      <dsp:nvSpPr>
        <dsp:cNvPr id="0" name=""/>
        <dsp:cNvSpPr/>
      </dsp:nvSpPr>
      <dsp:spPr>
        <a:xfrm>
          <a:off x="374" y="1136642"/>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2.5</a:t>
          </a:r>
          <a:endParaRPr lang="zh-CN" altLang="en-US" sz="1800" kern="1200" dirty="0"/>
        </a:p>
      </dsp:txBody>
      <dsp:txXfrm>
        <a:off x="13562" y="1149830"/>
        <a:ext cx="753114" cy="243789"/>
      </dsp:txXfrm>
    </dsp:sp>
    <dsp:sp modelId="{FAE14DC8-4368-41FB-8456-0ED1ABE36B08}">
      <dsp:nvSpPr>
        <dsp:cNvPr id="0" name=""/>
        <dsp:cNvSpPr/>
      </dsp:nvSpPr>
      <dsp:spPr>
        <a:xfrm rot="5400000">
          <a:off x="2627110" y="-390563"/>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结构</a:t>
          </a:r>
          <a:r>
            <a:rPr lang="zh-CN" altLang="en-US" sz="1800" kern="1200" dirty="0"/>
            <a:t>元素</a:t>
          </a:r>
        </a:p>
      </dsp:txBody>
      <dsp:txXfrm rot="-5400000">
        <a:off x="779865" y="1467233"/>
        <a:ext cx="3900073" cy="195030"/>
      </dsp:txXfrm>
    </dsp:sp>
    <dsp:sp modelId="{1A56208E-D5A3-4109-99AD-ACFE5AE476CD}">
      <dsp:nvSpPr>
        <dsp:cNvPr id="0" name=""/>
        <dsp:cNvSpPr/>
      </dsp:nvSpPr>
      <dsp:spPr>
        <a:xfrm>
          <a:off x="374" y="1420316"/>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2.6</a:t>
          </a:r>
          <a:endParaRPr lang="zh-CN" altLang="en-US" sz="1800" kern="1200" dirty="0"/>
        </a:p>
      </dsp:txBody>
      <dsp:txXfrm>
        <a:off x="13562" y="1433504"/>
        <a:ext cx="753114" cy="243789"/>
      </dsp:txXfrm>
    </dsp:sp>
    <dsp:sp modelId="{E3BD2204-CD0D-43F1-98FF-83EFEBCA76FC}">
      <dsp:nvSpPr>
        <dsp:cNvPr id="0" name=""/>
        <dsp:cNvSpPr/>
      </dsp:nvSpPr>
      <dsp:spPr>
        <a:xfrm rot="5400000">
          <a:off x="2627110" y="-106889"/>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编辑</a:t>
          </a:r>
          <a:r>
            <a:rPr lang="zh-CN" altLang="en-US" sz="1800" kern="1200" dirty="0"/>
            <a:t>元素</a:t>
          </a:r>
        </a:p>
      </dsp:txBody>
      <dsp:txXfrm rot="-5400000">
        <a:off x="779865" y="1750907"/>
        <a:ext cx="3900073" cy="195030"/>
      </dsp:txXfrm>
    </dsp:sp>
    <dsp:sp modelId="{DA0EF6C6-A069-4AA2-9F3E-68ED06C6524E}">
      <dsp:nvSpPr>
        <dsp:cNvPr id="0" name=""/>
        <dsp:cNvSpPr/>
      </dsp:nvSpPr>
      <dsp:spPr>
        <a:xfrm>
          <a:off x="374" y="1703990"/>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2.7</a:t>
          </a:r>
          <a:endParaRPr lang="zh-CN" altLang="en-US" sz="1800" kern="1200" dirty="0"/>
        </a:p>
      </dsp:txBody>
      <dsp:txXfrm>
        <a:off x="13562" y="1717178"/>
        <a:ext cx="753114" cy="243789"/>
      </dsp:txXfrm>
    </dsp:sp>
    <dsp:sp modelId="{F0909823-0109-4EFC-AEF8-C65E9DB57D1E}">
      <dsp:nvSpPr>
        <dsp:cNvPr id="0" name=""/>
        <dsp:cNvSpPr/>
      </dsp:nvSpPr>
      <dsp:spPr>
        <a:xfrm rot="5400000">
          <a:off x="2627110" y="176784"/>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表</a:t>
          </a:r>
          <a:r>
            <a:rPr lang="zh-CN" altLang="en-US" sz="1800" kern="1200" dirty="0"/>
            <a:t>单元素</a:t>
          </a:r>
        </a:p>
      </dsp:txBody>
      <dsp:txXfrm rot="-5400000">
        <a:off x="779865" y="2034581"/>
        <a:ext cx="3900073" cy="195030"/>
      </dsp:txXfrm>
    </dsp:sp>
    <dsp:sp modelId="{F12F8E34-2324-4ADE-ACDE-5AFE3EA7B6FD}">
      <dsp:nvSpPr>
        <dsp:cNvPr id="0" name=""/>
        <dsp:cNvSpPr/>
      </dsp:nvSpPr>
      <dsp:spPr>
        <a:xfrm>
          <a:off x="374" y="1987663"/>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2.8</a:t>
          </a:r>
          <a:endParaRPr lang="zh-CN" altLang="en-US" sz="1800" kern="1200" dirty="0"/>
        </a:p>
      </dsp:txBody>
      <dsp:txXfrm>
        <a:off x="13562" y="2000851"/>
        <a:ext cx="753114" cy="243789"/>
      </dsp:txXfrm>
    </dsp:sp>
    <dsp:sp modelId="{B2CC87F0-2607-43C8-AFC2-72D07ED36D1E}">
      <dsp:nvSpPr>
        <dsp:cNvPr id="0" name=""/>
        <dsp:cNvSpPr/>
      </dsp:nvSpPr>
      <dsp:spPr>
        <a:xfrm rot="5400000">
          <a:off x="2627110" y="460458"/>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头部</a:t>
          </a:r>
          <a:r>
            <a:rPr lang="zh-CN" altLang="en-US" sz="1800" kern="1200" dirty="0"/>
            <a:t>元素</a:t>
          </a:r>
        </a:p>
      </dsp:txBody>
      <dsp:txXfrm rot="-5400000">
        <a:off x="779865" y="2318255"/>
        <a:ext cx="3900073" cy="195030"/>
      </dsp:txXfrm>
    </dsp:sp>
    <dsp:sp modelId="{5D5993B5-59FD-4A65-9944-CB82FC285ED3}">
      <dsp:nvSpPr>
        <dsp:cNvPr id="0" name=""/>
        <dsp:cNvSpPr/>
      </dsp:nvSpPr>
      <dsp:spPr>
        <a:xfrm>
          <a:off x="374" y="2271337"/>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2.9</a:t>
          </a:r>
          <a:endParaRPr lang="zh-CN" altLang="en-US" sz="1800" kern="1200" dirty="0"/>
        </a:p>
      </dsp:txBody>
      <dsp:txXfrm>
        <a:off x="13562" y="2284525"/>
        <a:ext cx="753114" cy="243789"/>
      </dsp:txXfrm>
    </dsp:sp>
    <dsp:sp modelId="{ACB03C82-AA39-4E16-993A-4685FD35BAD0}">
      <dsp:nvSpPr>
        <dsp:cNvPr id="0" name=""/>
        <dsp:cNvSpPr/>
      </dsp:nvSpPr>
      <dsp:spPr>
        <a:xfrm rot="5400000">
          <a:off x="2627110" y="734781"/>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altLang="en-US" sz="1800" kern="1200"/>
            <a:t>HTML</a:t>
          </a:r>
          <a:r>
            <a:rPr lang="zh-CN" altLang="en-US" sz="1800" kern="1200" dirty="0"/>
            <a:t>中的颜色设置</a:t>
          </a:r>
        </a:p>
      </dsp:txBody>
      <dsp:txXfrm rot="-5400000">
        <a:off x="779865" y="2592578"/>
        <a:ext cx="3900073" cy="195030"/>
      </dsp:txXfrm>
    </dsp:sp>
    <dsp:sp modelId="{1919FE5B-7892-443B-9DB9-73C1B08660BE}">
      <dsp:nvSpPr>
        <dsp:cNvPr id="0" name=""/>
        <dsp:cNvSpPr/>
      </dsp:nvSpPr>
      <dsp:spPr>
        <a:xfrm>
          <a:off x="374" y="2555011"/>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2.10</a:t>
          </a:r>
          <a:endParaRPr lang="zh-CN" altLang="en-US" sz="1800" kern="1200" dirty="0"/>
        </a:p>
      </dsp:txBody>
      <dsp:txXfrm>
        <a:off x="13562" y="2568199"/>
        <a:ext cx="753114" cy="243789"/>
      </dsp:txXfrm>
    </dsp:sp>
    <dsp:sp modelId="{5D0BCA0A-0539-47F4-954C-C1FF2BB93CDF}">
      <dsp:nvSpPr>
        <dsp:cNvPr id="0" name=""/>
        <dsp:cNvSpPr/>
      </dsp:nvSpPr>
      <dsp:spPr>
        <a:xfrm rot="5400000">
          <a:off x="2627110" y="1018455"/>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绝对</a:t>
          </a:r>
          <a:r>
            <a:rPr lang="zh-CN" altLang="en-US" sz="1800" kern="1200" dirty="0"/>
            <a:t>路径与相对路径</a:t>
          </a:r>
        </a:p>
      </dsp:txBody>
      <dsp:txXfrm rot="-5400000">
        <a:off x="779865" y="2876252"/>
        <a:ext cx="3900073" cy="195030"/>
      </dsp:txXfrm>
    </dsp:sp>
    <dsp:sp modelId="{918B4C2A-CAC5-44C1-9179-D8D323D34F81}">
      <dsp:nvSpPr>
        <dsp:cNvPr id="0" name=""/>
        <dsp:cNvSpPr/>
      </dsp:nvSpPr>
      <dsp:spPr>
        <a:xfrm>
          <a:off x="374" y="2838685"/>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2.11</a:t>
          </a:r>
          <a:endParaRPr lang="zh-CN" altLang="en-US" sz="1800" kern="1200" dirty="0"/>
        </a:p>
      </dsp:txBody>
      <dsp:txXfrm>
        <a:off x="13562" y="2851873"/>
        <a:ext cx="753114" cy="243789"/>
      </dsp:txXfrm>
    </dsp:sp>
    <dsp:sp modelId="{23E06914-33B9-4F21-A8BE-B428CD15EC01}">
      <dsp:nvSpPr>
        <dsp:cNvPr id="0" name=""/>
        <dsp:cNvSpPr/>
      </dsp:nvSpPr>
      <dsp:spPr>
        <a:xfrm rot="5400000">
          <a:off x="2627110" y="1302129"/>
          <a:ext cx="216132" cy="3910624"/>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a:t>思考题</a:t>
          </a:r>
          <a:endParaRPr lang="zh-CN" altLang="en-US" sz="1800" kern="1200" dirty="0"/>
        </a:p>
      </dsp:txBody>
      <dsp:txXfrm rot="-5400000">
        <a:off x="779865" y="3159926"/>
        <a:ext cx="3900073" cy="195030"/>
      </dsp:txXfrm>
    </dsp:sp>
    <dsp:sp modelId="{25519E57-7609-498B-A0D8-11BFC2092A36}">
      <dsp:nvSpPr>
        <dsp:cNvPr id="0" name=""/>
        <dsp:cNvSpPr/>
      </dsp:nvSpPr>
      <dsp:spPr>
        <a:xfrm>
          <a:off x="374" y="3122358"/>
          <a:ext cx="779490" cy="270165"/>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altLang="en-US" sz="1800" kern="1200" dirty="0"/>
            <a:t>2.12</a:t>
          </a:r>
          <a:endParaRPr lang="zh-CN" altLang="en-US" sz="1800" kern="1200" dirty="0"/>
        </a:p>
      </dsp:txBody>
      <dsp:txXfrm>
        <a:off x="13562" y="3135546"/>
        <a:ext cx="753114" cy="2437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1F0E2-189D-42B3-8B72-6321D12EA0E6}">
      <dsp:nvSpPr>
        <dsp:cNvPr id="0" name=""/>
        <dsp:cNvSpPr/>
      </dsp:nvSpPr>
      <dsp:spPr>
        <a:xfrm rot="5400000">
          <a:off x="4232449" y="-3010666"/>
          <a:ext cx="875034" cy="7118440"/>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sz="1600" kern="1200" dirty="0"/>
            <a:t>支持最多</a:t>
          </a:r>
          <a:r>
            <a:rPr lang="en-US" sz="1600" kern="1200" dirty="0"/>
            <a:t>256</a:t>
          </a:r>
          <a:r>
            <a:rPr lang="zh-CN" sz="1600" kern="1200" dirty="0"/>
            <a:t>色的图像。虽然</a:t>
          </a:r>
          <a:r>
            <a:rPr lang="en-US" sz="1600" kern="1200" dirty="0"/>
            <a:t>GIF</a:t>
          </a:r>
          <a:r>
            <a:rPr lang="zh-CN" sz="1600" kern="1200" dirty="0"/>
            <a:t>的颜色不够丰富，但它支持动画和透明色，在网页中常常被用来设计按钮、菜单等较小的图像。</a:t>
          </a:r>
          <a:endParaRPr lang="zh-CN" altLang="en-US" sz="1600" kern="1200" dirty="0"/>
        </a:p>
      </dsp:txBody>
      <dsp:txXfrm rot="-5400000">
        <a:off x="1110746" y="153753"/>
        <a:ext cx="7075724" cy="789602"/>
      </dsp:txXfrm>
    </dsp:sp>
    <dsp:sp modelId="{1D533ABF-1371-4270-A3DD-AF6D46B81A9D}">
      <dsp:nvSpPr>
        <dsp:cNvPr id="0" name=""/>
        <dsp:cNvSpPr/>
      </dsp:nvSpPr>
      <dsp:spPr>
        <a:xfrm>
          <a:off x="412" y="1657"/>
          <a:ext cx="1110334" cy="1093793"/>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GIF</a:t>
          </a:r>
          <a:endParaRPr lang="zh-CN" altLang="en-US" sz="2800" kern="1200" dirty="0"/>
        </a:p>
      </dsp:txBody>
      <dsp:txXfrm>
        <a:off x="53807" y="55052"/>
        <a:ext cx="1003544" cy="987003"/>
      </dsp:txXfrm>
    </dsp:sp>
    <dsp:sp modelId="{B4E915BB-099B-4F7D-8A2D-525C98D053AA}">
      <dsp:nvSpPr>
        <dsp:cNvPr id="0" name=""/>
        <dsp:cNvSpPr/>
      </dsp:nvSpPr>
      <dsp:spPr>
        <a:xfrm rot="5400000">
          <a:off x="4232449" y="-1862182"/>
          <a:ext cx="875034" cy="7118440"/>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sz="1600" kern="1200" dirty="0"/>
            <a:t>可以支持高分辨率、颜色丰富的图像。由于</a:t>
          </a:r>
          <a:r>
            <a:rPr lang="en-US" sz="1600" kern="1200" dirty="0"/>
            <a:t>JPG</a:t>
          </a:r>
          <a:r>
            <a:rPr lang="zh-CN" sz="1600" kern="1200" dirty="0"/>
            <a:t>具有很好的压缩比，非常适合在网页中展现照片。当然，在使用</a:t>
          </a:r>
          <a:r>
            <a:rPr lang="en-US" sz="1600" kern="1200" dirty="0"/>
            <a:t>JPG</a:t>
          </a:r>
          <a:r>
            <a:rPr lang="zh-CN" sz="1600" kern="1200" dirty="0"/>
            <a:t>格式处理图像时，压缩比越大，图片的质量就越差。</a:t>
          </a:r>
        </a:p>
      </dsp:txBody>
      <dsp:txXfrm rot="-5400000">
        <a:off x="1110746" y="1302237"/>
        <a:ext cx="7075724" cy="789602"/>
      </dsp:txXfrm>
    </dsp:sp>
    <dsp:sp modelId="{BEB7407D-8DDF-4F77-B9C9-5AB7A991B1B6}">
      <dsp:nvSpPr>
        <dsp:cNvPr id="0" name=""/>
        <dsp:cNvSpPr/>
      </dsp:nvSpPr>
      <dsp:spPr>
        <a:xfrm>
          <a:off x="412" y="1150140"/>
          <a:ext cx="1110334" cy="1093793"/>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JPG</a:t>
          </a:r>
          <a:endParaRPr lang="zh-CN" sz="2800" kern="1200" dirty="0"/>
        </a:p>
      </dsp:txBody>
      <dsp:txXfrm>
        <a:off x="53807" y="1203535"/>
        <a:ext cx="1003544" cy="987003"/>
      </dsp:txXfrm>
    </dsp:sp>
    <dsp:sp modelId="{A1112144-2E92-4BEF-93F0-4A453D2BDE9D}">
      <dsp:nvSpPr>
        <dsp:cNvPr id="0" name=""/>
        <dsp:cNvSpPr/>
      </dsp:nvSpPr>
      <dsp:spPr>
        <a:xfrm rot="5400000">
          <a:off x="4232449" y="-713699"/>
          <a:ext cx="875034" cy="7118440"/>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sz="1600" kern="1200" dirty="0"/>
            <a:t>可以支持颜色丰富的图像，同时还可支持</a:t>
          </a:r>
          <a:r>
            <a:rPr lang="en-US" sz="1600" kern="1200" dirty="0"/>
            <a:t>alpha</a:t>
          </a:r>
          <a:r>
            <a:rPr lang="zh-CN" sz="1600" kern="1200" dirty="0"/>
            <a:t>滤镜的透明方式。虽然</a:t>
          </a:r>
          <a:r>
            <a:rPr lang="en-US" sz="1600" kern="1200" dirty="0"/>
            <a:t>PNG</a:t>
          </a:r>
          <a:r>
            <a:rPr lang="zh-CN" sz="1600" kern="1200" dirty="0"/>
            <a:t>不支持动画效果，但与</a:t>
          </a:r>
          <a:r>
            <a:rPr lang="en-US" sz="1600" kern="1200" dirty="0"/>
            <a:t>GIF</a:t>
          </a:r>
          <a:r>
            <a:rPr lang="zh-CN" sz="1600" kern="1200" dirty="0"/>
            <a:t>一样适合作为较小的图像的显示方式。</a:t>
          </a:r>
          <a:endParaRPr lang="zh-CN" altLang="en-US" sz="1600" kern="1200" dirty="0"/>
        </a:p>
      </dsp:txBody>
      <dsp:txXfrm rot="-5400000">
        <a:off x="1110746" y="2450720"/>
        <a:ext cx="7075724" cy="789602"/>
      </dsp:txXfrm>
    </dsp:sp>
    <dsp:sp modelId="{0517DBDA-47D7-424B-B85A-27C3C71B5EC3}">
      <dsp:nvSpPr>
        <dsp:cNvPr id="0" name=""/>
        <dsp:cNvSpPr/>
      </dsp:nvSpPr>
      <dsp:spPr>
        <a:xfrm>
          <a:off x="412" y="2298624"/>
          <a:ext cx="1110334" cy="1093793"/>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PNG</a:t>
          </a:r>
          <a:endParaRPr lang="zh-CN" altLang="en-US" sz="2800" kern="1200" dirty="0"/>
        </a:p>
      </dsp:txBody>
      <dsp:txXfrm>
        <a:off x="53807" y="2352019"/>
        <a:ext cx="1003544" cy="9870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559F0A-0B79-4884-8C36-8F5D14808C8D}">
      <dsp:nvSpPr>
        <dsp:cNvPr id="0" name=""/>
        <dsp:cNvSpPr/>
      </dsp:nvSpPr>
      <dsp:spPr>
        <a:xfrm rot="5400000">
          <a:off x="4294537" y="-2866637"/>
          <a:ext cx="875034" cy="6830383"/>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altLang="en-US" sz="1600" kern="1200" dirty="0"/>
            <a:t>Java</a:t>
          </a:r>
          <a:r>
            <a:rPr lang="zh-CN" altLang="en-US" sz="1600" kern="1200" dirty="0"/>
            <a:t>小应用程序（</a:t>
          </a:r>
          <a:r>
            <a:rPr lang="en-US" altLang="en-US" sz="1600" kern="1200" dirty="0"/>
            <a:t>Java Applet</a:t>
          </a:r>
          <a:r>
            <a:rPr lang="zh-CN" altLang="en-US" sz="1600" kern="1200" dirty="0"/>
            <a:t>）凭借</a:t>
          </a:r>
          <a:r>
            <a:rPr lang="en-US" altLang="en-US" sz="1600" kern="1200" dirty="0"/>
            <a:t>Java</a:t>
          </a:r>
          <a:r>
            <a:rPr lang="zh-CN" altLang="en-US" sz="1600" kern="1200" dirty="0"/>
            <a:t>本身的跨平台性、安全性等优点，可以实现图形绘制、字体和颜色控制、动画和声音的播放、人机交互及远程数据访问等功能。</a:t>
          </a:r>
        </a:p>
      </dsp:txBody>
      <dsp:txXfrm rot="-5400000">
        <a:off x="1316863" y="153753"/>
        <a:ext cx="6787667" cy="789602"/>
      </dsp:txXfrm>
    </dsp:sp>
    <dsp:sp modelId="{001A57FF-3062-429F-BB49-8926ECB4B37A}">
      <dsp:nvSpPr>
        <dsp:cNvPr id="0" name=""/>
        <dsp:cNvSpPr/>
      </dsp:nvSpPr>
      <dsp:spPr>
        <a:xfrm>
          <a:off x="82353" y="1657"/>
          <a:ext cx="1234509" cy="1093793"/>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altLang="en-US" sz="1600" kern="1200" dirty="0"/>
            <a:t>Java</a:t>
          </a:r>
          <a:r>
            <a:rPr lang="zh-CN" altLang="en-US" sz="1600" kern="1200" dirty="0"/>
            <a:t>小应用程序</a:t>
          </a:r>
        </a:p>
      </dsp:txBody>
      <dsp:txXfrm>
        <a:off x="135748" y="55052"/>
        <a:ext cx="1127719" cy="987003"/>
      </dsp:txXfrm>
    </dsp:sp>
    <dsp:sp modelId="{4361E576-8589-47E3-AD91-D4FD1A0A0DB8}">
      <dsp:nvSpPr>
        <dsp:cNvPr id="0" name=""/>
        <dsp:cNvSpPr/>
      </dsp:nvSpPr>
      <dsp:spPr>
        <a:xfrm rot="5400000">
          <a:off x="4294537" y="-1718154"/>
          <a:ext cx="875034" cy="6830383"/>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altLang="en-US" sz="1600" kern="1200" dirty="0"/>
            <a:t>ActiveX</a:t>
          </a:r>
          <a:r>
            <a:rPr lang="zh-CN" altLang="en-US" sz="1600" kern="1200" dirty="0"/>
            <a:t>是</a:t>
          </a:r>
          <a:r>
            <a:rPr lang="en-US" altLang="en-US" sz="1600" kern="1200" dirty="0"/>
            <a:t>Microsoft</a:t>
          </a:r>
          <a:r>
            <a:rPr lang="zh-CN" altLang="en-US" sz="1600" kern="1200" dirty="0"/>
            <a:t>对于一系列面向对象程序技术和工具的称呼，其中主要的技术是组件对象模型（</a:t>
          </a:r>
          <a:r>
            <a:rPr lang="en-US" altLang="en-US" sz="1600" kern="1200" dirty="0"/>
            <a:t>Component Object Model</a:t>
          </a:r>
          <a:r>
            <a:rPr lang="zh-CN" altLang="en-US" sz="1600" kern="1200" dirty="0"/>
            <a:t>，简称为</a:t>
          </a:r>
          <a:r>
            <a:rPr lang="en-US" altLang="en-US" sz="1600" kern="1200" dirty="0"/>
            <a:t>COM</a:t>
          </a:r>
          <a:r>
            <a:rPr lang="zh-CN" altLang="en-US" sz="1600" kern="1200" dirty="0"/>
            <a:t>）。</a:t>
          </a:r>
          <a:r>
            <a:rPr lang="en-US" altLang="en-US" sz="1600" kern="1200" dirty="0"/>
            <a:t>ActiveX</a:t>
          </a:r>
          <a:r>
            <a:rPr lang="zh-CN" altLang="en-US" sz="1600" kern="1200" dirty="0"/>
            <a:t>只能在</a:t>
          </a:r>
          <a:r>
            <a:rPr lang="en-US" altLang="en-US" sz="1600" kern="1200" dirty="0"/>
            <a:t>Windows</a:t>
          </a:r>
          <a:r>
            <a:rPr lang="zh-CN" altLang="en-US" sz="1600" kern="1200" dirty="0"/>
            <a:t>环境下运行。</a:t>
          </a:r>
        </a:p>
      </dsp:txBody>
      <dsp:txXfrm rot="-5400000">
        <a:off x="1316863" y="1302236"/>
        <a:ext cx="6787667" cy="789602"/>
      </dsp:txXfrm>
    </dsp:sp>
    <dsp:sp modelId="{2A7E890C-5F66-4A82-867C-DC07AF3A6AC3}">
      <dsp:nvSpPr>
        <dsp:cNvPr id="0" name=""/>
        <dsp:cNvSpPr/>
      </dsp:nvSpPr>
      <dsp:spPr>
        <a:xfrm>
          <a:off x="82353" y="1150140"/>
          <a:ext cx="1234509" cy="1093793"/>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altLang="en-US" sz="1600" kern="1200" dirty="0"/>
            <a:t>ActiveX</a:t>
          </a:r>
          <a:endParaRPr lang="zh-CN" altLang="en-US" sz="1600" kern="1200" dirty="0"/>
        </a:p>
      </dsp:txBody>
      <dsp:txXfrm>
        <a:off x="135748" y="1203535"/>
        <a:ext cx="1127719" cy="987003"/>
      </dsp:txXfrm>
    </dsp:sp>
    <dsp:sp modelId="{DF8F206C-A4CC-4F28-8B2C-71765B265ECD}">
      <dsp:nvSpPr>
        <dsp:cNvPr id="0" name=""/>
        <dsp:cNvSpPr/>
      </dsp:nvSpPr>
      <dsp:spPr>
        <a:xfrm rot="5400000">
          <a:off x="4294537" y="-569670"/>
          <a:ext cx="875034" cy="6830383"/>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altLang="en-US" sz="1600" kern="1200" dirty="0"/>
            <a:t>Flash</a:t>
          </a:r>
          <a:r>
            <a:rPr lang="zh-CN" altLang="en-US" sz="1600" kern="1200" dirty="0"/>
            <a:t>是一种基于矢量图像的交互式多媒体技术。矢量图像也称为面向对象的图像，它使用称为矢量的直线和曲线来描述图像。</a:t>
          </a:r>
        </a:p>
      </dsp:txBody>
      <dsp:txXfrm rot="-5400000">
        <a:off x="1316863" y="2450720"/>
        <a:ext cx="6787667" cy="789602"/>
      </dsp:txXfrm>
    </dsp:sp>
    <dsp:sp modelId="{B12469EC-61A3-489E-9867-25E07B5B9C1B}">
      <dsp:nvSpPr>
        <dsp:cNvPr id="0" name=""/>
        <dsp:cNvSpPr/>
      </dsp:nvSpPr>
      <dsp:spPr>
        <a:xfrm>
          <a:off x="82353" y="2298624"/>
          <a:ext cx="1234509" cy="1093793"/>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altLang="en-US" sz="1600" kern="1200" dirty="0"/>
            <a:t>Flash</a:t>
          </a:r>
          <a:endParaRPr lang="zh-CN" altLang="en-US" sz="1600" kern="1200" dirty="0"/>
        </a:p>
      </dsp:txBody>
      <dsp:txXfrm>
        <a:off x="135748" y="2352019"/>
        <a:ext cx="1127719" cy="9870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ED1619-FE6F-4EBF-9958-DF6D15383992}">
      <dsp:nvSpPr>
        <dsp:cNvPr id="0" name=""/>
        <dsp:cNvSpPr/>
      </dsp:nvSpPr>
      <dsp:spPr>
        <a:xfrm rot="5400000">
          <a:off x="4494568" y="-2922506"/>
          <a:ext cx="446787" cy="6405820"/>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t>该属性值指定了提交表单时对应的服务器程序地址。</a:t>
          </a:r>
        </a:p>
      </dsp:txBody>
      <dsp:txXfrm rot="-5400000">
        <a:off x="1515052" y="78820"/>
        <a:ext cx="6384010" cy="403167"/>
      </dsp:txXfrm>
    </dsp:sp>
    <dsp:sp modelId="{2E9B235B-EF7B-4C72-80E5-70AB973A3BE0}">
      <dsp:nvSpPr>
        <dsp:cNvPr id="0" name=""/>
        <dsp:cNvSpPr/>
      </dsp:nvSpPr>
      <dsp:spPr>
        <a:xfrm>
          <a:off x="72015" y="1161"/>
          <a:ext cx="1443035" cy="55848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altLang="en-US" sz="1600" kern="1200" dirty="0"/>
            <a:t>action</a:t>
          </a:r>
          <a:r>
            <a:rPr lang="zh-CN" altLang="en-US" sz="1600" kern="1200" dirty="0"/>
            <a:t>属性</a:t>
          </a:r>
        </a:p>
      </dsp:txBody>
      <dsp:txXfrm>
        <a:off x="99278" y="28424"/>
        <a:ext cx="1388509" cy="503958"/>
      </dsp:txXfrm>
    </dsp:sp>
    <dsp:sp modelId="{53E79500-4F3A-496F-A774-E90067E30E1A}">
      <dsp:nvSpPr>
        <dsp:cNvPr id="0" name=""/>
        <dsp:cNvSpPr/>
      </dsp:nvSpPr>
      <dsp:spPr>
        <a:xfrm rot="5400000">
          <a:off x="4494568" y="-2336098"/>
          <a:ext cx="446787" cy="6405820"/>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altLang="en-US" sz="1600" kern="1200" dirty="0"/>
            <a:t>method</a:t>
          </a:r>
          <a:r>
            <a:rPr lang="zh-CN" altLang="en-US" sz="1600" kern="1200" dirty="0"/>
            <a:t>属性指定表单中的输入数据的传输方法，它的取值是</a:t>
          </a:r>
          <a:r>
            <a:rPr lang="en-US" altLang="en-US" sz="1600" kern="1200" dirty="0"/>
            <a:t>get</a:t>
          </a:r>
          <a:r>
            <a:rPr lang="zh-CN" altLang="en-US" sz="1600" kern="1200" dirty="0"/>
            <a:t>或</a:t>
          </a:r>
          <a:r>
            <a:rPr lang="en-US" altLang="en-US" sz="1600" kern="1200" dirty="0"/>
            <a:t>post</a:t>
          </a:r>
          <a:r>
            <a:rPr lang="zh-CN" altLang="en-US" sz="1600" kern="1200" dirty="0"/>
            <a:t>。</a:t>
          </a:r>
        </a:p>
      </dsp:txBody>
      <dsp:txXfrm rot="-5400000">
        <a:off x="1515052" y="665228"/>
        <a:ext cx="6384010" cy="403167"/>
      </dsp:txXfrm>
    </dsp:sp>
    <dsp:sp modelId="{BCAE8758-839F-4E1C-89F9-8C434E18562C}">
      <dsp:nvSpPr>
        <dsp:cNvPr id="0" name=""/>
        <dsp:cNvSpPr/>
      </dsp:nvSpPr>
      <dsp:spPr>
        <a:xfrm>
          <a:off x="72015" y="587569"/>
          <a:ext cx="1443035" cy="55848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altLang="en-US" sz="1600" kern="1200" dirty="0"/>
            <a:t>method</a:t>
          </a:r>
          <a:r>
            <a:rPr lang="zh-CN" altLang="en-US" sz="1600" kern="1200" dirty="0"/>
            <a:t>属性</a:t>
          </a:r>
        </a:p>
      </dsp:txBody>
      <dsp:txXfrm>
        <a:off x="99278" y="614832"/>
        <a:ext cx="1388509" cy="503958"/>
      </dsp:txXfrm>
    </dsp:sp>
    <dsp:sp modelId="{CC543C94-35BC-4A73-83AD-3A6A75C73CC6}">
      <dsp:nvSpPr>
        <dsp:cNvPr id="0" name=""/>
        <dsp:cNvSpPr/>
      </dsp:nvSpPr>
      <dsp:spPr>
        <a:xfrm rot="5400000">
          <a:off x="4494568" y="-1749689"/>
          <a:ext cx="446787" cy="6405820"/>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altLang="en-US" sz="1600" kern="1200" dirty="0" err="1"/>
            <a:t>enctype</a:t>
          </a:r>
          <a:r>
            <a:rPr lang="zh-CN" altLang="en-US" sz="1600" kern="1200" dirty="0"/>
            <a:t>属性指定表单中输入数据的编码方法。</a:t>
          </a:r>
        </a:p>
      </dsp:txBody>
      <dsp:txXfrm rot="-5400000">
        <a:off x="1515052" y="1251637"/>
        <a:ext cx="6384010" cy="403167"/>
      </dsp:txXfrm>
    </dsp:sp>
    <dsp:sp modelId="{3260545F-1614-4E70-BF0C-914F5402E790}">
      <dsp:nvSpPr>
        <dsp:cNvPr id="0" name=""/>
        <dsp:cNvSpPr/>
      </dsp:nvSpPr>
      <dsp:spPr>
        <a:xfrm>
          <a:off x="72015" y="1173978"/>
          <a:ext cx="1443035" cy="55848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altLang="en-US" sz="1600" kern="1200" dirty="0" err="1"/>
            <a:t>enctype</a:t>
          </a:r>
          <a:r>
            <a:rPr lang="zh-CN" altLang="en-US" sz="1600" kern="1200" dirty="0"/>
            <a:t>属性</a:t>
          </a:r>
        </a:p>
      </dsp:txBody>
      <dsp:txXfrm>
        <a:off x="99278" y="1201241"/>
        <a:ext cx="1388509" cy="503958"/>
      </dsp:txXfrm>
    </dsp:sp>
    <dsp:sp modelId="{6E474C82-C81C-4C55-A7A0-1126375873EA}">
      <dsp:nvSpPr>
        <dsp:cNvPr id="0" name=""/>
        <dsp:cNvSpPr/>
      </dsp:nvSpPr>
      <dsp:spPr>
        <a:xfrm rot="5400000">
          <a:off x="4494568" y="-1163281"/>
          <a:ext cx="446787" cy="6405820"/>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altLang="en-US" sz="1600" kern="1200" dirty="0"/>
            <a:t>target</a:t>
          </a:r>
          <a:r>
            <a:rPr lang="zh-CN" altLang="en-US" sz="1600" kern="1200" dirty="0"/>
            <a:t>属性用来指定目标窗口的打开方式。</a:t>
          </a:r>
        </a:p>
      </dsp:txBody>
      <dsp:txXfrm rot="-5400000">
        <a:off x="1515052" y="1838045"/>
        <a:ext cx="6384010" cy="403167"/>
      </dsp:txXfrm>
    </dsp:sp>
    <dsp:sp modelId="{1CD198F7-CCC1-4639-8274-F65AE188662B}">
      <dsp:nvSpPr>
        <dsp:cNvPr id="0" name=""/>
        <dsp:cNvSpPr/>
      </dsp:nvSpPr>
      <dsp:spPr>
        <a:xfrm>
          <a:off x="72015" y="1760386"/>
          <a:ext cx="1443035" cy="558484"/>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altLang="en-US" sz="1600" kern="1200" dirty="0"/>
            <a:t>target</a:t>
          </a:r>
          <a:r>
            <a:rPr lang="zh-CN" altLang="en-US" sz="1600" kern="1200" dirty="0"/>
            <a:t>属性</a:t>
          </a:r>
        </a:p>
      </dsp:txBody>
      <dsp:txXfrm>
        <a:off x="99278" y="1787649"/>
        <a:ext cx="1388509" cy="5039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54C91-1D53-4AE0-96D7-9EF1EC6127E4}">
      <dsp:nvSpPr>
        <dsp:cNvPr id="0" name=""/>
        <dsp:cNvSpPr/>
      </dsp:nvSpPr>
      <dsp:spPr>
        <a:xfrm rot="5400000">
          <a:off x="-116017" y="119418"/>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1</a:t>
          </a:r>
          <a:r>
            <a:rPr lang="zh-CN" altLang="en-US" sz="1400" kern="1200" dirty="0"/>
            <a:t>）</a:t>
          </a:r>
        </a:p>
      </dsp:txBody>
      <dsp:txXfrm rot="-5400000">
        <a:off x="1" y="274110"/>
        <a:ext cx="541417" cy="232035"/>
      </dsp:txXfrm>
    </dsp:sp>
    <dsp:sp modelId="{43EEFC3A-8F94-457E-82F4-DAB369B5789A}">
      <dsp:nvSpPr>
        <dsp:cNvPr id="0" name=""/>
        <dsp:cNvSpPr/>
      </dsp:nvSpPr>
      <dsp:spPr>
        <a:xfrm rot="5400000">
          <a:off x="4134004" y="-3589186"/>
          <a:ext cx="503008"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zh-CN" sz="1400" kern="1200" dirty="0"/>
            <a:t>HTML</a:t>
          </a:r>
          <a:r>
            <a:rPr lang="zh-CN" altLang="en-US" sz="1400" kern="1200" dirty="0"/>
            <a:t>是一种计算机语言，它与同样也是计算机语言的</a:t>
          </a:r>
          <a:r>
            <a:rPr lang="en-US" altLang="zh-CN" sz="1400" kern="1200" dirty="0"/>
            <a:t>C</a:t>
          </a:r>
          <a:r>
            <a:rPr lang="zh-CN" altLang="en-US" sz="1400" kern="1200" dirty="0"/>
            <a:t>语言等都什么本质的不同？</a:t>
          </a:r>
        </a:p>
      </dsp:txBody>
      <dsp:txXfrm rot="-5400000">
        <a:off x="541418" y="27955"/>
        <a:ext cx="7663627" cy="453898"/>
      </dsp:txXfrm>
    </dsp:sp>
    <dsp:sp modelId="{E6D999AA-34FD-423C-8AF8-3B1EFF2E221D}">
      <dsp:nvSpPr>
        <dsp:cNvPr id="0" name=""/>
        <dsp:cNvSpPr/>
      </dsp:nvSpPr>
      <dsp:spPr>
        <a:xfrm rot="5400000">
          <a:off x="-116017" y="770448"/>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2</a:t>
          </a:r>
          <a:r>
            <a:rPr lang="zh-CN" altLang="en-US" sz="1400" kern="1200" dirty="0"/>
            <a:t>）</a:t>
          </a:r>
        </a:p>
      </dsp:txBody>
      <dsp:txXfrm rot="-5400000">
        <a:off x="1" y="925140"/>
        <a:ext cx="541417" cy="232035"/>
      </dsp:txXfrm>
    </dsp:sp>
    <dsp:sp modelId="{CCDBE260-693E-4110-9E53-82EB4DD183B5}">
      <dsp:nvSpPr>
        <dsp:cNvPr id="0" name=""/>
        <dsp:cNvSpPr/>
      </dsp:nvSpPr>
      <dsp:spPr>
        <a:xfrm rot="5400000">
          <a:off x="4134136" y="-2938288"/>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相对之前的标准，</a:t>
          </a:r>
          <a:r>
            <a:rPr lang="en-US" altLang="zh-CN" sz="1400" kern="1200" dirty="0"/>
            <a:t>HTML5</a:t>
          </a:r>
          <a:r>
            <a:rPr lang="zh-CN" altLang="en-US" sz="1400" kern="1200" dirty="0"/>
            <a:t>的主要变化包括哪些？</a:t>
          </a:r>
        </a:p>
      </dsp:txBody>
      <dsp:txXfrm rot="-5400000">
        <a:off x="541417" y="678973"/>
        <a:ext cx="7663640" cy="453660"/>
      </dsp:txXfrm>
    </dsp:sp>
    <dsp:sp modelId="{02F827D0-3B9A-41BB-98AB-75EEAA879F2C}">
      <dsp:nvSpPr>
        <dsp:cNvPr id="0" name=""/>
        <dsp:cNvSpPr/>
      </dsp:nvSpPr>
      <dsp:spPr>
        <a:xfrm rot="5400000">
          <a:off x="-116017" y="1421479"/>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3</a:t>
          </a:r>
          <a:r>
            <a:rPr lang="zh-CN" altLang="en-US" sz="1400" kern="1200" dirty="0"/>
            <a:t>）</a:t>
          </a:r>
        </a:p>
      </dsp:txBody>
      <dsp:txXfrm rot="-5400000">
        <a:off x="1" y="1576171"/>
        <a:ext cx="541417" cy="232035"/>
      </dsp:txXfrm>
    </dsp:sp>
    <dsp:sp modelId="{CE4A497F-948A-467B-BB42-324F6861B1AD}">
      <dsp:nvSpPr>
        <dsp:cNvPr id="0" name=""/>
        <dsp:cNvSpPr/>
      </dsp:nvSpPr>
      <dsp:spPr>
        <a:xfrm rot="5400000">
          <a:off x="4134136" y="-2287257"/>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a:t>表格</a:t>
          </a:r>
          <a:r>
            <a:rPr lang="zh-CN" altLang="en-US" sz="1400" kern="1200" dirty="0"/>
            <a:t>元素在页面设计中非常重要，特别是在商业系统中的数据展示方面尤为常用。请说明</a:t>
          </a:r>
          <a:r>
            <a:rPr lang="en-US" altLang="zh-CN" sz="1400" kern="1200" dirty="0"/>
            <a:t>&lt;table&gt;</a:t>
          </a:r>
          <a:r>
            <a:rPr lang="zh-CN" altLang="en-US" sz="1400" kern="1200" dirty="0"/>
            <a:t>、</a:t>
          </a:r>
          <a:r>
            <a:rPr lang="en-US" altLang="zh-CN" sz="1400" kern="1200" dirty="0"/>
            <a:t>&lt;tr&gt;</a:t>
          </a:r>
          <a:r>
            <a:rPr lang="zh-CN" altLang="en-US" sz="1400" kern="1200" dirty="0"/>
            <a:t>、</a:t>
          </a:r>
          <a:r>
            <a:rPr lang="en-US" altLang="zh-CN" sz="1400" kern="1200" dirty="0"/>
            <a:t>&lt;td&gt;</a:t>
          </a:r>
          <a:r>
            <a:rPr lang="zh-CN" altLang="en-US" sz="1400" kern="1200" dirty="0"/>
            <a:t>元素分别具有什么功能。</a:t>
          </a:r>
        </a:p>
      </dsp:txBody>
      <dsp:txXfrm rot="-5400000">
        <a:off x="541417" y="1330004"/>
        <a:ext cx="7663640" cy="453660"/>
      </dsp:txXfrm>
    </dsp:sp>
    <dsp:sp modelId="{C9A62CB5-0A84-4468-BD16-62A9BB6E6BE9}">
      <dsp:nvSpPr>
        <dsp:cNvPr id="0" name=""/>
        <dsp:cNvSpPr/>
      </dsp:nvSpPr>
      <dsp:spPr>
        <a:xfrm rot="5400000">
          <a:off x="-116017" y="2072510"/>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4</a:t>
          </a:r>
          <a:r>
            <a:rPr lang="zh-CN" altLang="en-US" sz="1400" kern="1200" dirty="0"/>
            <a:t>）</a:t>
          </a:r>
        </a:p>
      </dsp:txBody>
      <dsp:txXfrm rot="-5400000">
        <a:off x="1" y="2227202"/>
        <a:ext cx="541417" cy="232035"/>
      </dsp:txXfrm>
    </dsp:sp>
    <dsp:sp modelId="{8991C974-E791-4F70-B2E8-05EC8B135783}">
      <dsp:nvSpPr>
        <dsp:cNvPr id="0" name=""/>
        <dsp:cNvSpPr/>
      </dsp:nvSpPr>
      <dsp:spPr>
        <a:xfrm rot="5400000">
          <a:off x="4134136" y="-1636227"/>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a:t>超</a:t>
          </a:r>
          <a:r>
            <a:rPr lang="zh-CN" altLang="en-US" sz="1400" kern="1200" dirty="0"/>
            <a:t>链接元素中可以设置</a:t>
          </a:r>
          <a:r>
            <a:rPr lang="en-US" altLang="zh-CN" sz="1400" kern="1200" dirty="0"/>
            <a:t>target</a:t>
          </a:r>
          <a:r>
            <a:rPr lang="zh-CN" altLang="en-US" sz="1400" kern="1200" dirty="0"/>
            <a:t>属性，请分别描述</a:t>
          </a:r>
          <a:r>
            <a:rPr lang="en-US" altLang="zh-CN" sz="1400" kern="1200" dirty="0"/>
            <a:t>target</a:t>
          </a:r>
          <a:r>
            <a:rPr lang="zh-CN" altLang="en-US" sz="1400" kern="1200" dirty="0"/>
            <a:t>属性的不同取值及功能。</a:t>
          </a:r>
        </a:p>
      </dsp:txBody>
      <dsp:txXfrm rot="-5400000">
        <a:off x="541417" y="1981034"/>
        <a:ext cx="7663640" cy="453660"/>
      </dsp:txXfrm>
    </dsp:sp>
    <dsp:sp modelId="{ED7ACC37-818B-4FE0-A4A2-A77BB574878D}">
      <dsp:nvSpPr>
        <dsp:cNvPr id="0" name=""/>
        <dsp:cNvSpPr/>
      </dsp:nvSpPr>
      <dsp:spPr>
        <a:xfrm rot="5400000">
          <a:off x="-116017" y="2723540"/>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5</a:t>
          </a:r>
          <a:r>
            <a:rPr lang="zh-CN" altLang="en-US" sz="1400" kern="1200" dirty="0"/>
            <a:t>）</a:t>
          </a:r>
        </a:p>
      </dsp:txBody>
      <dsp:txXfrm rot="-5400000">
        <a:off x="1" y="2878232"/>
        <a:ext cx="541417" cy="232035"/>
      </dsp:txXfrm>
    </dsp:sp>
    <dsp:sp modelId="{1D6571AA-419E-4B36-A611-7195BB107A5C}">
      <dsp:nvSpPr>
        <dsp:cNvPr id="0" name=""/>
        <dsp:cNvSpPr/>
      </dsp:nvSpPr>
      <dsp:spPr>
        <a:xfrm rot="5400000">
          <a:off x="4134136" y="-985196"/>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zh-CN" sz="1400" kern="1200"/>
            <a:t>HTML</a:t>
          </a:r>
          <a:r>
            <a:rPr lang="zh-CN" altLang="en-US" sz="1400" kern="1200" dirty="0"/>
            <a:t>中支持插入的图像文件格式主要有哪些，它们各有什么特点？</a:t>
          </a:r>
        </a:p>
      </dsp:txBody>
      <dsp:txXfrm rot="-5400000">
        <a:off x="541417" y="2632065"/>
        <a:ext cx="7663640" cy="4536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DA378B-7D22-4ED0-B88D-80FC69218402}">
      <dsp:nvSpPr>
        <dsp:cNvPr id="0" name=""/>
        <dsp:cNvSpPr/>
      </dsp:nvSpPr>
      <dsp:spPr>
        <a:xfrm rot="5400000">
          <a:off x="-116017" y="119418"/>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6</a:t>
          </a:r>
          <a:r>
            <a:rPr lang="zh-CN" altLang="en-US" sz="1400" kern="1200" dirty="0"/>
            <a:t>）</a:t>
          </a:r>
        </a:p>
      </dsp:txBody>
      <dsp:txXfrm rot="-5400000">
        <a:off x="1" y="274110"/>
        <a:ext cx="541417" cy="232035"/>
      </dsp:txXfrm>
    </dsp:sp>
    <dsp:sp modelId="{D9C9D36D-7786-4456-92A8-89CB75F037E0}">
      <dsp:nvSpPr>
        <dsp:cNvPr id="0" name=""/>
        <dsp:cNvSpPr/>
      </dsp:nvSpPr>
      <dsp:spPr>
        <a:xfrm rot="5400000">
          <a:off x="4134004" y="-3589186"/>
          <a:ext cx="503008"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a:t>请</a:t>
          </a:r>
          <a:r>
            <a:rPr lang="zh-CN" altLang="en-US" sz="1400" kern="1200" dirty="0"/>
            <a:t>在不同的浏览器中测试它们对</a:t>
          </a:r>
          <a:r>
            <a:rPr lang="en-US" altLang="zh-CN" sz="1400" kern="1200" dirty="0"/>
            <a:t>HTML5</a:t>
          </a:r>
          <a:r>
            <a:rPr lang="zh-CN" altLang="en-US" sz="1400" kern="1200" dirty="0"/>
            <a:t>频、视频元素的支持情况，测试音频和视频的编码要求。</a:t>
          </a:r>
        </a:p>
      </dsp:txBody>
      <dsp:txXfrm rot="-5400000">
        <a:off x="541418" y="27955"/>
        <a:ext cx="7663627" cy="453898"/>
      </dsp:txXfrm>
    </dsp:sp>
    <dsp:sp modelId="{B2685FC9-9166-453B-9972-3CB9293F033C}">
      <dsp:nvSpPr>
        <dsp:cNvPr id="0" name=""/>
        <dsp:cNvSpPr/>
      </dsp:nvSpPr>
      <dsp:spPr>
        <a:xfrm rot="5400000">
          <a:off x="-116017" y="770448"/>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7</a:t>
          </a:r>
          <a:r>
            <a:rPr lang="zh-CN" altLang="en-US" sz="1400" kern="1200" dirty="0"/>
            <a:t>）</a:t>
          </a:r>
        </a:p>
      </dsp:txBody>
      <dsp:txXfrm rot="-5400000">
        <a:off x="1" y="925140"/>
        <a:ext cx="541417" cy="232035"/>
      </dsp:txXfrm>
    </dsp:sp>
    <dsp:sp modelId="{AA63E0A3-216C-4F92-BF0F-BB1B54B90D2E}">
      <dsp:nvSpPr>
        <dsp:cNvPr id="0" name=""/>
        <dsp:cNvSpPr/>
      </dsp:nvSpPr>
      <dsp:spPr>
        <a:xfrm rot="5400000">
          <a:off x="4134136" y="-2938288"/>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a:t>试用</a:t>
          </a:r>
          <a:r>
            <a:rPr lang="en-US" altLang="zh-CN" sz="1400" kern="1200" dirty="0"/>
            <a:t>&lt;iframe&gt;</a:t>
          </a:r>
          <a:r>
            <a:rPr lang="zh-CN" altLang="en-US" sz="1400" kern="1200" dirty="0"/>
            <a:t>元素在网页中嵌入你所在地区的天气情况。提示：可以在互联网中先找到可以正常显示的小型天气页面，然后将其嵌入。</a:t>
          </a:r>
        </a:p>
      </dsp:txBody>
      <dsp:txXfrm rot="-5400000">
        <a:off x="541417" y="678973"/>
        <a:ext cx="7663640" cy="453660"/>
      </dsp:txXfrm>
    </dsp:sp>
    <dsp:sp modelId="{D121321F-45C3-428D-98E6-ACC9043C262B}">
      <dsp:nvSpPr>
        <dsp:cNvPr id="0" name=""/>
        <dsp:cNvSpPr/>
      </dsp:nvSpPr>
      <dsp:spPr>
        <a:xfrm rot="5400000">
          <a:off x="-116017" y="1421479"/>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8</a:t>
          </a:r>
          <a:r>
            <a:rPr lang="zh-CN" altLang="en-US" sz="1400" kern="1200" dirty="0"/>
            <a:t>）</a:t>
          </a:r>
        </a:p>
      </dsp:txBody>
      <dsp:txXfrm rot="-5400000">
        <a:off x="1" y="1576171"/>
        <a:ext cx="541417" cy="232035"/>
      </dsp:txXfrm>
    </dsp:sp>
    <dsp:sp modelId="{800F5C87-FAA3-4898-B6BB-FF764190E2D6}">
      <dsp:nvSpPr>
        <dsp:cNvPr id="0" name=""/>
        <dsp:cNvSpPr/>
      </dsp:nvSpPr>
      <dsp:spPr>
        <a:xfrm rot="5400000">
          <a:off x="4134136" y="-2287257"/>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a:t>请</a:t>
          </a:r>
          <a:r>
            <a:rPr lang="zh-CN" altLang="en-US" sz="1400" kern="1200" dirty="0"/>
            <a:t>思考在什么样的情况下会使用</a:t>
          </a:r>
          <a:r>
            <a:rPr lang="en-US" altLang="zh-CN" sz="1400" kern="1200" dirty="0"/>
            <a:t>&lt;select&gt;</a:t>
          </a:r>
          <a:r>
            <a:rPr lang="zh-CN" altLang="en-US" sz="1400" kern="1200" dirty="0"/>
            <a:t>元素，编写代码完成单选和多选的功能。</a:t>
          </a:r>
        </a:p>
      </dsp:txBody>
      <dsp:txXfrm rot="-5400000">
        <a:off x="541417" y="1330004"/>
        <a:ext cx="7663640" cy="453660"/>
      </dsp:txXfrm>
    </dsp:sp>
    <dsp:sp modelId="{6AFF1E94-B4FF-4D1E-A49A-64EA5C5F568F}">
      <dsp:nvSpPr>
        <dsp:cNvPr id="0" name=""/>
        <dsp:cNvSpPr/>
      </dsp:nvSpPr>
      <dsp:spPr>
        <a:xfrm rot="5400000">
          <a:off x="-116017" y="2072510"/>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9</a:t>
          </a:r>
          <a:r>
            <a:rPr lang="zh-CN" altLang="en-US" sz="1400" kern="1200" dirty="0"/>
            <a:t>）</a:t>
          </a:r>
        </a:p>
      </dsp:txBody>
      <dsp:txXfrm rot="-5400000">
        <a:off x="1" y="2227202"/>
        <a:ext cx="541417" cy="232035"/>
      </dsp:txXfrm>
    </dsp:sp>
    <dsp:sp modelId="{B601EE32-0E18-4EC6-A273-178E2FE3434E}">
      <dsp:nvSpPr>
        <dsp:cNvPr id="0" name=""/>
        <dsp:cNvSpPr/>
      </dsp:nvSpPr>
      <dsp:spPr>
        <a:xfrm rot="5400000">
          <a:off x="4134136" y="-1636227"/>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zh-CN" sz="1400" kern="1200" dirty="0"/>
            <a:t>&lt;div&gt;</a:t>
          </a:r>
          <a:r>
            <a:rPr lang="zh-CN" altLang="en-US" sz="1400" kern="1200" dirty="0"/>
            <a:t>元素常常用来进行页面的布局设计，试应用</a:t>
          </a:r>
          <a:r>
            <a:rPr lang="en-US" altLang="zh-CN" sz="1400" kern="1200" dirty="0"/>
            <a:t>&lt;div&gt;</a:t>
          </a:r>
          <a:r>
            <a:rPr lang="zh-CN" altLang="en-US" sz="1400" kern="1200" dirty="0"/>
            <a:t>元素模仿设计一个门户网站（比如新浪或网易等）的页面布局。</a:t>
          </a:r>
        </a:p>
      </dsp:txBody>
      <dsp:txXfrm rot="-5400000">
        <a:off x="541417" y="1981034"/>
        <a:ext cx="7663640" cy="453660"/>
      </dsp:txXfrm>
    </dsp:sp>
    <dsp:sp modelId="{0B101325-1A03-491C-96F6-2838C3B89CBD}">
      <dsp:nvSpPr>
        <dsp:cNvPr id="0" name=""/>
        <dsp:cNvSpPr/>
      </dsp:nvSpPr>
      <dsp:spPr>
        <a:xfrm rot="5400000">
          <a:off x="-116017" y="2723540"/>
          <a:ext cx="773452" cy="541417"/>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a:t>
          </a:r>
          <a:r>
            <a:rPr lang="en-US" altLang="zh-CN" sz="1400" kern="1200" dirty="0"/>
            <a:t>10</a:t>
          </a:r>
          <a:r>
            <a:rPr lang="zh-CN" altLang="en-US" sz="1400" kern="1200" dirty="0"/>
            <a:t>）</a:t>
          </a:r>
        </a:p>
      </dsp:txBody>
      <dsp:txXfrm rot="-5400000">
        <a:off x="1" y="2878232"/>
        <a:ext cx="541417" cy="232035"/>
      </dsp:txXfrm>
    </dsp:sp>
    <dsp:sp modelId="{133C8341-C9F2-4F64-9E81-69790DA74A86}">
      <dsp:nvSpPr>
        <dsp:cNvPr id="0" name=""/>
        <dsp:cNvSpPr/>
      </dsp:nvSpPr>
      <dsp:spPr>
        <a:xfrm rot="5400000">
          <a:off x="4134136" y="-985196"/>
          <a:ext cx="502744" cy="7688182"/>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请分别应用绝对路径和相对路径方式的超链接设计两个页面，并让它们相互指向。</a:t>
          </a:r>
        </a:p>
      </dsp:txBody>
      <dsp:txXfrm rot="-5400000">
        <a:off x="541417" y="2632065"/>
        <a:ext cx="7663640" cy="45366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8000"/>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2019/6/11</a:t>
            </a:fld>
            <a:endParaRPr lang="zh-CN" altLang="en-US"/>
          </a:p>
        </p:txBody>
      </p:sp>
      <p:sp>
        <p:nvSpPr>
          <p:cNvPr id="8" name="Slide Number Placeholder 7"/>
          <p:cNvSpPr>
            <a:spLocks noGrp="1"/>
          </p:cNvSpPr>
          <p:nvPr>
            <p:ph type="sldNum" sz="quarter" idx="11"/>
          </p:nvPr>
        </p:nvSpPr>
        <p:spPr/>
        <p:txBody>
          <a:bodyPr/>
          <a:lstStyle/>
          <a:p>
            <a:fld id="{0C913308-F349-4B6D-A68A-DD1791B4A57B}"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3051573"/>
            <a:ext cx="7772400" cy="848915"/>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2019/6/11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Oval 6"/>
          <p:cNvSpPr/>
          <p:nvPr/>
        </p:nvSpPr>
        <p:spPr>
          <a:xfrm>
            <a:off x="4495800"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2019/6/11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365760" y="1200150"/>
            <a:ext cx="4041648" cy="339471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5" name="Text Placeholder 4"/>
          <p:cNvSpPr>
            <a:spLocks noGrp="1"/>
          </p:cNvSpPr>
          <p:nvPr>
            <p:ph type="body" sz="quarter" idx="3"/>
          </p:nvPr>
        </p:nvSpPr>
        <p:spPr>
          <a:xfrm>
            <a:off x="4648201" y="1200150"/>
            <a:ext cx="4041775"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t>2019/6/11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Content Placeholder 10"/>
          <p:cNvSpPr>
            <a:spLocks noGrp="1"/>
          </p:cNvSpPr>
          <p:nvPr>
            <p:ph sz="quarter" idx="13"/>
          </p:nvPr>
        </p:nvSpPr>
        <p:spPr>
          <a:xfrm>
            <a:off x="457200" y="1659636"/>
            <a:ext cx="4041648" cy="293522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2019/6/11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2019/6/11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8" y="200025"/>
            <a:ext cx="3008313" cy="1571625"/>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a:t>单击此处编辑母版标题样式</a:t>
            </a:r>
            <a:endParaRPr lang="en-US" dirty="0"/>
          </a:p>
        </p:txBody>
      </p:sp>
      <p:sp>
        <p:nvSpPr>
          <p:cNvPr id="3" name="Content Placeholder 2"/>
          <p:cNvSpPr>
            <a:spLocks noGrp="1"/>
          </p:cNvSpPr>
          <p:nvPr>
            <p:ph idx="1"/>
          </p:nvPr>
        </p:nvSpPr>
        <p:spPr>
          <a:xfrm>
            <a:off x="719138" y="204788"/>
            <a:ext cx="499586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5907088" y="1828801"/>
            <a:ext cx="3008313" cy="2765822"/>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2019/6/11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0"/>
            <a:ext cx="5711824" cy="671513"/>
          </a:xfrm>
        </p:spPr>
        <p:txBody>
          <a:bodyPr anchor="b"/>
          <a:lstStyle>
            <a:lvl1pPr algn="ctr">
              <a:lnSpc>
                <a:spcPct val="100000"/>
              </a:lnSpc>
              <a:defRPr sz="28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1508126" y="857250"/>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2019/6/11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63348" y="4767263"/>
            <a:ext cx="2085975" cy="273844"/>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30820CF-B880-4189-942D-D702A7CBA730}" type="datetimeFigureOut">
              <a:rPr lang="zh-CN" altLang="en-US" smtClean="0"/>
              <a:t>2019/6/11</a:t>
            </a:fld>
            <a:endParaRPr lang="zh-CN" altLang="en-US"/>
          </a:p>
        </p:txBody>
      </p:sp>
      <p:sp>
        <p:nvSpPr>
          <p:cNvPr id="5" name="Footer Placeholder 4"/>
          <p:cNvSpPr>
            <a:spLocks noGrp="1"/>
          </p:cNvSpPr>
          <p:nvPr>
            <p:ph type="ftr" sz="quarter" idx="3"/>
          </p:nvPr>
        </p:nvSpPr>
        <p:spPr>
          <a:xfrm>
            <a:off x="659166" y="4767263"/>
            <a:ext cx="2847975" cy="273844"/>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p>
        </p:txBody>
      </p:sp>
      <p:sp>
        <p:nvSpPr>
          <p:cNvPr id="6" name="Slide Number Placeholder 5"/>
          <p:cNvSpPr>
            <a:spLocks noGrp="1"/>
          </p:cNvSpPr>
          <p:nvPr>
            <p:ph type="sldNum" sz="quarter" idx="4"/>
          </p:nvPr>
        </p:nvSpPr>
        <p:spPr>
          <a:xfrm>
            <a:off x="8543279" y="4767263"/>
            <a:ext cx="561975" cy="273844"/>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C913308-F349-4B6D-A68A-DD1791B4A57B}" type="slidenum">
              <a:rPr lang="zh-CN" altLang="en-US" smtClean="0"/>
              <a:t>‹#›</a:t>
            </a:fld>
            <a:endParaRPr lang="zh-CN" altLang="en-US"/>
          </a:p>
        </p:txBody>
      </p:sp>
      <p:sp>
        <p:nvSpPr>
          <p:cNvPr id="7" name="Oval 6"/>
          <p:cNvSpPr/>
          <p:nvPr/>
        </p:nvSpPr>
        <p:spPr>
          <a:xfrm>
            <a:off x="8457760"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457201"/>
            <a:ext cx="7772400" cy="771677"/>
          </a:xfrm>
        </p:spPr>
        <p:txBody>
          <a:bodyPr/>
          <a:lstStyle/>
          <a:p>
            <a:r>
              <a:rPr lang="en-US" altLang="zh-CN" sz="3600" dirty="0"/>
              <a:t>《</a:t>
            </a:r>
            <a:r>
              <a:rPr lang="zh-CN" altLang="en-US" sz="3600" dirty="0"/>
              <a:t>商务网站设计与开发</a:t>
            </a:r>
            <a:r>
              <a:rPr lang="en-US" altLang="zh-CN" sz="3600" dirty="0"/>
              <a:t>》</a:t>
            </a:r>
            <a:endParaRPr lang="zh-CN" altLang="en-US" sz="3600" dirty="0"/>
          </a:p>
        </p:txBody>
      </p:sp>
      <p:sp>
        <p:nvSpPr>
          <p:cNvPr id="3" name="副标题 2"/>
          <p:cNvSpPr>
            <a:spLocks noGrp="1"/>
          </p:cNvSpPr>
          <p:nvPr>
            <p:ph type="subTitle" idx="1"/>
          </p:nvPr>
        </p:nvSpPr>
        <p:spPr/>
        <p:txBody>
          <a:bodyPr>
            <a:normAutofit fontScale="77500" lnSpcReduction="20000"/>
          </a:bodyPr>
          <a:lstStyle/>
          <a:p>
            <a:r>
              <a:rPr lang="zh-CN" altLang="en-US" dirty="0"/>
              <a:t>温浩宇  李慧</a:t>
            </a:r>
            <a:endParaRPr lang="en-US" altLang="zh-CN" dirty="0"/>
          </a:p>
          <a:p>
            <a:endParaRPr lang="en-US" altLang="zh-CN" dirty="0"/>
          </a:p>
          <a:p>
            <a:r>
              <a:rPr lang="zh-CN" altLang="en-US" dirty="0"/>
              <a:t>西安电子科技大学</a:t>
            </a:r>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40155" y="1723319"/>
            <a:ext cx="792815"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标题 1"/>
          <p:cNvSpPr txBox="1">
            <a:spLocks/>
          </p:cNvSpPr>
          <p:nvPr/>
        </p:nvSpPr>
        <p:spPr>
          <a:xfrm>
            <a:off x="683568" y="3003798"/>
            <a:ext cx="7772400" cy="596458"/>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z="3600" dirty="0"/>
              <a:t>第</a:t>
            </a:r>
            <a:r>
              <a:rPr lang="en-US" altLang="zh-CN" sz="3600" dirty="0"/>
              <a:t>2</a:t>
            </a:r>
            <a:r>
              <a:rPr lang="zh-CN" altLang="en-US" sz="3600" dirty="0"/>
              <a:t>章 </a:t>
            </a:r>
            <a:r>
              <a:rPr lang="en-US" altLang="zh-CN" sz="3600" dirty="0"/>
              <a:t>HTML</a:t>
            </a:r>
            <a:r>
              <a:rPr lang="zh-CN" altLang="en-US" sz="3600" dirty="0"/>
              <a:t>元素</a:t>
            </a:r>
          </a:p>
        </p:txBody>
      </p:sp>
      <p:pic>
        <p:nvPicPr>
          <p:cNvPr id="8" name="Picture 2" descr="https://timgsa.baidu.com/timg?image&amp;quality=80&amp;size=b9999_10000&amp;sec=1493707801922&amp;di=a778f19d7f0d1e13a6f35b73b9469273&amp;imgtype=0&amp;src=http%3A%2F%2Fpic.baike.soso.com%2Fp%2F20120826%2Fbki-20120826090810-162775307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636161"/>
            <a:ext cx="1254435" cy="1254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245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2.2 </a:t>
            </a:r>
            <a:r>
              <a:rPr lang="zh-CN" altLang="en-US" sz="4800" dirty="0"/>
              <a:t>群组元素</a:t>
            </a:r>
          </a:p>
        </p:txBody>
      </p:sp>
      <p:sp>
        <p:nvSpPr>
          <p:cNvPr id="3" name="内容占位符 2"/>
          <p:cNvSpPr>
            <a:spLocks noGrp="1"/>
          </p:cNvSpPr>
          <p:nvPr>
            <p:ph idx="1"/>
          </p:nvPr>
        </p:nvSpPr>
        <p:spPr>
          <a:xfrm>
            <a:off x="457200" y="1200151"/>
            <a:ext cx="3898776" cy="3394472"/>
          </a:xfrm>
        </p:spPr>
        <p:txBody>
          <a:bodyPr>
            <a:normAutofit/>
          </a:bodyPr>
          <a:lstStyle/>
          <a:p>
            <a:r>
              <a:rPr lang="en-US" altLang="zh-CN" dirty="0"/>
              <a:t>div</a:t>
            </a:r>
            <a:r>
              <a:rPr lang="zh-CN" altLang="en-US" dirty="0"/>
              <a:t>元素</a:t>
            </a:r>
            <a:endParaRPr lang="en-US" altLang="zh-CN" dirty="0"/>
          </a:p>
          <a:p>
            <a:pPr lvl="1"/>
            <a:r>
              <a:rPr lang="en-US" altLang="zh-CN" dirty="0"/>
              <a:t>&lt;div&gt;</a:t>
            </a:r>
            <a:r>
              <a:rPr lang="zh-CN" altLang="en-US" dirty="0"/>
              <a:t>元素用来将页面内容分割成各个独立的部分。</a:t>
            </a:r>
            <a:endParaRPr lang="en-US" altLang="zh-CN" dirty="0"/>
          </a:p>
          <a:p>
            <a:pPr lvl="1"/>
            <a:r>
              <a:rPr lang="zh-CN" altLang="en-US" dirty="0"/>
              <a:t>在每个</a:t>
            </a:r>
            <a:r>
              <a:rPr lang="en-US" altLang="zh-CN" dirty="0"/>
              <a:t>&lt;div&gt;</a:t>
            </a:r>
            <a:r>
              <a:rPr lang="zh-CN" altLang="en-US" dirty="0"/>
              <a:t>元素中，不仅可以包含文本内容，也可以包含图片、表单等其他内容。在默认的情况下，</a:t>
            </a:r>
            <a:r>
              <a:rPr lang="en-US" altLang="zh-CN" dirty="0"/>
              <a:t>&lt;div&gt;</a:t>
            </a:r>
            <a:r>
              <a:rPr lang="zh-CN" altLang="en-US" dirty="0"/>
              <a:t>元素所包含的内容，将在新的一行显示。</a:t>
            </a:r>
          </a:p>
        </p:txBody>
      </p:sp>
      <p:graphicFrame>
        <p:nvGraphicFramePr>
          <p:cNvPr id="4" name="表格 3"/>
          <p:cNvGraphicFramePr>
            <a:graphicFrameLocks noGrp="1"/>
          </p:cNvGraphicFramePr>
          <p:nvPr>
            <p:extLst>
              <p:ext uri="{D42A27DB-BD31-4B8C-83A1-F6EECF244321}">
                <p14:modId xmlns:p14="http://schemas.microsoft.com/office/powerpoint/2010/main" val="987074151"/>
              </p:ext>
            </p:extLst>
          </p:nvPr>
        </p:nvGraphicFramePr>
        <p:xfrm>
          <a:off x="4572000" y="1779662"/>
          <a:ext cx="3816424" cy="2592288"/>
        </p:xfrm>
        <a:graphic>
          <a:graphicData uri="http://schemas.openxmlformats.org/drawingml/2006/table">
            <a:tbl>
              <a:tblPr firstRow="1" firstCol="1" bandRow="1">
                <a:tableStyleId>{5C22544A-7EE6-4342-B048-85BDC9FD1C3A}</a:tableStyleId>
              </a:tblPr>
              <a:tblGrid>
                <a:gridCol w="1152128">
                  <a:extLst>
                    <a:ext uri="{9D8B030D-6E8A-4147-A177-3AD203B41FA5}">
                      <a16:colId xmlns:a16="http://schemas.microsoft.com/office/drawing/2014/main" val="20000"/>
                    </a:ext>
                  </a:extLst>
                </a:gridCol>
                <a:gridCol w="2664296">
                  <a:extLst>
                    <a:ext uri="{9D8B030D-6E8A-4147-A177-3AD203B41FA5}">
                      <a16:colId xmlns:a16="http://schemas.microsoft.com/office/drawing/2014/main" val="20001"/>
                    </a:ext>
                  </a:extLst>
                </a:gridCol>
              </a:tblGrid>
              <a:tr h="324036">
                <a:tc>
                  <a:txBody>
                    <a:bodyPr/>
                    <a:lstStyle/>
                    <a:p>
                      <a:pPr>
                        <a:spcAft>
                          <a:spcPts val="0"/>
                        </a:spcAft>
                      </a:pPr>
                      <a:r>
                        <a:rPr lang="zh-CN" sz="1800" dirty="0">
                          <a:effectLst/>
                        </a:rPr>
                        <a:t>属性</a:t>
                      </a:r>
                      <a:endParaRPr lang="zh-CN" sz="1800" dirty="0">
                        <a:effectLst/>
                        <a:latin typeface="宋体"/>
                        <a:cs typeface="宋体"/>
                      </a:endParaRPr>
                    </a:p>
                  </a:txBody>
                  <a:tcPr marL="68580" marR="68580" marT="0" marB="0"/>
                </a:tc>
                <a:tc>
                  <a:txBody>
                    <a:bodyPr/>
                    <a:lstStyle/>
                    <a:p>
                      <a:pPr>
                        <a:spcAft>
                          <a:spcPts val="0"/>
                        </a:spcAft>
                      </a:pPr>
                      <a:r>
                        <a:rPr lang="zh-CN" sz="1800">
                          <a:effectLst/>
                        </a:rPr>
                        <a:t>描述</a:t>
                      </a:r>
                      <a:endParaRPr lang="zh-CN" sz="1800">
                        <a:effectLst/>
                        <a:latin typeface="宋体"/>
                        <a:cs typeface="宋体"/>
                      </a:endParaRPr>
                    </a:p>
                  </a:txBody>
                  <a:tcPr marL="68580" marR="68580" marT="0" marB="0"/>
                </a:tc>
                <a:extLst>
                  <a:ext uri="{0D108BD9-81ED-4DB2-BD59-A6C34878D82A}">
                    <a16:rowId xmlns:a16="http://schemas.microsoft.com/office/drawing/2014/main" val="10000"/>
                  </a:ext>
                </a:extLst>
              </a:tr>
              <a:tr h="324036">
                <a:tc>
                  <a:txBody>
                    <a:bodyPr/>
                    <a:lstStyle/>
                    <a:p>
                      <a:pPr>
                        <a:spcAft>
                          <a:spcPts val="0"/>
                        </a:spcAft>
                      </a:pPr>
                      <a:r>
                        <a:rPr lang="en-US" sz="1800">
                          <a:effectLst/>
                        </a:rPr>
                        <a:t>dir</a:t>
                      </a:r>
                      <a:endParaRPr lang="zh-CN" sz="1800">
                        <a:effectLst/>
                        <a:latin typeface="宋体"/>
                        <a:cs typeface="宋体"/>
                      </a:endParaRPr>
                    </a:p>
                  </a:txBody>
                  <a:tcPr marL="68580" marR="68580" marT="0" marB="0"/>
                </a:tc>
                <a:tc>
                  <a:txBody>
                    <a:bodyPr/>
                    <a:lstStyle/>
                    <a:p>
                      <a:pPr>
                        <a:spcAft>
                          <a:spcPts val="0"/>
                        </a:spcAft>
                      </a:pPr>
                      <a:r>
                        <a:rPr lang="zh-CN" sz="1800">
                          <a:effectLst/>
                        </a:rPr>
                        <a:t>设置文本显示方向</a:t>
                      </a:r>
                      <a:endParaRPr lang="zh-CN" sz="1800">
                        <a:effectLst/>
                        <a:latin typeface="宋体"/>
                        <a:cs typeface="宋体"/>
                      </a:endParaRPr>
                    </a:p>
                  </a:txBody>
                  <a:tcPr marL="68580" marR="68580" marT="0" marB="0"/>
                </a:tc>
                <a:extLst>
                  <a:ext uri="{0D108BD9-81ED-4DB2-BD59-A6C34878D82A}">
                    <a16:rowId xmlns:a16="http://schemas.microsoft.com/office/drawing/2014/main" val="10001"/>
                  </a:ext>
                </a:extLst>
              </a:tr>
              <a:tr h="324036">
                <a:tc>
                  <a:txBody>
                    <a:bodyPr/>
                    <a:lstStyle/>
                    <a:p>
                      <a:pPr>
                        <a:spcAft>
                          <a:spcPts val="0"/>
                        </a:spcAft>
                      </a:pPr>
                      <a:r>
                        <a:rPr lang="en-US" sz="1800">
                          <a:effectLst/>
                        </a:rPr>
                        <a:t>lang</a:t>
                      </a:r>
                      <a:endParaRPr lang="zh-CN" sz="1800">
                        <a:effectLst/>
                        <a:latin typeface="宋体"/>
                        <a:cs typeface="宋体"/>
                      </a:endParaRPr>
                    </a:p>
                  </a:txBody>
                  <a:tcPr marL="68580" marR="68580" marT="0" marB="0"/>
                </a:tc>
                <a:tc>
                  <a:txBody>
                    <a:bodyPr/>
                    <a:lstStyle/>
                    <a:p>
                      <a:pPr>
                        <a:spcAft>
                          <a:spcPts val="0"/>
                        </a:spcAft>
                      </a:pPr>
                      <a:r>
                        <a:rPr lang="zh-CN" sz="1800">
                          <a:effectLst/>
                        </a:rPr>
                        <a:t>设置语言</a:t>
                      </a:r>
                      <a:endParaRPr lang="zh-CN" sz="1800">
                        <a:effectLst/>
                        <a:latin typeface="宋体"/>
                        <a:cs typeface="宋体"/>
                      </a:endParaRPr>
                    </a:p>
                  </a:txBody>
                  <a:tcPr marL="68580" marR="68580" marT="0" marB="0"/>
                </a:tc>
                <a:extLst>
                  <a:ext uri="{0D108BD9-81ED-4DB2-BD59-A6C34878D82A}">
                    <a16:rowId xmlns:a16="http://schemas.microsoft.com/office/drawing/2014/main" val="10002"/>
                  </a:ext>
                </a:extLst>
              </a:tr>
              <a:tr h="324036">
                <a:tc>
                  <a:txBody>
                    <a:bodyPr/>
                    <a:lstStyle/>
                    <a:p>
                      <a:pPr>
                        <a:spcAft>
                          <a:spcPts val="0"/>
                        </a:spcAft>
                      </a:pPr>
                      <a:r>
                        <a:rPr lang="en-US" sz="1800">
                          <a:effectLst/>
                        </a:rPr>
                        <a:t>class</a:t>
                      </a:r>
                      <a:endParaRPr lang="zh-CN" sz="1800">
                        <a:effectLst/>
                        <a:latin typeface="宋体"/>
                        <a:cs typeface="宋体"/>
                      </a:endParaRPr>
                    </a:p>
                  </a:txBody>
                  <a:tcPr marL="68580" marR="68580" marT="0" marB="0"/>
                </a:tc>
                <a:tc>
                  <a:txBody>
                    <a:bodyPr/>
                    <a:lstStyle/>
                    <a:p>
                      <a:pPr>
                        <a:spcAft>
                          <a:spcPts val="0"/>
                        </a:spcAft>
                      </a:pPr>
                      <a:r>
                        <a:rPr lang="zh-CN" sz="1800">
                          <a:effectLst/>
                        </a:rPr>
                        <a:t>类属性</a:t>
                      </a:r>
                      <a:endParaRPr lang="zh-CN" sz="1800">
                        <a:effectLst/>
                        <a:latin typeface="宋体"/>
                        <a:cs typeface="宋体"/>
                      </a:endParaRPr>
                    </a:p>
                  </a:txBody>
                  <a:tcPr marL="68580" marR="68580" marT="0" marB="0"/>
                </a:tc>
                <a:extLst>
                  <a:ext uri="{0D108BD9-81ED-4DB2-BD59-A6C34878D82A}">
                    <a16:rowId xmlns:a16="http://schemas.microsoft.com/office/drawing/2014/main" val="10003"/>
                  </a:ext>
                </a:extLst>
              </a:tr>
              <a:tr h="324036">
                <a:tc>
                  <a:txBody>
                    <a:bodyPr/>
                    <a:lstStyle/>
                    <a:p>
                      <a:pPr>
                        <a:spcAft>
                          <a:spcPts val="0"/>
                        </a:spcAft>
                      </a:pPr>
                      <a:r>
                        <a:rPr lang="en-US" sz="1800">
                          <a:effectLst/>
                        </a:rPr>
                        <a:t>style</a:t>
                      </a:r>
                      <a:endParaRPr lang="zh-CN" sz="1800">
                        <a:effectLst/>
                        <a:latin typeface="宋体"/>
                        <a:cs typeface="宋体"/>
                      </a:endParaRPr>
                    </a:p>
                  </a:txBody>
                  <a:tcPr marL="68580" marR="68580" marT="0" marB="0"/>
                </a:tc>
                <a:tc>
                  <a:txBody>
                    <a:bodyPr/>
                    <a:lstStyle/>
                    <a:p>
                      <a:pPr>
                        <a:spcAft>
                          <a:spcPts val="0"/>
                        </a:spcAft>
                      </a:pPr>
                      <a:r>
                        <a:rPr lang="zh-CN" sz="1800" dirty="0">
                          <a:effectLst/>
                        </a:rPr>
                        <a:t>设置级联样式</a:t>
                      </a:r>
                      <a:endParaRPr lang="zh-CN" sz="1800" dirty="0">
                        <a:effectLst/>
                        <a:latin typeface="宋体"/>
                        <a:cs typeface="宋体"/>
                      </a:endParaRPr>
                    </a:p>
                  </a:txBody>
                  <a:tcPr marL="68580" marR="68580" marT="0" marB="0"/>
                </a:tc>
                <a:extLst>
                  <a:ext uri="{0D108BD9-81ED-4DB2-BD59-A6C34878D82A}">
                    <a16:rowId xmlns:a16="http://schemas.microsoft.com/office/drawing/2014/main" val="10004"/>
                  </a:ext>
                </a:extLst>
              </a:tr>
              <a:tr h="324036">
                <a:tc>
                  <a:txBody>
                    <a:bodyPr/>
                    <a:lstStyle/>
                    <a:p>
                      <a:pPr>
                        <a:spcAft>
                          <a:spcPts val="0"/>
                        </a:spcAft>
                      </a:pPr>
                      <a:r>
                        <a:rPr lang="en-US" sz="1800">
                          <a:effectLst/>
                        </a:rPr>
                        <a:t>title</a:t>
                      </a:r>
                      <a:endParaRPr lang="zh-CN" sz="1800">
                        <a:effectLst/>
                        <a:latin typeface="宋体"/>
                        <a:cs typeface="宋体"/>
                      </a:endParaRPr>
                    </a:p>
                  </a:txBody>
                  <a:tcPr marL="68580" marR="68580" marT="0" marB="0"/>
                </a:tc>
                <a:tc>
                  <a:txBody>
                    <a:bodyPr/>
                    <a:lstStyle/>
                    <a:p>
                      <a:pPr>
                        <a:spcAft>
                          <a:spcPts val="0"/>
                        </a:spcAft>
                      </a:pPr>
                      <a:r>
                        <a:rPr lang="zh-CN" sz="1800" dirty="0">
                          <a:effectLst/>
                        </a:rPr>
                        <a:t>标题属性</a:t>
                      </a:r>
                      <a:endParaRPr lang="zh-CN" sz="1800" dirty="0">
                        <a:effectLst/>
                        <a:latin typeface="宋体"/>
                        <a:cs typeface="宋体"/>
                      </a:endParaRPr>
                    </a:p>
                  </a:txBody>
                  <a:tcPr marL="68580" marR="68580" marT="0" marB="0"/>
                </a:tc>
                <a:extLst>
                  <a:ext uri="{0D108BD9-81ED-4DB2-BD59-A6C34878D82A}">
                    <a16:rowId xmlns:a16="http://schemas.microsoft.com/office/drawing/2014/main" val="10005"/>
                  </a:ext>
                </a:extLst>
              </a:tr>
              <a:tr h="324036">
                <a:tc>
                  <a:txBody>
                    <a:bodyPr/>
                    <a:lstStyle/>
                    <a:p>
                      <a:pPr>
                        <a:spcAft>
                          <a:spcPts val="0"/>
                        </a:spcAft>
                      </a:pPr>
                      <a:r>
                        <a:rPr lang="en-US" sz="1800">
                          <a:effectLst/>
                        </a:rPr>
                        <a:t>nowrap</a:t>
                      </a:r>
                      <a:endParaRPr lang="zh-CN" sz="1800">
                        <a:effectLst/>
                        <a:latin typeface="宋体"/>
                        <a:cs typeface="宋体"/>
                      </a:endParaRPr>
                    </a:p>
                  </a:txBody>
                  <a:tcPr marL="68580" marR="68580" marT="0" marB="0"/>
                </a:tc>
                <a:tc>
                  <a:txBody>
                    <a:bodyPr/>
                    <a:lstStyle/>
                    <a:p>
                      <a:pPr>
                        <a:spcAft>
                          <a:spcPts val="0"/>
                        </a:spcAft>
                      </a:pPr>
                      <a:r>
                        <a:rPr lang="zh-CN" sz="1800" dirty="0">
                          <a:effectLst/>
                        </a:rPr>
                        <a:t>取消自动换行</a:t>
                      </a:r>
                      <a:endParaRPr lang="zh-CN" sz="1800" dirty="0">
                        <a:effectLst/>
                        <a:latin typeface="宋体"/>
                        <a:cs typeface="宋体"/>
                      </a:endParaRPr>
                    </a:p>
                  </a:txBody>
                  <a:tcPr marL="68580" marR="68580" marT="0" marB="0"/>
                </a:tc>
                <a:extLst>
                  <a:ext uri="{0D108BD9-81ED-4DB2-BD59-A6C34878D82A}">
                    <a16:rowId xmlns:a16="http://schemas.microsoft.com/office/drawing/2014/main" val="10006"/>
                  </a:ext>
                </a:extLst>
              </a:tr>
              <a:tr h="324036">
                <a:tc>
                  <a:txBody>
                    <a:bodyPr/>
                    <a:lstStyle/>
                    <a:p>
                      <a:pPr>
                        <a:spcAft>
                          <a:spcPts val="0"/>
                        </a:spcAft>
                      </a:pPr>
                      <a:r>
                        <a:rPr lang="en-US" sz="1800">
                          <a:effectLst/>
                        </a:rPr>
                        <a:t>id</a:t>
                      </a:r>
                      <a:endParaRPr lang="zh-CN" sz="1800">
                        <a:effectLst/>
                        <a:latin typeface="宋体"/>
                        <a:cs typeface="宋体"/>
                      </a:endParaRPr>
                    </a:p>
                  </a:txBody>
                  <a:tcPr marL="68580" marR="68580" marT="0" marB="0"/>
                </a:tc>
                <a:tc>
                  <a:txBody>
                    <a:bodyPr/>
                    <a:lstStyle/>
                    <a:p>
                      <a:pPr>
                        <a:spcAft>
                          <a:spcPts val="0"/>
                        </a:spcAft>
                      </a:pPr>
                      <a:r>
                        <a:rPr lang="zh-CN" sz="1800" dirty="0">
                          <a:effectLst/>
                        </a:rPr>
                        <a:t>标记属性</a:t>
                      </a:r>
                      <a:endParaRPr lang="zh-CN" sz="1800" dirty="0">
                        <a:effectLst/>
                        <a:latin typeface="宋体"/>
                        <a:cs typeface="宋体"/>
                      </a:endParaRPr>
                    </a:p>
                  </a:txBody>
                  <a:tcPr marL="68580" marR="6858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490009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2.2 </a:t>
            </a:r>
            <a:r>
              <a:rPr lang="zh-CN" altLang="en-US" sz="4800" dirty="0"/>
              <a:t>群组元素</a:t>
            </a:r>
          </a:p>
        </p:txBody>
      </p:sp>
      <p:sp>
        <p:nvSpPr>
          <p:cNvPr id="3" name="内容占位符 2"/>
          <p:cNvSpPr>
            <a:spLocks noGrp="1"/>
          </p:cNvSpPr>
          <p:nvPr>
            <p:ph idx="1"/>
          </p:nvPr>
        </p:nvSpPr>
        <p:spPr/>
        <p:txBody>
          <a:bodyPr>
            <a:normAutofit/>
          </a:bodyPr>
          <a:lstStyle/>
          <a:p>
            <a:r>
              <a:rPr lang="en-US" altLang="zh-CN" dirty="0"/>
              <a:t>&lt;div class=”</a:t>
            </a:r>
            <a:r>
              <a:rPr lang="zh-CN" altLang="en-US" dirty="0"/>
              <a:t>定义的类的名称”</a:t>
            </a:r>
            <a:r>
              <a:rPr lang="en-US" altLang="zh-CN" dirty="0"/>
              <a:t>&gt;……&lt;/div&gt;</a:t>
            </a:r>
          </a:p>
          <a:p>
            <a:r>
              <a:rPr lang="en-US" altLang="zh-CN" dirty="0"/>
              <a:t>&lt;div id=”</a:t>
            </a:r>
            <a:r>
              <a:rPr lang="zh-CN" altLang="en-US" dirty="0"/>
              <a:t>定义的名称”</a:t>
            </a:r>
            <a:r>
              <a:rPr lang="en-US" altLang="zh-CN" dirty="0"/>
              <a:t>&gt;……&lt;/div&gt;</a:t>
            </a:r>
          </a:p>
          <a:p>
            <a:r>
              <a:rPr lang="en-US" altLang="zh-CN" dirty="0"/>
              <a:t>&lt;div style=”</a:t>
            </a:r>
            <a:r>
              <a:rPr lang="zh-CN" altLang="en-US" dirty="0"/>
              <a:t>定义的样式”</a:t>
            </a:r>
            <a:r>
              <a:rPr lang="en-US" altLang="zh-CN" dirty="0"/>
              <a:t>&gt;……&lt;/div&gt;</a:t>
            </a:r>
          </a:p>
          <a:p>
            <a:r>
              <a:rPr lang="en-US" altLang="zh-CN" dirty="0"/>
              <a:t>&lt;div </a:t>
            </a:r>
            <a:r>
              <a:rPr lang="en-US" altLang="zh-CN" dirty="0" err="1"/>
              <a:t>nowrap</a:t>
            </a:r>
            <a:r>
              <a:rPr lang="en-US" altLang="zh-CN" dirty="0"/>
              <a:t>=”</a:t>
            </a:r>
            <a:r>
              <a:rPr lang="en-US" altLang="zh-CN" dirty="0" err="1"/>
              <a:t>nowrap</a:t>
            </a:r>
            <a:r>
              <a:rPr lang="en-US" altLang="zh-CN" dirty="0"/>
              <a:t>”&gt;……&lt;/div&gt;</a:t>
            </a:r>
          </a:p>
          <a:p>
            <a:r>
              <a:rPr lang="en-US" altLang="zh-CN" dirty="0"/>
              <a:t>&lt;div title=”</a:t>
            </a:r>
            <a:r>
              <a:rPr lang="zh-CN" altLang="en-US" dirty="0"/>
              <a:t>标题内容”</a:t>
            </a:r>
            <a:r>
              <a:rPr lang="en-US" altLang="zh-CN" dirty="0"/>
              <a:t>&gt;……&lt;/div&gt;</a:t>
            </a:r>
          </a:p>
          <a:p>
            <a:r>
              <a:rPr lang="en-US" altLang="zh-CN" dirty="0"/>
              <a:t>&lt;div id="header"&gt; ...&lt;/div&gt; </a:t>
            </a:r>
          </a:p>
          <a:p>
            <a:r>
              <a:rPr lang="en-US" altLang="zh-CN" dirty="0"/>
              <a:t>&lt;div id="footer"&gt; ...&lt;/div&gt; </a:t>
            </a:r>
            <a:endParaRPr lang="zh-CN" altLang="en-US" dirty="0"/>
          </a:p>
        </p:txBody>
      </p:sp>
    </p:spTree>
    <p:extLst>
      <p:ext uri="{BB962C8B-B14F-4D97-AF65-F5344CB8AC3E}">
        <p14:creationId xmlns:p14="http://schemas.microsoft.com/office/powerpoint/2010/main" val="2036312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2.3 </a:t>
            </a:r>
            <a:r>
              <a:rPr lang="zh-CN" altLang="en-US" sz="4800" dirty="0"/>
              <a:t>超链接元素</a:t>
            </a:r>
          </a:p>
        </p:txBody>
      </p:sp>
      <p:sp>
        <p:nvSpPr>
          <p:cNvPr id="3" name="内容占位符 2"/>
          <p:cNvSpPr>
            <a:spLocks noGrp="1"/>
          </p:cNvSpPr>
          <p:nvPr>
            <p:ph idx="1"/>
          </p:nvPr>
        </p:nvSpPr>
        <p:spPr/>
        <p:txBody>
          <a:bodyPr>
            <a:normAutofit/>
          </a:bodyPr>
          <a:lstStyle/>
          <a:p>
            <a:r>
              <a:rPr lang="zh-CN" altLang="en-US" dirty="0"/>
              <a:t>网页之间的链接（</a:t>
            </a:r>
            <a:r>
              <a:rPr lang="en-US" altLang="zh-CN" dirty="0"/>
              <a:t>Links</a:t>
            </a:r>
            <a:r>
              <a:rPr lang="zh-CN" altLang="en-US" dirty="0"/>
              <a:t>）能使浏览者从一个页面跳转到另一个页面，实现文档互联、网站互联。</a:t>
            </a:r>
            <a:endParaRPr lang="en-US" altLang="zh-CN" dirty="0"/>
          </a:p>
          <a:p>
            <a:r>
              <a:rPr lang="zh-CN" altLang="en-US" dirty="0"/>
              <a:t>超链接就像整个网站的神经细胞，把各种信息有机地结合在一起。在</a:t>
            </a:r>
            <a:r>
              <a:rPr lang="en-US" altLang="zh-CN" dirty="0"/>
              <a:t>HTML</a:t>
            </a:r>
            <a:r>
              <a:rPr lang="zh-CN" altLang="en-US" dirty="0"/>
              <a:t>中，超链接可以通过</a:t>
            </a:r>
            <a:r>
              <a:rPr lang="en-US" altLang="zh-CN" dirty="0"/>
              <a:t>&lt;a&gt;</a:t>
            </a:r>
            <a:r>
              <a:rPr lang="zh-CN" altLang="en-US" dirty="0"/>
              <a:t>元素和嵌套在</a:t>
            </a:r>
            <a:r>
              <a:rPr lang="en-US" altLang="zh-CN" dirty="0"/>
              <a:t>&lt;map&gt;</a:t>
            </a:r>
            <a:r>
              <a:rPr lang="zh-CN" altLang="en-US" dirty="0"/>
              <a:t>元素内部的</a:t>
            </a:r>
            <a:r>
              <a:rPr lang="en-US" altLang="zh-CN" dirty="0"/>
              <a:t>&lt;area&gt;</a:t>
            </a:r>
            <a:r>
              <a:rPr lang="zh-CN" altLang="en-US" dirty="0"/>
              <a:t>元素来实现。</a:t>
            </a:r>
            <a:endParaRPr lang="en-US" altLang="zh-CN" dirty="0"/>
          </a:p>
          <a:p>
            <a:r>
              <a:rPr lang="zh-CN" altLang="en-US" dirty="0"/>
              <a:t>关于</a:t>
            </a:r>
            <a:r>
              <a:rPr lang="en-US" altLang="zh-CN" dirty="0"/>
              <a:t>&lt;area&gt;</a:t>
            </a:r>
            <a:r>
              <a:rPr lang="zh-CN" altLang="en-US" dirty="0"/>
              <a:t>元素将在嵌入式元素中展开描述，本节将主要讨论</a:t>
            </a:r>
            <a:r>
              <a:rPr lang="en-US" altLang="zh-CN" dirty="0"/>
              <a:t>&lt;a&gt;</a:t>
            </a:r>
            <a:r>
              <a:rPr lang="zh-CN" altLang="en-US" dirty="0"/>
              <a:t>元素。</a:t>
            </a:r>
          </a:p>
        </p:txBody>
      </p:sp>
    </p:spTree>
    <p:extLst>
      <p:ext uri="{BB962C8B-B14F-4D97-AF65-F5344CB8AC3E}">
        <p14:creationId xmlns:p14="http://schemas.microsoft.com/office/powerpoint/2010/main" val="3994149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2.3 </a:t>
            </a:r>
            <a:r>
              <a:rPr lang="zh-CN" altLang="en-US" sz="4800" dirty="0"/>
              <a:t>超链接元素</a:t>
            </a:r>
          </a:p>
        </p:txBody>
      </p:sp>
      <p:graphicFrame>
        <p:nvGraphicFramePr>
          <p:cNvPr id="4" name="表格 3"/>
          <p:cNvGraphicFramePr>
            <a:graphicFrameLocks noGrp="1"/>
          </p:cNvGraphicFramePr>
          <p:nvPr>
            <p:extLst>
              <p:ext uri="{D42A27DB-BD31-4B8C-83A1-F6EECF244321}">
                <p14:modId xmlns:p14="http://schemas.microsoft.com/office/powerpoint/2010/main" val="2129023433"/>
              </p:ext>
            </p:extLst>
          </p:nvPr>
        </p:nvGraphicFramePr>
        <p:xfrm>
          <a:off x="611560" y="1275606"/>
          <a:ext cx="7704856" cy="3456384"/>
        </p:xfrm>
        <a:graphic>
          <a:graphicData uri="http://schemas.openxmlformats.org/drawingml/2006/table">
            <a:tbl>
              <a:tblPr firstRow="1" firstCol="1" bandRow="1">
                <a:tableStyleId>{5C22544A-7EE6-4342-B048-85BDC9FD1C3A}</a:tableStyleId>
              </a:tblPr>
              <a:tblGrid>
                <a:gridCol w="1372235">
                  <a:extLst>
                    <a:ext uri="{9D8B030D-6E8A-4147-A177-3AD203B41FA5}">
                      <a16:colId xmlns:a16="http://schemas.microsoft.com/office/drawing/2014/main" val="20000"/>
                    </a:ext>
                  </a:extLst>
                </a:gridCol>
                <a:gridCol w="6332621">
                  <a:extLst>
                    <a:ext uri="{9D8B030D-6E8A-4147-A177-3AD203B41FA5}">
                      <a16:colId xmlns:a16="http://schemas.microsoft.com/office/drawing/2014/main" val="20001"/>
                    </a:ext>
                  </a:extLst>
                </a:gridCol>
              </a:tblGrid>
              <a:tr h="341760">
                <a:tc>
                  <a:txBody>
                    <a:bodyPr/>
                    <a:lstStyle/>
                    <a:p>
                      <a:pPr>
                        <a:spcAft>
                          <a:spcPts val="0"/>
                        </a:spcAft>
                      </a:pPr>
                      <a:r>
                        <a:rPr lang="zh-CN" sz="1800" dirty="0">
                          <a:effectLst/>
                        </a:rPr>
                        <a:t>属性</a:t>
                      </a:r>
                      <a:endParaRPr lang="zh-CN" sz="1800" dirty="0">
                        <a:effectLst/>
                        <a:latin typeface="宋体"/>
                        <a:cs typeface="宋体"/>
                      </a:endParaRPr>
                    </a:p>
                  </a:txBody>
                  <a:tcPr marL="53032" marR="53032" marT="0" marB="0" anchor="ctr"/>
                </a:tc>
                <a:tc>
                  <a:txBody>
                    <a:bodyPr/>
                    <a:lstStyle/>
                    <a:p>
                      <a:pPr>
                        <a:spcAft>
                          <a:spcPts val="0"/>
                        </a:spcAft>
                      </a:pPr>
                      <a:r>
                        <a:rPr lang="zh-CN" sz="1800" dirty="0">
                          <a:effectLst/>
                        </a:rPr>
                        <a:t>描述</a:t>
                      </a:r>
                      <a:endParaRPr lang="zh-CN" sz="1800" dirty="0">
                        <a:effectLst/>
                        <a:latin typeface="宋体"/>
                        <a:cs typeface="宋体"/>
                      </a:endParaRPr>
                    </a:p>
                  </a:txBody>
                  <a:tcPr marL="53032" marR="53032" marT="0" marB="0" anchor="ctr"/>
                </a:tc>
                <a:extLst>
                  <a:ext uri="{0D108BD9-81ED-4DB2-BD59-A6C34878D82A}">
                    <a16:rowId xmlns:a16="http://schemas.microsoft.com/office/drawing/2014/main" val="10000"/>
                  </a:ext>
                </a:extLst>
              </a:tr>
              <a:tr h="341760">
                <a:tc>
                  <a:txBody>
                    <a:bodyPr/>
                    <a:lstStyle/>
                    <a:p>
                      <a:pPr>
                        <a:spcAft>
                          <a:spcPts val="0"/>
                        </a:spcAft>
                      </a:pPr>
                      <a:r>
                        <a:rPr lang="en-US" sz="1800">
                          <a:effectLst/>
                        </a:rPr>
                        <a:t>href</a:t>
                      </a:r>
                      <a:endParaRPr lang="zh-CN" sz="1800">
                        <a:effectLst/>
                        <a:latin typeface="宋体"/>
                        <a:cs typeface="宋体"/>
                      </a:endParaRPr>
                    </a:p>
                  </a:txBody>
                  <a:tcPr marL="53032" marR="53032" marT="0" marB="0" anchor="ctr"/>
                </a:tc>
                <a:tc>
                  <a:txBody>
                    <a:bodyPr/>
                    <a:lstStyle/>
                    <a:p>
                      <a:pPr>
                        <a:spcAft>
                          <a:spcPts val="0"/>
                        </a:spcAft>
                      </a:pPr>
                      <a:r>
                        <a:rPr lang="zh-CN" sz="1800">
                          <a:effectLst/>
                        </a:rPr>
                        <a:t>链接的目标</a:t>
                      </a:r>
                      <a:r>
                        <a:rPr lang="en-US" sz="1800">
                          <a:effectLst/>
                        </a:rPr>
                        <a:t> URL</a:t>
                      </a:r>
                      <a:r>
                        <a:rPr lang="zh-CN" sz="1800">
                          <a:effectLst/>
                        </a:rPr>
                        <a:t>。</a:t>
                      </a:r>
                      <a:endParaRPr lang="zh-CN" sz="1800">
                        <a:effectLst/>
                        <a:latin typeface="宋体"/>
                        <a:cs typeface="宋体"/>
                      </a:endParaRPr>
                    </a:p>
                  </a:txBody>
                  <a:tcPr marL="53032" marR="53032" marT="0" marB="0" anchor="ctr"/>
                </a:tc>
                <a:extLst>
                  <a:ext uri="{0D108BD9-81ED-4DB2-BD59-A6C34878D82A}">
                    <a16:rowId xmlns:a16="http://schemas.microsoft.com/office/drawing/2014/main" val="10001"/>
                  </a:ext>
                </a:extLst>
              </a:tr>
              <a:tr h="341760">
                <a:tc>
                  <a:txBody>
                    <a:bodyPr/>
                    <a:lstStyle/>
                    <a:p>
                      <a:pPr>
                        <a:spcAft>
                          <a:spcPts val="0"/>
                        </a:spcAft>
                      </a:pPr>
                      <a:r>
                        <a:rPr lang="en-US" sz="1800">
                          <a:effectLst/>
                        </a:rPr>
                        <a:t>hreflang</a:t>
                      </a:r>
                      <a:endParaRPr lang="zh-CN" sz="1800">
                        <a:effectLst/>
                        <a:latin typeface="宋体"/>
                        <a:cs typeface="宋体"/>
                      </a:endParaRPr>
                    </a:p>
                  </a:txBody>
                  <a:tcPr marL="53032" marR="53032" marT="0" marB="0" anchor="ctr"/>
                </a:tc>
                <a:tc>
                  <a:txBody>
                    <a:bodyPr/>
                    <a:lstStyle/>
                    <a:p>
                      <a:pPr>
                        <a:spcAft>
                          <a:spcPts val="0"/>
                        </a:spcAft>
                      </a:pPr>
                      <a:r>
                        <a:rPr lang="zh-CN" sz="1800">
                          <a:effectLst/>
                        </a:rPr>
                        <a:t>规定目标</a:t>
                      </a:r>
                      <a:r>
                        <a:rPr lang="en-US" sz="1800">
                          <a:effectLst/>
                        </a:rPr>
                        <a:t> URL </a:t>
                      </a:r>
                      <a:r>
                        <a:rPr lang="zh-CN" sz="1800">
                          <a:effectLst/>
                        </a:rPr>
                        <a:t>的基准语言。仅在</a:t>
                      </a:r>
                      <a:r>
                        <a:rPr lang="en-US" sz="1800">
                          <a:effectLst/>
                        </a:rPr>
                        <a:t> href </a:t>
                      </a:r>
                      <a:r>
                        <a:rPr lang="zh-CN" sz="1800">
                          <a:effectLst/>
                        </a:rPr>
                        <a:t>属性存在时使用。</a:t>
                      </a:r>
                      <a:endParaRPr lang="zh-CN" sz="1800">
                        <a:effectLst/>
                        <a:latin typeface="宋体"/>
                        <a:cs typeface="宋体"/>
                      </a:endParaRPr>
                    </a:p>
                  </a:txBody>
                  <a:tcPr marL="53032" marR="53032" marT="0" marB="0" anchor="ctr"/>
                </a:tc>
                <a:extLst>
                  <a:ext uri="{0D108BD9-81ED-4DB2-BD59-A6C34878D82A}">
                    <a16:rowId xmlns:a16="http://schemas.microsoft.com/office/drawing/2014/main" val="10002"/>
                  </a:ext>
                </a:extLst>
              </a:tr>
              <a:tr h="683519">
                <a:tc>
                  <a:txBody>
                    <a:bodyPr/>
                    <a:lstStyle/>
                    <a:p>
                      <a:pPr>
                        <a:spcAft>
                          <a:spcPts val="0"/>
                        </a:spcAft>
                      </a:pPr>
                      <a:r>
                        <a:rPr lang="en-US" sz="1800">
                          <a:effectLst/>
                        </a:rPr>
                        <a:t>media</a:t>
                      </a:r>
                      <a:endParaRPr lang="zh-CN" sz="1800">
                        <a:effectLst/>
                        <a:latin typeface="宋体"/>
                        <a:cs typeface="宋体"/>
                      </a:endParaRPr>
                    </a:p>
                  </a:txBody>
                  <a:tcPr marL="53032" marR="53032" marT="0" marB="0" anchor="ctr"/>
                </a:tc>
                <a:tc>
                  <a:txBody>
                    <a:bodyPr/>
                    <a:lstStyle/>
                    <a:p>
                      <a:pPr>
                        <a:spcAft>
                          <a:spcPts val="0"/>
                        </a:spcAft>
                      </a:pPr>
                      <a:r>
                        <a:rPr lang="zh-CN" sz="1800">
                          <a:effectLst/>
                        </a:rPr>
                        <a:t>规定目标</a:t>
                      </a:r>
                      <a:r>
                        <a:rPr lang="en-US" sz="1800">
                          <a:effectLst/>
                        </a:rPr>
                        <a:t> URL </a:t>
                      </a:r>
                      <a:r>
                        <a:rPr lang="zh-CN" sz="1800">
                          <a:effectLst/>
                        </a:rPr>
                        <a:t>的媒介类型。</a:t>
                      </a:r>
                    </a:p>
                    <a:p>
                      <a:pPr>
                        <a:spcAft>
                          <a:spcPts val="0"/>
                        </a:spcAft>
                      </a:pPr>
                      <a:r>
                        <a:rPr lang="zh-CN" sz="1800">
                          <a:effectLst/>
                        </a:rPr>
                        <a:t>默认值：</a:t>
                      </a:r>
                      <a:r>
                        <a:rPr lang="en-US" sz="1800">
                          <a:effectLst/>
                        </a:rPr>
                        <a:t>all</a:t>
                      </a:r>
                      <a:r>
                        <a:rPr lang="zh-CN" sz="1800">
                          <a:effectLst/>
                        </a:rPr>
                        <a:t>。仅在</a:t>
                      </a:r>
                      <a:r>
                        <a:rPr lang="en-US" sz="1800">
                          <a:effectLst/>
                        </a:rPr>
                        <a:t> href </a:t>
                      </a:r>
                      <a:r>
                        <a:rPr lang="zh-CN" sz="1800">
                          <a:effectLst/>
                        </a:rPr>
                        <a:t>属性存在时使用。</a:t>
                      </a:r>
                      <a:endParaRPr lang="zh-CN" sz="1800">
                        <a:effectLst/>
                        <a:latin typeface="宋体"/>
                        <a:cs typeface="宋体"/>
                      </a:endParaRPr>
                    </a:p>
                  </a:txBody>
                  <a:tcPr marL="53032" marR="53032" marT="0" marB="0" anchor="ctr"/>
                </a:tc>
                <a:extLst>
                  <a:ext uri="{0D108BD9-81ED-4DB2-BD59-A6C34878D82A}">
                    <a16:rowId xmlns:a16="http://schemas.microsoft.com/office/drawing/2014/main" val="10003"/>
                  </a:ext>
                </a:extLst>
              </a:tr>
              <a:tr h="683519">
                <a:tc>
                  <a:txBody>
                    <a:bodyPr/>
                    <a:lstStyle/>
                    <a:p>
                      <a:pPr>
                        <a:spcAft>
                          <a:spcPts val="0"/>
                        </a:spcAft>
                      </a:pPr>
                      <a:r>
                        <a:rPr lang="en-US" sz="1800">
                          <a:effectLst/>
                        </a:rPr>
                        <a:t>rel</a:t>
                      </a:r>
                      <a:endParaRPr lang="zh-CN" sz="1800">
                        <a:effectLst/>
                        <a:latin typeface="宋体"/>
                        <a:cs typeface="宋体"/>
                      </a:endParaRPr>
                    </a:p>
                  </a:txBody>
                  <a:tcPr marL="53032" marR="53032" marT="0" marB="0" anchor="ctr"/>
                </a:tc>
                <a:tc>
                  <a:txBody>
                    <a:bodyPr/>
                    <a:lstStyle/>
                    <a:p>
                      <a:pPr>
                        <a:spcAft>
                          <a:spcPts val="0"/>
                        </a:spcAft>
                      </a:pPr>
                      <a:r>
                        <a:rPr lang="zh-CN" sz="1800" dirty="0">
                          <a:effectLst/>
                        </a:rPr>
                        <a:t>规定当前文档与目标</a:t>
                      </a:r>
                      <a:r>
                        <a:rPr lang="en-US" sz="1800" dirty="0">
                          <a:effectLst/>
                        </a:rPr>
                        <a:t> URL </a:t>
                      </a:r>
                      <a:r>
                        <a:rPr lang="zh-CN" sz="1800" dirty="0">
                          <a:effectLst/>
                        </a:rPr>
                        <a:t>之间的关系。</a:t>
                      </a:r>
                    </a:p>
                    <a:p>
                      <a:pPr>
                        <a:spcAft>
                          <a:spcPts val="0"/>
                        </a:spcAft>
                      </a:pPr>
                      <a:r>
                        <a:rPr lang="zh-CN" sz="1800" dirty="0">
                          <a:effectLst/>
                        </a:rPr>
                        <a:t>仅在</a:t>
                      </a:r>
                      <a:r>
                        <a:rPr lang="en-US" sz="1800" dirty="0">
                          <a:effectLst/>
                        </a:rPr>
                        <a:t> </a:t>
                      </a:r>
                      <a:r>
                        <a:rPr lang="en-US" sz="1800" dirty="0" err="1">
                          <a:effectLst/>
                        </a:rPr>
                        <a:t>href</a:t>
                      </a:r>
                      <a:r>
                        <a:rPr lang="en-US" sz="1800" dirty="0">
                          <a:effectLst/>
                        </a:rPr>
                        <a:t> </a:t>
                      </a:r>
                      <a:r>
                        <a:rPr lang="zh-CN" sz="1800" dirty="0">
                          <a:effectLst/>
                        </a:rPr>
                        <a:t>属性存在时使用。</a:t>
                      </a:r>
                      <a:endParaRPr lang="zh-CN" sz="1800" dirty="0">
                        <a:effectLst/>
                        <a:latin typeface="宋体"/>
                        <a:cs typeface="宋体"/>
                      </a:endParaRPr>
                    </a:p>
                  </a:txBody>
                  <a:tcPr marL="53032" marR="53032" marT="0" marB="0" anchor="ctr"/>
                </a:tc>
                <a:extLst>
                  <a:ext uri="{0D108BD9-81ED-4DB2-BD59-A6C34878D82A}">
                    <a16:rowId xmlns:a16="http://schemas.microsoft.com/office/drawing/2014/main" val="10004"/>
                  </a:ext>
                </a:extLst>
              </a:tr>
              <a:tr h="380547">
                <a:tc>
                  <a:txBody>
                    <a:bodyPr/>
                    <a:lstStyle/>
                    <a:p>
                      <a:pPr>
                        <a:spcAft>
                          <a:spcPts val="0"/>
                        </a:spcAft>
                      </a:pPr>
                      <a:r>
                        <a:rPr lang="en-US" sz="1800">
                          <a:effectLst/>
                        </a:rPr>
                        <a:t>target</a:t>
                      </a:r>
                      <a:endParaRPr lang="zh-CN" sz="1800">
                        <a:effectLst/>
                        <a:latin typeface="宋体"/>
                        <a:cs typeface="宋体"/>
                      </a:endParaRPr>
                    </a:p>
                  </a:txBody>
                  <a:tcPr marL="53032" marR="53032" marT="0" marB="0" anchor="ctr"/>
                </a:tc>
                <a:tc>
                  <a:txBody>
                    <a:bodyPr/>
                    <a:lstStyle/>
                    <a:p>
                      <a:pPr>
                        <a:spcAft>
                          <a:spcPts val="0"/>
                        </a:spcAft>
                      </a:pPr>
                      <a:r>
                        <a:rPr lang="zh-CN" sz="1800">
                          <a:effectLst/>
                        </a:rPr>
                        <a:t>在何处打开目标</a:t>
                      </a:r>
                      <a:r>
                        <a:rPr lang="en-US" sz="1800">
                          <a:effectLst/>
                        </a:rPr>
                        <a:t> URL</a:t>
                      </a:r>
                      <a:r>
                        <a:rPr lang="zh-CN" sz="1800">
                          <a:effectLst/>
                        </a:rPr>
                        <a:t>。仅在</a:t>
                      </a:r>
                      <a:r>
                        <a:rPr lang="en-US" sz="1800">
                          <a:effectLst/>
                        </a:rPr>
                        <a:t> href </a:t>
                      </a:r>
                      <a:r>
                        <a:rPr lang="zh-CN" sz="1800">
                          <a:effectLst/>
                        </a:rPr>
                        <a:t>属性存在时使用。</a:t>
                      </a:r>
                      <a:endParaRPr lang="zh-CN" sz="1800">
                        <a:effectLst/>
                        <a:latin typeface="宋体"/>
                        <a:cs typeface="宋体"/>
                      </a:endParaRPr>
                    </a:p>
                  </a:txBody>
                  <a:tcPr marL="53032" marR="53032" marT="0" marB="0" anchor="ctr"/>
                </a:tc>
                <a:extLst>
                  <a:ext uri="{0D108BD9-81ED-4DB2-BD59-A6C34878D82A}">
                    <a16:rowId xmlns:a16="http://schemas.microsoft.com/office/drawing/2014/main" val="10005"/>
                  </a:ext>
                </a:extLst>
              </a:tr>
              <a:tr h="683519">
                <a:tc>
                  <a:txBody>
                    <a:bodyPr/>
                    <a:lstStyle/>
                    <a:p>
                      <a:pPr>
                        <a:spcAft>
                          <a:spcPts val="0"/>
                        </a:spcAft>
                      </a:pPr>
                      <a:r>
                        <a:rPr lang="en-US" sz="1800" dirty="0">
                          <a:effectLst/>
                        </a:rPr>
                        <a:t>type</a:t>
                      </a:r>
                      <a:endParaRPr lang="zh-CN" sz="1800" dirty="0">
                        <a:effectLst/>
                        <a:latin typeface="宋体"/>
                        <a:cs typeface="宋体"/>
                      </a:endParaRPr>
                    </a:p>
                  </a:txBody>
                  <a:tcPr marL="53032" marR="53032" marT="0" marB="0" anchor="ctr"/>
                </a:tc>
                <a:tc>
                  <a:txBody>
                    <a:bodyPr/>
                    <a:lstStyle/>
                    <a:p>
                      <a:pPr>
                        <a:spcAft>
                          <a:spcPts val="0"/>
                        </a:spcAft>
                      </a:pPr>
                      <a:r>
                        <a:rPr lang="zh-CN" sz="1800" dirty="0">
                          <a:effectLst/>
                        </a:rPr>
                        <a:t>规定目标</a:t>
                      </a:r>
                      <a:r>
                        <a:rPr lang="en-US" sz="1800" dirty="0">
                          <a:effectLst/>
                        </a:rPr>
                        <a:t> URL </a:t>
                      </a:r>
                      <a:r>
                        <a:rPr lang="zh-CN" sz="1800" dirty="0">
                          <a:effectLst/>
                        </a:rPr>
                        <a:t>的</a:t>
                      </a:r>
                      <a:r>
                        <a:rPr lang="en-US" sz="1800" dirty="0">
                          <a:effectLst/>
                        </a:rPr>
                        <a:t> MIME </a:t>
                      </a:r>
                      <a:r>
                        <a:rPr lang="zh-CN" sz="1800" dirty="0">
                          <a:effectLst/>
                        </a:rPr>
                        <a:t>类型。仅在</a:t>
                      </a:r>
                      <a:r>
                        <a:rPr lang="en-US" sz="1800" dirty="0">
                          <a:effectLst/>
                        </a:rPr>
                        <a:t> </a:t>
                      </a:r>
                      <a:r>
                        <a:rPr lang="en-US" sz="1800" dirty="0" err="1">
                          <a:effectLst/>
                        </a:rPr>
                        <a:t>href</a:t>
                      </a:r>
                      <a:r>
                        <a:rPr lang="en-US" sz="1800" dirty="0">
                          <a:effectLst/>
                        </a:rPr>
                        <a:t> </a:t>
                      </a:r>
                      <a:r>
                        <a:rPr lang="zh-CN" sz="1800" dirty="0">
                          <a:effectLst/>
                        </a:rPr>
                        <a:t>属性存在时使用。</a:t>
                      </a:r>
                    </a:p>
                    <a:p>
                      <a:pPr>
                        <a:spcAft>
                          <a:spcPts val="0"/>
                        </a:spcAft>
                      </a:pPr>
                      <a:r>
                        <a:rPr lang="zh-CN" sz="1800" dirty="0">
                          <a:effectLst/>
                        </a:rPr>
                        <a:t>注：</a:t>
                      </a:r>
                      <a:r>
                        <a:rPr lang="en-US" sz="1800" dirty="0">
                          <a:effectLst/>
                        </a:rPr>
                        <a:t>MIME = Multipurpose Internet Mail Extensions</a:t>
                      </a:r>
                      <a:r>
                        <a:rPr lang="zh-CN" sz="1800" dirty="0">
                          <a:effectLst/>
                        </a:rPr>
                        <a:t>。</a:t>
                      </a:r>
                      <a:endParaRPr lang="zh-CN" sz="1800" dirty="0">
                        <a:effectLst/>
                        <a:latin typeface="宋体"/>
                        <a:cs typeface="宋体"/>
                      </a:endParaRPr>
                    </a:p>
                  </a:txBody>
                  <a:tcPr marL="53032" marR="53032"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268053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2.3 </a:t>
            </a:r>
            <a:r>
              <a:rPr lang="zh-CN" altLang="en-US" sz="4800" dirty="0"/>
              <a:t>超链接元素</a:t>
            </a:r>
          </a:p>
        </p:txBody>
      </p:sp>
      <p:sp>
        <p:nvSpPr>
          <p:cNvPr id="3" name="内容占位符 2"/>
          <p:cNvSpPr>
            <a:spLocks noGrp="1"/>
          </p:cNvSpPr>
          <p:nvPr>
            <p:ph idx="1"/>
          </p:nvPr>
        </p:nvSpPr>
        <p:spPr/>
        <p:txBody>
          <a:bodyPr>
            <a:normAutofit/>
          </a:bodyPr>
          <a:lstStyle/>
          <a:p>
            <a:r>
              <a:rPr lang="zh-CN" altLang="zh-CN" dirty="0"/>
              <a:t>文本链接是最常见的一种超链接，它通过网页中的文件和其他文件进行链接，语法如下：</a:t>
            </a:r>
          </a:p>
          <a:p>
            <a:pPr marL="457200" lvl="1" indent="0">
              <a:buNone/>
            </a:pPr>
            <a:r>
              <a:rPr lang="en-US" altLang="zh-CN" dirty="0">
                <a:solidFill>
                  <a:srgbClr val="FF0000"/>
                </a:solidFill>
              </a:rPr>
              <a:t>&lt;a </a:t>
            </a:r>
            <a:r>
              <a:rPr lang="en-US" altLang="zh-CN" dirty="0" err="1">
                <a:solidFill>
                  <a:srgbClr val="FF0000"/>
                </a:solidFill>
              </a:rPr>
              <a:t>href</a:t>
            </a:r>
            <a:r>
              <a:rPr lang="en-US" altLang="zh-CN" dirty="0">
                <a:solidFill>
                  <a:srgbClr val="FF0000"/>
                </a:solidFill>
              </a:rPr>
              <a:t>="</a:t>
            </a:r>
            <a:r>
              <a:rPr lang="zh-CN" altLang="zh-CN" dirty="0">
                <a:solidFill>
                  <a:srgbClr val="FF0000"/>
                </a:solidFill>
              </a:rPr>
              <a:t>链接的</a:t>
            </a:r>
            <a:r>
              <a:rPr lang="en-US" altLang="zh-CN" dirty="0">
                <a:solidFill>
                  <a:srgbClr val="FF0000"/>
                </a:solidFill>
              </a:rPr>
              <a:t>URL</a:t>
            </a:r>
            <a:r>
              <a:rPr lang="zh-CN" altLang="zh-CN" dirty="0">
                <a:solidFill>
                  <a:srgbClr val="FF0000"/>
                </a:solidFill>
              </a:rPr>
              <a:t>地址</a:t>
            </a:r>
            <a:r>
              <a:rPr lang="en-US" altLang="zh-CN" dirty="0">
                <a:solidFill>
                  <a:srgbClr val="FF0000"/>
                </a:solidFill>
              </a:rPr>
              <a:t>" target=</a:t>
            </a:r>
            <a:r>
              <a:rPr lang="zh-CN" altLang="zh-CN" dirty="0">
                <a:solidFill>
                  <a:srgbClr val="FF0000"/>
                </a:solidFill>
              </a:rPr>
              <a:t>目标窗口的打开方式</a:t>
            </a:r>
            <a:r>
              <a:rPr lang="en-US" altLang="zh-CN" dirty="0">
                <a:solidFill>
                  <a:srgbClr val="FF0000"/>
                </a:solidFill>
              </a:rPr>
              <a:t>&gt;</a:t>
            </a:r>
            <a:r>
              <a:rPr lang="zh-CN" altLang="zh-CN" dirty="0">
                <a:solidFill>
                  <a:srgbClr val="FF0000"/>
                </a:solidFill>
              </a:rPr>
              <a:t>链接元素</a:t>
            </a:r>
            <a:r>
              <a:rPr lang="en-US" altLang="zh-CN" dirty="0">
                <a:solidFill>
                  <a:srgbClr val="FF0000"/>
                </a:solidFill>
              </a:rPr>
              <a:t>&lt;/a&gt;	</a:t>
            </a:r>
            <a:endParaRPr lang="zh-CN" altLang="zh-CN" dirty="0">
              <a:solidFill>
                <a:srgbClr val="FF0000"/>
              </a:solidFill>
            </a:endParaRPr>
          </a:p>
          <a:p>
            <a:r>
              <a:rPr lang="zh-CN" altLang="zh-CN" dirty="0"/>
              <a:t>链接元素可以是文字，也可以是图片或其他页面元素。</a:t>
            </a:r>
            <a:r>
              <a:rPr lang="en-US" altLang="zh-CN" dirty="0" err="1"/>
              <a:t>href</a:t>
            </a:r>
            <a:r>
              <a:rPr lang="zh-CN" altLang="zh-CN" dirty="0"/>
              <a:t>属性是</a:t>
            </a:r>
            <a:r>
              <a:rPr lang="en-US" altLang="zh-CN" dirty="0"/>
              <a:t>&lt;a&gt;</a:t>
            </a:r>
            <a:r>
              <a:rPr lang="zh-CN" altLang="zh-CN" dirty="0"/>
              <a:t>元素最常用的属性，用来指定链接目标的</a:t>
            </a:r>
            <a:r>
              <a:rPr lang="en-US" altLang="zh-CN" dirty="0"/>
              <a:t>URL</a:t>
            </a:r>
            <a:r>
              <a:rPr lang="zh-CN" altLang="zh-CN" dirty="0"/>
              <a:t>地址。链接地址可以是绝对地址，也可以是相对地址。例如链接到</a:t>
            </a:r>
            <a:r>
              <a:rPr lang="en-US" altLang="zh-CN" dirty="0"/>
              <a:t>W3C</a:t>
            </a:r>
            <a:r>
              <a:rPr lang="zh-CN" altLang="zh-CN" dirty="0"/>
              <a:t>官方网站，并打开新的浏览器显示该网站，实现代码如下：</a:t>
            </a:r>
          </a:p>
          <a:p>
            <a:pPr marL="457200" lvl="1" indent="0">
              <a:buNone/>
            </a:pPr>
            <a:r>
              <a:rPr lang="en-US" altLang="zh-CN" dirty="0">
                <a:solidFill>
                  <a:srgbClr val="FF0000"/>
                </a:solidFill>
              </a:rPr>
              <a:t>&lt;a </a:t>
            </a:r>
            <a:r>
              <a:rPr lang="en-US" altLang="zh-CN" dirty="0" err="1">
                <a:solidFill>
                  <a:srgbClr val="FF0000"/>
                </a:solidFill>
              </a:rPr>
              <a:t>href</a:t>
            </a:r>
            <a:r>
              <a:rPr lang="en-US" altLang="zh-CN" dirty="0">
                <a:solidFill>
                  <a:srgbClr val="FF0000"/>
                </a:solidFill>
              </a:rPr>
              <a:t>=” http://www.w3.org/” target=_blank&gt;W3C&lt;/a&gt;</a:t>
            </a:r>
            <a:endParaRPr lang="zh-CN" altLang="zh-CN" dirty="0">
              <a:solidFill>
                <a:srgbClr val="FF0000"/>
              </a:solidFill>
            </a:endParaRPr>
          </a:p>
        </p:txBody>
      </p:sp>
    </p:spTree>
    <p:extLst>
      <p:ext uri="{BB962C8B-B14F-4D97-AF65-F5344CB8AC3E}">
        <p14:creationId xmlns:p14="http://schemas.microsoft.com/office/powerpoint/2010/main" val="3914126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2.3 </a:t>
            </a:r>
            <a:r>
              <a:rPr lang="zh-CN" altLang="en-US" sz="4800" dirty="0"/>
              <a:t>超链接元素</a:t>
            </a:r>
          </a:p>
        </p:txBody>
      </p:sp>
      <p:sp>
        <p:nvSpPr>
          <p:cNvPr id="3" name="内容占位符 2"/>
          <p:cNvSpPr>
            <a:spLocks noGrp="1"/>
          </p:cNvSpPr>
          <p:nvPr>
            <p:ph idx="1"/>
          </p:nvPr>
        </p:nvSpPr>
        <p:spPr/>
        <p:txBody>
          <a:bodyPr>
            <a:normAutofit/>
          </a:bodyPr>
          <a:lstStyle/>
          <a:p>
            <a:r>
              <a:rPr lang="en-US" altLang="zh-CN" dirty="0"/>
              <a:t>target</a:t>
            </a:r>
            <a:r>
              <a:rPr lang="zh-CN" altLang="en-US" dirty="0"/>
              <a:t>属性的取值及功能说明</a:t>
            </a:r>
          </a:p>
        </p:txBody>
      </p:sp>
      <p:graphicFrame>
        <p:nvGraphicFramePr>
          <p:cNvPr id="4" name="表格 3"/>
          <p:cNvGraphicFramePr>
            <a:graphicFrameLocks noGrp="1"/>
          </p:cNvGraphicFramePr>
          <p:nvPr>
            <p:extLst>
              <p:ext uri="{D42A27DB-BD31-4B8C-83A1-F6EECF244321}">
                <p14:modId xmlns:p14="http://schemas.microsoft.com/office/powerpoint/2010/main" val="179471083"/>
              </p:ext>
            </p:extLst>
          </p:nvPr>
        </p:nvGraphicFramePr>
        <p:xfrm>
          <a:off x="899592" y="2283718"/>
          <a:ext cx="7344816" cy="1800200"/>
        </p:xfrm>
        <a:graphic>
          <a:graphicData uri="http://schemas.openxmlformats.org/drawingml/2006/table">
            <a:tbl>
              <a:tblPr firstRow="1" firstCol="1" bandRow="1">
                <a:tableStyleId>{5C22544A-7EE6-4342-B048-85BDC9FD1C3A}</a:tableStyleId>
              </a:tblPr>
              <a:tblGrid>
                <a:gridCol w="1584176">
                  <a:extLst>
                    <a:ext uri="{9D8B030D-6E8A-4147-A177-3AD203B41FA5}">
                      <a16:colId xmlns:a16="http://schemas.microsoft.com/office/drawing/2014/main" val="20000"/>
                    </a:ext>
                  </a:extLst>
                </a:gridCol>
                <a:gridCol w="5760640">
                  <a:extLst>
                    <a:ext uri="{9D8B030D-6E8A-4147-A177-3AD203B41FA5}">
                      <a16:colId xmlns:a16="http://schemas.microsoft.com/office/drawing/2014/main" val="20001"/>
                    </a:ext>
                  </a:extLst>
                </a:gridCol>
              </a:tblGrid>
              <a:tr h="360040">
                <a:tc>
                  <a:txBody>
                    <a:bodyPr/>
                    <a:lstStyle/>
                    <a:p>
                      <a:pPr>
                        <a:spcAft>
                          <a:spcPts val="0"/>
                        </a:spcAft>
                      </a:pPr>
                      <a:r>
                        <a:rPr lang="en-US" sz="1800">
                          <a:effectLst/>
                        </a:rPr>
                        <a:t>target</a:t>
                      </a:r>
                      <a:r>
                        <a:rPr lang="zh-CN" sz="1800">
                          <a:effectLst/>
                        </a:rPr>
                        <a:t>值</a:t>
                      </a:r>
                      <a:endParaRPr lang="zh-CN" sz="1800">
                        <a:effectLst/>
                        <a:latin typeface="宋体"/>
                        <a:cs typeface="宋体"/>
                      </a:endParaRPr>
                    </a:p>
                  </a:txBody>
                  <a:tcPr marL="68580" marR="68580" marT="0" marB="0"/>
                </a:tc>
                <a:tc>
                  <a:txBody>
                    <a:bodyPr/>
                    <a:lstStyle/>
                    <a:p>
                      <a:pPr>
                        <a:spcAft>
                          <a:spcPts val="0"/>
                        </a:spcAft>
                      </a:pPr>
                      <a:r>
                        <a:rPr lang="zh-CN" sz="1800" dirty="0">
                          <a:effectLst/>
                        </a:rPr>
                        <a:t>目标窗口的打开方式</a:t>
                      </a:r>
                      <a:endParaRPr lang="zh-CN" sz="1800" dirty="0">
                        <a:effectLst/>
                        <a:latin typeface="宋体"/>
                        <a:cs typeface="宋体"/>
                      </a:endParaRPr>
                    </a:p>
                  </a:txBody>
                  <a:tcPr marL="68580" marR="68580" marT="0" marB="0" anchor="ctr"/>
                </a:tc>
                <a:extLst>
                  <a:ext uri="{0D108BD9-81ED-4DB2-BD59-A6C34878D82A}">
                    <a16:rowId xmlns:a16="http://schemas.microsoft.com/office/drawing/2014/main" val="10000"/>
                  </a:ext>
                </a:extLst>
              </a:tr>
              <a:tr h="360040">
                <a:tc>
                  <a:txBody>
                    <a:bodyPr/>
                    <a:lstStyle/>
                    <a:p>
                      <a:pPr>
                        <a:spcAft>
                          <a:spcPts val="0"/>
                        </a:spcAft>
                      </a:pPr>
                      <a:r>
                        <a:rPr lang="en-US" sz="1800">
                          <a:effectLst/>
                        </a:rPr>
                        <a:t>_parent</a:t>
                      </a:r>
                      <a:endParaRPr lang="zh-CN" sz="1800">
                        <a:effectLst/>
                        <a:latin typeface="宋体"/>
                        <a:cs typeface="宋体"/>
                      </a:endParaRPr>
                    </a:p>
                  </a:txBody>
                  <a:tcPr marL="68580" marR="68580" marT="0" marB="0"/>
                </a:tc>
                <a:tc>
                  <a:txBody>
                    <a:bodyPr/>
                    <a:lstStyle/>
                    <a:p>
                      <a:pPr>
                        <a:spcAft>
                          <a:spcPts val="0"/>
                        </a:spcAft>
                      </a:pPr>
                      <a:r>
                        <a:rPr lang="zh-CN" sz="1800">
                          <a:effectLst/>
                        </a:rPr>
                        <a:t>在上一级窗口打开，常在分帧的框架页面中使用。</a:t>
                      </a:r>
                      <a:endParaRPr lang="zh-CN" sz="1800">
                        <a:effectLst/>
                        <a:latin typeface="宋体"/>
                        <a:cs typeface="宋体"/>
                      </a:endParaRPr>
                    </a:p>
                  </a:txBody>
                  <a:tcPr marL="68580" marR="68580" marT="0" marB="0"/>
                </a:tc>
                <a:extLst>
                  <a:ext uri="{0D108BD9-81ED-4DB2-BD59-A6C34878D82A}">
                    <a16:rowId xmlns:a16="http://schemas.microsoft.com/office/drawing/2014/main" val="10001"/>
                  </a:ext>
                </a:extLst>
              </a:tr>
              <a:tr h="360040">
                <a:tc>
                  <a:txBody>
                    <a:bodyPr/>
                    <a:lstStyle/>
                    <a:p>
                      <a:pPr>
                        <a:spcAft>
                          <a:spcPts val="0"/>
                        </a:spcAft>
                      </a:pPr>
                      <a:r>
                        <a:rPr lang="en-US" sz="1800">
                          <a:effectLst/>
                        </a:rPr>
                        <a:t>_blank</a:t>
                      </a:r>
                      <a:endParaRPr lang="zh-CN" sz="1800">
                        <a:effectLst/>
                        <a:latin typeface="宋体"/>
                        <a:cs typeface="宋体"/>
                      </a:endParaRPr>
                    </a:p>
                  </a:txBody>
                  <a:tcPr marL="68580" marR="68580" marT="0" marB="0"/>
                </a:tc>
                <a:tc>
                  <a:txBody>
                    <a:bodyPr/>
                    <a:lstStyle/>
                    <a:p>
                      <a:pPr>
                        <a:spcAft>
                          <a:spcPts val="0"/>
                        </a:spcAft>
                      </a:pPr>
                      <a:r>
                        <a:rPr lang="zh-CN" sz="1800">
                          <a:effectLst/>
                        </a:rPr>
                        <a:t>新建一个窗口打开。</a:t>
                      </a:r>
                      <a:endParaRPr lang="zh-CN" sz="1800">
                        <a:effectLst/>
                        <a:latin typeface="宋体"/>
                        <a:cs typeface="宋体"/>
                      </a:endParaRPr>
                    </a:p>
                  </a:txBody>
                  <a:tcPr marL="68580" marR="68580" marT="0" marB="0"/>
                </a:tc>
                <a:extLst>
                  <a:ext uri="{0D108BD9-81ED-4DB2-BD59-A6C34878D82A}">
                    <a16:rowId xmlns:a16="http://schemas.microsoft.com/office/drawing/2014/main" val="10002"/>
                  </a:ext>
                </a:extLst>
              </a:tr>
              <a:tr h="360040">
                <a:tc>
                  <a:txBody>
                    <a:bodyPr/>
                    <a:lstStyle/>
                    <a:p>
                      <a:pPr>
                        <a:spcAft>
                          <a:spcPts val="0"/>
                        </a:spcAft>
                      </a:pPr>
                      <a:r>
                        <a:rPr lang="en-US" sz="1800">
                          <a:effectLst/>
                        </a:rPr>
                        <a:t>_self</a:t>
                      </a:r>
                      <a:endParaRPr lang="zh-CN" sz="1800">
                        <a:effectLst/>
                        <a:latin typeface="宋体"/>
                        <a:cs typeface="宋体"/>
                      </a:endParaRPr>
                    </a:p>
                  </a:txBody>
                  <a:tcPr marL="68580" marR="68580" marT="0" marB="0"/>
                </a:tc>
                <a:tc>
                  <a:txBody>
                    <a:bodyPr/>
                    <a:lstStyle/>
                    <a:p>
                      <a:pPr>
                        <a:spcAft>
                          <a:spcPts val="0"/>
                        </a:spcAft>
                      </a:pPr>
                      <a:r>
                        <a:rPr lang="zh-CN" sz="1800">
                          <a:effectLst/>
                        </a:rPr>
                        <a:t>在同一窗口打开，与默认设置相同。</a:t>
                      </a:r>
                      <a:endParaRPr lang="zh-CN" sz="1800">
                        <a:effectLst/>
                        <a:latin typeface="宋体"/>
                        <a:cs typeface="宋体"/>
                      </a:endParaRPr>
                    </a:p>
                  </a:txBody>
                  <a:tcPr marL="68580" marR="68580" marT="0" marB="0"/>
                </a:tc>
                <a:extLst>
                  <a:ext uri="{0D108BD9-81ED-4DB2-BD59-A6C34878D82A}">
                    <a16:rowId xmlns:a16="http://schemas.microsoft.com/office/drawing/2014/main" val="10003"/>
                  </a:ext>
                </a:extLst>
              </a:tr>
              <a:tr h="360040">
                <a:tc>
                  <a:txBody>
                    <a:bodyPr/>
                    <a:lstStyle/>
                    <a:p>
                      <a:pPr>
                        <a:spcAft>
                          <a:spcPts val="0"/>
                        </a:spcAft>
                      </a:pPr>
                      <a:r>
                        <a:rPr lang="en-US" sz="1800">
                          <a:effectLst/>
                        </a:rPr>
                        <a:t>_top</a:t>
                      </a:r>
                      <a:endParaRPr lang="zh-CN" sz="1800">
                        <a:effectLst/>
                        <a:latin typeface="宋体"/>
                        <a:cs typeface="宋体"/>
                      </a:endParaRPr>
                    </a:p>
                  </a:txBody>
                  <a:tcPr marL="68580" marR="68580" marT="0" marB="0"/>
                </a:tc>
                <a:tc>
                  <a:txBody>
                    <a:bodyPr/>
                    <a:lstStyle/>
                    <a:p>
                      <a:pPr>
                        <a:spcAft>
                          <a:spcPts val="0"/>
                        </a:spcAft>
                      </a:pPr>
                      <a:r>
                        <a:rPr lang="zh-CN" sz="1800" dirty="0">
                          <a:effectLst/>
                        </a:rPr>
                        <a:t>在浏览器的整个窗口打开，将会忽略所有的框架结构。</a:t>
                      </a:r>
                      <a:endParaRPr lang="zh-CN" sz="1800" dirty="0">
                        <a:effectLst/>
                        <a:latin typeface="宋体"/>
                        <a:cs typeface="宋体"/>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08804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2.3 </a:t>
            </a:r>
            <a:r>
              <a:rPr lang="zh-CN" altLang="en-US" sz="4800" dirty="0"/>
              <a:t>超链接元素</a:t>
            </a:r>
          </a:p>
        </p:txBody>
      </p:sp>
      <p:sp>
        <p:nvSpPr>
          <p:cNvPr id="3" name="内容占位符 2"/>
          <p:cNvSpPr>
            <a:spLocks noGrp="1"/>
          </p:cNvSpPr>
          <p:nvPr>
            <p:ph idx="1"/>
          </p:nvPr>
        </p:nvSpPr>
        <p:spPr/>
        <p:txBody>
          <a:bodyPr>
            <a:normAutofit fontScale="92500" lnSpcReduction="10000"/>
          </a:bodyPr>
          <a:lstStyle/>
          <a:p>
            <a:r>
              <a:rPr lang="zh-CN" altLang="en-US" dirty="0"/>
              <a:t>书签链接也是常用的一种超链接，用来在创建的网页内容特别多时对内容进行链接。书签可以与所链接文字在同一页面，也可以在不同的页面。建立书签的语法如下：</a:t>
            </a:r>
          </a:p>
          <a:p>
            <a:pPr marL="457200" lvl="1" indent="0">
              <a:buNone/>
            </a:pPr>
            <a:r>
              <a:rPr lang="en-US" altLang="zh-CN" dirty="0">
                <a:solidFill>
                  <a:srgbClr val="FF0000"/>
                </a:solidFill>
              </a:rPr>
              <a:t>&lt;a name=”</a:t>
            </a:r>
            <a:r>
              <a:rPr lang="zh-CN" altLang="en-US" dirty="0">
                <a:solidFill>
                  <a:srgbClr val="FF0000"/>
                </a:solidFill>
              </a:rPr>
              <a:t>书签名称”</a:t>
            </a:r>
            <a:r>
              <a:rPr lang="en-US" altLang="zh-CN" dirty="0">
                <a:solidFill>
                  <a:srgbClr val="FF0000"/>
                </a:solidFill>
              </a:rPr>
              <a:t>&gt;</a:t>
            </a:r>
            <a:r>
              <a:rPr lang="zh-CN" altLang="en-US" dirty="0">
                <a:solidFill>
                  <a:srgbClr val="FF0000"/>
                </a:solidFill>
              </a:rPr>
              <a:t>文字</a:t>
            </a:r>
            <a:r>
              <a:rPr lang="en-US" altLang="zh-CN" dirty="0">
                <a:solidFill>
                  <a:srgbClr val="FF0000"/>
                </a:solidFill>
              </a:rPr>
              <a:t>&lt;/a&gt;</a:t>
            </a:r>
          </a:p>
          <a:p>
            <a:r>
              <a:rPr lang="zh-CN" altLang="en-US" dirty="0"/>
              <a:t>在代码的前面增加链接文字和链接地址就能够实现同页面的书签链接。语法如下：</a:t>
            </a:r>
          </a:p>
          <a:p>
            <a:pPr marL="457200" lvl="1" indent="0">
              <a:buNone/>
            </a:pPr>
            <a:r>
              <a:rPr lang="en-US" altLang="zh-CN" dirty="0">
                <a:solidFill>
                  <a:srgbClr val="FF0000"/>
                </a:solidFill>
              </a:rPr>
              <a:t>&lt;a </a:t>
            </a:r>
            <a:r>
              <a:rPr lang="en-US" altLang="zh-CN" dirty="0" err="1">
                <a:solidFill>
                  <a:srgbClr val="FF0000"/>
                </a:solidFill>
              </a:rPr>
              <a:t>href</a:t>
            </a:r>
            <a:r>
              <a:rPr lang="en-US" altLang="zh-CN" dirty="0">
                <a:solidFill>
                  <a:srgbClr val="FF0000"/>
                </a:solidFill>
              </a:rPr>
              <a:t>=”#</a:t>
            </a:r>
            <a:r>
              <a:rPr lang="zh-CN" altLang="en-US" dirty="0">
                <a:solidFill>
                  <a:srgbClr val="FF0000"/>
                </a:solidFill>
              </a:rPr>
              <a:t>书签的名称”</a:t>
            </a:r>
            <a:r>
              <a:rPr lang="en-US" altLang="zh-CN" dirty="0">
                <a:solidFill>
                  <a:srgbClr val="FF0000"/>
                </a:solidFill>
              </a:rPr>
              <a:t>&gt;</a:t>
            </a:r>
            <a:r>
              <a:rPr lang="zh-CN" altLang="en-US" dirty="0">
                <a:solidFill>
                  <a:srgbClr val="FF0000"/>
                </a:solidFill>
              </a:rPr>
              <a:t>链接的文字</a:t>
            </a:r>
            <a:r>
              <a:rPr lang="en-US" altLang="zh-CN" dirty="0">
                <a:solidFill>
                  <a:srgbClr val="FF0000"/>
                </a:solidFill>
              </a:rPr>
              <a:t>&lt;/a&gt;</a:t>
            </a:r>
          </a:p>
          <a:p>
            <a:r>
              <a:rPr lang="zh-CN" altLang="en-US" dirty="0"/>
              <a:t>其中，</a:t>
            </a:r>
            <a:r>
              <a:rPr lang="en-US" altLang="zh-CN" dirty="0"/>
              <a:t>#</a:t>
            </a:r>
            <a:r>
              <a:rPr lang="zh-CN" altLang="en-US" dirty="0"/>
              <a:t>代表这是书签的链接地址，书签的名称则是上面定义的书签名。如果想链接到不同的页面需要在链接的地址前增加文件所在的位置。语法如下：</a:t>
            </a:r>
          </a:p>
          <a:p>
            <a:pPr marL="457200" lvl="1" indent="0">
              <a:buNone/>
            </a:pPr>
            <a:r>
              <a:rPr lang="en-US" altLang="zh-CN" dirty="0">
                <a:solidFill>
                  <a:srgbClr val="FF0000"/>
                </a:solidFill>
              </a:rPr>
              <a:t>&lt;a </a:t>
            </a:r>
            <a:r>
              <a:rPr lang="en-US" altLang="zh-CN" dirty="0" err="1">
                <a:solidFill>
                  <a:srgbClr val="FF0000"/>
                </a:solidFill>
              </a:rPr>
              <a:t>href</a:t>
            </a:r>
            <a:r>
              <a:rPr lang="en-US" altLang="zh-CN" dirty="0">
                <a:solidFill>
                  <a:srgbClr val="FF0000"/>
                </a:solidFill>
              </a:rPr>
              <a:t>=” </a:t>
            </a:r>
            <a:r>
              <a:rPr lang="zh-CN" altLang="en-US" dirty="0">
                <a:solidFill>
                  <a:srgbClr val="FF0000"/>
                </a:solidFill>
              </a:rPr>
              <a:t>链接的</a:t>
            </a:r>
            <a:r>
              <a:rPr lang="en-US" altLang="zh-CN" dirty="0">
                <a:solidFill>
                  <a:srgbClr val="FF0000"/>
                </a:solidFill>
              </a:rPr>
              <a:t>URL</a:t>
            </a:r>
            <a:r>
              <a:rPr lang="zh-CN" altLang="en-US" dirty="0">
                <a:solidFill>
                  <a:srgbClr val="FF0000"/>
                </a:solidFill>
              </a:rPr>
              <a:t>地址</a:t>
            </a:r>
            <a:r>
              <a:rPr lang="en-US" altLang="zh-CN" dirty="0">
                <a:solidFill>
                  <a:srgbClr val="FF0000"/>
                </a:solidFill>
              </a:rPr>
              <a:t>#</a:t>
            </a:r>
            <a:r>
              <a:rPr lang="zh-CN" altLang="en-US" dirty="0">
                <a:solidFill>
                  <a:srgbClr val="FF0000"/>
                </a:solidFill>
              </a:rPr>
              <a:t>书签名称”</a:t>
            </a:r>
            <a:r>
              <a:rPr lang="en-US" altLang="zh-CN" dirty="0">
                <a:solidFill>
                  <a:srgbClr val="FF0000"/>
                </a:solidFill>
              </a:rPr>
              <a:t>&gt;</a:t>
            </a:r>
            <a:r>
              <a:rPr lang="zh-CN" altLang="en-US" dirty="0">
                <a:solidFill>
                  <a:srgbClr val="FF0000"/>
                </a:solidFill>
              </a:rPr>
              <a:t>链接的文字</a:t>
            </a:r>
            <a:r>
              <a:rPr lang="en-US" altLang="zh-CN" dirty="0">
                <a:solidFill>
                  <a:srgbClr val="FF0000"/>
                </a:solidFill>
              </a:rPr>
              <a:t>&lt;/a&gt;</a:t>
            </a:r>
            <a:endParaRPr lang="zh-CN" altLang="en-US" dirty="0">
              <a:solidFill>
                <a:srgbClr val="FF0000"/>
              </a:solidFill>
            </a:endParaRPr>
          </a:p>
        </p:txBody>
      </p:sp>
    </p:spTree>
    <p:extLst>
      <p:ext uri="{BB962C8B-B14F-4D97-AF65-F5344CB8AC3E}">
        <p14:creationId xmlns:p14="http://schemas.microsoft.com/office/powerpoint/2010/main" val="3939864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2.4 </a:t>
            </a:r>
            <a:r>
              <a:rPr lang="zh-CN" altLang="en-US" sz="4800" dirty="0"/>
              <a:t>表格元素</a:t>
            </a:r>
          </a:p>
        </p:txBody>
      </p:sp>
      <p:sp>
        <p:nvSpPr>
          <p:cNvPr id="3" name="内容占位符 2"/>
          <p:cNvSpPr>
            <a:spLocks noGrp="1"/>
          </p:cNvSpPr>
          <p:nvPr>
            <p:ph idx="1"/>
          </p:nvPr>
        </p:nvSpPr>
        <p:spPr/>
        <p:txBody>
          <a:bodyPr>
            <a:normAutofit fontScale="92500" lnSpcReduction="10000"/>
          </a:bodyPr>
          <a:lstStyle/>
          <a:p>
            <a:r>
              <a:rPr lang="zh-CN" altLang="en-US" dirty="0"/>
              <a:t>在</a:t>
            </a:r>
            <a:r>
              <a:rPr lang="en-US" altLang="zh-CN" dirty="0"/>
              <a:t>HTML5</a:t>
            </a:r>
            <a:r>
              <a:rPr lang="zh-CN" altLang="en-US" dirty="0"/>
              <a:t>中使用</a:t>
            </a:r>
            <a:r>
              <a:rPr lang="en-US" altLang="zh-CN" dirty="0"/>
              <a:t>&lt;table&gt;</a:t>
            </a:r>
            <a:r>
              <a:rPr lang="zh-CN" altLang="en-US" dirty="0"/>
              <a:t>、</a:t>
            </a:r>
            <a:r>
              <a:rPr lang="en-US" altLang="zh-CN" dirty="0"/>
              <a:t>&lt;caption&gt;</a:t>
            </a:r>
            <a:r>
              <a:rPr lang="zh-CN" altLang="en-US" dirty="0"/>
              <a:t>、</a:t>
            </a:r>
            <a:r>
              <a:rPr lang="en-US" altLang="zh-CN" dirty="0"/>
              <a:t>&lt;</a:t>
            </a:r>
            <a:r>
              <a:rPr lang="en-US" altLang="zh-CN" dirty="0" err="1"/>
              <a:t>tr</a:t>
            </a:r>
            <a:r>
              <a:rPr lang="en-US" altLang="zh-CN" dirty="0"/>
              <a:t>&gt;</a:t>
            </a:r>
            <a:r>
              <a:rPr lang="zh-CN" altLang="en-US" dirty="0"/>
              <a:t>、</a:t>
            </a:r>
            <a:r>
              <a:rPr lang="en-US" altLang="zh-CN" dirty="0"/>
              <a:t>&lt;td&gt;</a:t>
            </a:r>
            <a:r>
              <a:rPr lang="zh-CN" altLang="en-US" dirty="0"/>
              <a:t>、</a:t>
            </a:r>
            <a:r>
              <a:rPr lang="en-US" altLang="zh-CN" dirty="0"/>
              <a:t>&lt;</a:t>
            </a:r>
            <a:r>
              <a:rPr lang="en-US" altLang="zh-CN" dirty="0" err="1"/>
              <a:t>th</a:t>
            </a:r>
            <a:r>
              <a:rPr lang="en-US" altLang="zh-CN" dirty="0"/>
              <a:t>&gt;</a:t>
            </a:r>
            <a:r>
              <a:rPr lang="zh-CN" altLang="en-US" dirty="0"/>
              <a:t>、</a:t>
            </a:r>
            <a:r>
              <a:rPr lang="en-US" altLang="zh-CN" dirty="0"/>
              <a:t>&lt;</a:t>
            </a:r>
            <a:r>
              <a:rPr lang="en-US" altLang="zh-CN" dirty="0" err="1"/>
              <a:t>colgroup</a:t>
            </a:r>
            <a:r>
              <a:rPr lang="en-US" altLang="zh-CN" dirty="0"/>
              <a:t>&gt;</a:t>
            </a:r>
            <a:r>
              <a:rPr lang="zh-CN" altLang="en-US" dirty="0"/>
              <a:t>、</a:t>
            </a:r>
            <a:r>
              <a:rPr lang="en-US" altLang="zh-CN" dirty="0"/>
              <a:t>&lt;col&gt;</a:t>
            </a:r>
            <a:r>
              <a:rPr lang="zh-CN" altLang="en-US" dirty="0"/>
              <a:t>、</a:t>
            </a:r>
            <a:r>
              <a:rPr lang="en-US" altLang="zh-CN" dirty="0"/>
              <a:t>&lt;</a:t>
            </a:r>
            <a:r>
              <a:rPr lang="en-US" altLang="zh-CN" dirty="0" err="1"/>
              <a:t>tbody</a:t>
            </a:r>
            <a:r>
              <a:rPr lang="en-US" altLang="zh-CN" dirty="0"/>
              <a:t>&gt;</a:t>
            </a:r>
            <a:r>
              <a:rPr lang="zh-CN" altLang="en-US" dirty="0"/>
              <a:t>、</a:t>
            </a:r>
            <a:r>
              <a:rPr lang="en-US" altLang="zh-CN" dirty="0"/>
              <a:t>&lt;</a:t>
            </a:r>
            <a:r>
              <a:rPr lang="en-US" altLang="zh-CN" dirty="0" err="1"/>
              <a:t>thead</a:t>
            </a:r>
            <a:r>
              <a:rPr lang="en-US" altLang="zh-CN" dirty="0"/>
              <a:t>&gt;</a:t>
            </a:r>
            <a:r>
              <a:rPr lang="zh-CN" altLang="en-US" dirty="0"/>
              <a:t>、</a:t>
            </a:r>
            <a:r>
              <a:rPr lang="en-US" altLang="zh-CN" dirty="0"/>
              <a:t>&lt;</a:t>
            </a:r>
            <a:r>
              <a:rPr lang="en-US" altLang="zh-CN" dirty="0" err="1"/>
              <a:t>tfoot</a:t>
            </a:r>
            <a:r>
              <a:rPr lang="en-US" altLang="zh-CN" dirty="0"/>
              <a:t>&gt;</a:t>
            </a:r>
            <a:r>
              <a:rPr lang="zh-CN" altLang="en-US" dirty="0"/>
              <a:t>等表格元素构建和展示表格式数据（</a:t>
            </a:r>
            <a:r>
              <a:rPr lang="en-US" altLang="zh-CN" dirty="0"/>
              <a:t>Tabular data</a:t>
            </a:r>
            <a:r>
              <a:rPr lang="zh-CN" altLang="en-US" dirty="0"/>
              <a:t>）。</a:t>
            </a:r>
            <a:endParaRPr lang="en-US" altLang="zh-CN" dirty="0"/>
          </a:p>
          <a:p>
            <a:r>
              <a:rPr lang="en-US" altLang="zh-CN" dirty="0"/>
              <a:t>&lt;table&gt;</a:t>
            </a:r>
            <a:r>
              <a:rPr lang="zh-CN" altLang="en-US" dirty="0"/>
              <a:t>元素可以用来定义表格，包括表格的标题、表头及单元格内容等。</a:t>
            </a:r>
            <a:endParaRPr lang="en-US" altLang="zh-CN" dirty="0"/>
          </a:p>
          <a:p>
            <a:r>
              <a:rPr lang="zh-CN" altLang="en-US" dirty="0"/>
              <a:t>作为</a:t>
            </a:r>
            <a:r>
              <a:rPr lang="en-US" altLang="zh-CN" dirty="0"/>
              <a:t>&lt;table&gt;</a:t>
            </a:r>
            <a:r>
              <a:rPr lang="zh-CN" altLang="en-US" dirty="0"/>
              <a:t>元素的子元素，表格行用</a:t>
            </a:r>
            <a:r>
              <a:rPr lang="en-US" altLang="zh-CN" dirty="0"/>
              <a:t>&lt;</a:t>
            </a:r>
            <a:r>
              <a:rPr lang="en-US" altLang="zh-CN" dirty="0" err="1"/>
              <a:t>tr</a:t>
            </a:r>
            <a:r>
              <a:rPr lang="en-US" altLang="zh-CN" dirty="0"/>
              <a:t>&gt;</a:t>
            </a:r>
            <a:r>
              <a:rPr lang="zh-CN" altLang="en-US" dirty="0"/>
              <a:t>定义，表头元素用</a:t>
            </a:r>
            <a:r>
              <a:rPr lang="en-US" altLang="zh-CN" dirty="0"/>
              <a:t>&lt;</a:t>
            </a:r>
            <a:r>
              <a:rPr lang="en-US" altLang="zh-CN" dirty="0" err="1"/>
              <a:t>th</a:t>
            </a:r>
            <a:r>
              <a:rPr lang="en-US" altLang="zh-CN" dirty="0"/>
              <a:t>&gt;</a:t>
            </a:r>
            <a:r>
              <a:rPr lang="zh-CN" altLang="en-US" dirty="0"/>
              <a:t>元素定义（表头通常显示成黑体），单元格内容用</a:t>
            </a:r>
            <a:r>
              <a:rPr lang="en-US" altLang="zh-CN" dirty="0"/>
              <a:t>&lt;td&gt;</a:t>
            </a:r>
            <a:r>
              <a:rPr lang="zh-CN" altLang="en-US" dirty="0"/>
              <a:t>元素定义。</a:t>
            </a:r>
            <a:endParaRPr lang="en-US" altLang="zh-CN" dirty="0"/>
          </a:p>
          <a:p>
            <a:r>
              <a:rPr lang="zh-CN" altLang="en-US" dirty="0"/>
              <a:t>一个</a:t>
            </a:r>
            <a:r>
              <a:rPr lang="en-US" altLang="zh-CN" dirty="0"/>
              <a:t>&lt;table&gt; </a:t>
            </a:r>
            <a:r>
              <a:rPr lang="zh-CN" altLang="en-US" dirty="0"/>
              <a:t>元素可包含一个或多个</a:t>
            </a:r>
            <a:r>
              <a:rPr lang="en-US" altLang="zh-CN" dirty="0"/>
              <a:t>&lt;</a:t>
            </a:r>
            <a:r>
              <a:rPr lang="en-US" altLang="zh-CN" dirty="0" err="1"/>
              <a:t>tr</a:t>
            </a:r>
            <a:r>
              <a:rPr lang="en-US" altLang="zh-CN" dirty="0"/>
              <a:t>&gt;</a:t>
            </a:r>
            <a:r>
              <a:rPr lang="zh-CN" altLang="en-US" dirty="0"/>
              <a:t>元素，一个</a:t>
            </a:r>
            <a:r>
              <a:rPr lang="en-US" altLang="zh-CN" dirty="0"/>
              <a:t>&lt;</a:t>
            </a:r>
            <a:r>
              <a:rPr lang="en-US" altLang="zh-CN" dirty="0" err="1"/>
              <a:t>tr</a:t>
            </a:r>
            <a:r>
              <a:rPr lang="en-US" altLang="zh-CN" dirty="0"/>
              <a:t>&gt;</a:t>
            </a:r>
            <a:r>
              <a:rPr lang="zh-CN" altLang="en-US" dirty="0"/>
              <a:t>元素又可以包含一个或多个</a:t>
            </a:r>
            <a:r>
              <a:rPr lang="en-US" altLang="zh-CN" dirty="0"/>
              <a:t>&lt;</a:t>
            </a:r>
            <a:r>
              <a:rPr lang="en-US" altLang="zh-CN" dirty="0" err="1"/>
              <a:t>th</a:t>
            </a:r>
            <a:r>
              <a:rPr lang="en-US" altLang="zh-CN" dirty="0"/>
              <a:t>&gt;</a:t>
            </a:r>
            <a:r>
              <a:rPr lang="zh-CN" altLang="en-US" dirty="0"/>
              <a:t>、</a:t>
            </a:r>
            <a:r>
              <a:rPr lang="en-US" altLang="zh-CN" dirty="0"/>
              <a:t>&lt;td&gt;</a:t>
            </a:r>
            <a:r>
              <a:rPr lang="zh-CN" altLang="en-US" dirty="0"/>
              <a:t>元素。</a:t>
            </a:r>
          </a:p>
        </p:txBody>
      </p:sp>
    </p:spTree>
    <p:extLst>
      <p:ext uri="{BB962C8B-B14F-4D97-AF65-F5344CB8AC3E}">
        <p14:creationId xmlns:p14="http://schemas.microsoft.com/office/powerpoint/2010/main" val="2938114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2.4 </a:t>
            </a:r>
            <a:r>
              <a:rPr lang="zh-CN" altLang="en-US" sz="4800" dirty="0"/>
              <a:t>表格元素</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588433893"/>
              </p:ext>
            </p:extLst>
          </p:nvPr>
        </p:nvGraphicFramePr>
        <p:xfrm>
          <a:off x="683568" y="1203602"/>
          <a:ext cx="7704856" cy="3600397"/>
        </p:xfrm>
        <a:graphic>
          <a:graphicData uri="http://schemas.openxmlformats.org/drawingml/2006/table">
            <a:tbl>
              <a:tblPr firstRow="1" firstCol="1" bandRow="1">
                <a:tableStyleId>{5C22544A-7EE6-4342-B048-85BDC9FD1C3A}</a:tableStyleId>
              </a:tblPr>
              <a:tblGrid>
                <a:gridCol w="1481703">
                  <a:extLst>
                    <a:ext uri="{9D8B030D-6E8A-4147-A177-3AD203B41FA5}">
                      <a16:colId xmlns:a16="http://schemas.microsoft.com/office/drawing/2014/main" val="20000"/>
                    </a:ext>
                  </a:extLst>
                </a:gridCol>
                <a:gridCol w="6223153">
                  <a:extLst>
                    <a:ext uri="{9D8B030D-6E8A-4147-A177-3AD203B41FA5}">
                      <a16:colId xmlns:a16="http://schemas.microsoft.com/office/drawing/2014/main" val="20001"/>
                    </a:ext>
                  </a:extLst>
                </a:gridCol>
              </a:tblGrid>
              <a:tr h="300033">
                <a:tc>
                  <a:txBody>
                    <a:bodyPr/>
                    <a:lstStyle/>
                    <a:p>
                      <a:pPr>
                        <a:spcAft>
                          <a:spcPts val="0"/>
                        </a:spcAft>
                      </a:pPr>
                      <a:r>
                        <a:rPr lang="zh-CN" sz="1800">
                          <a:effectLst/>
                        </a:rPr>
                        <a:t>标签</a:t>
                      </a:r>
                      <a:endParaRPr lang="zh-CN" sz="1800">
                        <a:effectLst/>
                        <a:latin typeface="宋体"/>
                        <a:cs typeface="宋体"/>
                      </a:endParaRPr>
                    </a:p>
                  </a:txBody>
                  <a:tcPr marL="68580" marR="68580" marT="0" marB="0" anchor="ctr"/>
                </a:tc>
                <a:tc>
                  <a:txBody>
                    <a:bodyPr/>
                    <a:lstStyle/>
                    <a:p>
                      <a:pPr>
                        <a:spcAft>
                          <a:spcPts val="0"/>
                        </a:spcAft>
                      </a:pPr>
                      <a:r>
                        <a:rPr lang="zh-CN" sz="1800">
                          <a:effectLst/>
                        </a:rPr>
                        <a:t>语义</a:t>
                      </a:r>
                      <a:endParaRPr lang="zh-CN" sz="1800">
                        <a:effectLst/>
                        <a:latin typeface="宋体"/>
                        <a:cs typeface="宋体"/>
                      </a:endParaRPr>
                    </a:p>
                  </a:txBody>
                  <a:tcPr marL="68580" marR="68580" marT="0" marB="0" anchor="ctr"/>
                </a:tc>
                <a:extLst>
                  <a:ext uri="{0D108BD9-81ED-4DB2-BD59-A6C34878D82A}">
                    <a16:rowId xmlns:a16="http://schemas.microsoft.com/office/drawing/2014/main" val="10000"/>
                  </a:ext>
                </a:extLst>
              </a:tr>
              <a:tr h="300033">
                <a:tc>
                  <a:txBody>
                    <a:bodyPr/>
                    <a:lstStyle/>
                    <a:p>
                      <a:pPr>
                        <a:spcAft>
                          <a:spcPts val="0"/>
                        </a:spcAft>
                      </a:pPr>
                      <a:r>
                        <a:rPr lang="en-US" sz="1800">
                          <a:effectLst/>
                        </a:rPr>
                        <a:t>table</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定义表格</a:t>
                      </a:r>
                      <a:endParaRPr lang="zh-CN" sz="1800">
                        <a:effectLst/>
                        <a:latin typeface="宋体"/>
                        <a:cs typeface="宋体"/>
                      </a:endParaRPr>
                    </a:p>
                  </a:txBody>
                  <a:tcPr marL="68580" marR="68580" marT="0" marB="0" anchor="ctr"/>
                </a:tc>
                <a:extLst>
                  <a:ext uri="{0D108BD9-81ED-4DB2-BD59-A6C34878D82A}">
                    <a16:rowId xmlns:a16="http://schemas.microsoft.com/office/drawing/2014/main" val="10001"/>
                  </a:ext>
                </a:extLst>
              </a:tr>
              <a:tr h="300033">
                <a:tc>
                  <a:txBody>
                    <a:bodyPr/>
                    <a:lstStyle/>
                    <a:p>
                      <a:pPr>
                        <a:spcAft>
                          <a:spcPts val="0"/>
                        </a:spcAft>
                      </a:pPr>
                      <a:r>
                        <a:rPr lang="en-US" sz="1800">
                          <a:effectLst/>
                        </a:rPr>
                        <a:t>caption</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定义表格标题</a:t>
                      </a:r>
                      <a:endParaRPr lang="zh-CN" sz="1800">
                        <a:effectLst/>
                        <a:latin typeface="宋体"/>
                        <a:cs typeface="宋体"/>
                      </a:endParaRPr>
                    </a:p>
                  </a:txBody>
                  <a:tcPr marL="68580" marR="68580" marT="0" marB="0" anchor="ctr"/>
                </a:tc>
                <a:extLst>
                  <a:ext uri="{0D108BD9-81ED-4DB2-BD59-A6C34878D82A}">
                    <a16:rowId xmlns:a16="http://schemas.microsoft.com/office/drawing/2014/main" val="10002"/>
                  </a:ext>
                </a:extLst>
              </a:tr>
              <a:tr h="300033">
                <a:tc>
                  <a:txBody>
                    <a:bodyPr/>
                    <a:lstStyle/>
                    <a:p>
                      <a:pPr>
                        <a:spcAft>
                          <a:spcPts val="0"/>
                        </a:spcAft>
                      </a:pPr>
                      <a:r>
                        <a:rPr lang="en-US" sz="1800">
                          <a:effectLst/>
                        </a:rPr>
                        <a:t>tr</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定义表格中的行</a:t>
                      </a:r>
                      <a:endParaRPr lang="zh-CN" sz="1800">
                        <a:effectLst/>
                        <a:latin typeface="宋体"/>
                        <a:cs typeface="宋体"/>
                      </a:endParaRPr>
                    </a:p>
                  </a:txBody>
                  <a:tcPr marL="68580" marR="68580" marT="0" marB="0" anchor="ctr"/>
                </a:tc>
                <a:extLst>
                  <a:ext uri="{0D108BD9-81ED-4DB2-BD59-A6C34878D82A}">
                    <a16:rowId xmlns:a16="http://schemas.microsoft.com/office/drawing/2014/main" val="10003"/>
                  </a:ext>
                </a:extLst>
              </a:tr>
              <a:tr h="300033">
                <a:tc>
                  <a:txBody>
                    <a:bodyPr/>
                    <a:lstStyle/>
                    <a:p>
                      <a:pPr>
                        <a:spcAft>
                          <a:spcPts val="0"/>
                        </a:spcAft>
                      </a:pPr>
                      <a:r>
                        <a:rPr lang="en-US" sz="1800">
                          <a:effectLst/>
                        </a:rPr>
                        <a:t>td</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定义表格中的单元</a:t>
                      </a:r>
                      <a:endParaRPr lang="zh-CN" sz="1800">
                        <a:effectLst/>
                        <a:latin typeface="宋体"/>
                        <a:cs typeface="宋体"/>
                      </a:endParaRPr>
                    </a:p>
                  </a:txBody>
                  <a:tcPr marL="68580" marR="68580" marT="0" marB="0" anchor="ctr"/>
                </a:tc>
                <a:extLst>
                  <a:ext uri="{0D108BD9-81ED-4DB2-BD59-A6C34878D82A}">
                    <a16:rowId xmlns:a16="http://schemas.microsoft.com/office/drawing/2014/main" val="10004"/>
                  </a:ext>
                </a:extLst>
              </a:tr>
              <a:tr h="300033">
                <a:tc>
                  <a:txBody>
                    <a:bodyPr/>
                    <a:lstStyle/>
                    <a:p>
                      <a:pPr>
                        <a:spcAft>
                          <a:spcPts val="0"/>
                        </a:spcAft>
                      </a:pPr>
                      <a:r>
                        <a:rPr lang="en-US" sz="1800">
                          <a:effectLst/>
                        </a:rPr>
                        <a:t>th</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定义表格中的表头单元格</a:t>
                      </a:r>
                      <a:endParaRPr lang="zh-CN" sz="1800">
                        <a:effectLst/>
                        <a:latin typeface="宋体"/>
                        <a:cs typeface="宋体"/>
                      </a:endParaRPr>
                    </a:p>
                  </a:txBody>
                  <a:tcPr marL="68580" marR="68580" marT="0" marB="0" anchor="ctr"/>
                </a:tc>
                <a:extLst>
                  <a:ext uri="{0D108BD9-81ED-4DB2-BD59-A6C34878D82A}">
                    <a16:rowId xmlns:a16="http://schemas.microsoft.com/office/drawing/2014/main" val="10005"/>
                  </a:ext>
                </a:extLst>
              </a:tr>
              <a:tr h="600067">
                <a:tc>
                  <a:txBody>
                    <a:bodyPr/>
                    <a:lstStyle/>
                    <a:p>
                      <a:pPr>
                        <a:spcAft>
                          <a:spcPts val="0"/>
                        </a:spcAft>
                      </a:pPr>
                      <a:r>
                        <a:rPr lang="en-US" sz="1800">
                          <a:effectLst/>
                        </a:rPr>
                        <a:t>colgroup</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定义表格列的组。通过此标签，您可以对列进行组合，以便格式化。</a:t>
                      </a:r>
                      <a:endParaRPr lang="zh-CN" sz="1800">
                        <a:effectLst/>
                        <a:latin typeface="宋体"/>
                        <a:cs typeface="宋体"/>
                      </a:endParaRPr>
                    </a:p>
                  </a:txBody>
                  <a:tcPr marL="68580" marR="68580" marT="0" marB="0" anchor="ctr"/>
                </a:tc>
                <a:extLst>
                  <a:ext uri="{0D108BD9-81ED-4DB2-BD59-A6C34878D82A}">
                    <a16:rowId xmlns:a16="http://schemas.microsoft.com/office/drawing/2014/main" val="10006"/>
                  </a:ext>
                </a:extLst>
              </a:tr>
              <a:tr h="300033">
                <a:tc>
                  <a:txBody>
                    <a:bodyPr/>
                    <a:lstStyle/>
                    <a:p>
                      <a:pPr>
                        <a:spcAft>
                          <a:spcPts val="0"/>
                        </a:spcAft>
                      </a:pPr>
                      <a:r>
                        <a:rPr lang="en-US" sz="1800">
                          <a:effectLst/>
                        </a:rPr>
                        <a:t>col</a:t>
                      </a:r>
                      <a:endParaRPr lang="zh-CN" sz="1800">
                        <a:effectLst/>
                        <a:latin typeface="宋体"/>
                        <a:cs typeface="宋体"/>
                      </a:endParaRPr>
                    </a:p>
                  </a:txBody>
                  <a:tcPr marL="68580" marR="68580" marT="0" marB="0" anchor="ctr"/>
                </a:tc>
                <a:tc>
                  <a:txBody>
                    <a:bodyPr/>
                    <a:lstStyle/>
                    <a:p>
                      <a:pPr>
                        <a:spcAft>
                          <a:spcPts val="0"/>
                        </a:spcAft>
                      </a:pPr>
                      <a:r>
                        <a:rPr lang="zh-CN" sz="1800">
                          <a:effectLst/>
                        </a:rPr>
                        <a:t>为表格中的一个或多个列定义属性值。</a:t>
                      </a:r>
                      <a:endParaRPr lang="zh-CN" sz="1800">
                        <a:effectLst/>
                        <a:latin typeface="宋体"/>
                        <a:cs typeface="宋体"/>
                      </a:endParaRPr>
                    </a:p>
                  </a:txBody>
                  <a:tcPr marL="68580" marR="68580" marT="0" marB="0" anchor="ctr"/>
                </a:tc>
                <a:extLst>
                  <a:ext uri="{0D108BD9-81ED-4DB2-BD59-A6C34878D82A}">
                    <a16:rowId xmlns:a16="http://schemas.microsoft.com/office/drawing/2014/main" val="10007"/>
                  </a:ext>
                </a:extLst>
              </a:tr>
              <a:tr h="300033">
                <a:tc>
                  <a:txBody>
                    <a:bodyPr/>
                    <a:lstStyle/>
                    <a:p>
                      <a:pPr>
                        <a:spcAft>
                          <a:spcPts val="0"/>
                        </a:spcAft>
                      </a:pPr>
                      <a:r>
                        <a:rPr lang="en-US" sz="1800">
                          <a:effectLst/>
                        </a:rPr>
                        <a:t>tbody</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定义表格主体。</a:t>
                      </a:r>
                      <a:endParaRPr lang="zh-CN" sz="1800">
                        <a:effectLst/>
                        <a:latin typeface="宋体"/>
                        <a:cs typeface="宋体"/>
                      </a:endParaRPr>
                    </a:p>
                  </a:txBody>
                  <a:tcPr marL="68580" marR="68580" marT="0" marB="0" anchor="ctr"/>
                </a:tc>
                <a:extLst>
                  <a:ext uri="{0D108BD9-81ED-4DB2-BD59-A6C34878D82A}">
                    <a16:rowId xmlns:a16="http://schemas.microsoft.com/office/drawing/2014/main" val="10008"/>
                  </a:ext>
                </a:extLst>
              </a:tr>
              <a:tr h="300033">
                <a:tc>
                  <a:txBody>
                    <a:bodyPr/>
                    <a:lstStyle/>
                    <a:p>
                      <a:pPr>
                        <a:spcAft>
                          <a:spcPts val="0"/>
                        </a:spcAft>
                      </a:pPr>
                      <a:r>
                        <a:rPr lang="en-US" sz="1800">
                          <a:effectLst/>
                        </a:rPr>
                        <a:t>thead</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定义表格的表头。</a:t>
                      </a:r>
                      <a:endParaRPr lang="zh-CN" sz="1800">
                        <a:effectLst/>
                        <a:latin typeface="宋体"/>
                        <a:cs typeface="宋体"/>
                      </a:endParaRPr>
                    </a:p>
                  </a:txBody>
                  <a:tcPr marL="68580" marR="68580" marT="0" marB="0" anchor="ctr"/>
                </a:tc>
                <a:extLst>
                  <a:ext uri="{0D108BD9-81ED-4DB2-BD59-A6C34878D82A}">
                    <a16:rowId xmlns:a16="http://schemas.microsoft.com/office/drawing/2014/main" val="10009"/>
                  </a:ext>
                </a:extLst>
              </a:tr>
              <a:tr h="300033">
                <a:tc>
                  <a:txBody>
                    <a:bodyPr/>
                    <a:lstStyle/>
                    <a:p>
                      <a:pPr>
                        <a:spcAft>
                          <a:spcPts val="0"/>
                        </a:spcAft>
                      </a:pPr>
                      <a:r>
                        <a:rPr lang="en-US" sz="1800">
                          <a:effectLst/>
                        </a:rPr>
                        <a:t>tfoot</a:t>
                      </a:r>
                      <a:endParaRPr lang="zh-CN" sz="1800">
                        <a:effectLst/>
                        <a:latin typeface="宋体"/>
                        <a:cs typeface="宋体"/>
                      </a:endParaRPr>
                    </a:p>
                  </a:txBody>
                  <a:tcPr marL="68580" marR="68580" marT="0" marB="0" anchor="ctr"/>
                </a:tc>
                <a:tc>
                  <a:txBody>
                    <a:bodyPr/>
                    <a:lstStyle/>
                    <a:p>
                      <a:pPr>
                        <a:spcAft>
                          <a:spcPts val="0"/>
                        </a:spcAft>
                      </a:pPr>
                      <a:r>
                        <a:rPr lang="zh-CN" sz="1800" dirty="0">
                          <a:effectLst/>
                        </a:rPr>
                        <a:t>定义表格的页脚。</a:t>
                      </a:r>
                      <a:endParaRPr lang="zh-CN" sz="1800" dirty="0">
                        <a:effectLst/>
                        <a:latin typeface="宋体"/>
                        <a:cs typeface="宋体"/>
                      </a:endParaRPr>
                    </a:p>
                  </a:txBody>
                  <a:tcPr marL="68580" marR="68580" marT="0" marB="0"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169142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2.4 </a:t>
            </a:r>
            <a:r>
              <a:rPr lang="zh-CN" altLang="en-US" sz="4800" dirty="0"/>
              <a:t>表格元素</a:t>
            </a:r>
          </a:p>
        </p:txBody>
      </p:sp>
      <p:sp>
        <p:nvSpPr>
          <p:cNvPr id="3" name="内容占位符 2"/>
          <p:cNvSpPr>
            <a:spLocks noGrp="1"/>
          </p:cNvSpPr>
          <p:nvPr>
            <p:ph idx="1"/>
          </p:nvPr>
        </p:nvSpPr>
        <p:spPr/>
        <p:txBody>
          <a:bodyPr>
            <a:normAutofit fontScale="55000" lnSpcReduction="20000"/>
          </a:bodyPr>
          <a:lstStyle/>
          <a:p>
            <a:pPr marL="0" indent="0">
              <a:buNone/>
            </a:pPr>
            <a:r>
              <a:rPr lang="en-US" altLang="zh-CN" dirty="0"/>
              <a:t>&lt;html&gt;</a:t>
            </a:r>
            <a:endParaRPr lang="zh-CN" altLang="zh-CN" dirty="0"/>
          </a:p>
          <a:p>
            <a:pPr marL="0" indent="0">
              <a:buNone/>
            </a:pPr>
            <a:r>
              <a:rPr lang="en-US" altLang="zh-CN" dirty="0"/>
              <a:t>&lt;body&gt;</a:t>
            </a:r>
            <a:endParaRPr lang="zh-CN" altLang="zh-CN" dirty="0"/>
          </a:p>
          <a:p>
            <a:pPr marL="0" indent="0">
              <a:buNone/>
            </a:pPr>
            <a:r>
              <a:rPr lang="en-US" altLang="zh-CN" dirty="0"/>
              <a:t>    &lt;table border="2" style="width: 200px"&gt;</a:t>
            </a:r>
            <a:endParaRPr lang="zh-CN" altLang="zh-CN" dirty="0"/>
          </a:p>
          <a:p>
            <a:pPr marL="0" indent="0">
              <a:buNone/>
            </a:pPr>
            <a:r>
              <a:rPr lang="en-US" altLang="zh-CN" dirty="0"/>
              <a:t>        &lt;</a:t>
            </a:r>
            <a:r>
              <a:rPr lang="en-US" altLang="zh-CN" dirty="0" err="1"/>
              <a:t>tr</a:t>
            </a:r>
            <a:r>
              <a:rPr lang="en-US" altLang="zh-CN" dirty="0"/>
              <a:t>&gt;</a:t>
            </a:r>
            <a:endParaRPr lang="zh-CN" altLang="zh-CN" dirty="0"/>
          </a:p>
          <a:p>
            <a:pPr marL="0" indent="0">
              <a:buNone/>
            </a:pPr>
            <a:r>
              <a:rPr lang="en-US" altLang="zh-CN" dirty="0"/>
              <a:t>            &lt;td&gt;a1&lt;/td&gt;</a:t>
            </a:r>
            <a:endParaRPr lang="zh-CN" altLang="zh-CN" dirty="0"/>
          </a:p>
          <a:p>
            <a:pPr marL="0" indent="0">
              <a:buNone/>
            </a:pPr>
            <a:r>
              <a:rPr lang="en-US" altLang="zh-CN" dirty="0"/>
              <a:t>            &lt;td&gt;b1&lt;/td&gt;</a:t>
            </a:r>
            <a:endParaRPr lang="zh-CN" altLang="zh-CN" dirty="0"/>
          </a:p>
          <a:p>
            <a:pPr marL="0" indent="0">
              <a:buNone/>
            </a:pPr>
            <a:r>
              <a:rPr lang="en-US" altLang="zh-CN" dirty="0"/>
              <a:t>            &lt;td&gt;c1&lt;/td&gt;</a:t>
            </a:r>
            <a:endParaRPr lang="zh-CN" altLang="zh-CN" dirty="0"/>
          </a:p>
          <a:p>
            <a:pPr marL="0" indent="0">
              <a:buNone/>
            </a:pPr>
            <a:r>
              <a:rPr lang="en-US" altLang="zh-CN" dirty="0"/>
              <a:t>        &lt;/</a:t>
            </a:r>
            <a:r>
              <a:rPr lang="en-US" altLang="zh-CN" dirty="0" err="1"/>
              <a:t>tr</a:t>
            </a:r>
            <a:r>
              <a:rPr lang="en-US" altLang="zh-CN" dirty="0"/>
              <a:t>&gt;</a:t>
            </a:r>
            <a:endParaRPr lang="zh-CN" altLang="zh-CN" dirty="0"/>
          </a:p>
          <a:p>
            <a:pPr marL="0" indent="0">
              <a:buNone/>
            </a:pPr>
            <a:r>
              <a:rPr lang="en-US" altLang="zh-CN" dirty="0"/>
              <a:t>        &lt;</a:t>
            </a:r>
            <a:r>
              <a:rPr lang="en-US" altLang="zh-CN" dirty="0" err="1"/>
              <a:t>tr</a:t>
            </a:r>
            <a:r>
              <a:rPr lang="en-US" altLang="zh-CN" dirty="0"/>
              <a:t>&gt;</a:t>
            </a:r>
            <a:endParaRPr lang="zh-CN" altLang="zh-CN" dirty="0"/>
          </a:p>
          <a:p>
            <a:pPr marL="0" indent="0">
              <a:buNone/>
            </a:pPr>
            <a:r>
              <a:rPr lang="en-US" altLang="zh-CN" dirty="0"/>
              <a:t>            &lt;td&gt;a2&lt;/td&gt;</a:t>
            </a:r>
            <a:endParaRPr lang="zh-CN" altLang="zh-CN" dirty="0"/>
          </a:p>
          <a:p>
            <a:pPr marL="0" indent="0">
              <a:buNone/>
            </a:pPr>
            <a:r>
              <a:rPr lang="en-US" altLang="zh-CN" dirty="0"/>
              <a:t>            &lt;td&gt;b2&lt;/td&gt;</a:t>
            </a:r>
            <a:endParaRPr lang="zh-CN" altLang="zh-CN" dirty="0"/>
          </a:p>
          <a:p>
            <a:pPr marL="0" indent="0">
              <a:buNone/>
            </a:pPr>
            <a:r>
              <a:rPr lang="en-US" altLang="zh-CN" dirty="0"/>
              <a:t>            &lt;td&gt;c2&lt;/td&gt;</a:t>
            </a:r>
            <a:endParaRPr lang="zh-CN" altLang="zh-CN" dirty="0"/>
          </a:p>
          <a:p>
            <a:pPr marL="0" indent="0">
              <a:buNone/>
            </a:pPr>
            <a:r>
              <a:rPr lang="en-US" altLang="zh-CN" dirty="0"/>
              <a:t>        &lt;/</a:t>
            </a:r>
            <a:r>
              <a:rPr lang="en-US" altLang="zh-CN" dirty="0" err="1"/>
              <a:t>tr</a:t>
            </a:r>
            <a:r>
              <a:rPr lang="en-US" altLang="zh-CN" dirty="0"/>
              <a:t>&gt;</a:t>
            </a:r>
            <a:endParaRPr lang="zh-CN" altLang="zh-CN" dirty="0"/>
          </a:p>
          <a:p>
            <a:pPr marL="0" indent="0">
              <a:buNone/>
            </a:pPr>
            <a:r>
              <a:rPr lang="en-US" altLang="zh-CN" dirty="0"/>
              <a:t>    &lt;/table&gt;</a:t>
            </a:r>
            <a:endParaRPr lang="zh-CN" altLang="zh-CN" dirty="0"/>
          </a:p>
          <a:p>
            <a:pPr marL="0" indent="0">
              <a:buNone/>
            </a:pPr>
            <a:r>
              <a:rPr lang="en-US" altLang="zh-CN" dirty="0"/>
              <a:t>&lt;/body&gt;</a:t>
            </a:r>
            <a:endParaRPr lang="zh-CN" altLang="zh-CN" dirty="0"/>
          </a:p>
          <a:p>
            <a:pPr marL="0" indent="0">
              <a:buNone/>
            </a:pPr>
            <a:r>
              <a:rPr lang="en-US" altLang="zh-CN" dirty="0"/>
              <a:t>&lt;/html&gt;</a:t>
            </a:r>
            <a:endParaRPr lang="zh-CN" altLang="en-US" dirty="0"/>
          </a:p>
        </p:txBody>
      </p:sp>
      <p:pic>
        <p:nvPicPr>
          <p:cNvPr id="1024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1" y="2499742"/>
            <a:ext cx="3640267"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4055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内容</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822200735"/>
              </p:ext>
            </p:extLst>
          </p:nvPr>
        </p:nvGraphicFramePr>
        <p:xfrm>
          <a:off x="457200" y="1200151"/>
          <a:ext cx="4690864"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图片 4">
            <a:extLst>
              <a:ext uri="{FF2B5EF4-FFF2-40B4-BE49-F238E27FC236}">
                <a16:creationId xmlns:a16="http://schemas.microsoft.com/office/drawing/2014/main" id="{3081E35B-1120-42FB-A994-5CBCE87D2A1F}"/>
              </a:ext>
            </a:extLst>
          </p:cNvPr>
          <p:cNvPicPr>
            <a:picLocks noChangeAspect="1"/>
          </p:cNvPicPr>
          <p:nvPr/>
        </p:nvPicPr>
        <p:blipFill>
          <a:blip r:embed="rId7"/>
          <a:stretch>
            <a:fillRect/>
          </a:stretch>
        </p:blipFill>
        <p:spPr>
          <a:xfrm>
            <a:off x="5770984" y="449422"/>
            <a:ext cx="2915816" cy="4145201"/>
          </a:xfrm>
          <a:prstGeom prst="rect">
            <a:avLst/>
          </a:prstGeom>
          <a:effectLst>
            <a:glow rad="63500">
              <a:schemeClr val="accent1">
                <a:satMod val="175000"/>
                <a:alpha val="40000"/>
              </a:schemeClr>
            </a:glow>
          </a:effectLst>
        </p:spPr>
      </p:pic>
    </p:spTree>
    <p:extLst>
      <p:ext uri="{BB962C8B-B14F-4D97-AF65-F5344CB8AC3E}">
        <p14:creationId xmlns:p14="http://schemas.microsoft.com/office/powerpoint/2010/main" val="2051436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2.4 </a:t>
            </a:r>
            <a:r>
              <a:rPr lang="zh-CN" altLang="en-US" sz="4800" dirty="0"/>
              <a:t>表格元素</a:t>
            </a:r>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a:t> &lt;table border="1"&gt;</a:t>
            </a:r>
            <a:endParaRPr lang="zh-CN" altLang="zh-CN" dirty="0"/>
          </a:p>
          <a:p>
            <a:pPr marL="0" indent="0">
              <a:buNone/>
            </a:pPr>
            <a:r>
              <a:rPr lang="en-US" altLang="zh-CN" dirty="0"/>
              <a:t>        &lt;caption&gt;</a:t>
            </a:r>
            <a:r>
              <a:rPr lang="zh-CN" altLang="zh-CN" dirty="0"/>
              <a:t>跨两列的单元格</a:t>
            </a:r>
            <a:r>
              <a:rPr lang="en-US" altLang="zh-CN" dirty="0"/>
              <a:t>&lt;/caption&gt;</a:t>
            </a:r>
            <a:endParaRPr lang="zh-CN" altLang="zh-CN" dirty="0"/>
          </a:p>
          <a:p>
            <a:pPr marL="0" indent="0">
              <a:buNone/>
            </a:pPr>
            <a:r>
              <a:rPr lang="en-US" altLang="zh-CN" dirty="0"/>
              <a:t>        &lt;</a:t>
            </a:r>
            <a:r>
              <a:rPr lang="en-US" altLang="zh-CN" dirty="0" err="1"/>
              <a:t>tr</a:t>
            </a:r>
            <a:r>
              <a:rPr lang="en-US" altLang="zh-CN" dirty="0"/>
              <a:t>&gt;</a:t>
            </a:r>
            <a:endParaRPr lang="zh-CN" altLang="zh-CN" dirty="0"/>
          </a:p>
          <a:p>
            <a:pPr marL="0" indent="0">
              <a:buNone/>
            </a:pPr>
            <a:r>
              <a:rPr lang="en-US" altLang="zh-CN" dirty="0"/>
              <a:t>            &lt;</a:t>
            </a:r>
            <a:r>
              <a:rPr lang="en-US" altLang="zh-CN" dirty="0" err="1"/>
              <a:t>th</a:t>
            </a:r>
            <a:r>
              <a:rPr lang="en-US" altLang="zh-CN" dirty="0"/>
              <a:t>&gt;</a:t>
            </a:r>
            <a:r>
              <a:rPr lang="zh-CN" altLang="zh-CN" dirty="0"/>
              <a:t>姓名</a:t>
            </a:r>
            <a:r>
              <a:rPr lang="en-US" altLang="zh-CN" dirty="0"/>
              <a:t>&lt;/</a:t>
            </a:r>
            <a:r>
              <a:rPr lang="en-US" altLang="zh-CN" dirty="0" err="1"/>
              <a:t>th</a:t>
            </a:r>
            <a:r>
              <a:rPr lang="en-US" altLang="zh-CN" dirty="0"/>
              <a:t>&gt;</a:t>
            </a:r>
            <a:endParaRPr lang="zh-CN" altLang="zh-CN" dirty="0"/>
          </a:p>
          <a:p>
            <a:pPr marL="0" indent="0">
              <a:buNone/>
            </a:pPr>
            <a:r>
              <a:rPr lang="en-US" altLang="zh-CN" dirty="0"/>
              <a:t>            &lt;</a:t>
            </a:r>
            <a:r>
              <a:rPr lang="en-US" altLang="zh-CN" dirty="0" err="1"/>
              <a:t>th</a:t>
            </a:r>
            <a:r>
              <a:rPr lang="en-US" altLang="zh-CN" dirty="0"/>
              <a:t> </a:t>
            </a:r>
            <a:r>
              <a:rPr lang="en-US" altLang="zh-CN" dirty="0" err="1"/>
              <a:t>colspan</a:t>
            </a:r>
            <a:r>
              <a:rPr lang="en-US" altLang="zh-CN" dirty="0"/>
              <a:t>="2"&gt;</a:t>
            </a:r>
            <a:r>
              <a:rPr lang="zh-CN" altLang="zh-CN" dirty="0"/>
              <a:t>电话</a:t>
            </a:r>
            <a:r>
              <a:rPr lang="en-US" altLang="zh-CN" dirty="0"/>
              <a:t>&lt;/</a:t>
            </a:r>
            <a:r>
              <a:rPr lang="en-US" altLang="zh-CN" dirty="0" err="1"/>
              <a:t>th</a:t>
            </a:r>
            <a:r>
              <a:rPr lang="en-US" altLang="zh-CN" dirty="0"/>
              <a:t>&gt;</a:t>
            </a:r>
            <a:endParaRPr lang="zh-CN" altLang="zh-CN" dirty="0"/>
          </a:p>
          <a:p>
            <a:pPr marL="0" indent="0">
              <a:buNone/>
            </a:pPr>
            <a:r>
              <a:rPr lang="en-US" altLang="zh-CN" dirty="0"/>
              <a:t>        &lt;/</a:t>
            </a:r>
            <a:r>
              <a:rPr lang="en-US" altLang="zh-CN" dirty="0" err="1"/>
              <a:t>tr</a:t>
            </a:r>
            <a:r>
              <a:rPr lang="en-US" altLang="zh-CN" dirty="0"/>
              <a:t>&gt;</a:t>
            </a:r>
            <a:endParaRPr lang="zh-CN" altLang="zh-CN" dirty="0"/>
          </a:p>
          <a:p>
            <a:pPr marL="0" indent="0">
              <a:buNone/>
            </a:pPr>
            <a:r>
              <a:rPr lang="en-US" altLang="zh-CN" dirty="0"/>
              <a:t>        &lt;</a:t>
            </a:r>
            <a:r>
              <a:rPr lang="en-US" altLang="zh-CN" dirty="0" err="1"/>
              <a:t>tr</a:t>
            </a:r>
            <a:r>
              <a:rPr lang="en-US" altLang="zh-CN" dirty="0"/>
              <a:t>&gt;</a:t>
            </a:r>
            <a:endParaRPr lang="zh-CN" altLang="zh-CN" dirty="0"/>
          </a:p>
          <a:p>
            <a:pPr marL="0" indent="0">
              <a:buNone/>
            </a:pPr>
            <a:r>
              <a:rPr lang="en-US" altLang="zh-CN" dirty="0"/>
              <a:t>            &lt;td&gt;</a:t>
            </a:r>
            <a:r>
              <a:rPr lang="zh-CN" altLang="zh-CN" dirty="0"/>
              <a:t>张小明</a:t>
            </a:r>
            <a:r>
              <a:rPr lang="en-US" altLang="zh-CN" dirty="0"/>
              <a:t>&lt;/td&gt;</a:t>
            </a:r>
            <a:endParaRPr lang="zh-CN" altLang="zh-CN" dirty="0"/>
          </a:p>
          <a:p>
            <a:pPr marL="0" indent="0">
              <a:buNone/>
            </a:pPr>
            <a:r>
              <a:rPr lang="en-US" altLang="zh-CN" dirty="0"/>
              <a:t>            &lt;td&gt;13999912345&lt;/td&gt;</a:t>
            </a:r>
            <a:endParaRPr lang="zh-CN" altLang="zh-CN" dirty="0"/>
          </a:p>
          <a:p>
            <a:pPr marL="0" indent="0">
              <a:buNone/>
            </a:pPr>
            <a:r>
              <a:rPr lang="en-US" altLang="zh-CN" dirty="0"/>
              <a:t>            &lt;td&gt;325330425&lt;/td&gt;</a:t>
            </a:r>
            <a:endParaRPr lang="zh-CN" altLang="zh-CN" dirty="0"/>
          </a:p>
          <a:p>
            <a:pPr marL="0" indent="0">
              <a:buNone/>
            </a:pPr>
            <a:r>
              <a:rPr lang="en-US" altLang="zh-CN" dirty="0"/>
              <a:t>        &lt;/</a:t>
            </a:r>
            <a:r>
              <a:rPr lang="en-US" altLang="zh-CN" dirty="0" err="1"/>
              <a:t>tr</a:t>
            </a:r>
            <a:r>
              <a:rPr lang="en-US" altLang="zh-CN" dirty="0"/>
              <a:t>&gt;</a:t>
            </a:r>
            <a:endParaRPr lang="zh-CN" altLang="zh-CN" dirty="0"/>
          </a:p>
          <a:p>
            <a:pPr marL="0" indent="0">
              <a:buNone/>
            </a:pPr>
            <a:r>
              <a:rPr lang="en-US" altLang="zh-CN" dirty="0"/>
              <a:t>&lt;/table&gt;    …… </a:t>
            </a:r>
            <a:endParaRPr lang="zh-CN" altLang="en-US" dirty="0"/>
          </a:p>
        </p:txBody>
      </p:sp>
      <p:pic>
        <p:nvPicPr>
          <p:cNvPr id="1126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8517" y="1347614"/>
            <a:ext cx="2314575"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3967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lnSpcReduction="10000"/>
          </a:bodyPr>
          <a:lstStyle/>
          <a:p>
            <a:r>
              <a:rPr lang="zh-CN" altLang="en-US" dirty="0"/>
              <a:t>除了文字信息，网页中还可以呈现图形、图像、音频、视频等多媒体信息。</a:t>
            </a:r>
            <a:endParaRPr lang="en-US" altLang="zh-CN" dirty="0"/>
          </a:p>
          <a:p>
            <a:r>
              <a:rPr lang="zh-CN" altLang="en-US" dirty="0"/>
              <a:t>为了丰富网页的表现方式，</a:t>
            </a:r>
            <a:r>
              <a:rPr lang="en-US" altLang="zh-CN" dirty="0"/>
              <a:t>HTML5</a:t>
            </a:r>
            <a:r>
              <a:rPr lang="zh-CN" altLang="en-US" dirty="0"/>
              <a:t>允许以内嵌元素</a:t>
            </a:r>
            <a:r>
              <a:rPr lang="en-US" altLang="zh-CN" dirty="0"/>
              <a:t>(Embedded content)</a:t>
            </a:r>
            <a:r>
              <a:rPr lang="zh-CN" altLang="en-US" dirty="0"/>
              <a:t>的方式在网页中嵌入图形、图像、视频、音频以及其他可操作的对象。</a:t>
            </a:r>
            <a:endParaRPr lang="en-US" altLang="zh-CN" dirty="0"/>
          </a:p>
          <a:p>
            <a:r>
              <a:rPr lang="zh-CN" altLang="en-US" dirty="0"/>
              <a:t>相关的元素包括</a:t>
            </a:r>
            <a:r>
              <a:rPr lang="en-US" altLang="zh-CN" dirty="0"/>
              <a:t>&lt;</a:t>
            </a:r>
            <a:r>
              <a:rPr lang="en-US" altLang="zh-CN" dirty="0" err="1"/>
              <a:t>img</a:t>
            </a:r>
            <a:r>
              <a:rPr lang="en-US" altLang="zh-CN" dirty="0"/>
              <a:t>&gt;</a:t>
            </a:r>
            <a:r>
              <a:rPr lang="zh-CN" altLang="en-US" dirty="0"/>
              <a:t>、</a:t>
            </a:r>
            <a:r>
              <a:rPr lang="en-US" altLang="zh-CN" dirty="0"/>
              <a:t>&lt;iframe&gt;</a:t>
            </a:r>
            <a:r>
              <a:rPr lang="zh-CN" altLang="en-US" dirty="0"/>
              <a:t>、</a:t>
            </a:r>
            <a:r>
              <a:rPr lang="en-US" altLang="zh-CN" dirty="0"/>
              <a:t>&lt;embed&gt;</a:t>
            </a:r>
            <a:r>
              <a:rPr lang="zh-CN" altLang="en-US" dirty="0"/>
              <a:t>、</a:t>
            </a:r>
            <a:r>
              <a:rPr lang="en-US" altLang="zh-CN" dirty="0"/>
              <a:t>&lt;object&gt;</a:t>
            </a:r>
            <a:r>
              <a:rPr lang="zh-CN" altLang="en-US" dirty="0"/>
              <a:t>、</a:t>
            </a:r>
            <a:r>
              <a:rPr lang="en-US" altLang="zh-CN" dirty="0"/>
              <a:t>&lt;</a:t>
            </a:r>
            <a:r>
              <a:rPr lang="en-US" altLang="zh-CN" dirty="0" err="1"/>
              <a:t>param</a:t>
            </a:r>
            <a:r>
              <a:rPr lang="en-US" altLang="zh-CN" dirty="0"/>
              <a:t>&gt;</a:t>
            </a:r>
            <a:r>
              <a:rPr lang="zh-CN" altLang="en-US" dirty="0"/>
              <a:t>、</a:t>
            </a:r>
            <a:r>
              <a:rPr lang="en-US" altLang="zh-CN" dirty="0"/>
              <a:t>&lt;video&gt;</a:t>
            </a:r>
            <a:r>
              <a:rPr lang="zh-CN" altLang="en-US" dirty="0"/>
              <a:t>、</a:t>
            </a:r>
            <a:r>
              <a:rPr lang="en-US" altLang="zh-CN" dirty="0"/>
              <a:t>&lt;audio&gt;</a:t>
            </a:r>
            <a:r>
              <a:rPr lang="zh-CN" altLang="en-US" dirty="0"/>
              <a:t>、</a:t>
            </a:r>
            <a:r>
              <a:rPr lang="en-US" altLang="zh-CN" dirty="0"/>
              <a:t>&lt;source&gt;</a:t>
            </a:r>
            <a:r>
              <a:rPr lang="zh-CN" altLang="en-US" dirty="0"/>
              <a:t>、</a:t>
            </a:r>
            <a:r>
              <a:rPr lang="en-US" altLang="zh-CN" dirty="0"/>
              <a:t>&lt;track&gt;</a:t>
            </a:r>
            <a:r>
              <a:rPr lang="zh-CN" altLang="en-US" dirty="0"/>
              <a:t>、</a:t>
            </a:r>
            <a:r>
              <a:rPr lang="en-US" altLang="zh-CN" dirty="0"/>
              <a:t>&lt;map&gt;</a:t>
            </a:r>
            <a:r>
              <a:rPr lang="zh-CN" altLang="en-US" dirty="0"/>
              <a:t>、</a:t>
            </a:r>
            <a:r>
              <a:rPr lang="en-US" altLang="zh-CN" dirty="0"/>
              <a:t>&lt;area&gt;</a:t>
            </a:r>
            <a:r>
              <a:rPr lang="zh-CN" altLang="en-US" dirty="0"/>
              <a:t>、</a:t>
            </a:r>
            <a:r>
              <a:rPr lang="en-US" altLang="zh-CN" dirty="0"/>
              <a:t>&lt;MathML&gt;</a:t>
            </a:r>
            <a:r>
              <a:rPr lang="zh-CN" altLang="en-US" dirty="0"/>
              <a:t>系列和</a:t>
            </a:r>
            <a:r>
              <a:rPr lang="en-US" altLang="zh-CN" dirty="0"/>
              <a:t>&lt;SVG&gt;</a:t>
            </a:r>
            <a:r>
              <a:rPr lang="zh-CN" altLang="en-US" dirty="0"/>
              <a:t>系列。</a:t>
            </a:r>
          </a:p>
        </p:txBody>
      </p:sp>
    </p:spTree>
    <p:extLst>
      <p:ext uri="{BB962C8B-B14F-4D97-AF65-F5344CB8AC3E}">
        <p14:creationId xmlns:p14="http://schemas.microsoft.com/office/powerpoint/2010/main" val="3961055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337020238"/>
              </p:ext>
            </p:extLst>
          </p:nvPr>
        </p:nvGraphicFramePr>
        <p:xfrm>
          <a:off x="683565" y="1203588"/>
          <a:ext cx="7776867" cy="3413760"/>
        </p:xfrm>
        <a:graphic>
          <a:graphicData uri="http://schemas.openxmlformats.org/drawingml/2006/table">
            <a:tbl>
              <a:tblPr firstRow="1" firstCol="1" bandRow="1">
                <a:tableStyleId>{5C22544A-7EE6-4342-B048-85BDC9FD1C3A}</a:tableStyleId>
              </a:tblPr>
              <a:tblGrid>
                <a:gridCol w="1152131">
                  <a:extLst>
                    <a:ext uri="{9D8B030D-6E8A-4147-A177-3AD203B41FA5}">
                      <a16:colId xmlns:a16="http://schemas.microsoft.com/office/drawing/2014/main" val="20000"/>
                    </a:ext>
                  </a:extLst>
                </a:gridCol>
                <a:gridCol w="6624736">
                  <a:extLst>
                    <a:ext uri="{9D8B030D-6E8A-4147-A177-3AD203B41FA5}">
                      <a16:colId xmlns:a16="http://schemas.microsoft.com/office/drawing/2014/main" val="20001"/>
                    </a:ext>
                  </a:extLst>
                </a:gridCol>
              </a:tblGrid>
              <a:tr h="118300">
                <a:tc>
                  <a:txBody>
                    <a:bodyPr/>
                    <a:lstStyle/>
                    <a:p>
                      <a:pPr>
                        <a:spcAft>
                          <a:spcPts val="0"/>
                        </a:spcAft>
                      </a:pPr>
                      <a:r>
                        <a:rPr lang="zh-CN" sz="1600">
                          <a:effectLst/>
                        </a:rPr>
                        <a:t>元素</a:t>
                      </a:r>
                      <a:endParaRPr lang="zh-CN" sz="1600">
                        <a:effectLst/>
                        <a:latin typeface="宋体"/>
                        <a:cs typeface="宋体"/>
                      </a:endParaRPr>
                    </a:p>
                  </a:txBody>
                  <a:tcPr marL="68580" marR="68580" marT="0" marB="0" anchor="ctr"/>
                </a:tc>
                <a:tc>
                  <a:txBody>
                    <a:bodyPr/>
                    <a:lstStyle/>
                    <a:p>
                      <a:pPr>
                        <a:spcAft>
                          <a:spcPts val="0"/>
                        </a:spcAft>
                      </a:pPr>
                      <a:r>
                        <a:rPr lang="zh-CN" sz="1600">
                          <a:effectLst/>
                        </a:rPr>
                        <a:t>语义</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118300">
                <a:tc>
                  <a:txBody>
                    <a:bodyPr/>
                    <a:lstStyle/>
                    <a:p>
                      <a:pPr>
                        <a:spcAft>
                          <a:spcPts val="0"/>
                        </a:spcAft>
                      </a:pPr>
                      <a:r>
                        <a:rPr lang="en-US" sz="1600">
                          <a:effectLst/>
                        </a:rPr>
                        <a:t>img</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a:t>
                      </a:r>
                      <a:r>
                        <a:rPr lang="en-US" sz="1600">
                          <a:effectLst/>
                        </a:rPr>
                        <a:t> HTML </a:t>
                      </a:r>
                      <a:r>
                        <a:rPr lang="zh-CN" sz="1600">
                          <a:effectLst/>
                        </a:rPr>
                        <a:t>页面中的图像。</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118300">
                <a:tc>
                  <a:txBody>
                    <a:bodyPr/>
                    <a:lstStyle/>
                    <a:p>
                      <a:pPr>
                        <a:spcAft>
                          <a:spcPts val="0"/>
                        </a:spcAft>
                      </a:pPr>
                      <a:r>
                        <a:rPr lang="en-US" sz="1600">
                          <a:effectLst/>
                        </a:rPr>
                        <a:t>iframe</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定义包含另一个文档的行内框架。</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118300">
                <a:tc>
                  <a:txBody>
                    <a:bodyPr/>
                    <a:lstStyle/>
                    <a:p>
                      <a:pPr>
                        <a:spcAft>
                          <a:spcPts val="0"/>
                        </a:spcAft>
                      </a:pPr>
                      <a:r>
                        <a:rPr lang="en-US" sz="1600">
                          <a:effectLst/>
                        </a:rPr>
                        <a:t>embed</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定义嵌入的内容，比如插件，元素必须有</a:t>
                      </a:r>
                      <a:r>
                        <a:rPr lang="en-US" sz="1600">
                          <a:effectLst/>
                        </a:rPr>
                        <a:t> src </a:t>
                      </a:r>
                      <a:r>
                        <a:rPr lang="zh-CN" sz="1600">
                          <a:effectLst/>
                        </a:rPr>
                        <a:t>属性。</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118300">
                <a:tc>
                  <a:txBody>
                    <a:bodyPr/>
                    <a:lstStyle/>
                    <a:p>
                      <a:pPr>
                        <a:spcAft>
                          <a:spcPts val="0"/>
                        </a:spcAft>
                      </a:pPr>
                      <a:r>
                        <a:rPr lang="en-US" sz="1600">
                          <a:effectLst/>
                        </a:rPr>
                        <a:t>object</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定义一个嵌入的对象。</a:t>
                      </a:r>
                      <a:endParaRPr lang="zh-CN" sz="1600">
                        <a:effectLst/>
                        <a:latin typeface="宋体"/>
                        <a:cs typeface="宋体"/>
                      </a:endParaRPr>
                    </a:p>
                  </a:txBody>
                  <a:tcPr marL="68580" marR="68580" marT="0" marB="0" anchor="ctr"/>
                </a:tc>
                <a:extLst>
                  <a:ext uri="{0D108BD9-81ED-4DB2-BD59-A6C34878D82A}">
                    <a16:rowId xmlns:a16="http://schemas.microsoft.com/office/drawing/2014/main" val="10004"/>
                  </a:ext>
                </a:extLst>
              </a:tr>
              <a:tr h="118300">
                <a:tc>
                  <a:txBody>
                    <a:bodyPr/>
                    <a:lstStyle/>
                    <a:p>
                      <a:pPr>
                        <a:spcAft>
                          <a:spcPts val="0"/>
                        </a:spcAft>
                      </a:pPr>
                      <a:r>
                        <a:rPr lang="en-US" sz="1600">
                          <a:effectLst/>
                        </a:rPr>
                        <a:t>param</a:t>
                      </a:r>
                      <a:endParaRPr lang="zh-CN" sz="1600">
                        <a:effectLst/>
                        <a:latin typeface="宋体"/>
                        <a:cs typeface="宋体"/>
                      </a:endParaRPr>
                    </a:p>
                  </a:txBody>
                  <a:tcPr marL="68580" marR="68580" marT="0" marB="0" anchor="ctr"/>
                </a:tc>
                <a:tc>
                  <a:txBody>
                    <a:bodyPr/>
                    <a:lstStyle/>
                    <a:p>
                      <a:pPr>
                        <a:spcAft>
                          <a:spcPts val="0"/>
                        </a:spcAft>
                      </a:pPr>
                      <a:r>
                        <a:rPr lang="zh-CN" sz="1600">
                          <a:effectLst/>
                        </a:rPr>
                        <a:t>为包含它的</a:t>
                      </a:r>
                      <a:r>
                        <a:rPr lang="en-US" sz="1600">
                          <a:effectLst/>
                        </a:rPr>
                        <a:t>object</a:t>
                      </a:r>
                      <a:r>
                        <a:rPr lang="zh-CN" sz="1600">
                          <a:effectLst/>
                        </a:rPr>
                        <a:t>元素提供参数。</a:t>
                      </a:r>
                      <a:endParaRPr lang="zh-CN" sz="1600">
                        <a:effectLst/>
                        <a:latin typeface="宋体"/>
                        <a:cs typeface="宋体"/>
                      </a:endParaRPr>
                    </a:p>
                  </a:txBody>
                  <a:tcPr marL="68580" marR="68580" marT="0" marB="0" anchor="ctr"/>
                </a:tc>
                <a:extLst>
                  <a:ext uri="{0D108BD9-81ED-4DB2-BD59-A6C34878D82A}">
                    <a16:rowId xmlns:a16="http://schemas.microsoft.com/office/drawing/2014/main" val="10005"/>
                  </a:ext>
                </a:extLst>
              </a:tr>
              <a:tr h="118300">
                <a:tc>
                  <a:txBody>
                    <a:bodyPr/>
                    <a:lstStyle/>
                    <a:p>
                      <a:pPr>
                        <a:spcAft>
                          <a:spcPts val="0"/>
                        </a:spcAft>
                      </a:pPr>
                      <a:r>
                        <a:rPr lang="en-US" sz="1600">
                          <a:effectLst/>
                        </a:rPr>
                        <a:t>video</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定义视频，如电影片段或其他视频流。</a:t>
                      </a:r>
                      <a:endParaRPr lang="zh-CN" sz="1600">
                        <a:effectLst/>
                        <a:latin typeface="宋体"/>
                        <a:cs typeface="宋体"/>
                      </a:endParaRPr>
                    </a:p>
                  </a:txBody>
                  <a:tcPr marL="68580" marR="68580" marT="0" marB="0" anchor="ctr"/>
                </a:tc>
                <a:extLst>
                  <a:ext uri="{0D108BD9-81ED-4DB2-BD59-A6C34878D82A}">
                    <a16:rowId xmlns:a16="http://schemas.microsoft.com/office/drawing/2014/main" val="10006"/>
                  </a:ext>
                </a:extLst>
              </a:tr>
              <a:tr h="118300">
                <a:tc>
                  <a:txBody>
                    <a:bodyPr/>
                    <a:lstStyle/>
                    <a:p>
                      <a:pPr>
                        <a:spcAft>
                          <a:spcPts val="0"/>
                        </a:spcAft>
                      </a:pPr>
                      <a:r>
                        <a:rPr lang="en-US" sz="1600">
                          <a:effectLst/>
                        </a:rPr>
                        <a:t>audio</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定义声音，如音乐或其他音频流。</a:t>
                      </a:r>
                      <a:endParaRPr lang="zh-CN" sz="1600">
                        <a:effectLst/>
                        <a:latin typeface="宋体"/>
                        <a:cs typeface="宋体"/>
                      </a:endParaRPr>
                    </a:p>
                  </a:txBody>
                  <a:tcPr marL="68580" marR="68580" marT="0" marB="0" anchor="ctr"/>
                </a:tc>
                <a:extLst>
                  <a:ext uri="{0D108BD9-81ED-4DB2-BD59-A6C34878D82A}">
                    <a16:rowId xmlns:a16="http://schemas.microsoft.com/office/drawing/2014/main" val="10007"/>
                  </a:ext>
                </a:extLst>
              </a:tr>
              <a:tr h="118300">
                <a:tc>
                  <a:txBody>
                    <a:bodyPr/>
                    <a:lstStyle/>
                    <a:p>
                      <a:pPr>
                        <a:spcAft>
                          <a:spcPts val="0"/>
                        </a:spcAft>
                      </a:pPr>
                      <a:r>
                        <a:rPr lang="en-US" sz="1600">
                          <a:effectLst/>
                        </a:rPr>
                        <a:t>source</a:t>
                      </a:r>
                      <a:endParaRPr lang="zh-CN" sz="1600">
                        <a:effectLst/>
                        <a:latin typeface="宋体"/>
                        <a:cs typeface="宋体"/>
                      </a:endParaRPr>
                    </a:p>
                  </a:txBody>
                  <a:tcPr marL="68580" marR="68580" marT="0" marB="0" anchor="ctr"/>
                </a:tc>
                <a:tc>
                  <a:txBody>
                    <a:bodyPr/>
                    <a:lstStyle/>
                    <a:p>
                      <a:pPr>
                        <a:spcAft>
                          <a:spcPts val="0"/>
                        </a:spcAft>
                      </a:pPr>
                      <a:r>
                        <a:rPr lang="zh-CN" sz="1600">
                          <a:effectLst/>
                        </a:rPr>
                        <a:t>为媒介元素（如</a:t>
                      </a:r>
                      <a:r>
                        <a:rPr lang="en-US" sz="1600">
                          <a:effectLst/>
                        </a:rPr>
                        <a:t> &lt;video&gt; </a:t>
                      </a:r>
                      <a:r>
                        <a:rPr lang="zh-CN" sz="1600">
                          <a:effectLst/>
                        </a:rPr>
                        <a:t>和</a:t>
                      </a:r>
                      <a:r>
                        <a:rPr lang="en-US" sz="1600">
                          <a:effectLst/>
                        </a:rPr>
                        <a:t> &lt;audio&gt;</a:t>
                      </a:r>
                      <a:r>
                        <a:rPr lang="zh-CN" sz="1600">
                          <a:effectLst/>
                        </a:rPr>
                        <a:t>）定义媒介资源。</a:t>
                      </a:r>
                      <a:endParaRPr lang="zh-CN" sz="1600">
                        <a:effectLst/>
                        <a:latin typeface="宋体"/>
                        <a:cs typeface="宋体"/>
                      </a:endParaRPr>
                    </a:p>
                  </a:txBody>
                  <a:tcPr marL="68580" marR="68580" marT="0" marB="0" anchor="ctr"/>
                </a:tc>
                <a:extLst>
                  <a:ext uri="{0D108BD9-81ED-4DB2-BD59-A6C34878D82A}">
                    <a16:rowId xmlns:a16="http://schemas.microsoft.com/office/drawing/2014/main" val="10008"/>
                  </a:ext>
                </a:extLst>
              </a:tr>
              <a:tr h="118300">
                <a:tc>
                  <a:txBody>
                    <a:bodyPr/>
                    <a:lstStyle/>
                    <a:p>
                      <a:pPr>
                        <a:spcAft>
                          <a:spcPts val="0"/>
                        </a:spcAft>
                      </a:pPr>
                      <a:r>
                        <a:rPr lang="en-US" sz="1600">
                          <a:effectLst/>
                        </a:rPr>
                        <a:t>track</a:t>
                      </a:r>
                      <a:endParaRPr lang="zh-CN" sz="1600">
                        <a:effectLst/>
                        <a:latin typeface="宋体"/>
                        <a:cs typeface="宋体"/>
                      </a:endParaRPr>
                    </a:p>
                  </a:txBody>
                  <a:tcPr marL="68580" marR="68580" marT="0" marB="0" anchor="ctr"/>
                </a:tc>
                <a:tc>
                  <a:txBody>
                    <a:bodyPr/>
                    <a:lstStyle/>
                    <a:p>
                      <a:pPr>
                        <a:spcAft>
                          <a:spcPts val="0"/>
                        </a:spcAft>
                      </a:pPr>
                      <a:r>
                        <a:rPr lang="zh-CN" sz="1600">
                          <a:effectLst/>
                        </a:rPr>
                        <a:t>为</a:t>
                      </a:r>
                      <a:r>
                        <a:rPr lang="en-US" sz="1600">
                          <a:effectLst/>
                        </a:rPr>
                        <a:t>video</a:t>
                      </a:r>
                      <a:r>
                        <a:rPr lang="zh-CN" sz="1600">
                          <a:effectLst/>
                        </a:rPr>
                        <a:t>等媒介指定外部字幕。</a:t>
                      </a:r>
                      <a:endParaRPr lang="zh-CN" sz="1600">
                        <a:effectLst/>
                        <a:latin typeface="宋体"/>
                        <a:cs typeface="宋体"/>
                      </a:endParaRPr>
                    </a:p>
                  </a:txBody>
                  <a:tcPr marL="68580" marR="68580" marT="0" marB="0" anchor="ctr"/>
                </a:tc>
                <a:extLst>
                  <a:ext uri="{0D108BD9-81ED-4DB2-BD59-A6C34878D82A}">
                    <a16:rowId xmlns:a16="http://schemas.microsoft.com/office/drawing/2014/main" val="10009"/>
                  </a:ext>
                </a:extLst>
              </a:tr>
              <a:tr h="118300">
                <a:tc>
                  <a:txBody>
                    <a:bodyPr/>
                    <a:lstStyle/>
                    <a:p>
                      <a:pPr>
                        <a:spcAft>
                          <a:spcPts val="0"/>
                        </a:spcAft>
                      </a:pPr>
                      <a:r>
                        <a:rPr lang="en-US" sz="1600">
                          <a:effectLst/>
                        </a:rPr>
                        <a:t>map</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定义客户端的图像映射，图像映射是带有可点击区域的图像。</a:t>
                      </a:r>
                      <a:endParaRPr lang="zh-CN" sz="1600">
                        <a:effectLst/>
                        <a:latin typeface="宋体"/>
                        <a:cs typeface="宋体"/>
                      </a:endParaRPr>
                    </a:p>
                  </a:txBody>
                  <a:tcPr marL="68580" marR="68580" marT="0" marB="0" anchor="ctr"/>
                </a:tc>
                <a:extLst>
                  <a:ext uri="{0D108BD9-81ED-4DB2-BD59-A6C34878D82A}">
                    <a16:rowId xmlns:a16="http://schemas.microsoft.com/office/drawing/2014/main" val="10010"/>
                  </a:ext>
                </a:extLst>
              </a:tr>
              <a:tr h="118300">
                <a:tc>
                  <a:txBody>
                    <a:bodyPr/>
                    <a:lstStyle/>
                    <a:p>
                      <a:pPr>
                        <a:spcAft>
                          <a:spcPts val="0"/>
                        </a:spcAft>
                      </a:pPr>
                      <a:r>
                        <a:rPr lang="en-US" sz="1600">
                          <a:effectLst/>
                        </a:rPr>
                        <a:t>area</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定义图像映射内部的区域。</a:t>
                      </a:r>
                      <a:endParaRPr lang="zh-CN" sz="1600">
                        <a:effectLst/>
                        <a:latin typeface="宋体"/>
                        <a:cs typeface="宋体"/>
                      </a:endParaRPr>
                    </a:p>
                  </a:txBody>
                  <a:tcPr marL="68580" marR="68580" marT="0" marB="0" anchor="ctr"/>
                </a:tc>
                <a:extLst>
                  <a:ext uri="{0D108BD9-81ED-4DB2-BD59-A6C34878D82A}">
                    <a16:rowId xmlns:a16="http://schemas.microsoft.com/office/drawing/2014/main" val="10011"/>
                  </a:ext>
                </a:extLst>
              </a:tr>
              <a:tr h="118300">
                <a:tc>
                  <a:txBody>
                    <a:bodyPr/>
                    <a:lstStyle/>
                    <a:p>
                      <a:pPr>
                        <a:spcAft>
                          <a:spcPts val="0"/>
                        </a:spcAft>
                      </a:pPr>
                      <a:r>
                        <a:rPr lang="en-US" sz="1600" dirty="0">
                          <a:effectLst/>
                        </a:rPr>
                        <a:t>MathML</a:t>
                      </a:r>
                      <a:endParaRPr lang="zh-CN" sz="1600" dirty="0">
                        <a:effectLst/>
                        <a:latin typeface="宋体"/>
                        <a:cs typeface="宋体"/>
                      </a:endParaRPr>
                    </a:p>
                  </a:txBody>
                  <a:tcPr marL="68580" marR="68580" marT="0" marB="0" anchor="ctr"/>
                </a:tc>
                <a:tc>
                  <a:txBody>
                    <a:bodyPr/>
                    <a:lstStyle/>
                    <a:p>
                      <a:pPr>
                        <a:spcAft>
                          <a:spcPts val="0"/>
                        </a:spcAft>
                      </a:pPr>
                      <a:r>
                        <a:rPr lang="zh-CN" sz="1600" dirty="0">
                          <a:effectLst/>
                        </a:rPr>
                        <a:t>在文档内使用</a:t>
                      </a:r>
                      <a:r>
                        <a:rPr lang="en-US" sz="1600" dirty="0">
                          <a:effectLst/>
                        </a:rPr>
                        <a:t> &lt;math&gt;...&lt;/math&gt; </a:t>
                      </a:r>
                      <a:r>
                        <a:rPr lang="zh-CN" sz="1600" dirty="0">
                          <a:effectLst/>
                        </a:rPr>
                        <a:t>标签应用各种</a:t>
                      </a:r>
                      <a:r>
                        <a:rPr lang="en-US" sz="1600" dirty="0">
                          <a:effectLst/>
                        </a:rPr>
                        <a:t>MathML</a:t>
                      </a:r>
                      <a:r>
                        <a:rPr lang="zh-CN" sz="1600" dirty="0">
                          <a:effectLst/>
                        </a:rPr>
                        <a:t>元素。</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12"/>
                  </a:ext>
                </a:extLst>
              </a:tr>
              <a:tr h="118300">
                <a:tc>
                  <a:txBody>
                    <a:bodyPr/>
                    <a:lstStyle/>
                    <a:p>
                      <a:pPr>
                        <a:spcAft>
                          <a:spcPts val="0"/>
                        </a:spcAft>
                      </a:pPr>
                      <a:r>
                        <a:rPr lang="en-US" sz="1600" dirty="0">
                          <a:effectLst/>
                        </a:rPr>
                        <a:t>SVG</a:t>
                      </a:r>
                      <a:endParaRPr lang="zh-CN" sz="1600" dirty="0">
                        <a:effectLst/>
                        <a:latin typeface="宋体"/>
                        <a:cs typeface="宋体"/>
                      </a:endParaRPr>
                    </a:p>
                  </a:txBody>
                  <a:tcPr marL="68580" marR="68580" marT="0" marB="0" anchor="ctr"/>
                </a:tc>
                <a:tc>
                  <a:txBody>
                    <a:bodyPr/>
                    <a:lstStyle/>
                    <a:p>
                      <a:pPr>
                        <a:spcAft>
                          <a:spcPts val="0"/>
                        </a:spcAft>
                      </a:pPr>
                      <a:r>
                        <a:rPr lang="zh-CN" sz="1600" dirty="0">
                          <a:effectLst/>
                        </a:rPr>
                        <a:t>在文档中定义可缩放矢量图形。</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388137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fontScale="92500"/>
          </a:bodyPr>
          <a:lstStyle/>
          <a:p>
            <a:r>
              <a:rPr lang="en-US" altLang="zh-CN" dirty="0"/>
              <a:t>HTML</a:t>
            </a:r>
            <a:r>
              <a:rPr lang="zh-CN" altLang="en-US" dirty="0"/>
              <a:t>提供了</a:t>
            </a:r>
            <a:r>
              <a:rPr lang="en-US" altLang="zh-CN" dirty="0"/>
              <a:t>&lt;</a:t>
            </a:r>
            <a:r>
              <a:rPr lang="en-US" altLang="zh-CN" dirty="0" err="1"/>
              <a:t>img</a:t>
            </a:r>
            <a:r>
              <a:rPr lang="en-US" altLang="zh-CN" dirty="0"/>
              <a:t>&gt;</a:t>
            </a:r>
            <a:r>
              <a:rPr lang="zh-CN" altLang="en-US" dirty="0"/>
              <a:t>元素用来描述图像信息的内容和表现形式，但图像的数据并不会直接插入</a:t>
            </a:r>
            <a:r>
              <a:rPr lang="en-US" altLang="zh-CN" dirty="0"/>
              <a:t>HTML</a:t>
            </a:r>
            <a:r>
              <a:rPr lang="zh-CN" altLang="en-US" dirty="0"/>
              <a:t>文档中，</a:t>
            </a:r>
            <a:r>
              <a:rPr lang="en-US" altLang="zh-CN" dirty="0"/>
              <a:t>&lt;</a:t>
            </a:r>
            <a:r>
              <a:rPr lang="en-US" altLang="zh-CN" dirty="0" err="1"/>
              <a:t>img</a:t>
            </a:r>
            <a:r>
              <a:rPr lang="en-US" altLang="zh-CN" dirty="0"/>
              <a:t>&gt;</a:t>
            </a:r>
            <a:r>
              <a:rPr lang="zh-CN" altLang="en-US" dirty="0"/>
              <a:t>元素的作用是让</a:t>
            </a:r>
            <a:r>
              <a:rPr lang="en-US" altLang="zh-CN" dirty="0"/>
              <a:t>HTML</a:t>
            </a:r>
            <a:r>
              <a:rPr lang="zh-CN" altLang="en-US" dirty="0"/>
              <a:t>文档在展示时给图像留出一个位置。图像文件的地址由</a:t>
            </a:r>
            <a:r>
              <a:rPr lang="en-US" altLang="zh-CN" dirty="0"/>
              <a:t>&lt;</a:t>
            </a:r>
            <a:r>
              <a:rPr lang="en-US" altLang="zh-CN" dirty="0" err="1"/>
              <a:t>img</a:t>
            </a:r>
            <a:r>
              <a:rPr lang="en-US" altLang="zh-CN" dirty="0"/>
              <a:t>&gt;</a:t>
            </a:r>
            <a:r>
              <a:rPr lang="zh-CN" altLang="en-US" dirty="0"/>
              <a:t>元素的</a:t>
            </a:r>
            <a:r>
              <a:rPr lang="en-US" altLang="zh-CN" dirty="0" err="1"/>
              <a:t>src</a:t>
            </a:r>
            <a:r>
              <a:rPr lang="zh-CN" altLang="en-US" dirty="0"/>
              <a:t>属性指定，当浏览器无法下载图像文件时，则在相应的位置显示一些文字，文字的内容由</a:t>
            </a:r>
            <a:r>
              <a:rPr lang="en-US" altLang="zh-CN" dirty="0"/>
              <a:t>alt</a:t>
            </a:r>
            <a:r>
              <a:rPr lang="zh-CN" altLang="en-US" dirty="0"/>
              <a:t>属性指定。</a:t>
            </a:r>
          </a:p>
          <a:p>
            <a:pPr marL="457200" lvl="1" indent="0">
              <a:buNone/>
            </a:pPr>
            <a:r>
              <a:rPr lang="en-US" altLang="zh-CN" dirty="0">
                <a:solidFill>
                  <a:srgbClr val="FF0000"/>
                </a:solidFill>
              </a:rPr>
              <a:t>&lt;</a:t>
            </a:r>
            <a:r>
              <a:rPr lang="en-US" altLang="zh-CN" dirty="0" err="1">
                <a:solidFill>
                  <a:srgbClr val="FF0000"/>
                </a:solidFill>
              </a:rPr>
              <a:t>img</a:t>
            </a:r>
            <a:r>
              <a:rPr lang="en-US" altLang="zh-CN" dirty="0">
                <a:solidFill>
                  <a:srgbClr val="FF0000"/>
                </a:solidFill>
              </a:rPr>
              <a:t> </a:t>
            </a:r>
            <a:r>
              <a:rPr lang="en-US" altLang="zh-CN" dirty="0" err="1">
                <a:solidFill>
                  <a:srgbClr val="FF0000"/>
                </a:solidFill>
              </a:rPr>
              <a:t>src</a:t>
            </a:r>
            <a:r>
              <a:rPr lang="en-US" altLang="zh-CN" dirty="0">
                <a:solidFill>
                  <a:srgbClr val="FF0000"/>
                </a:solidFill>
              </a:rPr>
              <a:t>="</a:t>
            </a:r>
            <a:r>
              <a:rPr lang="en-US" altLang="zh-CN" dirty="0" err="1">
                <a:solidFill>
                  <a:srgbClr val="FF0000"/>
                </a:solidFill>
              </a:rPr>
              <a:t>url</a:t>
            </a:r>
            <a:r>
              <a:rPr lang="en-US" altLang="zh-CN" dirty="0">
                <a:solidFill>
                  <a:srgbClr val="FF0000"/>
                </a:solidFill>
              </a:rPr>
              <a:t>" alt="</a:t>
            </a:r>
            <a:r>
              <a:rPr lang="en-US" altLang="zh-CN" dirty="0" err="1">
                <a:solidFill>
                  <a:srgbClr val="FF0000"/>
                </a:solidFill>
              </a:rPr>
              <a:t>some_text</a:t>
            </a:r>
            <a:r>
              <a:rPr lang="en-US" altLang="zh-CN" dirty="0">
                <a:solidFill>
                  <a:srgbClr val="FF0000"/>
                </a:solidFill>
              </a:rPr>
              <a:t>"/&gt; </a:t>
            </a:r>
          </a:p>
          <a:p>
            <a:r>
              <a:rPr lang="zh-CN" altLang="zh-CN" dirty="0"/>
              <a:t>图像的大小可以在元素中使用</a:t>
            </a:r>
            <a:r>
              <a:rPr lang="en-US" altLang="zh-CN" dirty="0"/>
              <a:t>width</a:t>
            </a:r>
            <a:r>
              <a:rPr lang="zh-CN" altLang="zh-CN" dirty="0"/>
              <a:t>和</a:t>
            </a:r>
            <a:r>
              <a:rPr lang="en-US" altLang="zh-CN" dirty="0"/>
              <a:t>height</a:t>
            </a:r>
            <a:r>
              <a:rPr lang="zh-CN" altLang="zh-CN" dirty="0"/>
              <a:t>属性给出，如果不设置这两个属性，则将默认为按照图像的实际尺寸显示。</a:t>
            </a:r>
            <a:endParaRPr lang="zh-CN" altLang="zh-CN" sz="3200" dirty="0"/>
          </a:p>
          <a:p>
            <a:pPr marL="457200" lvl="1" indent="0">
              <a:buNone/>
            </a:pPr>
            <a:r>
              <a:rPr lang="en-US" altLang="zh-CN" dirty="0">
                <a:solidFill>
                  <a:srgbClr val="FF0000"/>
                </a:solidFill>
              </a:rPr>
              <a:t>&lt;</a:t>
            </a:r>
            <a:r>
              <a:rPr lang="en-US" altLang="zh-CN" dirty="0" err="1">
                <a:solidFill>
                  <a:srgbClr val="FF0000"/>
                </a:solidFill>
              </a:rPr>
              <a:t>img</a:t>
            </a:r>
            <a:r>
              <a:rPr lang="en-US" altLang="zh-CN" dirty="0">
                <a:solidFill>
                  <a:srgbClr val="FF0000"/>
                </a:solidFill>
              </a:rPr>
              <a:t> </a:t>
            </a:r>
            <a:r>
              <a:rPr lang="en-US" altLang="zh-CN" dirty="0" err="1">
                <a:solidFill>
                  <a:srgbClr val="FF0000"/>
                </a:solidFill>
              </a:rPr>
              <a:t>src</a:t>
            </a:r>
            <a:r>
              <a:rPr lang="en-US" altLang="zh-CN" dirty="0">
                <a:solidFill>
                  <a:srgbClr val="FF0000"/>
                </a:solidFill>
              </a:rPr>
              <a:t>="pulpit.jpg" alt="Pulpit rock" width="304" height="228" /&gt;  </a:t>
            </a:r>
            <a:endParaRPr lang="zh-CN" altLang="zh-CN" dirty="0">
              <a:solidFill>
                <a:srgbClr val="FF0000"/>
              </a:solidFill>
            </a:endParaRPr>
          </a:p>
          <a:p>
            <a:pPr marL="457200" lvl="1" indent="0">
              <a:buNone/>
            </a:pPr>
            <a:endParaRPr lang="zh-CN" altLang="en-US" dirty="0">
              <a:solidFill>
                <a:srgbClr val="FF0000"/>
              </a:solidFill>
            </a:endParaRPr>
          </a:p>
        </p:txBody>
      </p:sp>
    </p:spTree>
    <p:extLst>
      <p:ext uri="{BB962C8B-B14F-4D97-AF65-F5344CB8AC3E}">
        <p14:creationId xmlns:p14="http://schemas.microsoft.com/office/powerpoint/2010/main" val="652470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943029701"/>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2800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a:bodyPr>
          <a:lstStyle/>
          <a:p>
            <a:r>
              <a:rPr lang="en-US" altLang="zh-CN" dirty="0"/>
              <a:t>&lt;</a:t>
            </a:r>
            <a:r>
              <a:rPr lang="en-US" altLang="zh-CN" dirty="0" err="1"/>
              <a:t>img</a:t>
            </a:r>
            <a:r>
              <a:rPr lang="en-US" altLang="zh-CN" dirty="0"/>
              <a:t>&gt;</a:t>
            </a:r>
            <a:r>
              <a:rPr lang="zh-CN" altLang="en-US" dirty="0"/>
              <a:t>元素的</a:t>
            </a:r>
            <a:r>
              <a:rPr lang="en-US" altLang="zh-CN" dirty="0" err="1"/>
              <a:t>usemap</a:t>
            </a:r>
            <a:r>
              <a:rPr lang="zh-CN" altLang="en-US" dirty="0"/>
              <a:t>属性可以指定可点击区域的图像映射元素，而图像映射元素本身的设置是在</a:t>
            </a:r>
            <a:r>
              <a:rPr lang="en-US" altLang="zh-CN" dirty="0"/>
              <a:t>&lt;map&gt;</a:t>
            </a:r>
            <a:r>
              <a:rPr lang="zh-CN" altLang="en-US" dirty="0"/>
              <a:t>元素中，其中的</a:t>
            </a:r>
            <a:r>
              <a:rPr lang="en-US" altLang="zh-CN" dirty="0"/>
              <a:t>&lt;area&gt;</a:t>
            </a:r>
            <a:r>
              <a:rPr lang="zh-CN" altLang="en-US" dirty="0"/>
              <a:t>元素则给出了具体的区域和超链接的位置，功能类似于</a:t>
            </a:r>
            <a:r>
              <a:rPr lang="en-US" altLang="zh-CN" dirty="0"/>
              <a:t>&lt;a&gt;</a:t>
            </a:r>
            <a:r>
              <a:rPr lang="zh-CN" altLang="en-US" dirty="0"/>
              <a:t>元素。</a:t>
            </a:r>
            <a:endParaRPr lang="en-US" altLang="zh-CN" dirty="0"/>
          </a:p>
          <a:p>
            <a:r>
              <a:rPr lang="zh-CN" altLang="en-US" dirty="0"/>
              <a:t>下列代码给出了图像映射的方式，即在一个图像中设置了三个不同形状的区域，当用户点击这些区域时会产生如同超链接的效果。</a:t>
            </a:r>
          </a:p>
        </p:txBody>
      </p:sp>
    </p:spTree>
    <p:extLst>
      <p:ext uri="{BB962C8B-B14F-4D97-AF65-F5344CB8AC3E}">
        <p14:creationId xmlns:p14="http://schemas.microsoft.com/office/powerpoint/2010/main" val="3791790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Autofit/>
          </a:bodyPr>
          <a:lstStyle/>
          <a:p>
            <a:pPr marL="0" indent="0">
              <a:buNone/>
            </a:pPr>
            <a:r>
              <a:rPr lang="en-US" altLang="zh-CN" sz="1600" dirty="0"/>
              <a:t>&lt;html&gt;</a:t>
            </a:r>
            <a:endParaRPr lang="zh-CN" altLang="zh-CN" sz="1600" dirty="0"/>
          </a:p>
          <a:p>
            <a:pPr marL="0" indent="0">
              <a:buNone/>
            </a:pPr>
            <a:r>
              <a:rPr lang="en-US" altLang="zh-CN" sz="1600" dirty="0"/>
              <a:t>&lt;body&gt;</a:t>
            </a:r>
            <a:endParaRPr lang="zh-CN" altLang="zh-CN" sz="1600" dirty="0"/>
          </a:p>
          <a:p>
            <a:pPr marL="0" indent="0">
              <a:buNone/>
            </a:pPr>
            <a:r>
              <a:rPr lang="en-US" altLang="zh-CN" sz="1600" dirty="0"/>
              <a:t>    &lt;</a:t>
            </a:r>
            <a:r>
              <a:rPr lang="en-US" altLang="zh-CN" sz="1600" dirty="0" err="1"/>
              <a:t>img</a:t>
            </a:r>
            <a:r>
              <a:rPr lang="en-US" altLang="zh-CN" sz="1600" dirty="0"/>
              <a:t> </a:t>
            </a:r>
            <a:r>
              <a:rPr lang="en-US" altLang="zh-CN" sz="1600" dirty="0" err="1"/>
              <a:t>src</a:t>
            </a:r>
            <a:r>
              <a:rPr lang="en-US" altLang="zh-CN" sz="1600" dirty="0"/>
              <a:t>="planets.gif" width="145" height="126" alt="Planets" </a:t>
            </a:r>
            <a:r>
              <a:rPr lang="en-US" altLang="zh-CN" sz="1600" dirty="0" err="1"/>
              <a:t>usemap</a:t>
            </a:r>
            <a:r>
              <a:rPr lang="en-US" altLang="zh-CN" sz="1600" dirty="0"/>
              <a:t>="#</a:t>
            </a:r>
            <a:r>
              <a:rPr lang="en-US" altLang="zh-CN" sz="1600" dirty="0" err="1"/>
              <a:t>planetmap</a:t>
            </a:r>
            <a:r>
              <a:rPr lang="en-US" altLang="zh-CN" sz="1600" dirty="0"/>
              <a:t>" /&gt;</a:t>
            </a:r>
            <a:endParaRPr lang="zh-CN" altLang="zh-CN" sz="1600" dirty="0"/>
          </a:p>
          <a:p>
            <a:pPr marL="0" indent="0">
              <a:buNone/>
            </a:pPr>
            <a:r>
              <a:rPr lang="en-US" altLang="zh-CN" sz="1600" dirty="0"/>
              <a:t>    &lt;map name="</a:t>
            </a:r>
            <a:r>
              <a:rPr lang="en-US" altLang="zh-CN" sz="1600" dirty="0" err="1"/>
              <a:t>planetmap</a:t>
            </a:r>
            <a:r>
              <a:rPr lang="en-US" altLang="zh-CN" sz="1600" dirty="0"/>
              <a:t>"&gt;</a:t>
            </a:r>
            <a:endParaRPr lang="zh-CN" altLang="zh-CN" sz="1600" dirty="0"/>
          </a:p>
          <a:p>
            <a:pPr marL="0" indent="0">
              <a:buNone/>
            </a:pPr>
            <a:r>
              <a:rPr lang="en-US" altLang="zh-CN" sz="1600" dirty="0"/>
              <a:t>        &lt;area shape="</a:t>
            </a:r>
            <a:r>
              <a:rPr lang="en-US" altLang="zh-CN" sz="1600" dirty="0" err="1"/>
              <a:t>rect</a:t>
            </a:r>
            <a:r>
              <a:rPr lang="en-US" altLang="zh-CN" sz="1600" dirty="0"/>
              <a:t>" </a:t>
            </a:r>
            <a:r>
              <a:rPr lang="en-US" altLang="zh-CN" sz="1600" dirty="0" err="1"/>
              <a:t>coords</a:t>
            </a:r>
            <a:r>
              <a:rPr lang="en-US" altLang="zh-CN" sz="1600" dirty="0"/>
              <a:t>="0,0,82,126" </a:t>
            </a:r>
            <a:r>
              <a:rPr lang="en-US" altLang="zh-CN" sz="1600" dirty="0" err="1"/>
              <a:t>href</a:t>
            </a:r>
            <a:r>
              <a:rPr lang="en-US" altLang="zh-CN" sz="1600" dirty="0"/>
              <a:t>="sun.htm" alt="Sun" /&gt;</a:t>
            </a:r>
            <a:endParaRPr lang="zh-CN" altLang="zh-CN" sz="1600" dirty="0"/>
          </a:p>
          <a:p>
            <a:pPr marL="0" indent="0">
              <a:buNone/>
            </a:pPr>
            <a:r>
              <a:rPr lang="en-US" altLang="zh-CN" sz="1600" dirty="0"/>
              <a:t>        &lt;area shape="circle" </a:t>
            </a:r>
            <a:r>
              <a:rPr lang="en-US" altLang="zh-CN" sz="1600" dirty="0" err="1"/>
              <a:t>coords</a:t>
            </a:r>
            <a:r>
              <a:rPr lang="en-US" altLang="zh-CN" sz="1600" dirty="0"/>
              <a:t>="90,58,3" </a:t>
            </a:r>
            <a:r>
              <a:rPr lang="en-US" altLang="zh-CN" sz="1600" dirty="0" err="1"/>
              <a:t>href</a:t>
            </a:r>
            <a:r>
              <a:rPr lang="en-US" altLang="zh-CN" sz="1600" dirty="0"/>
              <a:t>="mercur.htm" alt="Mercury" /&gt;</a:t>
            </a:r>
            <a:endParaRPr lang="zh-CN" altLang="zh-CN" sz="1600" dirty="0"/>
          </a:p>
          <a:p>
            <a:pPr marL="0" indent="0">
              <a:buNone/>
            </a:pPr>
            <a:r>
              <a:rPr lang="en-US" altLang="zh-CN" sz="1600" dirty="0"/>
              <a:t>        &lt;area shape="circle" </a:t>
            </a:r>
            <a:r>
              <a:rPr lang="en-US" altLang="zh-CN" sz="1600" dirty="0" err="1"/>
              <a:t>coords</a:t>
            </a:r>
            <a:r>
              <a:rPr lang="en-US" altLang="zh-CN" sz="1600" dirty="0"/>
              <a:t>="124,58,8" </a:t>
            </a:r>
            <a:r>
              <a:rPr lang="en-US" altLang="zh-CN" sz="1600" dirty="0" err="1"/>
              <a:t>href</a:t>
            </a:r>
            <a:r>
              <a:rPr lang="en-US" altLang="zh-CN" sz="1600" dirty="0"/>
              <a:t>="venus.htm" alt="Venus" /&gt;</a:t>
            </a:r>
            <a:endParaRPr lang="zh-CN" altLang="zh-CN" sz="1600" dirty="0"/>
          </a:p>
          <a:p>
            <a:pPr marL="0" indent="0">
              <a:buNone/>
            </a:pPr>
            <a:r>
              <a:rPr lang="en-US" altLang="zh-CN" sz="1600" dirty="0"/>
              <a:t>    &lt;/map&gt;</a:t>
            </a:r>
            <a:endParaRPr lang="zh-CN" altLang="zh-CN" sz="1600" dirty="0"/>
          </a:p>
          <a:p>
            <a:pPr marL="0" indent="0">
              <a:buNone/>
            </a:pPr>
            <a:r>
              <a:rPr lang="en-US" altLang="zh-CN" sz="1600" dirty="0"/>
              <a:t>&lt;/body&gt;</a:t>
            </a:r>
            <a:endParaRPr lang="zh-CN" altLang="zh-CN" sz="1600" dirty="0"/>
          </a:p>
          <a:p>
            <a:pPr marL="0" indent="0">
              <a:buNone/>
            </a:pPr>
            <a:r>
              <a:rPr lang="en-US" altLang="zh-CN" sz="1600" dirty="0"/>
              <a:t>&lt;/html&gt;</a:t>
            </a:r>
            <a:endParaRPr lang="zh-CN" altLang="en-US" sz="1600" dirty="0"/>
          </a:p>
        </p:txBody>
      </p:sp>
    </p:spTree>
    <p:extLst>
      <p:ext uri="{BB962C8B-B14F-4D97-AF65-F5344CB8AC3E}">
        <p14:creationId xmlns:p14="http://schemas.microsoft.com/office/powerpoint/2010/main" val="1499330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a:xfrm>
            <a:off x="457200" y="1200151"/>
            <a:ext cx="8229600" cy="1947663"/>
          </a:xfrm>
        </p:spPr>
        <p:txBody>
          <a:bodyPr>
            <a:normAutofit fontScale="92500" lnSpcReduction="20000"/>
          </a:bodyPr>
          <a:lstStyle/>
          <a:p>
            <a:r>
              <a:rPr lang="zh-CN" altLang="en-US" dirty="0"/>
              <a:t>在早期的网页设计中，开发者经常使用</a:t>
            </a:r>
            <a:r>
              <a:rPr lang="en-US" altLang="zh-CN" dirty="0"/>
              <a:t>&lt;frameset&gt;</a:t>
            </a:r>
            <a:r>
              <a:rPr lang="zh-CN" altLang="en-US" dirty="0"/>
              <a:t>框架标记把浏览器窗口划分成几个大小不同的子窗口，每个子窗口显示不同的页面，也可以在同一时间浏览不同的页面。定义子窗口使用元素</a:t>
            </a:r>
            <a:r>
              <a:rPr lang="en-US" altLang="zh-CN" dirty="0"/>
              <a:t>&lt;frame&gt;</a:t>
            </a:r>
            <a:r>
              <a:rPr lang="zh-CN" altLang="en-US" dirty="0"/>
              <a:t>。</a:t>
            </a:r>
            <a:endParaRPr lang="en-US" altLang="zh-CN" dirty="0"/>
          </a:p>
          <a:p>
            <a:r>
              <a:rPr lang="en-US" altLang="zh-CN" dirty="0"/>
              <a:t>HTML5</a:t>
            </a:r>
            <a:r>
              <a:rPr lang="zh-CN" altLang="en-US" dirty="0"/>
              <a:t>已经不再支持</a:t>
            </a:r>
            <a:r>
              <a:rPr lang="en-US" altLang="zh-CN" dirty="0"/>
              <a:t>&lt;frameset&gt;</a:t>
            </a:r>
            <a:r>
              <a:rPr lang="zh-CN" altLang="en-US" dirty="0"/>
              <a:t>与</a:t>
            </a:r>
            <a:r>
              <a:rPr lang="en-US" altLang="zh-CN" dirty="0"/>
              <a:t>&lt;frame&gt;</a:t>
            </a:r>
            <a:r>
              <a:rPr lang="zh-CN" altLang="en-US" dirty="0"/>
              <a:t>元素，但仍然支持创建包含文档的内联框架的</a:t>
            </a:r>
            <a:r>
              <a:rPr lang="en-US" altLang="zh-CN" dirty="0"/>
              <a:t>&lt;iframe&gt;</a:t>
            </a:r>
            <a:r>
              <a:rPr lang="zh-CN" altLang="en-US" dirty="0"/>
              <a:t>元素。</a:t>
            </a:r>
          </a:p>
        </p:txBody>
      </p:sp>
      <p:graphicFrame>
        <p:nvGraphicFramePr>
          <p:cNvPr id="4" name="表格 3"/>
          <p:cNvGraphicFramePr>
            <a:graphicFrameLocks noGrp="1"/>
          </p:cNvGraphicFramePr>
          <p:nvPr>
            <p:extLst>
              <p:ext uri="{D42A27DB-BD31-4B8C-83A1-F6EECF244321}">
                <p14:modId xmlns:p14="http://schemas.microsoft.com/office/powerpoint/2010/main" val="2196119057"/>
              </p:ext>
            </p:extLst>
          </p:nvPr>
        </p:nvGraphicFramePr>
        <p:xfrm>
          <a:off x="611560" y="3075806"/>
          <a:ext cx="7632848" cy="1440160"/>
        </p:xfrm>
        <a:graphic>
          <a:graphicData uri="http://schemas.openxmlformats.org/drawingml/2006/table">
            <a:tbl>
              <a:tblPr firstRow="1" firstCol="1" bandRow="1">
                <a:tableStyleId>{5C22544A-7EE6-4342-B048-85BDC9FD1C3A}</a:tableStyleId>
              </a:tblPr>
              <a:tblGrid>
                <a:gridCol w="1621398">
                  <a:extLst>
                    <a:ext uri="{9D8B030D-6E8A-4147-A177-3AD203B41FA5}">
                      <a16:colId xmlns:a16="http://schemas.microsoft.com/office/drawing/2014/main" val="20000"/>
                    </a:ext>
                  </a:extLst>
                </a:gridCol>
                <a:gridCol w="4211250">
                  <a:extLst>
                    <a:ext uri="{9D8B030D-6E8A-4147-A177-3AD203B41FA5}">
                      <a16:colId xmlns:a16="http://schemas.microsoft.com/office/drawing/2014/main" val="20001"/>
                    </a:ext>
                  </a:extLst>
                </a:gridCol>
                <a:gridCol w="1800200">
                  <a:extLst>
                    <a:ext uri="{9D8B030D-6E8A-4147-A177-3AD203B41FA5}">
                      <a16:colId xmlns:a16="http://schemas.microsoft.com/office/drawing/2014/main" val="20002"/>
                    </a:ext>
                  </a:extLst>
                </a:gridCol>
              </a:tblGrid>
              <a:tr h="360040">
                <a:tc>
                  <a:txBody>
                    <a:bodyPr/>
                    <a:lstStyle/>
                    <a:p>
                      <a:pPr>
                        <a:spcAft>
                          <a:spcPts val="0"/>
                        </a:spcAft>
                      </a:pPr>
                      <a:r>
                        <a:rPr lang="zh-CN" sz="1600">
                          <a:effectLst/>
                        </a:rPr>
                        <a:t>元素</a:t>
                      </a:r>
                      <a:endParaRPr lang="zh-CN" sz="1600">
                        <a:effectLst/>
                        <a:latin typeface="宋体"/>
                        <a:cs typeface="宋体"/>
                      </a:endParaRPr>
                    </a:p>
                  </a:txBody>
                  <a:tcPr marL="68580" marR="68580" marT="0" marB="0" anchor="ctr"/>
                </a:tc>
                <a:tc>
                  <a:txBody>
                    <a:bodyPr/>
                    <a:lstStyle/>
                    <a:p>
                      <a:pPr>
                        <a:spcAft>
                          <a:spcPts val="0"/>
                        </a:spcAft>
                      </a:pPr>
                      <a:r>
                        <a:rPr lang="zh-CN" sz="1600">
                          <a:effectLst/>
                        </a:rPr>
                        <a:t>语义</a:t>
                      </a:r>
                      <a:endParaRPr lang="zh-CN" sz="1600">
                        <a:effectLst/>
                        <a:latin typeface="宋体"/>
                        <a:cs typeface="宋体"/>
                      </a:endParaRPr>
                    </a:p>
                  </a:txBody>
                  <a:tcPr marL="68580" marR="68580" marT="0" marB="0" anchor="ctr"/>
                </a:tc>
                <a:tc>
                  <a:txBody>
                    <a:bodyPr/>
                    <a:lstStyle/>
                    <a:p>
                      <a:pPr>
                        <a:spcAft>
                          <a:spcPts val="0"/>
                        </a:spcAft>
                      </a:pPr>
                      <a:r>
                        <a:rPr lang="en-US" sz="1600">
                          <a:effectLst/>
                        </a:rPr>
                        <a:t>HTML</a:t>
                      </a:r>
                      <a:r>
                        <a:rPr lang="zh-CN" sz="1600">
                          <a:effectLst/>
                        </a:rPr>
                        <a:t>支持版本</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360040">
                <a:tc>
                  <a:txBody>
                    <a:bodyPr/>
                    <a:lstStyle/>
                    <a:p>
                      <a:pPr>
                        <a:spcAft>
                          <a:spcPts val="0"/>
                        </a:spcAft>
                      </a:pPr>
                      <a:r>
                        <a:rPr lang="en-US" sz="1600">
                          <a:effectLst/>
                        </a:rPr>
                        <a:t>&lt;frameset&gt;</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定义框架集</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360040">
                <a:tc>
                  <a:txBody>
                    <a:bodyPr/>
                    <a:lstStyle/>
                    <a:p>
                      <a:pPr>
                        <a:spcAft>
                          <a:spcPts val="0"/>
                        </a:spcAft>
                      </a:pPr>
                      <a:r>
                        <a:rPr lang="en-US" sz="1600">
                          <a:effectLst/>
                        </a:rPr>
                        <a:t>&lt;frame&gt;</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定义框架集的子窗口</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360040">
                <a:tc>
                  <a:txBody>
                    <a:bodyPr/>
                    <a:lstStyle/>
                    <a:p>
                      <a:pPr>
                        <a:spcAft>
                          <a:spcPts val="0"/>
                        </a:spcAft>
                      </a:pPr>
                      <a:r>
                        <a:rPr lang="en-US" sz="1600">
                          <a:effectLst/>
                        </a:rPr>
                        <a:t>&lt;iframe&gt;</a:t>
                      </a:r>
                      <a:endParaRPr lang="zh-CN" sz="1600">
                        <a:effectLst/>
                        <a:latin typeface="宋体"/>
                        <a:cs typeface="宋体"/>
                      </a:endParaRPr>
                    </a:p>
                  </a:txBody>
                  <a:tcPr marL="68580" marR="68580" marT="0" marB="0" anchor="ctr"/>
                </a:tc>
                <a:tc>
                  <a:txBody>
                    <a:bodyPr/>
                    <a:lstStyle/>
                    <a:p>
                      <a:pPr>
                        <a:spcAft>
                          <a:spcPts val="0"/>
                        </a:spcAft>
                      </a:pPr>
                      <a:r>
                        <a:rPr lang="zh-CN" sz="1600">
                          <a:effectLst/>
                        </a:rPr>
                        <a:t>创建包含另一个文档的内联（</a:t>
                      </a:r>
                      <a:r>
                        <a:rPr lang="en-US" sz="1600">
                          <a:effectLst/>
                        </a:rPr>
                        <a:t>inline</a:t>
                      </a:r>
                      <a:r>
                        <a:rPr lang="zh-CN" sz="1600">
                          <a:effectLst/>
                        </a:rPr>
                        <a:t>）框架</a:t>
                      </a:r>
                      <a:endParaRPr lang="zh-CN" sz="1600">
                        <a:effectLst/>
                        <a:latin typeface="宋体"/>
                        <a:cs typeface="宋体"/>
                      </a:endParaRPr>
                    </a:p>
                  </a:txBody>
                  <a:tcPr marL="68580" marR="68580" marT="0" marB="0" anchor="ctr"/>
                </a:tc>
                <a:tc>
                  <a:txBody>
                    <a:bodyPr/>
                    <a:lstStyle/>
                    <a:p>
                      <a:pPr>
                        <a:spcAft>
                          <a:spcPts val="0"/>
                        </a:spcAft>
                      </a:pPr>
                      <a:r>
                        <a:rPr lang="en-US" sz="1600" dirty="0">
                          <a:effectLst/>
                        </a:rPr>
                        <a:t>4</a:t>
                      </a:r>
                      <a:r>
                        <a:rPr lang="zh-CN" sz="1600" dirty="0">
                          <a:effectLst/>
                        </a:rPr>
                        <a:t>、</a:t>
                      </a:r>
                      <a:r>
                        <a:rPr lang="en-US" sz="1600" dirty="0">
                          <a:effectLst/>
                        </a:rPr>
                        <a:t>5</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91852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a:bodyPr>
          <a:lstStyle/>
          <a:p>
            <a:r>
              <a:rPr lang="en-US" altLang="zh-CN" dirty="0"/>
              <a:t>&lt;iframe&gt;</a:t>
            </a:r>
            <a:r>
              <a:rPr lang="zh-CN" altLang="zh-CN" dirty="0"/>
              <a:t>元素可以构成“浮动”的框架，可以在一个</a:t>
            </a:r>
            <a:r>
              <a:rPr lang="en-US" altLang="zh-CN" dirty="0"/>
              <a:t>HTML</a:t>
            </a:r>
            <a:r>
              <a:rPr lang="zh-CN" altLang="zh-CN" dirty="0"/>
              <a:t>文档的一个特定区域中展示另一个</a:t>
            </a:r>
            <a:r>
              <a:rPr lang="en-US" altLang="zh-CN" dirty="0"/>
              <a:t>HTML</a:t>
            </a:r>
            <a:r>
              <a:rPr lang="zh-CN" altLang="zh-CN" dirty="0"/>
              <a:t>文档。</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581514727"/>
              </p:ext>
            </p:extLst>
          </p:nvPr>
        </p:nvGraphicFramePr>
        <p:xfrm>
          <a:off x="683568" y="2177093"/>
          <a:ext cx="7848872" cy="2471186"/>
        </p:xfrm>
        <a:graphic>
          <a:graphicData uri="http://schemas.openxmlformats.org/drawingml/2006/table">
            <a:tbl>
              <a:tblPr firstRow="1" firstCol="1" bandRow="1">
                <a:tableStyleId>{5C22544A-7EE6-4342-B048-85BDC9FD1C3A}</a:tableStyleId>
              </a:tblPr>
              <a:tblGrid>
                <a:gridCol w="1274682">
                  <a:extLst>
                    <a:ext uri="{9D8B030D-6E8A-4147-A177-3AD203B41FA5}">
                      <a16:colId xmlns:a16="http://schemas.microsoft.com/office/drawing/2014/main" val="20000"/>
                    </a:ext>
                  </a:extLst>
                </a:gridCol>
                <a:gridCol w="6574190">
                  <a:extLst>
                    <a:ext uri="{9D8B030D-6E8A-4147-A177-3AD203B41FA5}">
                      <a16:colId xmlns:a16="http://schemas.microsoft.com/office/drawing/2014/main" val="20001"/>
                    </a:ext>
                  </a:extLst>
                </a:gridCol>
              </a:tblGrid>
              <a:tr h="283358">
                <a:tc>
                  <a:txBody>
                    <a:bodyPr/>
                    <a:lstStyle/>
                    <a:p>
                      <a:pPr>
                        <a:spcAft>
                          <a:spcPts val="0"/>
                        </a:spcAft>
                      </a:pPr>
                      <a:r>
                        <a:rPr lang="zh-CN" sz="1600">
                          <a:effectLst/>
                        </a:rPr>
                        <a:t>属性</a:t>
                      </a:r>
                      <a:endParaRPr lang="zh-CN" sz="1600">
                        <a:effectLst/>
                        <a:latin typeface="宋体"/>
                        <a:cs typeface="宋体"/>
                      </a:endParaRPr>
                    </a:p>
                  </a:txBody>
                  <a:tcPr marL="68580" marR="68580" marT="0" marB="0" anchor="ctr"/>
                </a:tc>
                <a:tc>
                  <a:txBody>
                    <a:bodyPr/>
                    <a:lstStyle/>
                    <a:p>
                      <a:pPr>
                        <a:spcAft>
                          <a:spcPts val="0"/>
                        </a:spcAft>
                      </a:pPr>
                      <a:r>
                        <a:rPr lang="zh-CN" sz="1600">
                          <a:effectLst/>
                        </a:rPr>
                        <a:t>功能</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283358">
                <a:tc>
                  <a:txBody>
                    <a:bodyPr/>
                    <a:lstStyle/>
                    <a:p>
                      <a:pPr>
                        <a:spcAft>
                          <a:spcPts val="0"/>
                        </a:spcAft>
                      </a:pPr>
                      <a:r>
                        <a:rPr lang="en-US" sz="1600">
                          <a:effectLst/>
                        </a:rPr>
                        <a:t>height</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定义内联框架的高度</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283358">
                <a:tc>
                  <a:txBody>
                    <a:bodyPr/>
                    <a:lstStyle/>
                    <a:p>
                      <a:pPr>
                        <a:spcAft>
                          <a:spcPts val="0"/>
                        </a:spcAft>
                      </a:pPr>
                      <a:r>
                        <a:rPr lang="en-US" sz="1600">
                          <a:effectLst/>
                        </a:rPr>
                        <a:t>name</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定义内联框架的名称</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283358">
                <a:tc>
                  <a:txBody>
                    <a:bodyPr/>
                    <a:lstStyle/>
                    <a:p>
                      <a:pPr>
                        <a:spcAft>
                          <a:spcPts val="0"/>
                        </a:spcAft>
                      </a:pPr>
                      <a:r>
                        <a:rPr lang="en-US" sz="1600">
                          <a:effectLst/>
                        </a:rPr>
                        <a:t>sandbox</a:t>
                      </a:r>
                      <a:endParaRPr lang="zh-CN" sz="1600">
                        <a:effectLst/>
                        <a:latin typeface="宋体"/>
                        <a:cs typeface="宋体"/>
                      </a:endParaRPr>
                    </a:p>
                  </a:txBody>
                  <a:tcPr marL="68580" marR="68580" marT="0" marB="0" anchor="ctr"/>
                </a:tc>
                <a:tc>
                  <a:txBody>
                    <a:bodyPr/>
                    <a:lstStyle/>
                    <a:p>
                      <a:pPr>
                        <a:spcAft>
                          <a:spcPts val="0"/>
                        </a:spcAft>
                      </a:pPr>
                      <a:r>
                        <a:rPr lang="zh-CN" sz="1600">
                          <a:effectLst/>
                        </a:rPr>
                        <a:t>使内联框架可以包含其他的一些内容，例如表格，脚本等</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283358">
                <a:tc>
                  <a:txBody>
                    <a:bodyPr/>
                    <a:lstStyle/>
                    <a:p>
                      <a:pPr>
                        <a:spcAft>
                          <a:spcPts val="0"/>
                        </a:spcAft>
                      </a:pPr>
                      <a:r>
                        <a:rPr lang="en-US" sz="1600">
                          <a:effectLst/>
                        </a:rPr>
                        <a:t>seamless</a:t>
                      </a:r>
                      <a:endParaRPr lang="zh-CN" sz="1600">
                        <a:effectLst/>
                        <a:latin typeface="宋体"/>
                        <a:cs typeface="宋体"/>
                      </a:endParaRPr>
                    </a:p>
                  </a:txBody>
                  <a:tcPr marL="68580" marR="68580" marT="0" marB="0" anchor="ctr"/>
                </a:tc>
                <a:tc>
                  <a:txBody>
                    <a:bodyPr/>
                    <a:lstStyle/>
                    <a:p>
                      <a:pPr>
                        <a:spcAft>
                          <a:spcPts val="0"/>
                        </a:spcAft>
                      </a:pPr>
                      <a:r>
                        <a:rPr lang="zh-CN" sz="1600">
                          <a:effectLst/>
                        </a:rPr>
                        <a:t>布尔型属性，使内联框架看起来像包含它的文件的一部分（没有边框和滚动条等）</a:t>
                      </a:r>
                      <a:endParaRPr lang="zh-CN" sz="1600">
                        <a:effectLst/>
                        <a:latin typeface="宋体"/>
                        <a:cs typeface="宋体"/>
                      </a:endParaRPr>
                    </a:p>
                  </a:txBody>
                  <a:tcPr marL="68580" marR="68580" marT="0" marB="0" anchor="ctr"/>
                </a:tc>
                <a:extLst>
                  <a:ext uri="{0D108BD9-81ED-4DB2-BD59-A6C34878D82A}">
                    <a16:rowId xmlns:a16="http://schemas.microsoft.com/office/drawing/2014/main" val="10004"/>
                  </a:ext>
                </a:extLst>
              </a:tr>
              <a:tr h="283358">
                <a:tc>
                  <a:txBody>
                    <a:bodyPr/>
                    <a:lstStyle/>
                    <a:p>
                      <a:pPr>
                        <a:spcAft>
                          <a:spcPts val="0"/>
                        </a:spcAft>
                      </a:pPr>
                      <a:r>
                        <a:rPr lang="en-US" sz="1600">
                          <a:effectLst/>
                        </a:rPr>
                        <a:t>src</a:t>
                      </a:r>
                      <a:endParaRPr lang="zh-CN" sz="1600">
                        <a:effectLst/>
                        <a:latin typeface="宋体"/>
                        <a:cs typeface="宋体"/>
                      </a:endParaRPr>
                    </a:p>
                  </a:txBody>
                  <a:tcPr marL="68580" marR="68580" marT="0" marB="0" anchor="ctr"/>
                </a:tc>
                <a:tc>
                  <a:txBody>
                    <a:bodyPr/>
                    <a:lstStyle/>
                    <a:p>
                      <a:pPr>
                        <a:spcAft>
                          <a:spcPts val="0"/>
                        </a:spcAft>
                      </a:pPr>
                      <a:r>
                        <a:rPr lang="zh-CN" sz="1600">
                          <a:effectLst/>
                        </a:rPr>
                        <a:t>设置内联框架所引用的地址</a:t>
                      </a:r>
                      <a:endParaRPr lang="zh-CN" sz="1600">
                        <a:effectLst/>
                        <a:latin typeface="宋体"/>
                        <a:cs typeface="宋体"/>
                      </a:endParaRPr>
                    </a:p>
                  </a:txBody>
                  <a:tcPr marL="68580" marR="68580" marT="0" marB="0" anchor="ctr"/>
                </a:tc>
                <a:extLst>
                  <a:ext uri="{0D108BD9-81ED-4DB2-BD59-A6C34878D82A}">
                    <a16:rowId xmlns:a16="http://schemas.microsoft.com/office/drawing/2014/main" val="10005"/>
                  </a:ext>
                </a:extLst>
              </a:tr>
              <a:tr h="283358">
                <a:tc>
                  <a:txBody>
                    <a:bodyPr/>
                    <a:lstStyle/>
                    <a:p>
                      <a:pPr>
                        <a:spcAft>
                          <a:spcPts val="0"/>
                        </a:spcAft>
                      </a:pPr>
                      <a:r>
                        <a:rPr lang="en-US" sz="1600">
                          <a:effectLst/>
                        </a:rPr>
                        <a:t>srcdoc</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定义在内联框架中显示的</a:t>
                      </a:r>
                      <a:r>
                        <a:rPr lang="en-US" sz="1600">
                          <a:effectLst/>
                        </a:rPr>
                        <a:t>HTML</a:t>
                      </a:r>
                      <a:r>
                        <a:rPr lang="zh-CN" sz="1600">
                          <a:effectLst/>
                        </a:rPr>
                        <a:t>内容，与</a:t>
                      </a:r>
                      <a:r>
                        <a:rPr lang="en-US" sz="1600">
                          <a:effectLst/>
                        </a:rPr>
                        <a:t>sandbox </a:t>
                      </a:r>
                      <a:r>
                        <a:rPr lang="zh-CN" sz="1600">
                          <a:effectLst/>
                        </a:rPr>
                        <a:t>和</a:t>
                      </a:r>
                      <a:r>
                        <a:rPr lang="en-US" sz="1600">
                          <a:effectLst/>
                        </a:rPr>
                        <a:t>seamless</a:t>
                      </a:r>
                      <a:r>
                        <a:rPr lang="zh-CN" sz="1600">
                          <a:effectLst/>
                        </a:rPr>
                        <a:t>一起使用</a:t>
                      </a:r>
                      <a:endParaRPr lang="zh-CN" sz="1600">
                        <a:effectLst/>
                        <a:latin typeface="宋体"/>
                        <a:cs typeface="宋体"/>
                      </a:endParaRPr>
                    </a:p>
                  </a:txBody>
                  <a:tcPr marL="68580" marR="68580" marT="0" marB="0" anchor="ctr"/>
                </a:tc>
                <a:extLst>
                  <a:ext uri="{0D108BD9-81ED-4DB2-BD59-A6C34878D82A}">
                    <a16:rowId xmlns:a16="http://schemas.microsoft.com/office/drawing/2014/main" val="10006"/>
                  </a:ext>
                </a:extLst>
              </a:tr>
              <a:tr h="283358">
                <a:tc>
                  <a:txBody>
                    <a:bodyPr/>
                    <a:lstStyle/>
                    <a:p>
                      <a:pPr>
                        <a:spcAft>
                          <a:spcPts val="0"/>
                        </a:spcAft>
                      </a:pPr>
                      <a:r>
                        <a:rPr lang="en-US" sz="1600">
                          <a:effectLst/>
                        </a:rPr>
                        <a:t>width</a:t>
                      </a:r>
                      <a:endParaRPr lang="zh-CN" sz="1600">
                        <a:effectLst/>
                        <a:latin typeface="宋体"/>
                        <a:cs typeface="宋体"/>
                      </a:endParaRPr>
                    </a:p>
                  </a:txBody>
                  <a:tcPr marL="68580" marR="68580" marT="0" marB="0" anchor="ctr"/>
                </a:tc>
                <a:tc>
                  <a:txBody>
                    <a:bodyPr/>
                    <a:lstStyle/>
                    <a:p>
                      <a:pPr>
                        <a:spcAft>
                          <a:spcPts val="0"/>
                        </a:spcAft>
                      </a:pPr>
                      <a:r>
                        <a:rPr lang="zh-CN" sz="1600" dirty="0">
                          <a:effectLst/>
                        </a:rPr>
                        <a:t>定义内联框架的宽度</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871419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a:xfrm>
            <a:off x="457200" y="1200151"/>
            <a:ext cx="8229600" cy="2595735"/>
          </a:xfrm>
        </p:spPr>
        <p:txBody>
          <a:bodyPr>
            <a:normAutofit/>
          </a:bodyPr>
          <a:lstStyle/>
          <a:p>
            <a:pPr marL="0" indent="0">
              <a:buNone/>
            </a:pPr>
            <a:r>
              <a:rPr lang="en-US" altLang="zh-CN" sz="1600" dirty="0"/>
              <a:t>&lt;html&gt;</a:t>
            </a:r>
            <a:endParaRPr lang="zh-CN" altLang="zh-CN" sz="1600" dirty="0"/>
          </a:p>
          <a:p>
            <a:pPr marL="0" indent="0">
              <a:buNone/>
            </a:pPr>
            <a:r>
              <a:rPr lang="en-US" altLang="zh-CN" sz="1600" dirty="0"/>
              <a:t>&lt;body&gt;</a:t>
            </a:r>
            <a:endParaRPr lang="zh-CN" altLang="zh-CN" sz="1600" dirty="0"/>
          </a:p>
          <a:p>
            <a:pPr marL="0" indent="0">
              <a:buNone/>
            </a:pPr>
            <a:r>
              <a:rPr lang="en-US" altLang="zh-CN" sz="1600" dirty="0"/>
              <a:t>    &lt;iframe </a:t>
            </a:r>
            <a:r>
              <a:rPr lang="en-US" altLang="zh-CN" sz="1600" dirty="0" err="1"/>
              <a:t>src</a:t>
            </a:r>
            <a:r>
              <a:rPr lang="en-US" altLang="zh-CN" sz="1600" dirty="0"/>
              <a:t>="http://en.xidian.edu.cn/" name="</a:t>
            </a:r>
            <a:r>
              <a:rPr lang="en-US" altLang="zh-CN" sz="1600" dirty="0" err="1"/>
              <a:t>iframe_a</a:t>
            </a:r>
            <a:r>
              <a:rPr lang="en-US" altLang="zh-CN" sz="1600" dirty="0"/>
              <a:t>" style="width: 618px"&gt;&lt;/iframe&gt;</a:t>
            </a:r>
            <a:endParaRPr lang="zh-CN" altLang="zh-CN" sz="1600" dirty="0"/>
          </a:p>
          <a:p>
            <a:pPr marL="0" indent="0">
              <a:buNone/>
            </a:pPr>
            <a:r>
              <a:rPr lang="en-US" altLang="zh-CN" sz="1600" dirty="0"/>
              <a:t>    &lt;p&gt;&lt;a </a:t>
            </a:r>
            <a:r>
              <a:rPr lang="en-US" altLang="zh-CN" sz="1600" dirty="0" err="1"/>
              <a:t>href</a:t>
            </a:r>
            <a:r>
              <a:rPr lang="en-US" altLang="zh-CN" sz="1600" dirty="0"/>
              <a:t>="http://www.baidu.com" target="</a:t>
            </a:r>
            <a:r>
              <a:rPr lang="en-US" altLang="zh-CN" sz="1600" dirty="0" err="1"/>
              <a:t>iframe_a</a:t>
            </a:r>
            <a:r>
              <a:rPr lang="en-US" altLang="zh-CN" sz="1600" dirty="0"/>
              <a:t>"&gt;</a:t>
            </a:r>
            <a:r>
              <a:rPr lang="zh-CN" altLang="zh-CN" sz="1600" dirty="0"/>
              <a:t>百度</a:t>
            </a:r>
            <a:r>
              <a:rPr lang="en-US" altLang="zh-CN" sz="1600" dirty="0"/>
              <a:t>&lt;/a&gt;&lt;/p&gt;</a:t>
            </a:r>
            <a:endParaRPr lang="zh-CN" altLang="zh-CN" sz="1600" dirty="0"/>
          </a:p>
          <a:p>
            <a:pPr marL="0" indent="0">
              <a:buNone/>
            </a:pPr>
            <a:r>
              <a:rPr lang="en-US" altLang="zh-CN" sz="1600" dirty="0"/>
              <a:t>    &lt;p&gt;&lt;b&gt;</a:t>
            </a:r>
            <a:r>
              <a:rPr lang="zh-CN" altLang="zh-CN" sz="1600" dirty="0"/>
              <a:t>注意：</a:t>
            </a:r>
            <a:r>
              <a:rPr lang="en-US" altLang="zh-CN" sz="1600" dirty="0"/>
              <a:t>&lt;/b&gt;</a:t>
            </a:r>
            <a:r>
              <a:rPr lang="zh-CN" altLang="zh-CN" sz="1600" dirty="0"/>
              <a:t>因为超链接的目标表明为</a:t>
            </a:r>
            <a:r>
              <a:rPr lang="en-US" altLang="zh-CN" sz="1600" dirty="0"/>
              <a:t>iframe</a:t>
            </a:r>
            <a:r>
              <a:rPr lang="zh-CN" altLang="zh-CN" sz="1600" dirty="0"/>
              <a:t>，因此当点击超链接时会在</a:t>
            </a:r>
            <a:r>
              <a:rPr lang="en-US" altLang="zh-CN" sz="1600" dirty="0"/>
              <a:t>iframe</a:t>
            </a:r>
            <a:r>
              <a:rPr lang="zh-CN" altLang="zh-CN" sz="1600" dirty="0"/>
              <a:t>中显示百度页面</a:t>
            </a:r>
            <a:r>
              <a:rPr lang="en-US" altLang="zh-CN" sz="1600" dirty="0"/>
              <a:t>&lt;/p&gt;</a:t>
            </a:r>
            <a:endParaRPr lang="zh-CN" altLang="zh-CN" sz="1600" dirty="0"/>
          </a:p>
          <a:p>
            <a:pPr marL="0" indent="0">
              <a:buNone/>
            </a:pPr>
            <a:r>
              <a:rPr lang="en-US" altLang="zh-CN" sz="1600" dirty="0"/>
              <a:t>&lt;/body&gt;</a:t>
            </a:r>
            <a:endParaRPr lang="zh-CN" altLang="zh-CN" sz="1600" dirty="0"/>
          </a:p>
          <a:p>
            <a:pPr marL="0" indent="0">
              <a:buNone/>
            </a:pPr>
            <a:r>
              <a:rPr lang="en-US" altLang="zh-CN" sz="1600" dirty="0"/>
              <a:t>&lt;/html&gt;</a:t>
            </a:r>
            <a:endParaRPr lang="zh-CN" altLang="en-US" sz="1600" dirty="0"/>
          </a:p>
        </p:txBody>
      </p:sp>
      <p:pic>
        <p:nvPicPr>
          <p:cNvPr id="1536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090675"/>
            <a:ext cx="4766320" cy="177495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50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 </a:t>
            </a:r>
            <a:r>
              <a:rPr lang="zh-CN" altLang="en-US" sz="4800" dirty="0"/>
              <a:t>文本元素</a:t>
            </a:r>
          </a:p>
        </p:txBody>
      </p:sp>
      <p:sp>
        <p:nvSpPr>
          <p:cNvPr id="3" name="内容占位符 2"/>
          <p:cNvSpPr>
            <a:spLocks noGrp="1"/>
          </p:cNvSpPr>
          <p:nvPr>
            <p:ph idx="1"/>
          </p:nvPr>
        </p:nvSpPr>
        <p:spPr/>
        <p:txBody>
          <a:bodyPr>
            <a:normAutofit fontScale="92500" lnSpcReduction="10000"/>
          </a:bodyPr>
          <a:lstStyle/>
          <a:p>
            <a:r>
              <a:rPr lang="zh-CN" altLang="en-US" dirty="0"/>
              <a:t>在</a:t>
            </a:r>
            <a:r>
              <a:rPr lang="en-US" altLang="zh-CN" dirty="0"/>
              <a:t>HTML</a:t>
            </a:r>
            <a:r>
              <a:rPr lang="zh-CN" altLang="en-US" dirty="0"/>
              <a:t>中，文本元素（</a:t>
            </a:r>
            <a:r>
              <a:rPr lang="en-US" altLang="zh-CN" dirty="0"/>
              <a:t>Text-level semantics</a:t>
            </a:r>
            <a:r>
              <a:rPr lang="zh-CN" altLang="en-US" dirty="0"/>
              <a:t>）用来定义网页中文本内容和语义，增加文字的易读性。</a:t>
            </a:r>
            <a:endParaRPr lang="en-US" altLang="zh-CN" dirty="0"/>
          </a:p>
          <a:p>
            <a:r>
              <a:rPr lang="zh-CN" altLang="en-US" dirty="0"/>
              <a:t>文本元素主要包括</a:t>
            </a:r>
            <a:r>
              <a:rPr lang="en-US" altLang="zh-CN" dirty="0"/>
              <a:t>&lt;a&gt;</a:t>
            </a:r>
            <a:r>
              <a:rPr lang="zh-CN" altLang="en-US" dirty="0"/>
              <a:t>、</a:t>
            </a:r>
            <a:r>
              <a:rPr lang="en-US" altLang="zh-CN" dirty="0"/>
              <a:t>&lt;</a:t>
            </a:r>
            <a:r>
              <a:rPr lang="en-US" altLang="zh-CN" dirty="0" err="1"/>
              <a:t>em</a:t>
            </a:r>
            <a:r>
              <a:rPr lang="en-US" altLang="zh-CN" dirty="0"/>
              <a:t>&gt;</a:t>
            </a:r>
            <a:r>
              <a:rPr lang="zh-CN" altLang="en-US" dirty="0"/>
              <a:t>、</a:t>
            </a:r>
            <a:r>
              <a:rPr lang="en-US" altLang="zh-CN" dirty="0"/>
              <a:t>&lt;strong&gt;</a:t>
            </a:r>
            <a:r>
              <a:rPr lang="zh-CN" altLang="en-US" dirty="0"/>
              <a:t>、</a:t>
            </a:r>
            <a:r>
              <a:rPr lang="en-US" altLang="zh-CN" dirty="0"/>
              <a:t>&lt;small&gt;</a:t>
            </a:r>
            <a:r>
              <a:rPr lang="zh-CN" altLang="en-US" dirty="0"/>
              <a:t>、</a:t>
            </a:r>
            <a:r>
              <a:rPr lang="en-US" altLang="zh-CN" dirty="0"/>
              <a:t>&lt;s&gt;</a:t>
            </a:r>
            <a:r>
              <a:rPr lang="zh-CN" altLang="en-US" dirty="0"/>
              <a:t>、</a:t>
            </a:r>
            <a:r>
              <a:rPr lang="en-US" altLang="zh-CN" dirty="0"/>
              <a:t>&lt;cite&gt;</a:t>
            </a:r>
            <a:r>
              <a:rPr lang="zh-CN" altLang="en-US" dirty="0"/>
              <a:t>、</a:t>
            </a:r>
            <a:r>
              <a:rPr lang="en-US" altLang="zh-CN" dirty="0"/>
              <a:t>&lt;q&gt;</a:t>
            </a:r>
            <a:r>
              <a:rPr lang="zh-CN" altLang="en-US" dirty="0"/>
              <a:t>、</a:t>
            </a:r>
            <a:r>
              <a:rPr lang="en-US" altLang="zh-CN" dirty="0"/>
              <a:t>&lt;</a:t>
            </a:r>
            <a:r>
              <a:rPr lang="en-US" altLang="zh-CN" dirty="0" err="1"/>
              <a:t>dfn</a:t>
            </a:r>
            <a:r>
              <a:rPr lang="en-US" altLang="zh-CN" dirty="0"/>
              <a:t>&gt;</a:t>
            </a:r>
            <a:r>
              <a:rPr lang="zh-CN" altLang="en-US" dirty="0"/>
              <a:t>、</a:t>
            </a:r>
            <a:r>
              <a:rPr lang="en-US" altLang="zh-CN" dirty="0"/>
              <a:t>&lt;</a:t>
            </a:r>
            <a:r>
              <a:rPr lang="en-US" altLang="zh-CN" dirty="0" err="1"/>
              <a:t>abbr</a:t>
            </a:r>
            <a:r>
              <a:rPr lang="en-US" altLang="zh-CN" dirty="0"/>
              <a:t>&gt;</a:t>
            </a:r>
            <a:r>
              <a:rPr lang="zh-CN" altLang="en-US" dirty="0"/>
              <a:t>、</a:t>
            </a:r>
            <a:r>
              <a:rPr lang="en-US" altLang="zh-CN" dirty="0"/>
              <a:t>&lt;time&gt;</a:t>
            </a:r>
            <a:r>
              <a:rPr lang="zh-CN" altLang="en-US" dirty="0"/>
              <a:t>、</a:t>
            </a:r>
            <a:r>
              <a:rPr lang="en-US" altLang="zh-CN" dirty="0"/>
              <a:t>&lt;code&gt;</a:t>
            </a:r>
            <a:r>
              <a:rPr lang="zh-CN" altLang="en-US" dirty="0"/>
              <a:t>、</a:t>
            </a:r>
            <a:r>
              <a:rPr lang="en-US" altLang="zh-CN" dirty="0"/>
              <a:t>&lt;</a:t>
            </a:r>
            <a:r>
              <a:rPr lang="en-US" altLang="zh-CN" dirty="0" err="1"/>
              <a:t>var</a:t>
            </a:r>
            <a:r>
              <a:rPr lang="en-US" altLang="zh-CN" dirty="0"/>
              <a:t>&gt;</a:t>
            </a:r>
            <a:r>
              <a:rPr lang="zh-CN" altLang="en-US" dirty="0"/>
              <a:t>、</a:t>
            </a:r>
            <a:r>
              <a:rPr lang="en-US" altLang="zh-CN" dirty="0"/>
              <a:t>&lt;</a:t>
            </a:r>
            <a:r>
              <a:rPr lang="en-US" altLang="zh-CN" dirty="0" err="1"/>
              <a:t>samp</a:t>
            </a:r>
            <a:r>
              <a:rPr lang="en-US" altLang="zh-CN" dirty="0"/>
              <a:t>&gt;</a:t>
            </a:r>
            <a:r>
              <a:rPr lang="zh-CN" altLang="en-US" dirty="0"/>
              <a:t>、</a:t>
            </a:r>
            <a:r>
              <a:rPr lang="en-US" altLang="zh-CN" dirty="0"/>
              <a:t>&lt;</a:t>
            </a:r>
            <a:r>
              <a:rPr lang="en-US" altLang="zh-CN" dirty="0" err="1"/>
              <a:t>kbd</a:t>
            </a:r>
            <a:r>
              <a:rPr lang="en-US" altLang="zh-CN" dirty="0"/>
              <a:t>&gt;</a:t>
            </a:r>
            <a:r>
              <a:rPr lang="zh-CN" altLang="en-US" dirty="0"/>
              <a:t>、</a:t>
            </a:r>
            <a:r>
              <a:rPr lang="en-US" altLang="zh-CN" dirty="0"/>
              <a:t>&lt;sub&gt;</a:t>
            </a:r>
            <a:r>
              <a:rPr lang="zh-CN" altLang="en-US" dirty="0"/>
              <a:t>、</a:t>
            </a:r>
            <a:r>
              <a:rPr lang="en-US" altLang="zh-CN" dirty="0"/>
              <a:t>&lt;sup&gt;</a:t>
            </a:r>
            <a:r>
              <a:rPr lang="zh-CN" altLang="en-US" dirty="0"/>
              <a:t>、</a:t>
            </a:r>
            <a:r>
              <a:rPr lang="en-US" altLang="zh-CN" dirty="0"/>
              <a:t>&lt;</a:t>
            </a:r>
            <a:r>
              <a:rPr lang="en-US" altLang="zh-CN" dirty="0" err="1"/>
              <a:t>i</a:t>
            </a:r>
            <a:r>
              <a:rPr lang="en-US" altLang="zh-CN" dirty="0"/>
              <a:t>&gt;</a:t>
            </a:r>
            <a:r>
              <a:rPr lang="zh-CN" altLang="en-US" dirty="0"/>
              <a:t>、</a:t>
            </a:r>
            <a:r>
              <a:rPr lang="en-US" altLang="zh-CN" dirty="0"/>
              <a:t>&lt;b&gt;</a:t>
            </a:r>
            <a:r>
              <a:rPr lang="zh-CN" altLang="en-US" dirty="0"/>
              <a:t>、</a:t>
            </a:r>
            <a:r>
              <a:rPr lang="en-US" altLang="zh-CN" dirty="0"/>
              <a:t>&lt;u&gt;</a:t>
            </a:r>
            <a:r>
              <a:rPr lang="zh-CN" altLang="en-US" dirty="0"/>
              <a:t>、</a:t>
            </a:r>
            <a:r>
              <a:rPr lang="en-US" altLang="zh-CN" dirty="0"/>
              <a:t>&lt;mark&gt;</a:t>
            </a:r>
            <a:r>
              <a:rPr lang="zh-CN" altLang="en-US" dirty="0"/>
              <a:t>、</a:t>
            </a:r>
            <a:r>
              <a:rPr lang="en-US" altLang="zh-CN" dirty="0"/>
              <a:t>&lt;ruby&gt;</a:t>
            </a:r>
            <a:r>
              <a:rPr lang="zh-CN" altLang="en-US" dirty="0"/>
              <a:t>、</a:t>
            </a:r>
            <a:r>
              <a:rPr lang="en-US" altLang="zh-CN" dirty="0"/>
              <a:t>&lt;</a:t>
            </a:r>
            <a:r>
              <a:rPr lang="en-US" altLang="zh-CN" dirty="0" err="1"/>
              <a:t>rb</a:t>
            </a:r>
            <a:r>
              <a:rPr lang="en-US" altLang="zh-CN" dirty="0"/>
              <a:t>&gt;</a:t>
            </a:r>
            <a:r>
              <a:rPr lang="zh-CN" altLang="en-US" dirty="0"/>
              <a:t>、</a:t>
            </a:r>
            <a:r>
              <a:rPr lang="en-US" altLang="zh-CN" dirty="0"/>
              <a:t>&lt;</a:t>
            </a:r>
            <a:r>
              <a:rPr lang="en-US" altLang="zh-CN" dirty="0" err="1"/>
              <a:t>rt</a:t>
            </a:r>
            <a:r>
              <a:rPr lang="en-US" altLang="zh-CN" dirty="0"/>
              <a:t>&gt;</a:t>
            </a:r>
            <a:r>
              <a:rPr lang="zh-CN" altLang="en-US" dirty="0"/>
              <a:t>、</a:t>
            </a:r>
            <a:r>
              <a:rPr lang="en-US" altLang="zh-CN" dirty="0"/>
              <a:t>&lt;</a:t>
            </a:r>
            <a:r>
              <a:rPr lang="en-US" altLang="zh-CN" dirty="0" err="1"/>
              <a:t>rtc</a:t>
            </a:r>
            <a:r>
              <a:rPr lang="en-US" altLang="zh-CN" dirty="0"/>
              <a:t>&gt;</a:t>
            </a:r>
            <a:r>
              <a:rPr lang="zh-CN" altLang="en-US" dirty="0"/>
              <a:t>、</a:t>
            </a:r>
            <a:r>
              <a:rPr lang="en-US" altLang="zh-CN" dirty="0"/>
              <a:t>&lt;</a:t>
            </a:r>
            <a:r>
              <a:rPr lang="en-US" altLang="zh-CN" dirty="0" err="1"/>
              <a:t>rp</a:t>
            </a:r>
            <a:r>
              <a:rPr lang="en-US" altLang="zh-CN" dirty="0"/>
              <a:t>&gt;</a:t>
            </a:r>
            <a:r>
              <a:rPr lang="zh-CN" altLang="en-US" dirty="0"/>
              <a:t>、</a:t>
            </a:r>
            <a:r>
              <a:rPr lang="en-US" altLang="zh-CN" dirty="0"/>
              <a:t>&lt;</a:t>
            </a:r>
            <a:r>
              <a:rPr lang="en-US" altLang="zh-CN" dirty="0" err="1"/>
              <a:t>bdi</a:t>
            </a:r>
            <a:r>
              <a:rPr lang="en-US" altLang="zh-CN" dirty="0"/>
              <a:t>&gt;</a:t>
            </a:r>
            <a:r>
              <a:rPr lang="zh-CN" altLang="en-US" dirty="0"/>
              <a:t>、</a:t>
            </a:r>
            <a:r>
              <a:rPr lang="en-US" altLang="zh-CN" dirty="0"/>
              <a:t>&lt;</a:t>
            </a:r>
            <a:r>
              <a:rPr lang="en-US" altLang="zh-CN" dirty="0" err="1"/>
              <a:t>bdo</a:t>
            </a:r>
            <a:r>
              <a:rPr lang="en-US" altLang="zh-CN" dirty="0"/>
              <a:t>&gt;</a:t>
            </a:r>
            <a:r>
              <a:rPr lang="zh-CN" altLang="en-US" dirty="0"/>
              <a:t>、</a:t>
            </a:r>
            <a:r>
              <a:rPr lang="en-US" altLang="zh-CN" dirty="0"/>
              <a:t>&lt;span&gt;</a:t>
            </a:r>
            <a:r>
              <a:rPr lang="zh-CN" altLang="en-US" dirty="0"/>
              <a:t>、</a:t>
            </a:r>
            <a:r>
              <a:rPr lang="en-US" altLang="zh-CN" dirty="0"/>
              <a:t>&lt;</a:t>
            </a:r>
            <a:r>
              <a:rPr lang="en-US" altLang="zh-CN" dirty="0" err="1"/>
              <a:t>br</a:t>
            </a:r>
            <a:r>
              <a:rPr lang="en-US" altLang="zh-CN" dirty="0"/>
              <a:t>&gt;</a:t>
            </a:r>
            <a:r>
              <a:rPr lang="zh-CN" altLang="en-US" dirty="0"/>
              <a:t>、</a:t>
            </a:r>
            <a:r>
              <a:rPr lang="en-US" altLang="zh-CN" dirty="0"/>
              <a:t>&lt;</a:t>
            </a:r>
            <a:r>
              <a:rPr lang="en-US" altLang="zh-CN" dirty="0" err="1"/>
              <a:t>wbr</a:t>
            </a:r>
            <a:r>
              <a:rPr lang="en-US" altLang="zh-CN" dirty="0"/>
              <a:t>&gt;</a:t>
            </a:r>
            <a:r>
              <a:rPr lang="zh-CN" altLang="en-US" dirty="0"/>
              <a:t>等。</a:t>
            </a:r>
            <a:endParaRPr lang="en-US" altLang="zh-CN" dirty="0"/>
          </a:p>
          <a:p>
            <a:r>
              <a:rPr lang="zh-CN" altLang="en-US" dirty="0"/>
              <a:t>虽然文本的显示样式通常是由</a:t>
            </a:r>
            <a:r>
              <a:rPr lang="en-US" altLang="zh-CN" dirty="0"/>
              <a:t>CSS</a:t>
            </a:r>
            <a:r>
              <a:rPr lang="zh-CN" altLang="en-US" dirty="0"/>
              <a:t>来定义，但文本元素的语义也会影响文本的显示风格，比如上标（</a:t>
            </a:r>
            <a:r>
              <a:rPr lang="en-US" altLang="zh-CN" dirty="0"/>
              <a:t>sup</a:t>
            </a:r>
            <a:r>
              <a:rPr lang="zh-CN" altLang="en-US" dirty="0"/>
              <a:t>）、下标（</a:t>
            </a:r>
            <a:r>
              <a:rPr lang="en-US" altLang="zh-CN" dirty="0"/>
              <a:t>sub</a:t>
            </a:r>
            <a:r>
              <a:rPr lang="zh-CN" altLang="en-US" dirty="0"/>
              <a:t>）等文本。</a:t>
            </a:r>
          </a:p>
        </p:txBody>
      </p:sp>
    </p:spTree>
    <p:extLst>
      <p:ext uri="{BB962C8B-B14F-4D97-AF65-F5344CB8AC3E}">
        <p14:creationId xmlns:p14="http://schemas.microsoft.com/office/powerpoint/2010/main" val="240981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a:xfrm>
            <a:off x="457200" y="1200151"/>
            <a:ext cx="8229600" cy="1371599"/>
          </a:xfrm>
        </p:spPr>
        <p:txBody>
          <a:bodyPr>
            <a:normAutofit/>
          </a:bodyPr>
          <a:lstStyle/>
          <a:p>
            <a:r>
              <a:rPr lang="zh-CN" altLang="en-US" sz="1800" dirty="0"/>
              <a:t>根据</a:t>
            </a:r>
            <a:r>
              <a:rPr lang="en-US" altLang="zh-CN" sz="1800" dirty="0"/>
              <a:t>HTML5</a:t>
            </a:r>
            <a:r>
              <a:rPr lang="zh-CN" altLang="en-US" sz="1800" dirty="0"/>
              <a:t>的规范，在网页上呈现的视频和音频需要符合一定的标准，否则就通过插件（如 </a:t>
            </a:r>
            <a:r>
              <a:rPr lang="en-US" altLang="zh-CN" sz="1800" dirty="0" err="1"/>
              <a:t>activeX</a:t>
            </a:r>
            <a:r>
              <a:rPr lang="zh-CN" altLang="en-US" sz="1800" dirty="0"/>
              <a:t>）来呈现。</a:t>
            </a:r>
          </a:p>
          <a:p>
            <a:r>
              <a:rPr lang="en-US" altLang="zh-CN" sz="1800" dirty="0"/>
              <a:t>&lt;audio&gt;</a:t>
            </a:r>
            <a:r>
              <a:rPr lang="zh-CN" altLang="en-US" sz="1800" dirty="0"/>
              <a:t>元素用来定义声音，如音乐或其他音频流。</a:t>
            </a:r>
            <a:r>
              <a:rPr lang="en-US" altLang="zh-CN" sz="1800" dirty="0"/>
              <a:t>&lt;audio&gt;</a:t>
            </a:r>
            <a:r>
              <a:rPr lang="zh-CN" altLang="en-US" sz="1800" dirty="0"/>
              <a:t>与</a:t>
            </a:r>
            <a:r>
              <a:rPr lang="en-US" altLang="zh-CN" sz="1800" dirty="0"/>
              <a:t>&lt;/audio&gt; </a:t>
            </a:r>
            <a:r>
              <a:rPr lang="zh-CN" altLang="en-US" sz="1800" dirty="0"/>
              <a:t>之间插入的内容是供不支持 </a:t>
            </a:r>
            <a:r>
              <a:rPr lang="en-US" altLang="zh-CN" sz="1800" dirty="0"/>
              <a:t>audio </a:t>
            </a:r>
            <a:r>
              <a:rPr lang="zh-CN" altLang="en-US" sz="1800" dirty="0"/>
              <a:t>元素的浏览器显示的。</a:t>
            </a:r>
          </a:p>
        </p:txBody>
      </p:sp>
      <p:graphicFrame>
        <p:nvGraphicFramePr>
          <p:cNvPr id="4" name="表格 3"/>
          <p:cNvGraphicFramePr>
            <a:graphicFrameLocks noGrp="1"/>
          </p:cNvGraphicFramePr>
          <p:nvPr>
            <p:extLst>
              <p:ext uri="{D42A27DB-BD31-4B8C-83A1-F6EECF244321}">
                <p14:modId xmlns:p14="http://schemas.microsoft.com/office/powerpoint/2010/main" val="3300960868"/>
              </p:ext>
            </p:extLst>
          </p:nvPr>
        </p:nvGraphicFramePr>
        <p:xfrm>
          <a:off x="827584" y="2571749"/>
          <a:ext cx="7560840" cy="2088232"/>
        </p:xfrm>
        <a:graphic>
          <a:graphicData uri="http://schemas.openxmlformats.org/drawingml/2006/table">
            <a:tbl>
              <a:tblPr firstRow="1" firstCol="1" bandRow="1">
                <a:tableStyleId>{5C22544A-7EE6-4342-B048-85BDC9FD1C3A}</a:tableStyleId>
              </a:tblPr>
              <a:tblGrid>
                <a:gridCol w="1227904">
                  <a:extLst>
                    <a:ext uri="{9D8B030D-6E8A-4147-A177-3AD203B41FA5}">
                      <a16:colId xmlns:a16="http://schemas.microsoft.com/office/drawing/2014/main" val="20000"/>
                    </a:ext>
                  </a:extLst>
                </a:gridCol>
                <a:gridCol w="1132086">
                  <a:extLst>
                    <a:ext uri="{9D8B030D-6E8A-4147-A177-3AD203B41FA5}">
                      <a16:colId xmlns:a16="http://schemas.microsoft.com/office/drawing/2014/main" val="20001"/>
                    </a:ext>
                  </a:extLst>
                </a:gridCol>
                <a:gridCol w="5200850">
                  <a:extLst>
                    <a:ext uri="{9D8B030D-6E8A-4147-A177-3AD203B41FA5}">
                      <a16:colId xmlns:a16="http://schemas.microsoft.com/office/drawing/2014/main" val="20002"/>
                    </a:ext>
                  </a:extLst>
                </a:gridCol>
              </a:tblGrid>
              <a:tr h="298319">
                <a:tc>
                  <a:txBody>
                    <a:bodyPr/>
                    <a:lstStyle/>
                    <a:p>
                      <a:pPr>
                        <a:spcAft>
                          <a:spcPts val="0"/>
                        </a:spcAft>
                      </a:pPr>
                      <a:r>
                        <a:rPr lang="zh-CN" sz="1600">
                          <a:effectLst/>
                        </a:rPr>
                        <a:t>属性</a:t>
                      </a:r>
                      <a:endParaRPr lang="zh-CN" sz="1600">
                        <a:effectLst/>
                        <a:latin typeface="宋体"/>
                        <a:cs typeface="宋体"/>
                      </a:endParaRPr>
                    </a:p>
                  </a:txBody>
                  <a:tcPr marL="68580" marR="68580" marT="0" marB="0" anchor="ctr"/>
                </a:tc>
                <a:tc>
                  <a:txBody>
                    <a:bodyPr/>
                    <a:lstStyle/>
                    <a:p>
                      <a:pPr>
                        <a:spcAft>
                          <a:spcPts val="0"/>
                        </a:spcAft>
                      </a:pPr>
                      <a:r>
                        <a:rPr lang="zh-CN" sz="1600">
                          <a:effectLst/>
                        </a:rPr>
                        <a:t>值</a:t>
                      </a:r>
                      <a:endParaRPr lang="zh-CN" sz="1600">
                        <a:effectLst/>
                        <a:latin typeface="宋体"/>
                        <a:cs typeface="宋体"/>
                      </a:endParaRPr>
                    </a:p>
                  </a:txBody>
                  <a:tcPr marL="68580" marR="68580" marT="0" marB="0" anchor="ctr"/>
                </a:tc>
                <a:tc>
                  <a:txBody>
                    <a:bodyPr/>
                    <a:lstStyle/>
                    <a:p>
                      <a:pPr>
                        <a:spcAft>
                          <a:spcPts val="0"/>
                        </a:spcAft>
                      </a:pPr>
                      <a:r>
                        <a:rPr lang="zh-CN" sz="1600">
                          <a:effectLst/>
                        </a:rPr>
                        <a:t>描述</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298319">
                <a:tc>
                  <a:txBody>
                    <a:bodyPr/>
                    <a:lstStyle/>
                    <a:p>
                      <a:pPr>
                        <a:spcAft>
                          <a:spcPts val="0"/>
                        </a:spcAft>
                      </a:pPr>
                      <a:r>
                        <a:rPr lang="en-US" sz="1600">
                          <a:effectLst/>
                        </a:rPr>
                        <a:t>autoplay</a:t>
                      </a:r>
                      <a:endParaRPr lang="zh-CN" sz="1600">
                        <a:effectLst/>
                        <a:latin typeface="宋体"/>
                        <a:cs typeface="宋体"/>
                      </a:endParaRPr>
                    </a:p>
                  </a:txBody>
                  <a:tcPr marL="68580" marR="68580" marT="0" marB="0" anchor="ctr"/>
                </a:tc>
                <a:tc>
                  <a:txBody>
                    <a:bodyPr/>
                    <a:lstStyle/>
                    <a:p>
                      <a:pPr>
                        <a:spcAft>
                          <a:spcPts val="0"/>
                        </a:spcAft>
                      </a:pPr>
                      <a:r>
                        <a:rPr lang="en-US" sz="1600">
                          <a:effectLst/>
                        </a:rPr>
                        <a:t>autoplay</a:t>
                      </a:r>
                      <a:endParaRPr lang="zh-CN" sz="1600">
                        <a:effectLst/>
                        <a:latin typeface="宋体"/>
                        <a:cs typeface="宋体"/>
                      </a:endParaRPr>
                    </a:p>
                  </a:txBody>
                  <a:tcPr marL="68580" marR="68580" marT="0" marB="0" anchor="ctr"/>
                </a:tc>
                <a:tc>
                  <a:txBody>
                    <a:bodyPr/>
                    <a:lstStyle/>
                    <a:p>
                      <a:pPr>
                        <a:spcAft>
                          <a:spcPts val="0"/>
                        </a:spcAft>
                      </a:pPr>
                      <a:r>
                        <a:rPr lang="zh-CN" sz="1600">
                          <a:effectLst/>
                        </a:rPr>
                        <a:t>如果出现该属性，则音频在就绪后马上播放。</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298319">
                <a:tc>
                  <a:txBody>
                    <a:bodyPr/>
                    <a:lstStyle/>
                    <a:p>
                      <a:pPr>
                        <a:spcAft>
                          <a:spcPts val="0"/>
                        </a:spcAft>
                      </a:pPr>
                      <a:r>
                        <a:rPr lang="en-US" sz="1600">
                          <a:effectLst/>
                        </a:rPr>
                        <a:t>controls</a:t>
                      </a:r>
                      <a:endParaRPr lang="zh-CN" sz="1600">
                        <a:effectLst/>
                        <a:latin typeface="宋体"/>
                        <a:cs typeface="宋体"/>
                      </a:endParaRPr>
                    </a:p>
                  </a:txBody>
                  <a:tcPr marL="68580" marR="68580" marT="0" marB="0" anchor="ctr"/>
                </a:tc>
                <a:tc>
                  <a:txBody>
                    <a:bodyPr/>
                    <a:lstStyle/>
                    <a:p>
                      <a:pPr>
                        <a:spcAft>
                          <a:spcPts val="0"/>
                        </a:spcAft>
                      </a:pPr>
                      <a:r>
                        <a:rPr lang="en-US" sz="1600">
                          <a:effectLst/>
                        </a:rPr>
                        <a:t>controls</a:t>
                      </a:r>
                      <a:endParaRPr lang="zh-CN" sz="1600">
                        <a:effectLst/>
                        <a:latin typeface="宋体"/>
                        <a:cs typeface="宋体"/>
                      </a:endParaRPr>
                    </a:p>
                  </a:txBody>
                  <a:tcPr marL="68580" marR="68580" marT="0" marB="0" anchor="ctr"/>
                </a:tc>
                <a:tc>
                  <a:txBody>
                    <a:bodyPr/>
                    <a:lstStyle/>
                    <a:p>
                      <a:pPr>
                        <a:spcAft>
                          <a:spcPts val="0"/>
                        </a:spcAft>
                      </a:pPr>
                      <a:r>
                        <a:rPr lang="zh-CN" sz="1600">
                          <a:effectLst/>
                        </a:rPr>
                        <a:t>如果出现该属性，则向用户显示控件，比如播放按钮。</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298319">
                <a:tc>
                  <a:txBody>
                    <a:bodyPr/>
                    <a:lstStyle/>
                    <a:p>
                      <a:pPr>
                        <a:spcAft>
                          <a:spcPts val="0"/>
                        </a:spcAft>
                      </a:pPr>
                      <a:r>
                        <a:rPr lang="en-US" sz="1600">
                          <a:effectLst/>
                        </a:rPr>
                        <a:t>loop</a:t>
                      </a:r>
                      <a:endParaRPr lang="zh-CN" sz="1600">
                        <a:effectLst/>
                        <a:latin typeface="宋体"/>
                        <a:cs typeface="宋体"/>
                      </a:endParaRPr>
                    </a:p>
                  </a:txBody>
                  <a:tcPr marL="68580" marR="68580" marT="0" marB="0" anchor="ctr"/>
                </a:tc>
                <a:tc>
                  <a:txBody>
                    <a:bodyPr/>
                    <a:lstStyle/>
                    <a:p>
                      <a:pPr>
                        <a:spcAft>
                          <a:spcPts val="0"/>
                        </a:spcAft>
                      </a:pPr>
                      <a:r>
                        <a:rPr lang="en-US" sz="1600">
                          <a:effectLst/>
                        </a:rPr>
                        <a:t>loop</a:t>
                      </a:r>
                      <a:endParaRPr lang="zh-CN" sz="1600">
                        <a:effectLst/>
                        <a:latin typeface="宋体"/>
                        <a:cs typeface="宋体"/>
                      </a:endParaRPr>
                    </a:p>
                  </a:txBody>
                  <a:tcPr marL="68580" marR="68580" marT="0" marB="0" anchor="ctr"/>
                </a:tc>
                <a:tc>
                  <a:txBody>
                    <a:bodyPr/>
                    <a:lstStyle/>
                    <a:p>
                      <a:pPr>
                        <a:spcAft>
                          <a:spcPts val="0"/>
                        </a:spcAft>
                      </a:pPr>
                      <a:r>
                        <a:rPr lang="zh-CN" sz="1600">
                          <a:effectLst/>
                        </a:rPr>
                        <a:t>如果出现该属性，则每当音频结束时重新开始播放。</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596637">
                <a:tc>
                  <a:txBody>
                    <a:bodyPr/>
                    <a:lstStyle/>
                    <a:p>
                      <a:pPr>
                        <a:spcAft>
                          <a:spcPts val="0"/>
                        </a:spcAft>
                      </a:pPr>
                      <a:r>
                        <a:rPr lang="en-US" sz="1600">
                          <a:effectLst/>
                        </a:rPr>
                        <a:t>preload</a:t>
                      </a:r>
                      <a:endParaRPr lang="zh-CN" sz="1600">
                        <a:effectLst/>
                        <a:latin typeface="宋体"/>
                        <a:cs typeface="宋体"/>
                      </a:endParaRPr>
                    </a:p>
                  </a:txBody>
                  <a:tcPr marL="68580" marR="68580" marT="0" marB="0" anchor="ctr"/>
                </a:tc>
                <a:tc>
                  <a:txBody>
                    <a:bodyPr/>
                    <a:lstStyle/>
                    <a:p>
                      <a:pPr>
                        <a:spcAft>
                          <a:spcPts val="0"/>
                        </a:spcAft>
                      </a:pPr>
                      <a:r>
                        <a:rPr lang="en-US" sz="1600">
                          <a:effectLst/>
                        </a:rPr>
                        <a:t>preload</a:t>
                      </a:r>
                      <a:endParaRPr lang="zh-CN" sz="1600">
                        <a:effectLst/>
                        <a:latin typeface="宋体"/>
                        <a:cs typeface="宋体"/>
                      </a:endParaRPr>
                    </a:p>
                  </a:txBody>
                  <a:tcPr marL="68580" marR="68580" marT="0" marB="0" anchor="ctr"/>
                </a:tc>
                <a:tc>
                  <a:txBody>
                    <a:bodyPr/>
                    <a:lstStyle/>
                    <a:p>
                      <a:pPr>
                        <a:spcAft>
                          <a:spcPts val="0"/>
                        </a:spcAft>
                      </a:pPr>
                      <a:r>
                        <a:rPr lang="zh-CN" sz="1600">
                          <a:effectLst/>
                        </a:rPr>
                        <a:t>如果出现该属性，则音频在页面加载时进行加载，并预备播放。如果使用</a:t>
                      </a:r>
                      <a:r>
                        <a:rPr lang="en-US" sz="1600">
                          <a:effectLst/>
                        </a:rPr>
                        <a:t> "autoplay"</a:t>
                      </a:r>
                      <a:r>
                        <a:rPr lang="zh-CN" sz="1600">
                          <a:effectLst/>
                        </a:rPr>
                        <a:t>，则忽略该属性。</a:t>
                      </a:r>
                      <a:endParaRPr lang="zh-CN" sz="1600">
                        <a:effectLst/>
                        <a:latin typeface="宋体"/>
                        <a:cs typeface="宋体"/>
                      </a:endParaRPr>
                    </a:p>
                  </a:txBody>
                  <a:tcPr marL="68580" marR="68580" marT="0" marB="0" anchor="ctr"/>
                </a:tc>
                <a:extLst>
                  <a:ext uri="{0D108BD9-81ED-4DB2-BD59-A6C34878D82A}">
                    <a16:rowId xmlns:a16="http://schemas.microsoft.com/office/drawing/2014/main" val="10004"/>
                  </a:ext>
                </a:extLst>
              </a:tr>
              <a:tr h="298319">
                <a:tc>
                  <a:txBody>
                    <a:bodyPr/>
                    <a:lstStyle/>
                    <a:p>
                      <a:pPr>
                        <a:spcAft>
                          <a:spcPts val="0"/>
                        </a:spcAft>
                      </a:pPr>
                      <a:r>
                        <a:rPr lang="en-US" sz="1600">
                          <a:effectLst/>
                        </a:rPr>
                        <a:t>src</a:t>
                      </a:r>
                      <a:endParaRPr lang="zh-CN" sz="1600">
                        <a:effectLst/>
                        <a:latin typeface="宋体"/>
                        <a:cs typeface="宋体"/>
                      </a:endParaRPr>
                    </a:p>
                  </a:txBody>
                  <a:tcPr marL="68580" marR="68580" marT="0" marB="0" anchor="ctr"/>
                </a:tc>
                <a:tc>
                  <a:txBody>
                    <a:bodyPr/>
                    <a:lstStyle/>
                    <a:p>
                      <a:pPr>
                        <a:spcAft>
                          <a:spcPts val="0"/>
                        </a:spcAft>
                      </a:pPr>
                      <a:r>
                        <a:rPr lang="en-US" sz="1600">
                          <a:effectLst/>
                        </a:rPr>
                        <a:t>url</a:t>
                      </a:r>
                      <a:endParaRPr lang="zh-CN" sz="1600">
                        <a:effectLst/>
                        <a:latin typeface="宋体"/>
                        <a:cs typeface="宋体"/>
                      </a:endParaRPr>
                    </a:p>
                  </a:txBody>
                  <a:tcPr marL="68580" marR="68580" marT="0" marB="0" anchor="ctr"/>
                </a:tc>
                <a:tc>
                  <a:txBody>
                    <a:bodyPr/>
                    <a:lstStyle/>
                    <a:p>
                      <a:pPr>
                        <a:spcAft>
                          <a:spcPts val="0"/>
                        </a:spcAft>
                      </a:pPr>
                      <a:r>
                        <a:rPr lang="zh-CN" sz="1600" dirty="0">
                          <a:effectLst/>
                        </a:rPr>
                        <a:t>要播放的音频的</a:t>
                      </a:r>
                      <a:r>
                        <a:rPr lang="en-US" sz="1600" dirty="0">
                          <a:effectLst/>
                        </a:rPr>
                        <a:t> URL</a:t>
                      </a:r>
                      <a:r>
                        <a:rPr lang="zh-CN" sz="1600" dirty="0">
                          <a:effectLst/>
                        </a:rPr>
                        <a:t>。</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873308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a:bodyPr>
          <a:lstStyle/>
          <a:p>
            <a:pPr marL="0" indent="0">
              <a:buNone/>
            </a:pPr>
            <a:r>
              <a:rPr lang="en-US" altLang="zh-CN" dirty="0"/>
              <a:t>&lt;html&gt;</a:t>
            </a:r>
            <a:endParaRPr lang="zh-CN" altLang="zh-CN" dirty="0"/>
          </a:p>
          <a:p>
            <a:pPr marL="0" indent="0">
              <a:buNone/>
            </a:pPr>
            <a:r>
              <a:rPr lang="en-US" altLang="zh-CN" dirty="0"/>
              <a:t>&lt;body&gt;</a:t>
            </a:r>
            <a:endParaRPr lang="zh-CN" altLang="zh-CN" dirty="0"/>
          </a:p>
          <a:p>
            <a:pPr marL="0" indent="0">
              <a:buNone/>
            </a:pPr>
            <a:r>
              <a:rPr lang="en-US" altLang="zh-CN" dirty="0"/>
              <a:t>    &lt;audio </a:t>
            </a:r>
            <a:r>
              <a:rPr lang="en-US" altLang="zh-CN" dirty="0" err="1"/>
              <a:t>src</a:t>
            </a:r>
            <a:r>
              <a:rPr lang="en-US" altLang="zh-CN" dirty="0"/>
              <a:t>="music.mp3" controls="controls"&gt;</a:t>
            </a:r>
            <a:endParaRPr lang="zh-CN" altLang="zh-CN" dirty="0"/>
          </a:p>
          <a:p>
            <a:pPr marL="0" indent="0">
              <a:buNone/>
            </a:pPr>
            <a:r>
              <a:rPr lang="en-US" altLang="zh-CN" dirty="0"/>
              <a:t>        </a:t>
            </a:r>
            <a:r>
              <a:rPr lang="zh-CN" altLang="zh-CN" dirty="0"/>
              <a:t>你的浏览器不支持音频元素。</a:t>
            </a:r>
          </a:p>
          <a:p>
            <a:pPr marL="0" indent="0">
              <a:buNone/>
            </a:pPr>
            <a:r>
              <a:rPr lang="en-US" altLang="zh-CN" dirty="0"/>
              <a:t>    &lt;/audio&gt;</a:t>
            </a:r>
            <a:endParaRPr lang="zh-CN" altLang="zh-CN" dirty="0"/>
          </a:p>
          <a:p>
            <a:pPr marL="0" indent="0">
              <a:buNone/>
            </a:pPr>
            <a:r>
              <a:rPr lang="en-US" altLang="zh-CN" dirty="0"/>
              <a:t>&lt;/body&gt;</a:t>
            </a:r>
            <a:endParaRPr lang="zh-CN" altLang="zh-CN" dirty="0"/>
          </a:p>
          <a:p>
            <a:pPr marL="0" indent="0">
              <a:buNone/>
            </a:pPr>
            <a:r>
              <a:rPr lang="en-US" altLang="zh-CN" dirty="0"/>
              <a:t>&lt;/html&gt;</a:t>
            </a:r>
            <a:endParaRPr lang="zh-CN" alt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3363838"/>
            <a:ext cx="5967791"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76047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a:xfrm>
            <a:off x="457200" y="1200151"/>
            <a:ext cx="8229600" cy="723527"/>
          </a:xfrm>
        </p:spPr>
        <p:txBody>
          <a:bodyPr>
            <a:normAutofit/>
          </a:bodyPr>
          <a:lstStyle/>
          <a:p>
            <a:r>
              <a:rPr lang="en-US" altLang="zh-CN" sz="1800" dirty="0"/>
              <a:t>&lt;video&gt;</a:t>
            </a:r>
            <a:r>
              <a:rPr lang="zh-CN" altLang="en-US" sz="1800" dirty="0"/>
              <a:t>元素用来定义视频，如电影片段或其他视频流。</a:t>
            </a:r>
            <a:r>
              <a:rPr lang="en-US" altLang="zh-CN" sz="1800" dirty="0"/>
              <a:t>&lt;video&gt;</a:t>
            </a:r>
            <a:r>
              <a:rPr lang="zh-CN" altLang="en-US" sz="1800" dirty="0"/>
              <a:t>与</a:t>
            </a:r>
            <a:r>
              <a:rPr lang="en-US" altLang="zh-CN" sz="1800" dirty="0"/>
              <a:t>&lt;/video&gt;</a:t>
            </a:r>
            <a:r>
              <a:rPr lang="zh-CN" altLang="en-US" sz="1800" dirty="0"/>
              <a:t>之间插入的内容是供不支持 </a:t>
            </a:r>
            <a:r>
              <a:rPr lang="en-US" altLang="zh-CN" sz="1800" dirty="0"/>
              <a:t>video</a:t>
            </a:r>
            <a:r>
              <a:rPr lang="zh-CN" altLang="en-US" sz="1800" dirty="0"/>
              <a:t>元素的浏览器显示的。</a:t>
            </a:r>
          </a:p>
        </p:txBody>
      </p:sp>
      <p:graphicFrame>
        <p:nvGraphicFramePr>
          <p:cNvPr id="4" name="表格 3"/>
          <p:cNvGraphicFramePr>
            <a:graphicFrameLocks noGrp="1"/>
          </p:cNvGraphicFramePr>
          <p:nvPr>
            <p:extLst>
              <p:ext uri="{D42A27DB-BD31-4B8C-83A1-F6EECF244321}">
                <p14:modId xmlns:p14="http://schemas.microsoft.com/office/powerpoint/2010/main" val="1832829611"/>
              </p:ext>
            </p:extLst>
          </p:nvPr>
        </p:nvGraphicFramePr>
        <p:xfrm>
          <a:off x="611560" y="1923678"/>
          <a:ext cx="7632848" cy="2592288"/>
        </p:xfrm>
        <a:graphic>
          <a:graphicData uri="http://schemas.openxmlformats.org/drawingml/2006/table">
            <a:tbl>
              <a:tblPr firstRow="1" firstCol="1" bandRow="1">
                <a:tableStyleId>{5C22544A-7EE6-4342-B048-85BDC9FD1C3A}</a:tableStyleId>
              </a:tblPr>
              <a:tblGrid>
                <a:gridCol w="1239599">
                  <a:extLst>
                    <a:ext uri="{9D8B030D-6E8A-4147-A177-3AD203B41FA5}">
                      <a16:colId xmlns:a16="http://schemas.microsoft.com/office/drawing/2014/main" val="20000"/>
                    </a:ext>
                  </a:extLst>
                </a:gridCol>
                <a:gridCol w="1142867">
                  <a:extLst>
                    <a:ext uri="{9D8B030D-6E8A-4147-A177-3AD203B41FA5}">
                      <a16:colId xmlns:a16="http://schemas.microsoft.com/office/drawing/2014/main" val="20001"/>
                    </a:ext>
                  </a:extLst>
                </a:gridCol>
                <a:gridCol w="5250382">
                  <a:extLst>
                    <a:ext uri="{9D8B030D-6E8A-4147-A177-3AD203B41FA5}">
                      <a16:colId xmlns:a16="http://schemas.microsoft.com/office/drawing/2014/main" val="20002"/>
                    </a:ext>
                  </a:extLst>
                </a:gridCol>
              </a:tblGrid>
              <a:tr h="288032">
                <a:tc>
                  <a:txBody>
                    <a:bodyPr/>
                    <a:lstStyle/>
                    <a:p>
                      <a:pPr>
                        <a:spcAft>
                          <a:spcPts val="0"/>
                        </a:spcAft>
                      </a:pPr>
                      <a:r>
                        <a:rPr lang="zh-CN" sz="1600">
                          <a:effectLst/>
                        </a:rPr>
                        <a:t>属性</a:t>
                      </a:r>
                      <a:endParaRPr lang="zh-CN" sz="1600">
                        <a:effectLst/>
                        <a:latin typeface="宋体"/>
                        <a:cs typeface="宋体"/>
                      </a:endParaRPr>
                    </a:p>
                  </a:txBody>
                  <a:tcPr marL="68580" marR="68580" marT="0" marB="0" anchor="ctr"/>
                </a:tc>
                <a:tc>
                  <a:txBody>
                    <a:bodyPr/>
                    <a:lstStyle/>
                    <a:p>
                      <a:pPr>
                        <a:spcAft>
                          <a:spcPts val="0"/>
                        </a:spcAft>
                      </a:pPr>
                      <a:r>
                        <a:rPr lang="zh-CN" sz="1600">
                          <a:effectLst/>
                        </a:rPr>
                        <a:t>值</a:t>
                      </a:r>
                      <a:endParaRPr lang="zh-CN" sz="1600">
                        <a:effectLst/>
                        <a:latin typeface="宋体"/>
                        <a:cs typeface="宋体"/>
                      </a:endParaRPr>
                    </a:p>
                  </a:txBody>
                  <a:tcPr marL="68580" marR="68580" marT="0" marB="0" anchor="ctr"/>
                </a:tc>
                <a:tc>
                  <a:txBody>
                    <a:bodyPr/>
                    <a:lstStyle/>
                    <a:p>
                      <a:pPr>
                        <a:spcAft>
                          <a:spcPts val="0"/>
                        </a:spcAft>
                      </a:pPr>
                      <a:r>
                        <a:rPr lang="zh-CN" sz="1600">
                          <a:effectLst/>
                        </a:rPr>
                        <a:t>描述</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288032">
                <a:tc>
                  <a:txBody>
                    <a:bodyPr/>
                    <a:lstStyle/>
                    <a:p>
                      <a:pPr>
                        <a:spcAft>
                          <a:spcPts val="0"/>
                        </a:spcAft>
                      </a:pPr>
                      <a:r>
                        <a:rPr lang="en-US" sz="1600">
                          <a:effectLst/>
                        </a:rPr>
                        <a:t>autoplay</a:t>
                      </a:r>
                      <a:endParaRPr lang="zh-CN" sz="1600">
                        <a:effectLst/>
                        <a:latin typeface="宋体"/>
                        <a:cs typeface="宋体"/>
                      </a:endParaRPr>
                    </a:p>
                  </a:txBody>
                  <a:tcPr marL="68580" marR="68580" marT="0" marB="0" anchor="ctr"/>
                </a:tc>
                <a:tc>
                  <a:txBody>
                    <a:bodyPr/>
                    <a:lstStyle/>
                    <a:p>
                      <a:pPr>
                        <a:spcAft>
                          <a:spcPts val="0"/>
                        </a:spcAft>
                      </a:pPr>
                      <a:r>
                        <a:rPr lang="en-US" sz="1600">
                          <a:effectLst/>
                        </a:rPr>
                        <a:t>autoplay</a:t>
                      </a:r>
                      <a:endParaRPr lang="zh-CN" sz="1600">
                        <a:effectLst/>
                        <a:latin typeface="宋体"/>
                        <a:cs typeface="宋体"/>
                      </a:endParaRPr>
                    </a:p>
                  </a:txBody>
                  <a:tcPr marL="68580" marR="68580" marT="0" marB="0" anchor="ctr"/>
                </a:tc>
                <a:tc>
                  <a:txBody>
                    <a:bodyPr/>
                    <a:lstStyle/>
                    <a:p>
                      <a:pPr>
                        <a:spcAft>
                          <a:spcPts val="0"/>
                        </a:spcAft>
                      </a:pPr>
                      <a:r>
                        <a:rPr lang="zh-CN" sz="1600">
                          <a:effectLst/>
                        </a:rPr>
                        <a:t>如果出现该属性，则视频在就绪后马上播放。</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288032">
                <a:tc>
                  <a:txBody>
                    <a:bodyPr/>
                    <a:lstStyle/>
                    <a:p>
                      <a:pPr>
                        <a:spcAft>
                          <a:spcPts val="0"/>
                        </a:spcAft>
                      </a:pPr>
                      <a:r>
                        <a:rPr lang="en-US" sz="1600">
                          <a:effectLst/>
                        </a:rPr>
                        <a:t>controls</a:t>
                      </a:r>
                      <a:endParaRPr lang="zh-CN" sz="1600">
                        <a:effectLst/>
                        <a:latin typeface="宋体"/>
                        <a:cs typeface="宋体"/>
                      </a:endParaRPr>
                    </a:p>
                  </a:txBody>
                  <a:tcPr marL="68580" marR="68580" marT="0" marB="0" anchor="ctr"/>
                </a:tc>
                <a:tc>
                  <a:txBody>
                    <a:bodyPr/>
                    <a:lstStyle/>
                    <a:p>
                      <a:pPr>
                        <a:spcAft>
                          <a:spcPts val="0"/>
                        </a:spcAft>
                      </a:pPr>
                      <a:r>
                        <a:rPr lang="en-US" sz="1600">
                          <a:effectLst/>
                        </a:rPr>
                        <a:t>controls</a:t>
                      </a:r>
                      <a:endParaRPr lang="zh-CN" sz="1600">
                        <a:effectLst/>
                        <a:latin typeface="宋体"/>
                        <a:cs typeface="宋体"/>
                      </a:endParaRPr>
                    </a:p>
                  </a:txBody>
                  <a:tcPr marL="68580" marR="68580" marT="0" marB="0" anchor="ctr"/>
                </a:tc>
                <a:tc>
                  <a:txBody>
                    <a:bodyPr/>
                    <a:lstStyle/>
                    <a:p>
                      <a:pPr>
                        <a:spcAft>
                          <a:spcPts val="0"/>
                        </a:spcAft>
                      </a:pPr>
                      <a:r>
                        <a:rPr lang="zh-CN" sz="1600">
                          <a:effectLst/>
                        </a:rPr>
                        <a:t>如果出现该属性，则向用户显示控件，比如播放按钮。</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288032">
                <a:tc>
                  <a:txBody>
                    <a:bodyPr/>
                    <a:lstStyle/>
                    <a:p>
                      <a:pPr>
                        <a:spcAft>
                          <a:spcPts val="0"/>
                        </a:spcAft>
                      </a:pPr>
                      <a:r>
                        <a:rPr lang="en-US" sz="1600">
                          <a:effectLst/>
                        </a:rPr>
                        <a:t>height</a:t>
                      </a:r>
                      <a:endParaRPr lang="zh-CN" sz="1600">
                        <a:effectLst/>
                        <a:latin typeface="宋体"/>
                        <a:cs typeface="宋体"/>
                      </a:endParaRPr>
                    </a:p>
                  </a:txBody>
                  <a:tcPr marL="68580" marR="68580" marT="0" marB="0" anchor="ctr"/>
                </a:tc>
                <a:tc>
                  <a:txBody>
                    <a:bodyPr/>
                    <a:lstStyle/>
                    <a:p>
                      <a:pPr>
                        <a:spcAft>
                          <a:spcPts val="0"/>
                        </a:spcAft>
                      </a:pPr>
                      <a:r>
                        <a:rPr lang="en-US" sz="1600">
                          <a:effectLst/>
                        </a:rPr>
                        <a:t>pixels</a:t>
                      </a:r>
                      <a:endParaRPr lang="zh-CN" sz="1600">
                        <a:effectLst/>
                        <a:latin typeface="宋体"/>
                        <a:cs typeface="宋体"/>
                      </a:endParaRPr>
                    </a:p>
                  </a:txBody>
                  <a:tcPr marL="68580" marR="68580" marT="0" marB="0" anchor="ctr"/>
                </a:tc>
                <a:tc>
                  <a:txBody>
                    <a:bodyPr/>
                    <a:lstStyle/>
                    <a:p>
                      <a:pPr>
                        <a:spcAft>
                          <a:spcPts val="0"/>
                        </a:spcAft>
                      </a:pPr>
                      <a:r>
                        <a:rPr lang="zh-CN" sz="1600">
                          <a:effectLst/>
                        </a:rPr>
                        <a:t>设置视频播放器的高度。</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288032">
                <a:tc>
                  <a:txBody>
                    <a:bodyPr/>
                    <a:lstStyle/>
                    <a:p>
                      <a:pPr>
                        <a:spcAft>
                          <a:spcPts val="0"/>
                        </a:spcAft>
                      </a:pPr>
                      <a:r>
                        <a:rPr lang="en-US" sz="1600">
                          <a:effectLst/>
                        </a:rPr>
                        <a:t>loop</a:t>
                      </a:r>
                      <a:endParaRPr lang="zh-CN" sz="1600">
                        <a:effectLst/>
                        <a:latin typeface="宋体"/>
                        <a:cs typeface="宋体"/>
                      </a:endParaRPr>
                    </a:p>
                  </a:txBody>
                  <a:tcPr marL="68580" marR="68580" marT="0" marB="0" anchor="ctr"/>
                </a:tc>
                <a:tc>
                  <a:txBody>
                    <a:bodyPr/>
                    <a:lstStyle/>
                    <a:p>
                      <a:pPr>
                        <a:spcAft>
                          <a:spcPts val="0"/>
                        </a:spcAft>
                      </a:pPr>
                      <a:r>
                        <a:rPr lang="en-US" sz="1600">
                          <a:effectLst/>
                        </a:rPr>
                        <a:t>loop</a:t>
                      </a:r>
                      <a:endParaRPr lang="zh-CN" sz="1600">
                        <a:effectLst/>
                        <a:latin typeface="宋体"/>
                        <a:cs typeface="宋体"/>
                      </a:endParaRPr>
                    </a:p>
                  </a:txBody>
                  <a:tcPr marL="68580" marR="68580" marT="0" marB="0" anchor="ctr"/>
                </a:tc>
                <a:tc>
                  <a:txBody>
                    <a:bodyPr/>
                    <a:lstStyle/>
                    <a:p>
                      <a:pPr>
                        <a:spcAft>
                          <a:spcPts val="0"/>
                        </a:spcAft>
                      </a:pPr>
                      <a:r>
                        <a:rPr lang="zh-CN" sz="1600">
                          <a:effectLst/>
                        </a:rPr>
                        <a:t>如果出现该属性，则当媒介文件完成播放后再次开始播放。</a:t>
                      </a:r>
                      <a:endParaRPr lang="zh-CN" sz="1600">
                        <a:effectLst/>
                        <a:latin typeface="宋体"/>
                        <a:cs typeface="宋体"/>
                      </a:endParaRPr>
                    </a:p>
                  </a:txBody>
                  <a:tcPr marL="68580" marR="68580" marT="0" marB="0" anchor="ctr"/>
                </a:tc>
                <a:extLst>
                  <a:ext uri="{0D108BD9-81ED-4DB2-BD59-A6C34878D82A}">
                    <a16:rowId xmlns:a16="http://schemas.microsoft.com/office/drawing/2014/main" val="10004"/>
                  </a:ext>
                </a:extLst>
              </a:tr>
              <a:tr h="576064">
                <a:tc>
                  <a:txBody>
                    <a:bodyPr/>
                    <a:lstStyle/>
                    <a:p>
                      <a:pPr>
                        <a:spcAft>
                          <a:spcPts val="0"/>
                        </a:spcAft>
                      </a:pPr>
                      <a:r>
                        <a:rPr lang="en-US" sz="1600">
                          <a:effectLst/>
                        </a:rPr>
                        <a:t>preload</a:t>
                      </a:r>
                      <a:endParaRPr lang="zh-CN" sz="1600">
                        <a:effectLst/>
                        <a:latin typeface="宋体"/>
                        <a:cs typeface="宋体"/>
                      </a:endParaRPr>
                    </a:p>
                  </a:txBody>
                  <a:tcPr marL="68580" marR="68580" marT="0" marB="0" anchor="ctr"/>
                </a:tc>
                <a:tc>
                  <a:txBody>
                    <a:bodyPr/>
                    <a:lstStyle/>
                    <a:p>
                      <a:pPr>
                        <a:spcAft>
                          <a:spcPts val="0"/>
                        </a:spcAft>
                      </a:pPr>
                      <a:r>
                        <a:rPr lang="en-US" sz="1600">
                          <a:effectLst/>
                        </a:rPr>
                        <a:t>preload</a:t>
                      </a:r>
                      <a:endParaRPr lang="zh-CN" sz="1600">
                        <a:effectLst/>
                        <a:latin typeface="宋体"/>
                        <a:cs typeface="宋体"/>
                      </a:endParaRPr>
                    </a:p>
                  </a:txBody>
                  <a:tcPr marL="68580" marR="68580" marT="0" marB="0" anchor="ctr"/>
                </a:tc>
                <a:tc>
                  <a:txBody>
                    <a:bodyPr/>
                    <a:lstStyle/>
                    <a:p>
                      <a:pPr>
                        <a:spcAft>
                          <a:spcPts val="0"/>
                        </a:spcAft>
                      </a:pPr>
                      <a:r>
                        <a:rPr lang="zh-CN" sz="1600">
                          <a:effectLst/>
                        </a:rPr>
                        <a:t>如果出现该属性，则视频在页面加载时进行加载，并预备播放。如果使用</a:t>
                      </a:r>
                      <a:r>
                        <a:rPr lang="en-US" sz="1600">
                          <a:effectLst/>
                        </a:rPr>
                        <a:t> "autoplay"</a:t>
                      </a:r>
                      <a:r>
                        <a:rPr lang="zh-CN" sz="1600">
                          <a:effectLst/>
                        </a:rPr>
                        <a:t>，则忽略该属性。</a:t>
                      </a:r>
                      <a:endParaRPr lang="zh-CN" sz="1600">
                        <a:effectLst/>
                        <a:latin typeface="宋体"/>
                        <a:cs typeface="宋体"/>
                      </a:endParaRPr>
                    </a:p>
                  </a:txBody>
                  <a:tcPr marL="68580" marR="68580" marT="0" marB="0" anchor="ctr"/>
                </a:tc>
                <a:extLst>
                  <a:ext uri="{0D108BD9-81ED-4DB2-BD59-A6C34878D82A}">
                    <a16:rowId xmlns:a16="http://schemas.microsoft.com/office/drawing/2014/main" val="10005"/>
                  </a:ext>
                </a:extLst>
              </a:tr>
              <a:tr h="288032">
                <a:tc>
                  <a:txBody>
                    <a:bodyPr/>
                    <a:lstStyle/>
                    <a:p>
                      <a:pPr>
                        <a:spcAft>
                          <a:spcPts val="0"/>
                        </a:spcAft>
                      </a:pPr>
                      <a:r>
                        <a:rPr lang="en-US" sz="1600">
                          <a:effectLst/>
                        </a:rPr>
                        <a:t>src</a:t>
                      </a:r>
                      <a:endParaRPr lang="zh-CN" sz="1600">
                        <a:effectLst/>
                        <a:latin typeface="宋体"/>
                        <a:cs typeface="宋体"/>
                      </a:endParaRPr>
                    </a:p>
                  </a:txBody>
                  <a:tcPr marL="68580" marR="68580" marT="0" marB="0" anchor="ctr"/>
                </a:tc>
                <a:tc>
                  <a:txBody>
                    <a:bodyPr/>
                    <a:lstStyle/>
                    <a:p>
                      <a:pPr>
                        <a:spcAft>
                          <a:spcPts val="0"/>
                        </a:spcAft>
                      </a:pPr>
                      <a:r>
                        <a:rPr lang="en-US" sz="1600">
                          <a:effectLst/>
                        </a:rPr>
                        <a:t>url</a:t>
                      </a:r>
                      <a:endParaRPr lang="zh-CN" sz="1600">
                        <a:effectLst/>
                        <a:latin typeface="宋体"/>
                        <a:cs typeface="宋体"/>
                      </a:endParaRPr>
                    </a:p>
                  </a:txBody>
                  <a:tcPr marL="68580" marR="68580" marT="0" marB="0" anchor="ctr"/>
                </a:tc>
                <a:tc>
                  <a:txBody>
                    <a:bodyPr/>
                    <a:lstStyle/>
                    <a:p>
                      <a:pPr>
                        <a:spcAft>
                          <a:spcPts val="0"/>
                        </a:spcAft>
                      </a:pPr>
                      <a:r>
                        <a:rPr lang="zh-CN" sz="1600">
                          <a:effectLst/>
                        </a:rPr>
                        <a:t>要播放的视频的</a:t>
                      </a:r>
                      <a:r>
                        <a:rPr lang="en-US" sz="1600">
                          <a:effectLst/>
                        </a:rPr>
                        <a:t> URL</a:t>
                      </a:r>
                      <a:r>
                        <a:rPr lang="zh-CN" sz="1600">
                          <a:effectLst/>
                        </a:rPr>
                        <a:t>。</a:t>
                      </a:r>
                      <a:endParaRPr lang="zh-CN" sz="1600">
                        <a:effectLst/>
                        <a:latin typeface="宋体"/>
                        <a:cs typeface="宋体"/>
                      </a:endParaRPr>
                    </a:p>
                  </a:txBody>
                  <a:tcPr marL="68580" marR="68580" marT="0" marB="0" anchor="ctr"/>
                </a:tc>
                <a:extLst>
                  <a:ext uri="{0D108BD9-81ED-4DB2-BD59-A6C34878D82A}">
                    <a16:rowId xmlns:a16="http://schemas.microsoft.com/office/drawing/2014/main" val="10006"/>
                  </a:ext>
                </a:extLst>
              </a:tr>
              <a:tr h="288032">
                <a:tc>
                  <a:txBody>
                    <a:bodyPr/>
                    <a:lstStyle/>
                    <a:p>
                      <a:pPr>
                        <a:spcAft>
                          <a:spcPts val="0"/>
                        </a:spcAft>
                      </a:pPr>
                      <a:r>
                        <a:rPr lang="en-US" sz="1600">
                          <a:effectLst/>
                        </a:rPr>
                        <a:t>width</a:t>
                      </a:r>
                      <a:endParaRPr lang="zh-CN" sz="1600">
                        <a:effectLst/>
                        <a:latin typeface="宋体"/>
                        <a:cs typeface="宋体"/>
                      </a:endParaRPr>
                    </a:p>
                  </a:txBody>
                  <a:tcPr marL="68580" marR="68580" marT="0" marB="0" anchor="ctr"/>
                </a:tc>
                <a:tc>
                  <a:txBody>
                    <a:bodyPr/>
                    <a:lstStyle/>
                    <a:p>
                      <a:pPr>
                        <a:spcAft>
                          <a:spcPts val="0"/>
                        </a:spcAft>
                      </a:pPr>
                      <a:r>
                        <a:rPr lang="en-US" sz="1600">
                          <a:effectLst/>
                        </a:rPr>
                        <a:t>pixels</a:t>
                      </a:r>
                      <a:endParaRPr lang="zh-CN" sz="1600">
                        <a:effectLst/>
                        <a:latin typeface="宋体"/>
                        <a:cs typeface="宋体"/>
                      </a:endParaRPr>
                    </a:p>
                  </a:txBody>
                  <a:tcPr marL="68580" marR="68580" marT="0" marB="0" anchor="ctr"/>
                </a:tc>
                <a:tc>
                  <a:txBody>
                    <a:bodyPr/>
                    <a:lstStyle/>
                    <a:p>
                      <a:pPr>
                        <a:spcAft>
                          <a:spcPts val="0"/>
                        </a:spcAft>
                      </a:pPr>
                      <a:r>
                        <a:rPr lang="zh-CN" sz="1600" dirty="0">
                          <a:effectLst/>
                        </a:rPr>
                        <a:t>设置视频播放器的宽度。</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297532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lnSpcReduction="10000"/>
          </a:bodyPr>
          <a:lstStyle/>
          <a:p>
            <a:r>
              <a:rPr lang="en-US" altLang="zh-CN" dirty="0"/>
              <a:t>&lt;html&gt;</a:t>
            </a:r>
            <a:endParaRPr lang="zh-CN" altLang="zh-CN" dirty="0"/>
          </a:p>
          <a:p>
            <a:r>
              <a:rPr lang="en-US" altLang="zh-CN" dirty="0"/>
              <a:t>&lt;body&gt;</a:t>
            </a:r>
            <a:endParaRPr lang="zh-CN" altLang="zh-CN" dirty="0"/>
          </a:p>
          <a:p>
            <a:r>
              <a:rPr lang="en-US" altLang="zh-CN" dirty="0"/>
              <a:t>    &lt;video width="320" height="240" </a:t>
            </a:r>
            <a:r>
              <a:rPr lang="en-US" altLang="zh-CN" dirty="0" err="1"/>
              <a:t>src</a:t>
            </a:r>
            <a:r>
              <a:rPr lang="en-US" altLang="zh-CN" dirty="0"/>
              <a:t>="video.mp4" controls="controls"&gt;</a:t>
            </a:r>
            <a:endParaRPr lang="zh-CN" altLang="zh-CN" dirty="0"/>
          </a:p>
          <a:p>
            <a:r>
              <a:rPr lang="en-US" altLang="zh-CN" dirty="0"/>
              <a:t>        </a:t>
            </a:r>
            <a:r>
              <a:rPr lang="zh-CN" altLang="zh-CN" dirty="0"/>
              <a:t>你的浏览器不支持视频元素。</a:t>
            </a:r>
          </a:p>
          <a:p>
            <a:r>
              <a:rPr lang="en-US" altLang="zh-CN" dirty="0"/>
              <a:t>    &lt;/video&gt;</a:t>
            </a:r>
            <a:endParaRPr lang="zh-CN" altLang="zh-CN" dirty="0"/>
          </a:p>
          <a:p>
            <a:r>
              <a:rPr lang="en-US" altLang="zh-CN" dirty="0"/>
              <a:t>&lt;/body&gt;</a:t>
            </a:r>
            <a:endParaRPr lang="zh-CN" altLang="zh-CN" dirty="0"/>
          </a:p>
          <a:p>
            <a:r>
              <a:rPr lang="en-US" altLang="zh-CN" dirty="0"/>
              <a:t>&lt;/html&gt;</a:t>
            </a:r>
            <a:endParaRPr lang="zh-CN" alt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1514" y="2499742"/>
            <a:ext cx="313372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0588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sz="half" idx="2"/>
          </p:nvPr>
        </p:nvSpPr>
        <p:spPr/>
        <p:txBody>
          <a:bodyPr>
            <a:normAutofit fontScale="55000" lnSpcReduction="20000"/>
          </a:bodyPr>
          <a:lstStyle/>
          <a:p>
            <a:pPr marL="0" indent="0">
              <a:buNone/>
            </a:pPr>
            <a:r>
              <a:rPr lang="en-US" altLang="zh-CN" dirty="0"/>
              <a:t>&lt;math &gt;</a:t>
            </a:r>
            <a:endParaRPr lang="zh-CN" altLang="zh-CN" dirty="0"/>
          </a:p>
          <a:p>
            <a:pPr marL="0" indent="0">
              <a:buNone/>
            </a:pPr>
            <a:r>
              <a:rPr lang="en-US" altLang="zh-CN" dirty="0"/>
              <a:t>       &lt;</a:t>
            </a:r>
            <a:r>
              <a:rPr lang="en-US" altLang="zh-CN" dirty="0" err="1"/>
              <a:t>mrow</a:t>
            </a:r>
            <a:r>
              <a:rPr lang="en-US" altLang="zh-CN" dirty="0"/>
              <a:t>&gt;</a:t>
            </a:r>
            <a:endParaRPr lang="zh-CN" altLang="zh-CN" dirty="0"/>
          </a:p>
          <a:p>
            <a:pPr marL="0" indent="0">
              <a:buNone/>
            </a:pPr>
            <a:r>
              <a:rPr lang="en-US" altLang="zh-CN" dirty="0"/>
              <a:t>          &lt;mi&gt;A&lt;/mi&gt;</a:t>
            </a:r>
            <a:endParaRPr lang="zh-CN" altLang="zh-CN" dirty="0"/>
          </a:p>
          <a:p>
            <a:pPr marL="0" indent="0">
              <a:buNone/>
            </a:pPr>
            <a:r>
              <a:rPr lang="en-US" altLang="zh-CN" dirty="0"/>
              <a:t>          &lt;</a:t>
            </a:r>
            <a:r>
              <a:rPr lang="en-US" altLang="zh-CN" dirty="0" err="1"/>
              <a:t>mo</a:t>
            </a:r>
            <a:r>
              <a:rPr lang="en-US" altLang="zh-CN" dirty="0"/>
              <a:t>&gt;=&lt;/</a:t>
            </a:r>
            <a:r>
              <a:rPr lang="en-US" altLang="zh-CN" dirty="0" err="1"/>
              <a:t>mo</a:t>
            </a:r>
            <a:r>
              <a:rPr lang="en-US" altLang="zh-CN" dirty="0"/>
              <a:t>&gt;</a:t>
            </a:r>
            <a:endParaRPr lang="zh-CN" altLang="zh-CN" dirty="0"/>
          </a:p>
          <a:p>
            <a:pPr marL="0" indent="0">
              <a:buNone/>
            </a:pPr>
            <a:r>
              <a:rPr lang="en-US" altLang="zh-CN" dirty="0"/>
              <a:t>          &lt;</a:t>
            </a:r>
            <a:r>
              <a:rPr lang="en-US" altLang="zh-CN" dirty="0" err="1"/>
              <a:t>mfenced</a:t>
            </a:r>
            <a:r>
              <a:rPr lang="en-US" altLang="zh-CN" dirty="0"/>
              <a:t> open="[" close="]"&gt;</a:t>
            </a:r>
            <a:endParaRPr lang="zh-CN" altLang="zh-CN" dirty="0"/>
          </a:p>
          <a:p>
            <a:pPr marL="0" indent="0">
              <a:buNone/>
            </a:pPr>
            <a:r>
              <a:rPr lang="en-US" altLang="zh-CN" dirty="0"/>
              <a:t>             &lt;</a:t>
            </a:r>
            <a:r>
              <a:rPr lang="en-US" altLang="zh-CN" dirty="0" err="1"/>
              <a:t>mtable</a:t>
            </a:r>
            <a:r>
              <a:rPr lang="en-US" altLang="zh-CN" dirty="0"/>
              <a:t>&gt;</a:t>
            </a:r>
            <a:endParaRPr lang="zh-CN" altLang="zh-CN" dirty="0"/>
          </a:p>
          <a:p>
            <a:pPr marL="0" indent="0">
              <a:buNone/>
            </a:pPr>
            <a:r>
              <a:rPr lang="en-US" altLang="zh-CN" dirty="0"/>
              <a:t>                &lt;</a:t>
            </a:r>
            <a:r>
              <a:rPr lang="en-US" altLang="zh-CN" dirty="0" err="1"/>
              <a:t>mtr</a:t>
            </a:r>
            <a:r>
              <a:rPr lang="en-US" altLang="zh-CN" dirty="0"/>
              <a:t>&gt;</a:t>
            </a:r>
            <a:endParaRPr lang="zh-CN" altLang="zh-CN" dirty="0"/>
          </a:p>
          <a:p>
            <a:pPr marL="0" indent="0">
              <a:buNone/>
            </a:pPr>
            <a:r>
              <a:rPr lang="en-US" altLang="zh-CN" dirty="0"/>
              <a:t>                   &lt;</a:t>
            </a:r>
            <a:r>
              <a:rPr lang="en-US" altLang="zh-CN" dirty="0" err="1"/>
              <a:t>mtd</a:t>
            </a:r>
            <a:r>
              <a:rPr lang="en-US" altLang="zh-CN" dirty="0"/>
              <a:t>&gt;&lt;mi&gt;x&lt;/mi&gt;&lt;/</a:t>
            </a:r>
            <a:r>
              <a:rPr lang="en-US" altLang="zh-CN" dirty="0" err="1"/>
              <a:t>mtd</a:t>
            </a:r>
            <a:r>
              <a:rPr lang="en-US" altLang="zh-CN" dirty="0"/>
              <a:t>&gt;</a:t>
            </a:r>
            <a:endParaRPr lang="zh-CN" altLang="zh-CN" dirty="0"/>
          </a:p>
          <a:p>
            <a:pPr marL="0" indent="0">
              <a:buNone/>
            </a:pPr>
            <a:r>
              <a:rPr lang="en-US" altLang="zh-CN" dirty="0"/>
              <a:t>                   &lt;</a:t>
            </a:r>
            <a:r>
              <a:rPr lang="en-US" altLang="zh-CN" dirty="0" err="1"/>
              <a:t>mtd</a:t>
            </a:r>
            <a:r>
              <a:rPr lang="en-US" altLang="zh-CN" dirty="0"/>
              <a:t>&gt;&lt;mi&gt;y&lt;/mi&gt;&lt;/</a:t>
            </a:r>
            <a:r>
              <a:rPr lang="en-US" altLang="zh-CN" dirty="0" err="1"/>
              <a:t>mtd</a:t>
            </a:r>
            <a:r>
              <a:rPr lang="en-US" altLang="zh-CN" dirty="0"/>
              <a:t>&gt;</a:t>
            </a:r>
            <a:endParaRPr lang="zh-CN" altLang="zh-CN" dirty="0"/>
          </a:p>
          <a:p>
            <a:pPr marL="0" indent="0">
              <a:buNone/>
            </a:pPr>
            <a:r>
              <a:rPr lang="en-US" altLang="zh-CN" dirty="0"/>
              <a:t>                &lt;/</a:t>
            </a:r>
            <a:r>
              <a:rPr lang="en-US" altLang="zh-CN" dirty="0" err="1"/>
              <a:t>mtr</a:t>
            </a:r>
            <a:r>
              <a:rPr lang="en-US" altLang="zh-CN" dirty="0"/>
              <a:t>&gt;</a:t>
            </a:r>
            <a:endParaRPr lang="zh-CN" altLang="zh-CN" dirty="0"/>
          </a:p>
          <a:p>
            <a:pPr marL="0" indent="0">
              <a:buNone/>
            </a:pPr>
            <a:r>
              <a:rPr lang="en-US" altLang="zh-CN" dirty="0"/>
              <a:t>……</a:t>
            </a:r>
          </a:p>
          <a:p>
            <a:pPr marL="0" indent="0">
              <a:buNone/>
            </a:pPr>
            <a:r>
              <a:rPr lang="en-US" altLang="zh-CN" dirty="0"/>
              <a:t>             &lt;/</a:t>
            </a:r>
            <a:r>
              <a:rPr lang="en-US" altLang="zh-CN" dirty="0" err="1"/>
              <a:t>mtable</a:t>
            </a:r>
            <a:r>
              <a:rPr lang="en-US" altLang="zh-CN" dirty="0"/>
              <a:t>&gt;</a:t>
            </a:r>
            <a:endParaRPr lang="zh-CN" altLang="zh-CN" dirty="0"/>
          </a:p>
          <a:p>
            <a:pPr marL="0" indent="0">
              <a:buNone/>
            </a:pPr>
            <a:r>
              <a:rPr lang="en-US" altLang="zh-CN" dirty="0"/>
              <a:t>         &lt;/</a:t>
            </a:r>
            <a:r>
              <a:rPr lang="en-US" altLang="zh-CN" dirty="0" err="1"/>
              <a:t>mfenced</a:t>
            </a:r>
            <a:r>
              <a:rPr lang="en-US" altLang="zh-CN" dirty="0"/>
              <a:t>&gt;</a:t>
            </a:r>
            <a:endParaRPr lang="zh-CN" altLang="zh-CN" dirty="0"/>
          </a:p>
          <a:p>
            <a:pPr marL="0" indent="0">
              <a:buNone/>
            </a:pPr>
            <a:r>
              <a:rPr lang="en-US" altLang="zh-CN" dirty="0"/>
              <a:t>      &lt;/</a:t>
            </a:r>
            <a:r>
              <a:rPr lang="en-US" altLang="zh-CN" dirty="0" err="1"/>
              <a:t>mrow</a:t>
            </a:r>
            <a:r>
              <a:rPr lang="en-US" altLang="zh-CN" dirty="0"/>
              <a:t>&gt;</a:t>
            </a:r>
            <a:endParaRPr lang="zh-CN" altLang="zh-CN" dirty="0"/>
          </a:p>
          <a:p>
            <a:pPr marL="0" indent="0">
              <a:buNone/>
            </a:pPr>
            <a:r>
              <a:rPr lang="en-US" altLang="zh-CN" dirty="0"/>
              <a:t>&lt;/math&gt;</a:t>
            </a:r>
            <a:endParaRPr lang="zh-CN" altLang="en-US" dirty="0"/>
          </a:p>
        </p:txBody>
      </p:sp>
      <p:sp>
        <p:nvSpPr>
          <p:cNvPr id="4" name="内容占位符 3"/>
          <p:cNvSpPr>
            <a:spLocks noGrp="1"/>
          </p:cNvSpPr>
          <p:nvPr>
            <p:ph sz="quarter" idx="13"/>
          </p:nvPr>
        </p:nvSpPr>
        <p:spPr/>
        <p:txBody>
          <a:bodyPr>
            <a:normAutofit lnSpcReduction="10000"/>
          </a:bodyPr>
          <a:lstStyle/>
          <a:p>
            <a:r>
              <a:rPr lang="en-US" altLang="zh-CN" dirty="0"/>
              <a:t>MathML</a:t>
            </a:r>
            <a:r>
              <a:rPr lang="zh-CN" altLang="en-US" dirty="0"/>
              <a:t>中的一系列元素可以帮助在</a:t>
            </a:r>
            <a:r>
              <a:rPr lang="en-US" altLang="zh-CN" dirty="0"/>
              <a:t>HTML</a:t>
            </a:r>
            <a:r>
              <a:rPr lang="zh-CN" altLang="en-US" dirty="0"/>
              <a:t>文档内显示数学公式，并且这些元素本身也具有相应的语义。</a:t>
            </a:r>
            <a:endParaRPr lang="en-US" altLang="zh-CN" dirty="0"/>
          </a:p>
          <a:p>
            <a:r>
              <a:rPr lang="zh-CN" altLang="en-US" dirty="0"/>
              <a:t>注意：并不是所有的浏览器都能显示</a:t>
            </a:r>
            <a:r>
              <a:rPr lang="en-US" altLang="zh-CN" dirty="0"/>
              <a:t>MathML</a:t>
            </a:r>
            <a:r>
              <a:rPr lang="zh-CN" altLang="en-US" dirty="0"/>
              <a:t>标签，因此在网站中使用这个系列的元素时需要告知所支持的浏览器及版本情况。</a:t>
            </a:r>
          </a:p>
        </p:txBody>
      </p:sp>
      <p:pic>
        <p:nvPicPr>
          <p:cNvPr id="20482" name="Picture 2" descr="2x2 matr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3291830"/>
            <a:ext cx="1555798" cy="12241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4684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lnSpcReduction="10000"/>
          </a:bodyPr>
          <a:lstStyle/>
          <a:p>
            <a:r>
              <a:rPr lang="zh-CN" altLang="en-US" dirty="0"/>
              <a:t>根据</a:t>
            </a:r>
            <a:r>
              <a:rPr lang="en-US" altLang="zh-CN" dirty="0"/>
              <a:t>HTML5</a:t>
            </a:r>
            <a:r>
              <a:rPr lang="zh-CN" altLang="en-US" dirty="0"/>
              <a:t>的规范，</a:t>
            </a:r>
            <a:r>
              <a:rPr lang="en-US" altLang="zh-CN" dirty="0"/>
              <a:t>&lt;</a:t>
            </a:r>
            <a:r>
              <a:rPr lang="en-US" altLang="zh-CN" dirty="0" err="1"/>
              <a:t>svg</a:t>
            </a:r>
            <a:r>
              <a:rPr lang="en-US" altLang="zh-CN" dirty="0"/>
              <a:t>&gt;</a:t>
            </a:r>
            <a:r>
              <a:rPr lang="zh-CN" altLang="en-US" dirty="0"/>
              <a:t>和</a:t>
            </a:r>
            <a:r>
              <a:rPr lang="en-US" altLang="zh-CN" dirty="0"/>
              <a:t>&lt;canvas&gt;</a:t>
            </a:r>
            <a:r>
              <a:rPr lang="zh-CN" altLang="en-US" dirty="0"/>
              <a:t>元素都可以完成在网页中的绘图功能。</a:t>
            </a:r>
            <a:endParaRPr lang="en-US" altLang="zh-CN" dirty="0"/>
          </a:p>
          <a:p>
            <a:r>
              <a:rPr lang="zh-CN" altLang="en-US" dirty="0"/>
              <a:t>与</a:t>
            </a:r>
            <a:r>
              <a:rPr lang="en-US" altLang="zh-CN" dirty="0"/>
              <a:t>&lt;canvas&gt;</a:t>
            </a:r>
            <a:r>
              <a:rPr lang="zh-CN" altLang="en-US" dirty="0"/>
              <a:t>元素不同的是，</a:t>
            </a:r>
            <a:r>
              <a:rPr lang="en-US" altLang="zh-CN" dirty="0"/>
              <a:t>SVG</a:t>
            </a:r>
            <a:r>
              <a:rPr lang="zh-CN" altLang="en-US" dirty="0"/>
              <a:t>是一种使用</a:t>
            </a:r>
            <a:r>
              <a:rPr lang="en-US" altLang="zh-CN" dirty="0"/>
              <a:t>XML</a:t>
            </a:r>
            <a:r>
              <a:rPr lang="zh-CN" altLang="en-US" dirty="0"/>
              <a:t>描述</a:t>
            </a:r>
            <a:r>
              <a:rPr lang="en-US" altLang="zh-CN" dirty="0"/>
              <a:t>2D</a:t>
            </a:r>
            <a:r>
              <a:rPr lang="zh-CN" altLang="en-US" dirty="0"/>
              <a:t>图形的语言，</a:t>
            </a:r>
            <a:r>
              <a:rPr lang="en-US" altLang="zh-CN" dirty="0"/>
              <a:t>SVG</a:t>
            </a:r>
            <a:r>
              <a:rPr lang="zh-CN" altLang="en-US" dirty="0"/>
              <a:t>中所描述的</a:t>
            </a:r>
            <a:r>
              <a:rPr lang="en-US" altLang="zh-CN" dirty="0"/>
              <a:t>2D</a:t>
            </a:r>
            <a:r>
              <a:rPr lang="zh-CN" altLang="en-US" dirty="0"/>
              <a:t>图形元素是以矢量图形对象的方式存在，不依赖分辨率，可以附加</a:t>
            </a:r>
            <a:r>
              <a:rPr lang="en-US" altLang="zh-CN" dirty="0"/>
              <a:t>JavaScript</a:t>
            </a:r>
            <a:r>
              <a:rPr lang="zh-CN" altLang="en-US" dirty="0"/>
              <a:t>事件处理器。</a:t>
            </a:r>
            <a:endParaRPr lang="en-US" altLang="zh-CN" dirty="0"/>
          </a:p>
          <a:p>
            <a:r>
              <a:rPr lang="zh-CN" altLang="en-US" dirty="0"/>
              <a:t>可以通过</a:t>
            </a:r>
            <a:r>
              <a:rPr lang="en-US" altLang="zh-CN" dirty="0"/>
              <a:t>JavaScript</a:t>
            </a:r>
            <a:r>
              <a:rPr lang="zh-CN" altLang="en-US" dirty="0"/>
              <a:t>来修改图形对象的属性，浏览器会自动重绘图形。</a:t>
            </a:r>
            <a:endParaRPr lang="en-US" altLang="zh-CN" dirty="0"/>
          </a:p>
          <a:p>
            <a:r>
              <a:rPr lang="zh-CN" altLang="en-US" dirty="0"/>
              <a:t>注意，一些浏览器需要插件才能支持</a:t>
            </a:r>
            <a:r>
              <a:rPr lang="en-US" altLang="zh-CN" dirty="0"/>
              <a:t>SVG</a:t>
            </a:r>
            <a:r>
              <a:rPr lang="zh-CN" altLang="en-US" dirty="0"/>
              <a:t>。</a:t>
            </a:r>
          </a:p>
        </p:txBody>
      </p:sp>
    </p:spTree>
    <p:extLst>
      <p:ext uri="{BB962C8B-B14F-4D97-AF65-F5344CB8AC3E}">
        <p14:creationId xmlns:p14="http://schemas.microsoft.com/office/powerpoint/2010/main" val="12945217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a:t>&lt;html&gt;</a:t>
            </a:r>
            <a:endParaRPr lang="zh-CN" altLang="zh-CN" dirty="0"/>
          </a:p>
          <a:p>
            <a:pPr marL="0" indent="0">
              <a:buNone/>
            </a:pPr>
            <a:r>
              <a:rPr lang="en-US" altLang="zh-CN" dirty="0"/>
              <a:t>&lt;body&gt;</a:t>
            </a:r>
            <a:endParaRPr lang="zh-CN" altLang="zh-CN" dirty="0"/>
          </a:p>
          <a:p>
            <a:pPr marL="0" indent="0">
              <a:buNone/>
            </a:pPr>
            <a:r>
              <a:rPr lang="en-US" altLang="zh-CN" dirty="0"/>
              <a:t>    &lt;</a:t>
            </a:r>
            <a:r>
              <a:rPr lang="en-US" altLang="zh-CN" dirty="0" err="1"/>
              <a:t>svg</a:t>
            </a:r>
            <a:r>
              <a:rPr lang="en-US" altLang="zh-CN" dirty="0"/>
              <a:t> </a:t>
            </a:r>
            <a:r>
              <a:rPr lang="en-US" altLang="zh-CN" dirty="0" err="1"/>
              <a:t>xmlns</a:t>
            </a:r>
            <a:r>
              <a:rPr lang="en-US" altLang="zh-CN" dirty="0"/>
              <a:t>="http://www.w3.org/2000/svg" version="1.1" height="190"&gt;</a:t>
            </a:r>
            <a:endParaRPr lang="zh-CN" altLang="zh-CN" dirty="0"/>
          </a:p>
          <a:p>
            <a:pPr marL="0" indent="0">
              <a:buNone/>
            </a:pPr>
            <a:r>
              <a:rPr lang="en-US" altLang="zh-CN" dirty="0"/>
              <a:t>            &lt;polygon points="100,10 40,180 190,60 10,60 160,180"</a:t>
            </a:r>
            <a:endParaRPr lang="zh-CN" altLang="zh-CN" dirty="0"/>
          </a:p>
          <a:p>
            <a:pPr marL="0" indent="0">
              <a:buNone/>
            </a:pPr>
            <a:r>
              <a:rPr lang="en-US" altLang="zh-CN" dirty="0"/>
              <a:t>                style="fill: lime; stroke: purple; stroke-width: 5; fill-rule: </a:t>
            </a:r>
            <a:r>
              <a:rPr lang="en-US" altLang="zh-CN" dirty="0" err="1"/>
              <a:t>evenodd</a:t>
            </a:r>
            <a:r>
              <a:rPr lang="en-US" altLang="zh-CN" dirty="0"/>
              <a:t>;" /&gt;</a:t>
            </a:r>
            <a:endParaRPr lang="zh-CN" altLang="zh-CN" dirty="0"/>
          </a:p>
          <a:p>
            <a:pPr marL="0" indent="0">
              <a:buNone/>
            </a:pPr>
            <a:r>
              <a:rPr lang="en-US" altLang="zh-CN" dirty="0"/>
              <a:t>    &lt;/</a:t>
            </a:r>
            <a:r>
              <a:rPr lang="en-US" altLang="zh-CN" dirty="0" err="1"/>
              <a:t>svg</a:t>
            </a:r>
            <a:r>
              <a:rPr lang="en-US" altLang="zh-CN" dirty="0"/>
              <a:t>&gt;</a:t>
            </a:r>
            <a:endParaRPr lang="zh-CN" altLang="zh-CN" dirty="0"/>
          </a:p>
          <a:p>
            <a:pPr marL="0" indent="0">
              <a:buNone/>
            </a:pPr>
            <a:r>
              <a:rPr lang="en-US" altLang="zh-CN" dirty="0"/>
              <a:t>&lt;/body&gt;</a:t>
            </a:r>
            <a:endParaRPr lang="zh-CN" altLang="zh-CN" dirty="0"/>
          </a:p>
          <a:p>
            <a:pPr marL="0" indent="0">
              <a:buNone/>
            </a:pPr>
            <a:r>
              <a:rPr lang="en-US" altLang="zh-CN" dirty="0"/>
              <a:t>&lt;/html&gt;</a:t>
            </a:r>
            <a:endParaRPr lang="zh-CN" altLang="zh-CN" dirty="0"/>
          </a:p>
        </p:txBody>
      </p:sp>
      <p:pic>
        <p:nvPicPr>
          <p:cNvPr id="2150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3291829"/>
            <a:ext cx="1440160" cy="14228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4785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sp>
        <p:nvSpPr>
          <p:cNvPr id="3" name="内容占位符 2"/>
          <p:cNvSpPr>
            <a:spLocks noGrp="1"/>
          </p:cNvSpPr>
          <p:nvPr>
            <p:ph idx="1"/>
          </p:nvPr>
        </p:nvSpPr>
        <p:spPr/>
        <p:txBody>
          <a:bodyPr>
            <a:normAutofit fontScale="92500" lnSpcReduction="20000"/>
          </a:bodyPr>
          <a:lstStyle/>
          <a:p>
            <a:r>
              <a:rPr lang="en-US" altLang="zh-CN" dirty="0"/>
              <a:t>HTML</a:t>
            </a:r>
            <a:r>
              <a:rPr lang="zh-CN" altLang="en-US" dirty="0"/>
              <a:t>本身的元素是有限的，特别是在</a:t>
            </a:r>
            <a:r>
              <a:rPr lang="en-US" altLang="zh-CN" dirty="0"/>
              <a:t>HTML5</a:t>
            </a:r>
            <a:r>
              <a:rPr lang="zh-CN" altLang="en-US" dirty="0"/>
              <a:t>之前的版本，开发者为了在</a:t>
            </a:r>
            <a:r>
              <a:rPr lang="en-US" altLang="zh-CN" dirty="0"/>
              <a:t>HTML</a:t>
            </a:r>
            <a:r>
              <a:rPr lang="zh-CN" altLang="en-US" dirty="0"/>
              <a:t>页面中实现多媒体应用和更复杂的客户端操作，就需要在</a:t>
            </a:r>
            <a:r>
              <a:rPr lang="en-US" altLang="zh-CN" dirty="0"/>
              <a:t>HTML</a:t>
            </a:r>
            <a:r>
              <a:rPr lang="zh-CN" altLang="en-US" dirty="0"/>
              <a:t>文档中增加各种插件对象以扩展文档的表现能力。自从</a:t>
            </a:r>
            <a:r>
              <a:rPr lang="en-US" altLang="zh-CN" dirty="0"/>
              <a:t>1996</a:t>
            </a:r>
            <a:r>
              <a:rPr lang="zh-CN" altLang="en-US" dirty="0"/>
              <a:t>年</a:t>
            </a:r>
            <a:r>
              <a:rPr lang="en-US" altLang="zh-CN" dirty="0"/>
              <a:t>Netscape Navigator 2.0</a:t>
            </a:r>
            <a:r>
              <a:rPr lang="zh-CN" altLang="en-US" dirty="0"/>
              <a:t>引入了对</a:t>
            </a:r>
            <a:r>
              <a:rPr lang="en-US" altLang="zh-CN" dirty="0"/>
              <a:t>QuickTime</a:t>
            </a:r>
            <a:r>
              <a:rPr lang="zh-CN" altLang="en-US" dirty="0"/>
              <a:t>插件的支持，插件这种开发方式为其它厂商扩展</a:t>
            </a:r>
            <a:r>
              <a:rPr lang="en-US" altLang="zh-CN" dirty="0"/>
              <a:t>Web</a:t>
            </a:r>
            <a:r>
              <a:rPr lang="zh-CN" altLang="en-US" dirty="0"/>
              <a:t>客户端的信息展现方式开辟了一条自由之路。微软公司迅速在</a:t>
            </a:r>
            <a:r>
              <a:rPr lang="en-US" altLang="zh-CN" dirty="0"/>
              <a:t>IE 3.0</a:t>
            </a:r>
            <a:r>
              <a:rPr lang="zh-CN" altLang="en-US" dirty="0"/>
              <a:t>浏览器中增加了对</a:t>
            </a:r>
            <a:r>
              <a:rPr lang="en-US" altLang="zh-CN" dirty="0"/>
              <a:t>ActiveX</a:t>
            </a:r>
            <a:r>
              <a:rPr lang="zh-CN" altLang="en-US" dirty="0"/>
              <a:t>的插件对象支持，</a:t>
            </a:r>
            <a:r>
              <a:rPr lang="en-US" altLang="zh-CN" dirty="0"/>
              <a:t>Real Networks</a:t>
            </a:r>
            <a:r>
              <a:rPr lang="zh-CN" altLang="en-US" dirty="0"/>
              <a:t>公司的</a:t>
            </a:r>
            <a:r>
              <a:rPr lang="en-US" altLang="zh-CN" dirty="0" err="1"/>
              <a:t>Realplayer</a:t>
            </a:r>
            <a:r>
              <a:rPr lang="zh-CN" altLang="en-US" dirty="0"/>
              <a:t>插件也很快在</a:t>
            </a:r>
            <a:r>
              <a:rPr lang="en-US" altLang="zh-CN" dirty="0"/>
              <a:t>Netscape</a:t>
            </a:r>
            <a:r>
              <a:rPr lang="zh-CN" altLang="en-US" dirty="0"/>
              <a:t>和</a:t>
            </a:r>
            <a:r>
              <a:rPr lang="en-US" altLang="zh-CN" dirty="0"/>
              <a:t>IE</a:t>
            </a:r>
            <a:r>
              <a:rPr lang="zh-CN" altLang="en-US" dirty="0"/>
              <a:t>浏览器中取得了成功。</a:t>
            </a:r>
          </a:p>
          <a:p>
            <a:r>
              <a:rPr lang="zh-CN" altLang="en-US" dirty="0"/>
              <a:t>然而，随着</a:t>
            </a:r>
            <a:r>
              <a:rPr lang="en-US" altLang="zh-CN" dirty="0"/>
              <a:t>HTML5</a:t>
            </a:r>
            <a:r>
              <a:rPr lang="zh-CN" altLang="en-US" dirty="0"/>
              <a:t>标准的制定与应用，通过使用新技术（包括音频元素、视频元素、矢量图形元素、应用缓存）让浏览器直接支持相关的多媒体或交互应用，这种技术趋势必然导致</a:t>
            </a:r>
            <a:r>
              <a:rPr lang="en-US" altLang="zh-CN" dirty="0"/>
              <a:t>Flash</a:t>
            </a:r>
            <a:r>
              <a:rPr lang="zh-CN" altLang="en-US" dirty="0"/>
              <a:t>等很多传统的插件技术被新的技术标准取代。</a:t>
            </a:r>
          </a:p>
        </p:txBody>
      </p:sp>
    </p:spTree>
    <p:extLst>
      <p:ext uri="{BB962C8B-B14F-4D97-AF65-F5344CB8AC3E}">
        <p14:creationId xmlns:p14="http://schemas.microsoft.com/office/powerpoint/2010/main" val="11445081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2.5 </a:t>
            </a:r>
            <a:r>
              <a:rPr lang="zh-CN" altLang="en-US" sz="4800" dirty="0"/>
              <a:t>内嵌元素</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225681003"/>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08758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2.6 </a:t>
            </a:r>
            <a:r>
              <a:rPr lang="zh-CN" altLang="en-US" sz="4800" dirty="0"/>
              <a:t>结构元素</a:t>
            </a:r>
          </a:p>
        </p:txBody>
      </p:sp>
      <p:sp>
        <p:nvSpPr>
          <p:cNvPr id="3" name="内容占位符 2"/>
          <p:cNvSpPr>
            <a:spLocks noGrp="1"/>
          </p:cNvSpPr>
          <p:nvPr>
            <p:ph idx="1"/>
          </p:nvPr>
        </p:nvSpPr>
        <p:spPr>
          <a:xfrm>
            <a:off x="457200" y="1200151"/>
            <a:ext cx="3754760" cy="3394472"/>
          </a:xfrm>
        </p:spPr>
        <p:txBody>
          <a:bodyPr>
            <a:normAutofit/>
          </a:bodyPr>
          <a:lstStyle/>
          <a:p>
            <a:pPr marL="0" indent="0">
              <a:buNone/>
            </a:pPr>
            <a:r>
              <a:rPr lang="en-US" altLang="zh-CN" sz="1800" dirty="0"/>
              <a:t>HTML5</a:t>
            </a:r>
            <a:r>
              <a:rPr lang="zh-CN" altLang="en-US" sz="1800" dirty="0"/>
              <a:t>中支持的多种结构元素来呈现文档中的各节（</a:t>
            </a:r>
            <a:r>
              <a:rPr lang="en-US" altLang="zh-CN" sz="1800" dirty="0"/>
              <a:t>Sections</a:t>
            </a:r>
            <a:r>
              <a:rPr lang="zh-CN" altLang="en-US" sz="1800" dirty="0"/>
              <a:t>）内容，包括</a:t>
            </a:r>
            <a:r>
              <a:rPr lang="en-US" altLang="zh-CN" sz="1800" dirty="0"/>
              <a:t>HTML4</a:t>
            </a:r>
            <a:r>
              <a:rPr lang="zh-CN" altLang="en-US" sz="1800" dirty="0"/>
              <a:t>中已经定义的</a:t>
            </a:r>
            <a:r>
              <a:rPr lang="en-US" altLang="zh-CN" sz="1800" dirty="0"/>
              <a:t>&lt;body&gt;</a:t>
            </a:r>
            <a:r>
              <a:rPr lang="zh-CN" altLang="en-US" sz="1800" dirty="0"/>
              <a:t>、</a:t>
            </a:r>
            <a:r>
              <a:rPr lang="en-US" altLang="zh-CN" sz="1800" dirty="0"/>
              <a:t>&lt;address&gt;</a:t>
            </a:r>
            <a:r>
              <a:rPr lang="zh-CN" altLang="en-US" sz="1800" dirty="0"/>
              <a:t>、</a:t>
            </a:r>
            <a:r>
              <a:rPr lang="en-US" altLang="zh-CN" sz="1800" dirty="0"/>
              <a:t>&lt;h1&gt;</a:t>
            </a:r>
            <a:r>
              <a:rPr lang="zh-CN" altLang="en-US" sz="1800" dirty="0"/>
              <a:t>、</a:t>
            </a:r>
            <a:r>
              <a:rPr lang="en-US" altLang="zh-CN" sz="1800" dirty="0"/>
              <a:t>&lt;h2&gt;</a:t>
            </a:r>
            <a:r>
              <a:rPr lang="zh-CN" altLang="en-US" sz="1800" dirty="0"/>
              <a:t>、</a:t>
            </a:r>
            <a:r>
              <a:rPr lang="en-US" altLang="zh-CN" sz="1800" dirty="0"/>
              <a:t>&lt;h3&gt;</a:t>
            </a:r>
            <a:r>
              <a:rPr lang="zh-CN" altLang="en-US" sz="1800" dirty="0"/>
              <a:t>、</a:t>
            </a:r>
            <a:r>
              <a:rPr lang="en-US" altLang="zh-CN" sz="1800" dirty="0"/>
              <a:t>&lt;h4&gt;</a:t>
            </a:r>
            <a:r>
              <a:rPr lang="zh-CN" altLang="en-US" sz="1800" dirty="0"/>
              <a:t>、</a:t>
            </a:r>
            <a:r>
              <a:rPr lang="en-US" altLang="zh-CN" sz="1800" dirty="0"/>
              <a:t>&lt;h5&gt;</a:t>
            </a:r>
            <a:r>
              <a:rPr lang="zh-CN" altLang="en-US" sz="1800" dirty="0"/>
              <a:t>和</a:t>
            </a:r>
            <a:r>
              <a:rPr lang="en-US" altLang="zh-CN" sz="1800" dirty="0"/>
              <a:t>&lt;h6&gt;</a:t>
            </a:r>
            <a:r>
              <a:rPr lang="zh-CN" altLang="en-US" sz="1800" dirty="0"/>
              <a:t>元素，以及</a:t>
            </a:r>
            <a:r>
              <a:rPr lang="en-US" altLang="zh-CN" sz="1800" dirty="0"/>
              <a:t>HTML5</a:t>
            </a:r>
            <a:r>
              <a:rPr lang="zh-CN" altLang="en-US" sz="1800" dirty="0"/>
              <a:t>中新定义的</a:t>
            </a:r>
            <a:r>
              <a:rPr lang="en-US" altLang="zh-CN" sz="1800" dirty="0"/>
              <a:t>&lt;article&gt;</a:t>
            </a:r>
            <a:r>
              <a:rPr lang="zh-CN" altLang="en-US" sz="1800" dirty="0"/>
              <a:t>、</a:t>
            </a:r>
            <a:r>
              <a:rPr lang="en-US" altLang="zh-CN" sz="1800" dirty="0"/>
              <a:t>&lt;section&gt;</a:t>
            </a:r>
            <a:r>
              <a:rPr lang="zh-CN" altLang="en-US" sz="1800" dirty="0"/>
              <a:t>、</a:t>
            </a:r>
            <a:r>
              <a:rPr lang="en-US" altLang="zh-CN" sz="1800" dirty="0"/>
              <a:t>&lt;</a:t>
            </a:r>
            <a:r>
              <a:rPr lang="en-US" altLang="zh-CN" sz="1800" dirty="0" err="1"/>
              <a:t>nav</a:t>
            </a:r>
            <a:r>
              <a:rPr lang="en-US" altLang="zh-CN" sz="1800" dirty="0"/>
              <a:t>&gt;</a:t>
            </a:r>
            <a:r>
              <a:rPr lang="zh-CN" altLang="en-US" sz="1800" dirty="0"/>
              <a:t>、</a:t>
            </a:r>
            <a:r>
              <a:rPr lang="en-US" altLang="zh-CN" sz="1800" dirty="0"/>
              <a:t>&lt;aside&gt;</a:t>
            </a:r>
            <a:r>
              <a:rPr lang="zh-CN" altLang="en-US" sz="1800" dirty="0"/>
              <a:t>、</a:t>
            </a:r>
            <a:r>
              <a:rPr lang="en-US" altLang="zh-CN" sz="1800" dirty="0"/>
              <a:t>&lt;header&gt;</a:t>
            </a:r>
            <a:r>
              <a:rPr lang="zh-CN" altLang="en-US" sz="1800" dirty="0"/>
              <a:t>和</a:t>
            </a:r>
            <a:r>
              <a:rPr lang="en-US" altLang="zh-CN" sz="1800" dirty="0"/>
              <a:t>&lt;footer&gt;</a:t>
            </a:r>
            <a:r>
              <a:rPr lang="zh-CN" altLang="en-US" sz="1800" dirty="0"/>
              <a:t>元素。</a:t>
            </a:r>
          </a:p>
        </p:txBody>
      </p:sp>
      <p:graphicFrame>
        <p:nvGraphicFramePr>
          <p:cNvPr id="4" name="表格 3"/>
          <p:cNvGraphicFramePr>
            <a:graphicFrameLocks noGrp="1"/>
          </p:cNvGraphicFramePr>
          <p:nvPr>
            <p:extLst>
              <p:ext uri="{D42A27DB-BD31-4B8C-83A1-F6EECF244321}">
                <p14:modId xmlns:p14="http://schemas.microsoft.com/office/powerpoint/2010/main" val="2333094737"/>
              </p:ext>
            </p:extLst>
          </p:nvPr>
        </p:nvGraphicFramePr>
        <p:xfrm>
          <a:off x="4211960" y="1203598"/>
          <a:ext cx="4503420" cy="3510215"/>
        </p:xfrm>
        <a:graphic>
          <a:graphicData uri="http://schemas.openxmlformats.org/drawingml/2006/table">
            <a:tbl>
              <a:tblPr firstRow="1" firstCol="1" bandRow="1">
                <a:tableStyleId>{5C22544A-7EE6-4342-B048-85BDC9FD1C3A}</a:tableStyleId>
              </a:tblPr>
              <a:tblGrid>
                <a:gridCol w="937260">
                  <a:extLst>
                    <a:ext uri="{9D8B030D-6E8A-4147-A177-3AD203B41FA5}">
                      <a16:colId xmlns:a16="http://schemas.microsoft.com/office/drawing/2014/main" val="20000"/>
                    </a:ext>
                  </a:extLst>
                </a:gridCol>
                <a:gridCol w="3566160">
                  <a:extLst>
                    <a:ext uri="{9D8B030D-6E8A-4147-A177-3AD203B41FA5}">
                      <a16:colId xmlns:a16="http://schemas.microsoft.com/office/drawing/2014/main" val="20001"/>
                    </a:ext>
                  </a:extLst>
                </a:gridCol>
              </a:tblGrid>
              <a:tr h="289832">
                <a:tc>
                  <a:txBody>
                    <a:bodyPr/>
                    <a:lstStyle/>
                    <a:p>
                      <a:pPr>
                        <a:spcAft>
                          <a:spcPts val="0"/>
                        </a:spcAft>
                      </a:pPr>
                      <a:r>
                        <a:rPr lang="zh-CN" sz="1600" dirty="0">
                          <a:effectLst/>
                        </a:rPr>
                        <a:t>元素</a:t>
                      </a:r>
                      <a:endParaRPr lang="zh-CN" sz="1600" dirty="0">
                        <a:effectLst/>
                        <a:latin typeface="宋体"/>
                        <a:cs typeface="宋体"/>
                      </a:endParaRPr>
                    </a:p>
                  </a:txBody>
                  <a:tcPr marL="68580" marR="68580" marT="0" marB="0" anchor="ctr"/>
                </a:tc>
                <a:tc>
                  <a:txBody>
                    <a:bodyPr/>
                    <a:lstStyle/>
                    <a:p>
                      <a:pPr>
                        <a:spcAft>
                          <a:spcPts val="0"/>
                        </a:spcAft>
                      </a:pPr>
                      <a:r>
                        <a:rPr lang="zh-CN" sz="1600">
                          <a:effectLst/>
                        </a:rPr>
                        <a:t>语义</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289832">
                <a:tc>
                  <a:txBody>
                    <a:bodyPr/>
                    <a:lstStyle/>
                    <a:p>
                      <a:pPr>
                        <a:spcAft>
                          <a:spcPts val="0"/>
                        </a:spcAft>
                      </a:pPr>
                      <a:r>
                        <a:rPr lang="en-US" sz="1600">
                          <a:effectLst/>
                        </a:rPr>
                        <a:t>body</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定义文档的主体。</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289832">
                <a:tc>
                  <a:txBody>
                    <a:bodyPr/>
                    <a:lstStyle/>
                    <a:p>
                      <a:pPr>
                        <a:spcAft>
                          <a:spcPts val="0"/>
                        </a:spcAft>
                      </a:pPr>
                      <a:r>
                        <a:rPr lang="en-US" sz="1600">
                          <a:effectLst/>
                        </a:rPr>
                        <a:t>h1</a:t>
                      </a:r>
                      <a:r>
                        <a:rPr lang="zh-CN" sz="1600">
                          <a:effectLst/>
                        </a:rPr>
                        <a:t>到</a:t>
                      </a:r>
                      <a:r>
                        <a:rPr lang="en-US" sz="1600">
                          <a:effectLst/>
                        </a:rPr>
                        <a:t>h6</a:t>
                      </a:r>
                      <a:endParaRPr lang="zh-CN" sz="1600">
                        <a:effectLst/>
                        <a:latin typeface="宋体"/>
                        <a:cs typeface="宋体"/>
                      </a:endParaRPr>
                    </a:p>
                  </a:txBody>
                  <a:tcPr marL="68580" marR="68580" marT="0" marB="0" anchor="ctr"/>
                </a:tc>
                <a:tc>
                  <a:txBody>
                    <a:bodyPr/>
                    <a:lstStyle/>
                    <a:p>
                      <a:pPr>
                        <a:spcAft>
                          <a:spcPts val="0"/>
                        </a:spcAft>
                      </a:pPr>
                      <a:r>
                        <a:rPr lang="zh-CN" sz="1600" dirty="0">
                          <a:effectLst/>
                        </a:rPr>
                        <a:t>定义标题</a:t>
                      </a:r>
                      <a:r>
                        <a:rPr lang="en-US" sz="1600" dirty="0">
                          <a:effectLst/>
                        </a:rPr>
                        <a:t>1</a:t>
                      </a:r>
                      <a:r>
                        <a:rPr lang="zh-CN" sz="1600" dirty="0">
                          <a:effectLst/>
                        </a:rPr>
                        <a:t>到标题</a:t>
                      </a:r>
                      <a:r>
                        <a:rPr lang="en-US" sz="1600" dirty="0">
                          <a:effectLst/>
                        </a:rPr>
                        <a:t>6</a:t>
                      </a:r>
                      <a:r>
                        <a:rPr lang="zh-CN" sz="1600" dirty="0">
                          <a:effectLst/>
                        </a:rPr>
                        <a:t>。</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2"/>
                  </a:ext>
                </a:extLst>
              </a:tr>
              <a:tr h="331237">
                <a:tc>
                  <a:txBody>
                    <a:bodyPr/>
                    <a:lstStyle/>
                    <a:p>
                      <a:pPr>
                        <a:spcAft>
                          <a:spcPts val="0"/>
                        </a:spcAft>
                      </a:pPr>
                      <a:r>
                        <a:rPr lang="en-US" sz="1600">
                          <a:effectLst/>
                        </a:rPr>
                        <a:t>address</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定义文档作者或拥有者的联系信息。</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289832">
                <a:tc>
                  <a:txBody>
                    <a:bodyPr/>
                    <a:lstStyle/>
                    <a:p>
                      <a:pPr>
                        <a:spcAft>
                          <a:spcPts val="0"/>
                        </a:spcAft>
                      </a:pPr>
                      <a:r>
                        <a:rPr lang="en-US" sz="1600">
                          <a:effectLst/>
                        </a:rPr>
                        <a:t>article</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定义外部的内容。</a:t>
                      </a:r>
                      <a:endParaRPr lang="zh-CN" sz="1600">
                        <a:effectLst/>
                        <a:latin typeface="宋体"/>
                        <a:cs typeface="宋体"/>
                      </a:endParaRPr>
                    </a:p>
                  </a:txBody>
                  <a:tcPr marL="68580" marR="68580" marT="0" marB="0" anchor="ctr"/>
                </a:tc>
                <a:extLst>
                  <a:ext uri="{0D108BD9-81ED-4DB2-BD59-A6C34878D82A}">
                    <a16:rowId xmlns:a16="http://schemas.microsoft.com/office/drawing/2014/main" val="10004"/>
                  </a:ext>
                </a:extLst>
              </a:tr>
              <a:tr h="579664">
                <a:tc>
                  <a:txBody>
                    <a:bodyPr/>
                    <a:lstStyle/>
                    <a:p>
                      <a:pPr>
                        <a:spcAft>
                          <a:spcPts val="0"/>
                        </a:spcAft>
                      </a:pPr>
                      <a:r>
                        <a:rPr lang="en-US" sz="1600">
                          <a:effectLst/>
                        </a:rPr>
                        <a:t>section</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定义文档中的节。如章节、页眉、页脚或文档中的其他部分。</a:t>
                      </a:r>
                      <a:endParaRPr lang="zh-CN" sz="1600">
                        <a:effectLst/>
                        <a:latin typeface="宋体"/>
                        <a:cs typeface="宋体"/>
                      </a:endParaRPr>
                    </a:p>
                  </a:txBody>
                  <a:tcPr marL="68580" marR="68580" marT="0" marB="0" anchor="ctr"/>
                </a:tc>
                <a:extLst>
                  <a:ext uri="{0D108BD9-81ED-4DB2-BD59-A6C34878D82A}">
                    <a16:rowId xmlns:a16="http://schemas.microsoft.com/office/drawing/2014/main" val="10005"/>
                  </a:ext>
                </a:extLst>
              </a:tr>
              <a:tr h="289832">
                <a:tc>
                  <a:txBody>
                    <a:bodyPr/>
                    <a:lstStyle/>
                    <a:p>
                      <a:pPr>
                        <a:spcAft>
                          <a:spcPts val="0"/>
                        </a:spcAft>
                      </a:pPr>
                      <a:r>
                        <a:rPr lang="en-US" sz="1600">
                          <a:effectLst/>
                        </a:rPr>
                        <a:t>nav</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定义导航链接的部分。</a:t>
                      </a:r>
                      <a:endParaRPr lang="zh-CN" sz="1600">
                        <a:effectLst/>
                        <a:latin typeface="宋体"/>
                        <a:cs typeface="宋体"/>
                      </a:endParaRPr>
                    </a:p>
                  </a:txBody>
                  <a:tcPr marL="68580" marR="68580" marT="0" marB="0" anchor="ctr"/>
                </a:tc>
                <a:extLst>
                  <a:ext uri="{0D108BD9-81ED-4DB2-BD59-A6C34878D82A}">
                    <a16:rowId xmlns:a16="http://schemas.microsoft.com/office/drawing/2014/main" val="10006"/>
                  </a:ext>
                </a:extLst>
              </a:tr>
              <a:tr h="289832">
                <a:tc>
                  <a:txBody>
                    <a:bodyPr/>
                    <a:lstStyle/>
                    <a:p>
                      <a:pPr>
                        <a:spcAft>
                          <a:spcPts val="0"/>
                        </a:spcAft>
                      </a:pPr>
                      <a:r>
                        <a:rPr lang="en-US" sz="1600">
                          <a:effectLst/>
                        </a:rPr>
                        <a:t>aside</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a:t>
                      </a:r>
                      <a:r>
                        <a:rPr lang="en-US" sz="1600">
                          <a:effectLst/>
                        </a:rPr>
                        <a:t>article</a:t>
                      </a:r>
                      <a:r>
                        <a:rPr lang="zh-CN" sz="1600">
                          <a:effectLst/>
                        </a:rPr>
                        <a:t>以外的内容，且与</a:t>
                      </a:r>
                      <a:r>
                        <a:rPr lang="en-US" sz="1600">
                          <a:effectLst/>
                        </a:rPr>
                        <a:t>article</a:t>
                      </a:r>
                      <a:r>
                        <a:rPr lang="zh-CN" sz="1600">
                          <a:effectLst/>
                        </a:rPr>
                        <a:t>的内容相关。</a:t>
                      </a:r>
                      <a:endParaRPr lang="zh-CN" sz="1600">
                        <a:effectLst/>
                        <a:latin typeface="宋体"/>
                        <a:cs typeface="宋体"/>
                      </a:endParaRPr>
                    </a:p>
                  </a:txBody>
                  <a:tcPr marL="68580" marR="68580" marT="0" marB="0" anchor="ctr"/>
                </a:tc>
                <a:extLst>
                  <a:ext uri="{0D108BD9-81ED-4DB2-BD59-A6C34878D82A}">
                    <a16:rowId xmlns:a16="http://schemas.microsoft.com/office/drawing/2014/main" val="10007"/>
                  </a:ext>
                </a:extLst>
              </a:tr>
              <a:tr h="331237">
                <a:tc>
                  <a:txBody>
                    <a:bodyPr/>
                    <a:lstStyle/>
                    <a:p>
                      <a:pPr>
                        <a:spcAft>
                          <a:spcPts val="0"/>
                        </a:spcAft>
                      </a:pPr>
                      <a:r>
                        <a:rPr lang="en-US" sz="1600">
                          <a:effectLst/>
                        </a:rPr>
                        <a:t>header</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定义文档的页眉。</a:t>
                      </a:r>
                      <a:endParaRPr lang="zh-CN" sz="1600">
                        <a:effectLst/>
                        <a:latin typeface="宋体"/>
                        <a:cs typeface="宋体"/>
                      </a:endParaRPr>
                    </a:p>
                  </a:txBody>
                  <a:tcPr marL="68580" marR="68580" marT="0" marB="0" anchor="ctr"/>
                </a:tc>
                <a:extLst>
                  <a:ext uri="{0D108BD9-81ED-4DB2-BD59-A6C34878D82A}">
                    <a16:rowId xmlns:a16="http://schemas.microsoft.com/office/drawing/2014/main" val="10008"/>
                  </a:ext>
                </a:extLst>
              </a:tr>
              <a:tr h="331237">
                <a:tc>
                  <a:txBody>
                    <a:bodyPr/>
                    <a:lstStyle/>
                    <a:p>
                      <a:pPr>
                        <a:spcAft>
                          <a:spcPts val="0"/>
                        </a:spcAft>
                      </a:pPr>
                      <a:r>
                        <a:rPr lang="en-US" sz="1600">
                          <a:effectLst/>
                        </a:rPr>
                        <a:t>footer</a:t>
                      </a:r>
                      <a:endParaRPr lang="zh-CN" sz="1600">
                        <a:effectLst/>
                        <a:latin typeface="宋体"/>
                        <a:cs typeface="宋体"/>
                      </a:endParaRPr>
                    </a:p>
                  </a:txBody>
                  <a:tcPr marL="68580" marR="68580" marT="0" marB="0" anchor="ctr"/>
                </a:tc>
                <a:tc>
                  <a:txBody>
                    <a:bodyPr/>
                    <a:lstStyle/>
                    <a:p>
                      <a:pPr>
                        <a:spcAft>
                          <a:spcPts val="0"/>
                        </a:spcAft>
                      </a:pPr>
                      <a:r>
                        <a:rPr lang="zh-CN" sz="1600" dirty="0">
                          <a:effectLst/>
                        </a:rPr>
                        <a:t>定义文档的页脚。</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982486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 </a:t>
            </a:r>
            <a:r>
              <a:rPr lang="zh-CN" altLang="en-US" sz="4800" dirty="0"/>
              <a:t>文本元素</a:t>
            </a:r>
          </a:p>
        </p:txBody>
      </p:sp>
      <p:sp>
        <p:nvSpPr>
          <p:cNvPr id="3" name="内容占位符 2"/>
          <p:cNvSpPr>
            <a:spLocks noGrp="1"/>
          </p:cNvSpPr>
          <p:nvPr>
            <p:ph idx="1"/>
          </p:nvPr>
        </p:nvSpPr>
        <p:spPr>
          <a:xfrm>
            <a:off x="457200" y="1200151"/>
            <a:ext cx="4906888" cy="3394472"/>
          </a:xfrm>
        </p:spPr>
        <p:txBody>
          <a:bodyPr>
            <a:normAutofit fontScale="55000" lnSpcReduction="20000"/>
          </a:bodyPr>
          <a:lstStyle/>
          <a:p>
            <a:pPr marL="0" indent="0">
              <a:buNone/>
            </a:pPr>
            <a:r>
              <a:rPr lang="en-US" altLang="zh-CN" dirty="0"/>
              <a:t>&lt;html&gt;</a:t>
            </a:r>
            <a:endParaRPr lang="zh-CN" altLang="zh-CN" dirty="0"/>
          </a:p>
          <a:p>
            <a:pPr marL="0" indent="0">
              <a:buNone/>
            </a:pPr>
            <a:r>
              <a:rPr lang="en-US" altLang="zh-CN" dirty="0"/>
              <a:t>&lt;body&gt;</a:t>
            </a:r>
            <a:endParaRPr lang="zh-CN" altLang="zh-CN" dirty="0"/>
          </a:p>
          <a:p>
            <a:pPr marL="0" indent="0">
              <a:buNone/>
            </a:pPr>
            <a:r>
              <a:rPr lang="en-US" altLang="zh-CN" dirty="0"/>
              <a:t>    &lt;</a:t>
            </a:r>
            <a:r>
              <a:rPr lang="en-US" altLang="zh-CN" dirty="0" err="1"/>
              <a:t>em</a:t>
            </a:r>
            <a:r>
              <a:rPr lang="en-US" altLang="zh-CN" dirty="0"/>
              <a:t>&gt;</a:t>
            </a:r>
            <a:r>
              <a:rPr lang="en-US" altLang="zh-CN" dirty="0" err="1"/>
              <a:t>em</a:t>
            </a:r>
            <a:r>
              <a:rPr lang="zh-CN" altLang="zh-CN" dirty="0"/>
              <a:t>定义强调文本，显示为斜体字</a:t>
            </a:r>
            <a:r>
              <a:rPr lang="en-US" altLang="zh-CN" dirty="0"/>
              <a:t>&lt;/</a:t>
            </a:r>
            <a:r>
              <a:rPr lang="en-US" altLang="zh-CN" dirty="0" err="1"/>
              <a:t>em</a:t>
            </a:r>
            <a:r>
              <a:rPr lang="en-US" altLang="zh-CN" dirty="0"/>
              <a:t>&gt;    &lt;</a:t>
            </a:r>
            <a:r>
              <a:rPr lang="en-US" altLang="zh-CN" dirty="0" err="1"/>
              <a:t>br</a:t>
            </a:r>
            <a:r>
              <a:rPr lang="en-US" altLang="zh-CN" dirty="0"/>
              <a:t>&gt;</a:t>
            </a:r>
            <a:endParaRPr lang="zh-CN" altLang="zh-CN" dirty="0"/>
          </a:p>
          <a:p>
            <a:pPr marL="0" indent="0">
              <a:buNone/>
            </a:pPr>
            <a:r>
              <a:rPr lang="en-US" altLang="zh-CN" dirty="0"/>
              <a:t>    &lt;strong&gt;strong</a:t>
            </a:r>
            <a:r>
              <a:rPr lang="zh-CN" altLang="zh-CN" dirty="0"/>
              <a:t>定义强调文本，显示为粗体</a:t>
            </a:r>
            <a:r>
              <a:rPr lang="en-US" altLang="zh-CN" dirty="0"/>
              <a:t>&lt;/strong&gt;    &lt;</a:t>
            </a:r>
            <a:r>
              <a:rPr lang="en-US" altLang="zh-CN" dirty="0" err="1"/>
              <a:t>br</a:t>
            </a:r>
            <a:r>
              <a:rPr lang="en-US" altLang="zh-CN" dirty="0"/>
              <a:t>&gt;</a:t>
            </a:r>
            <a:endParaRPr lang="zh-CN" altLang="zh-CN" dirty="0"/>
          </a:p>
          <a:p>
            <a:pPr marL="0" indent="0">
              <a:buNone/>
            </a:pPr>
            <a:r>
              <a:rPr lang="en-US" altLang="zh-CN" dirty="0"/>
              <a:t>    &lt;small&gt;small</a:t>
            </a:r>
            <a:r>
              <a:rPr lang="zh-CN" altLang="zh-CN" dirty="0"/>
              <a:t>定义小号文本</a:t>
            </a:r>
            <a:r>
              <a:rPr lang="en-US" altLang="zh-CN" dirty="0"/>
              <a:t>&lt;/small&gt;    &lt;</a:t>
            </a:r>
            <a:r>
              <a:rPr lang="en-US" altLang="zh-CN" dirty="0" err="1"/>
              <a:t>br</a:t>
            </a:r>
            <a:r>
              <a:rPr lang="en-US" altLang="zh-CN" dirty="0"/>
              <a:t>&gt;</a:t>
            </a:r>
            <a:endParaRPr lang="zh-CN" altLang="zh-CN" dirty="0"/>
          </a:p>
          <a:p>
            <a:pPr marL="0" indent="0">
              <a:buNone/>
            </a:pPr>
            <a:r>
              <a:rPr lang="en-US" altLang="zh-CN" dirty="0"/>
              <a:t>    &lt;s&gt;s</a:t>
            </a:r>
            <a:r>
              <a:rPr lang="zh-CN" altLang="zh-CN" dirty="0"/>
              <a:t>定义加删除线的文本</a:t>
            </a:r>
            <a:r>
              <a:rPr lang="en-US" altLang="zh-CN" dirty="0"/>
              <a:t>&lt;/s&gt;    &lt;</a:t>
            </a:r>
            <a:r>
              <a:rPr lang="en-US" altLang="zh-CN" dirty="0" err="1"/>
              <a:t>br</a:t>
            </a:r>
            <a:r>
              <a:rPr lang="en-US" altLang="zh-CN" dirty="0"/>
              <a:t>&gt;</a:t>
            </a:r>
            <a:endParaRPr lang="zh-CN" altLang="zh-CN" dirty="0"/>
          </a:p>
          <a:p>
            <a:pPr marL="0" indent="0">
              <a:buNone/>
            </a:pPr>
            <a:r>
              <a:rPr lang="en-US" altLang="zh-CN" dirty="0"/>
              <a:t>    sub</a:t>
            </a:r>
            <a:r>
              <a:rPr lang="zh-CN" altLang="zh-CN" dirty="0"/>
              <a:t>定义下标文本，比如</a:t>
            </a:r>
            <a:r>
              <a:rPr lang="en-US" altLang="zh-CN" dirty="0"/>
              <a:t>a&lt;sub&gt;2&lt;/sub&gt;    &lt;</a:t>
            </a:r>
            <a:r>
              <a:rPr lang="en-US" altLang="zh-CN" dirty="0" err="1"/>
              <a:t>br</a:t>
            </a:r>
            <a:r>
              <a:rPr lang="en-US" altLang="zh-CN" dirty="0"/>
              <a:t>&gt;</a:t>
            </a:r>
            <a:endParaRPr lang="zh-CN" altLang="zh-CN" dirty="0"/>
          </a:p>
          <a:p>
            <a:pPr marL="0" indent="0">
              <a:buNone/>
            </a:pPr>
            <a:r>
              <a:rPr lang="en-US" altLang="zh-CN" dirty="0"/>
              <a:t>    sup</a:t>
            </a:r>
            <a:r>
              <a:rPr lang="zh-CN" altLang="zh-CN" dirty="0"/>
              <a:t>定义上标文本，比如</a:t>
            </a:r>
            <a:r>
              <a:rPr lang="en-US" altLang="zh-CN" dirty="0"/>
              <a:t>a&lt;sup&gt;2&lt;/sup&gt;    &lt;</a:t>
            </a:r>
            <a:r>
              <a:rPr lang="en-US" altLang="zh-CN" dirty="0" err="1"/>
              <a:t>br</a:t>
            </a:r>
            <a:r>
              <a:rPr lang="en-US" altLang="zh-CN" dirty="0"/>
              <a:t>&gt;</a:t>
            </a:r>
            <a:endParaRPr lang="zh-CN" altLang="zh-CN" dirty="0"/>
          </a:p>
          <a:p>
            <a:pPr marL="0" indent="0">
              <a:buNone/>
            </a:pPr>
            <a:r>
              <a:rPr lang="en-US" altLang="zh-CN" dirty="0"/>
              <a:t>    &lt;</a:t>
            </a:r>
            <a:r>
              <a:rPr lang="en-US" altLang="zh-CN" dirty="0" err="1"/>
              <a:t>i</a:t>
            </a:r>
            <a:r>
              <a:rPr lang="en-US" altLang="zh-CN" dirty="0"/>
              <a:t>&gt;</a:t>
            </a:r>
            <a:r>
              <a:rPr lang="en-US" altLang="zh-CN" dirty="0" err="1"/>
              <a:t>i</a:t>
            </a:r>
            <a:r>
              <a:rPr lang="zh-CN" altLang="zh-CN" dirty="0"/>
              <a:t>定义斜体文本</a:t>
            </a:r>
            <a:r>
              <a:rPr lang="en-US" altLang="zh-CN" dirty="0"/>
              <a:t>&lt;/</a:t>
            </a:r>
            <a:r>
              <a:rPr lang="en-US" altLang="zh-CN" dirty="0" err="1"/>
              <a:t>i</a:t>
            </a:r>
            <a:r>
              <a:rPr lang="en-US" altLang="zh-CN" dirty="0"/>
              <a:t>&gt;    &lt;</a:t>
            </a:r>
            <a:r>
              <a:rPr lang="en-US" altLang="zh-CN" dirty="0" err="1"/>
              <a:t>br</a:t>
            </a:r>
            <a:r>
              <a:rPr lang="en-US" altLang="zh-CN" dirty="0"/>
              <a:t>&gt;</a:t>
            </a:r>
            <a:endParaRPr lang="zh-CN" altLang="zh-CN" dirty="0"/>
          </a:p>
          <a:p>
            <a:pPr marL="0" indent="0">
              <a:buNone/>
            </a:pPr>
            <a:r>
              <a:rPr lang="en-US" altLang="zh-CN" dirty="0"/>
              <a:t>    &lt;b&gt;b</a:t>
            </a:r>
            <a:r>
              <a:rPr lang="zh-CN" altLang="zh-CN" dirty="0"/>
              <a:t>定义粗体文本</a:t>
            </a:r>
            <a:r>
              <a:rPr lang="en-US" altLang="zh-CN" dirty="0"/>
              <a:t>&lt;/b&gt;    &lt;</a:t>
            </a:r>
            <a:r>
              <a:rPr lang="en-US" altLang="zh-CN" dirty="0" err="1"/>
              <a:t>br</a:t>
            </a:r>
            <a:r>
              <a:rPr lang="en-US" altLang="zh-CN" dirty="0"/>
              <a:t>&gt;</a:t>
            </a:r>
            <a:endParaRPr lang="zh-CN" altLang="zh-CN" dirty="0"/>
          </a:p>
          <a:p>
            <a:pPr marL="0" indent="0">
              <a:buNone/>
            </a:pPr>
            <a:r>
              <a:rPr lang="en-US" altLang="zh-CN" dirty="0"/>
              <a:t>    &lt;u&gt;u</a:t>
            </a:r>
            <a:r>
              <a:rPr lang="zh-CN" altLang="zh-CN" dirty="0"/>
              <a:t>定义下划线文本</a:t>
            </a:r>
            <a:r>
              <a:rPr lang="en-US" altLang="zh-CN" dirty="0"/>
              <a:t>&lt;/u&gt;    &lt;</a:t>
            </a:r>
            <a:r>
              <a:rPr lang="en-US" altLang="zh-CN" dirty="0" err="1"/>
              <a:t>br</a:t>
            </a:r>
            <a:r>
              <a:rPr lang="en-US" altLang="zh-CN" dirty="0"/>
              <a:t>&gt;</a:t>
            </a:r>
            <a:endParaRPr lang="zh-CN" altLang="zh-CN" dirty="0"/>
          </a:p>
          <a:p>
            <a:pPr marL="0" indent="0">
              <a:buNone/>
            </a:pPr>
            <a:r>
              <a:rPr lang="en-US" altLang="zh-CN" dirty="0"/>
              <a:t>    &lt;mark&gt;mark</a:t>
            </a:r>
            <a:r>
              <a:rPr lang="zh-CN" altLang="zh-CN" dirty="0"/>
              <a:t>定义有加亮记号的文本</a:t>
            </a:r>
            <a:r>
              <a:rPr lang="en-US" altLang="zh-CN" dirty="0"/>
              <a:t>&lt;/mark&gt;</a:t>
            </a:r>
            <a:endParaRPr lang="zh-CN" altLang="zh-CN" dirty="0"/>
          </a:p>
          <a:p>
            <a:pPr marL="0" indent="0">
              <a:buNone/>
            </a:pPr>
            <a:r>
              <a:rPr lang="en-US" altLang="zh-CN" dirty="0"/>
              <a:t>&lt;/body&gt;</a:t>
            </a:r>
            <a:endParaRPr lang="zh-CN" altLang="zh-CN" dirty="0"/>
          </a:p>
          <a:p>
            <a:pPr marL="0" indent="0">
              <a:buNone/>
            </a:pPr>
            <a:r>
              <a:rPr lang="en-US" altLang="zh-CN" dirty="0"/>
              <a:t>&lt;/html&gt;</a:t>
            </a:r>
            <a:endParaRPr lang="zh-CN" altLang="zh-CN" dirty="0"/>
          </a:p>
          <a:p>
            <a:pPr marL="0" indent="0">
              <a:buNone/>
            </a:pPr>
            <a:endParaRPr lang="zh-CN" altLang="en-US" dirty="0"/>
          </a:p>
        </p:txBody>
      </p:sp>
      <p:pic>
        <p:nvPicPr>
          <p:cNvPr id="10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1707654"/>
            <a:ext cx="2936161" cy="23042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3999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2.6 </a:t>
            </a:r>
            <a:r>
              <a:rPr lang="zh-CN" altLang="en-US" sz="4800" dirty="0"/>
              <a:t>结构元素</a:t>
            </a:r>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a:t>&lt;html&gt;</a:t>
            </a:r>
            <a:endParaRPr lang="zh-CN" altLang="zh-CN" dirty="0"/>
          </a:p>
          <a:p>
            <a:pPr marL="0" indent="0">
              <a:buNone/>
            </a:pPr>
            <a:r>
              <a:rPr lang="en-US" altLang="zh-CN" dirty="0"/>
              <a:t>&lt;body&gt;</a:t>
            </a:r>
            <a:endParaRPr lang="zh-CN" altLang="zh-CN" dirty="0"/>
          </a:p>
          <a:p>
            <a:pPr marL="0" indent="0">
              <a:buNone/>
            </a:pPr>
            <a:r>
              <a:rPr lang="en-US" altLang="zh-CN" dirty="0"/>
              <a:t>    &lt;h1&gt;</a:t>
            </a:r>
            <a:r>
              <a:rPr lang="zh-CN" altLang="zh-CN" dirty="0"/>
              <a:t>这是标题</a:t>
            </a:r>
            <a:r>
              <a:rPr lang="en-US" altLang="zh-CN" dirty="0"/>
              <a:t>1&lt;/h1&gt;</a:t>
            </a:r>
            <a:endParaRPr lang="zh-CN" altLang="zh-CN" dirty="0"/>
          </a:p>
          <a:p>
            <a:pPr marL="0" indent="0">
              <a:buNone/>
            </a:pPr>
            <a:r>
              <a:rPr lang="en-US" altLang="zh-CN" dirty="0"/>
              <a:t>    &lt;h2&gt;</a:t>
            </a:r>
            <a:r>
              <a:rPr lang="zh-CN" altLang="zh-CN" dirty="0"/>
              <a:t>这是标题</a:t>
            </a:r>
            <a:r>
              <a:rPr lang="en-US" altLang="zh-CN" dirty="0"/>
              <a:t>2&lt;/h2&gt;</a:t>
            </a:r>
            <a:endParaRPr lang="zh-CN" altLang="zh-CN" dirty="0"/>
          </a:p>
          <a:p>
            <a:pPr marL="0" indent="0">
              <a:buNone/>
            </a:pPr>
            <a:r>
              <a:rPr lang="en-US" altLang="zh-CN" dirty="0"/>
              <a:t>    &lt;h3&gt;</a:t>
            </a:r>
            <a:r>
              <a:rPr lang="zh-CN" altLang="zh-CN" dirty="0"/>
              <a:t>这是标题</a:t>
            </a:r>
            <a:r>
              <a:rPr lang="en-US" altLang="zh-CN" dirty="0"/>
              <a:t>3&lt;/h3&gt;</a:t>
            </a:r>
            <a:endParaRPr lang="zh-CN" altLang="zh-CN" dirty="0"/>
          </a:p>
          <a:p>
            <a:pPr marL="0" indent="0">
              <a:buNone/>
            </a:pPr>
            <a:r>
              <a:rPr lang="en-US" altLang="zh-CN" dirty="0"/>
              <a:t>    &lt;h4&gt;</a:t>
            </a:r>
            <a:r>
              <a:rPr lang="zh-CN" altLang="zh-CN" dirty="0"/>
              <a:t>这是标题</a:t>
            </a:r>
            <a:r>
              <a:rPr lang="en-US" altLang="zh-CN" dirty="0"/>
              <a:t>4&lt;/h4&gt;</a:t>
            </a:r>
            <a:endParaRPr lang="zh-CN" altLang="zh-CN" dirty="0"/>
          </a:p>
          <a:p>
            <a:pPr marL="0" indent="0">
              <a:buNone/>
            </a:pPr>
            <a:r>
              <a:rPr lang="en-US" altLang="zh-CN" dirty="0"/>
              <a:t>    &lt;h5&gt;</a:t>
            </a:r>
            <a:r>
              <a:rPr lang="zh-CN" altLang="zh-CN" dirty="0"/>
              <a:t>这是标题</a:t>
            </a:r>
            <a:r>
              <a:rPr lang="en-US" altLang="zh-CN" dirty="0"/>
              <a:t>5&lt;/h5&gt;</a:t>
            </a:r>
            <a:endParaRPr lang="zh-CN" altLang="zh-CN" dirty="0"/>
          </a:p>
          <a:p>
            <a:pPr marL="0" indent="0">
              <a:buNone/>
            </a:pPr>
            <a:r>
              <a:rPr lang="en-US" altLang="zh-CN" dirty="0"/>
              <a:t>    &lt;h6&gt;</a:t>
            </a:r>
            <a:r>
              <a:rPr lang="zh-CN" altLang="zh-CN" dirty="0"/>
              <a:t>这是标题</a:t>
            </a:r>
            <a:r>
              <a:rPr lang="en-US" altLang="zh-CN" dirty="0"/>
              <a:t>6&lt;/h6&gt;</a:t>
            </a:r>
            <a:endParaRPr lang="zh-CN" altLang="zh-CN" dirty="0"/>
          </a:p>
          <a:p>
            <a:pPr marL="0" indent="0">
              <a:buNone/>
            </a:pPr>
            <a:r>
              <a:rPr lang="en-US" altLang="zh-CN" dirty="0"/>
              <a:t>&lt;/body&gt;</a:t>
            </a:r>
            <a:endParaRPr lang="zh-CN" altLang="zh-CN" dirty="0"/>
          </a:p>
          <a:p>
            <a:pPr marL="0" indent="0">
              <a:buNone/>
            </a:pPr>
            <a:r>
              <a:rPr lang="en-US" altLang="zh-CN" dirty="0"/>
              <a:t>&lt;/html&gt;</a:t>
            </a:r>
            <a:endParaRPr lang="zh-CN" altLang="en-US" dirty="0"/>
          </a:p>
        </p:txBody>
      </p:sp>
      <p:pic>
        <p:nvPicPr>
          <p:cNvPr id="2355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347614"/>
            <a:ext cx="2160240" cy="32403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3014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2.6 </a:t>
            </a:r>
            <a:r>
              <a:rPr lang="zh-CN" altLang="en-US" sz="4800" dirty="0"/>
              <a:t>结构元素</a:t>
            </a:r>
          </a:p>
        </p:txBody>
      </p:sp>
      <p:sp>
        <p:nvSpPr>
          <p:cNvPr id="3" name="内容占位符 2"/>
          <p:cNvSpPr>
            <a:spLocks noGrp="1"/>
          </p:cNvSpPr>
          <p:nvPr>
            <p:ph idx="1"/>
          </p:nvPr>
        </p:nvSpPr>
        <p:spPr>
          <a:xfrm>
            <a:off x="457200" y="1200150"/>
            <a:ext cx="4261663" cy="3531839"/>
          </a:xfrm>
        </p:spPr>
        <p:txBody>
          <a:bodyPr>
            <a:normAutofit fontScale="92500"/>
          </a:bodyPr>
          <a:lstStyle/>
          <a:p>
            <a:r>
              <a:rPr lang="zh-CN" altLang="en-US" sz="1800" dirty="0"/>
              <a:t>在</a:t>
            </a:r>
            <a:r>
              <a:rPr lang="en-US" altLang="zh-CN" sz="1800" dirty="0"/>
              <a:t>HTML5</a:t>
            </a:r>
            <a:r>
              <a:rPr lang="zh-CN" altLang="en-US" sz="1800" dirty="0"/>
              <a:t>中新增了</a:t>
            </a:r>
            <a:r>
              <a:rPr lang="en-US" altLang="zh-CN" sz="1800" dirty="0"/>
              <a:t>&lt;article&gt;</a:t>
            </a:r>
            <a:r>
              <a:rPr lang="zh-CN" altLang="en-US" sz="1800" dirty="0"/>
              <a:t>、</a:t>
            </a:r>
            <a:r>
              <a:rPr lang="en-US" altLang="zh-CN" sz="1800" dirty="0"/>
              <a:t>&lt;section&gt;</a:t>
            </a:r>
            <a:r>
              <a:rPr lang="zh-CN" altLang="en-US" sz="1800" dirty="0"/>
              <a:t>、</a:t>
            </a:r>
            <a:r>
              <a:rPr lang="en-US" altLang="zh-CN" sz="1800" dirty="0"/>
              <a:t>&lt;</a:t>
            </a:r>
            <a:r>
              <a:rPr lang="en-US" altLang="zh-CN" sz="1800" dirty="0" err="1"/>
              <a:t>nav</a:t>
            </a:r>
            <a:r>
              <a:rPr lang="en-US" altLang="zh-CN" sz="1800" dirty="0"/>
              <a:t>&gt;</a:t>
            </a:r>
            <a:r>
              <a:rPr lang="zh-CN" altLang="en-US" sz="1800" dirty="0"/>
              <a:t>、</a:t>
            </a:r>
            <a:r>
              <a:rPr lang="en-US" altLang="zh-CN" sz="1800" dirty="0"/>
              <a:t>&lt;aside&gt;</a:t>
            </a:r>
            <a:r>
              <a:rPr lang="zh-CN" altLang="en-US" sz="1800" dirty="0"/>
              <a:t>、</a:t>
            </a:r>
            <a:r>
              <a:rPr lang="en-US" altLang="zh-CN" sz="1800" dirty="0"/>
              <a:t>&lt;header&gt;</a:t>
            </a:r>
            <a:r>
              <a:rPr lang="zh-CN" altLang="en-US" sz="1800" dirty="0"/>
              <a:t>、</a:t>
            </a:r>
            <a:r>
              <a:rPr lang="en-US" altLang="zh-CN" sz="1800" dirty="0"/>
              <a:t>&lt;footer&gt;</a:t>
            </a:r>
            <a:r>
              <a:rPr lang="zh-CN" altLang="en-US" sz="1800" dirty="0"/>
              <a:t>等新元素，而这些元素的作用主要体现在语义上，主要目的是增加文档的可读性和搜索引擎优化，在内容展示方面并没有特别的改变。</a:t>
            </a:r>
          </a:p>
          <a:p>
            <a:r>
              <a:rPr lang="zh-CN" altLang="en-US" sz="1800" dirty="0"/>
              <a:t>为了方便理解，这里将这些结构元素和</a:t>
            </a:r>
            <a:r>
              <a:rPr lang="en-US" altLang="zh-CN" sz="1800" dirty="0"/>
              <a:t>word</a:t>
            </a:r>
            <a:r>
              <a:rPr lang="zh-CN" altLang="en-US" sz="1800" dirty="0"/>
              <a:t>文档结构进行类比：</a:t>
            </a:r>
            <a:r>
              <a:rPr lang="en-US" altLang="zh-CN" sz="1800" dirty="0"/>
              <a:t>&lt;header&gt;</a:t>
            </a:r>
            <a:r>
              <a:rPr lang="zh-CN" altLang="en-US" sz="1800" dirty="0"/>
              <a:t>相当于页眉，</a:t>
            </a:r>
            <a:r>
              <a:rPr lang="en-US" altLang="zh-CN" sz="1800" dirty="0"/>
              <a:t>&lt;footer&gt;</a:t>
            </a:r>
            <a:r>
              <a:rPr lang="zh-CN" altLang="en-US" sz="1800" dirty="0"/>
              <a:t>相当于页脚，</a:t>
            </a:r>
            <a:r>
              <a:rPr lang="en-US" altLang="zh-CN" sz="1800" dirty="0"/>
              <a:t>&lt;article&gt;</a:t>
            </a:r>
            <a:r>
              <a:rPr lang="zh-CN" altLang="en-US" sz="1800" dirty="0"/>
              <a:t>相当于正文，</a:t>
            </a:r>
            <a:r>
              <a:rPr lang="en-US" altLang="zh-CN" sz="1800" dirty="0"/>
              <a:t>&lt;section&gt;</a:t>
            </a:r>
            <a:r>
              <a:rPr lang="zh-CN" altLang="en-US" sz="1800" dirty="0"/>
              <a:t>是正文中包含的各个部分（可以理解为段落或章节），</a:t>
            </a:r>
            <a:r>
              <a:rPr lang="en-US" altLang="zh-CN" sz="1800" dirty="0"/>
              <a:t>&lt;aside&gt;</a:t>
            </a:r>
            <a:r>
              <a:rPr lang="zh-CN" altLang="en-US" sz="1800" dirty="0"/>
              <a:t>是正文的注解，而</a:t>
            </a:r>
            <a:r>
              <a:rPr lang="en-US" altLang="zh-CN" sz="1800" dirty="0"/>
              <a:t>&lt;</a:t>
            </a:r>
            <a:r>
              <a:rPr lang="en-US" altLang="zh-CN" sz="1800" dirty="0" err="1"/>
              <a:t>nav</a:t>
            </a:r>
            <a:r>
              <a:rPr lang="en-US" altLang="zh-CN" sz="1800" dirty="0"/>
              <a:t>&gt;</a:t>
            </a:r>
            <a:r>
              <a:rPr lang="zh-CN" altLang="en-US" sz="1800" dirty="0"/>
              <a:t>则是网站中经常使用的导航栏。</a:t>
            </a:r>
          </a:p>
        </p:txBody>
      </p:sp>
      <p:pic>
        <p:nvPicPr>
          <p:cNvPr id="4" name="Picture 2" descr="HTML 5的革新——语义化标签(一)"/>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8863" y="1347614"/>
            <a:ext cx="4196986"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15331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2.7 </a:t>
            </a:r>
            <a:r>
              <a:rPr lang="zh-CN" altLang="en-US" sz="4800" dirty="0"/>
              <a:t>编辑元素</a:t>
            </a:r>
          </a:p>
        </p:txBody>
      </p:sp>
      <p:sp>
        <p:nvSpPr>
          <p:cNvPr id="3" name="内容占位符 2"/>
          <p:cNvSpPr>
            <a:spLocks noGrp="1"/>
          </p:cNvSpPr>
          <p:nvPr>
            <p:ph idx="1"/>
          </p:nvPr>
        </p:nvSpPr>
        <p:spPr>
          <a:xfrm>
            <a:off x="457200" y="1200151"/>
            <a:ext cx="8229600" cy="723527"/>
          </a:xfrm>
        </p:spPr>
        <p:txBody>
          <a:bodyPr>
            <a:normAutofit/>
          </a:bodyPr>
          <a:lstStyle/>
          <a:p>
            <a:r>
              <a:rPr lang="en-US" altLang="zh-CN" sz="1800" dirty="0"/>
              <a:t>HTML5</a:t>
            </a:r>
            <a:r>
              <a:rPr lang="zh-CN" altLang="en-US" sz="1800" dirty="0"/>
              <a:t>中的编辑元素（</a:t>
            </a:r>
            <a:r>
              <a:rPr lang="en-US" altLang="zh-CN" sz="1800" dirty="0"/>
              <a:t>Edits</a:t>
            </a:r>
            <a:r>
              <a:rPr lang="zh-CN" altLang="en-US" sz="1800" dirty="0"/>
              <a:t>）包括</a:t>
            </a:r>
            <a:r>
              <a:rPr lang="en-US" altLang="zh-CN" sz="1800" dirty="0"/>
              <a:t>&lt;ins&gt;</a:t>
            </a:r>
            <a:r>
              <a:rPr lang="zh-CN" altLang="en-US" sz="1800" dirty="0"/>
              <a:t>和</a:t>
            </a:r>
            <a:r>
              <a:rPr lang="en-US" altLang="zh-CN" sz="1800" dirty="0"/>
              <a:t>&lt;del&gt;</a:t>
            </a:r>
            <a:r>
              <a:rPr lang="zh-CN" altLang="en-US" sz="1800" dirty="0"/>
              <a:t>，它们配合可以描述对文档的更新和修正。</a:t>
            </a:r>
          </a:p>
        </p:txBody>
      </p:sp>
      <p:graphicFrame>
        <p:nvGraphicFramePr>
          <p:cNvPr id="4" name="表格 3"/>
          <p:cNvGraphicFramePr>
            <a:graphicFrameLocks noGrp="1"/>
          </p:cNvGraphicFramePr>
          <p:nvPr>
            <p:extLst>
              <p:ext uri="{D42A27DB-BD31-4B8C-83A1-F6EECF244321}">
                <p14:modId xmlns:p14="http://schemas.microsoft.com/office/powerpoint/2010/main" val="2480480961"/>
              </p:ext>
            </p:extLst>
          </p:nvPr>
        </p:nvGraphicFramePr>
        <p:xfrm>
          <a:off x="827584" y="2067694"/>
          <a:ext cx="7704856" cy="1512168"/>
        </p:xfrm>
        <a:graphic>
          <a:graphicData uri="http://schemas.openxmlformats.org/drawingml/2006/table">
            <a:tbl>
              <a:tblPr firstRow="1" firstCol="1" bandRow="1">
                <a:tableStyleId>{5C22544A-7EE6-4342-B048-85BDC9FD1C3A}</a:tableStyleId>
              </a:tblPr>
              <a:tblGrid>
                <a:gridCol w="1251734">
                  <a:extLst>
                    <a:ext uri="{9D8B030D-6E8A-4147-A177-3AD203B41FA5}">
                      <a16:colId xmlns:a16="http://schemas.microsoft.com/office/drawing/2014/main" val="20000"/>
                    </a:ext>
                  </a:extLst>
                </a:gridCol>
                <a:gridCol w="4612603">
                  <a:extLst>
                    <a:ext uri="{9D8B030D-6E8A-4147-A177-3AD203B41FA5}">
                      <a16:colId xmlns:a16="http://schemas.microsoft.com/office/drawing/2014/main" val="20001"/>
                    </a:ext>
                  </a:extLst>
                </a:gridCol>
                <a:gridCol w="1840519">
                  <a:extLst>
                    <a:ext uri="{9D8B030D-6E8A-4147-A177-3AD203B41FA5}">
                      <a16:colId xmlns:a16="http://schemas.microsoft.com/office/drawing/2014/main" val="20002"/>
                    </a:ext>
                  </a:extLst>
                </a:gridCol>
              </a:tblGrid>
              <a:tr h="504056">
                <a:tc>
                  <a:txBody>
                    <a:bodyPr/>
                    <a:lstStyle/>
                    <a:p>
                      <a:pPr>
                        <a:spcAft>
                          <a:spcPts val="0"/>
                        </a:spcAft>
                      </a:pPr>
                      <a:r>
                        <a:rPr lang="zh-CN" sz="1800">
                          <a:effectLst/>
                        </a:rPr>
                        <a:t>元素</a:t>
                      </a:r>
                      <a:endParaRPr lang="zh-CN" sz="1800">
                        <a:effectLst/>
                        <a:latin typeface="宋体"/>
                        <a:cs typeface="宋体"/>
                      </a:endParaRPr>
                    </a:p>
                  </a:txBody>
                  <a:tcPr marL="68580" marR="68580" marT="0" marB="0" anchor="ctr"/>
                </a:tc>
                <a:tc>
                  <a:txBody>
                    <a:bodyPr/>
                    <a:lstStyle/>
                    <a:p>
                      <a:pPr>
                        <a:spcAft>
                          <a:spcPts val="0"/>
                        </a:spcAft>
                      </a:pPr>
                      <a:r>
                        <a:rPr lang="zh-CN" sz="1800">
                          <a:effectLst/>
                        </a:rPr>
                        <a:t>语义</a:t>
                      </a:r>
                      <a:endParaRPr lang="zh-CN" sz="1800">
                        <a:effectLst/>
                        <a:latin typeface="宋体"/>
                        <a:cs typeface="宋体"/>
                      </a:endParaRPr>
                    </a:p>
                  </a:txBody>
                  <a:tcPr marL="68580" marR="68580" marT="0" marB="0" anchor="ctr"/>
                </a:tc>
                <a:tc>
                  <a:txBody>
                    <a:bodyPr/>
                    <a:lstStyle/>
                    <a:p>
                      <a:pPr>
                        <a:spcAft>
                          <a:spcPts val="0"/>
                        </a:spcAft>
                      </a:pPr>
                      <a:r>
                        <a:rPr lang="en-US" sz="1800">
                          <a:effectLst/>
                        </a:rPr>
                        <a:t>HTML</a:t>
                      </a:r>
                      <a:r>
                        <a:rPr lang="zh-CN" sz="1800">
                          <a:effectLst/>
                        </a:rPr>
                        <a:t>支持版本</a:t>
                      </a:r>
                      <a:endParaRPr lang="zh-CN" sz="1800">
                        <a:effectLst/>
                        <a:latin typeface="宋体"/>
                        <a:cs typeface="宋体"/>
                      </a:endParaRPr>
                    </a:p>
                  </a:txBody>
                  <a:tcPr marL="68580" marR="68580" marT="0" marB="0" anchor="ctr"/>
                </a:tc>
                <a:extLst>
                  <a:ext uri="{0D108BD9-81ED-4DB2-BD59-A6C34878D82A}">
                    <a16:rowId xmlns:a16="http://schemas.microsoft.com/office/drawing/2014/main" val="10000"/>
                  </a:ext>
                </a:extLst>
              </a:tr>
              <a:tr h="504056">
                <a:tc>
                  <a:txBody>
                    <a:bodyPr/>
                    <a:lstStyle/>
                    <a:p>
                      <a:pPr>
                        <a:spcAft>
                          <a:spcPts val="0"/>
                        </a:spcAft>
                      </a:pPr>
                      <a:r>
                        <a:rPr lang="en-US" sz="1800">
                          <a:effectLst/>
                        </a:rPr>
                        <a:t>ins</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定义文档的其余部分之外的插入文本。</a:t>
                      </a:r>
                      <a:endParaRPr lang="zh-CN" sz="1800">
                        <a:effectLst/>
                        <a:latin typeface="宋体"/>
                        <a:cs typeface="宋体"/>
                      </a:endParaRPr>
                    </a:p>
                  </a:txBody>
                  <a:tcPr marL="68580" marR="68580" marT="0" marB="0" anchor="ctr"/>
                </a:tc>
                <a:tc>
                  <a:txBody>
                    <a:bodyPr/>
                    <a:lstStyle/>
                    <a:p>
                      <a:pPr>
                        <a:spcAft>
                          <a:spcPts val="0"/>
                        </a:spcAft>
                      </a:pPr>
                      <a:r>
                        <a:rPr lang="en-US" sz="1800">
                          <a:effectLst/>
                        </a:rPr>
                        <a:t>4</a:t>
                      </a:r>
                      <a:r>
                        <a:rPr lang="zh-CN" sz="1800">
                          <a:effectLst/>
                        </a:rPr>
                        <a:t>、</a:t>
                      </a:r>
                      <a:r>
                        <a:rPr lang="en-US" sz="1800">
                          <a:effectLst/>
                        </a:rPr>
                        <a:t>5</a:t>
                      </a:r>
                      <a:endParaRPr lang="zh-CN" sz="1800">
                        <a:effectLst/>
                        <a:latin typeface="宋体"/>
                        <a:cs typeface="宋体"/>
                      </a:endParaRPr>
                    </a:p>
                  </a:txBody>
                  <a:tcPr marL="68580" marR="68580" marT="0" marB="0" anchor="ctr"/>
                </a:tc>
                <a:extLst>
                  <a:ext uri="{0D108BD9-81ED-4DB2-BD59-A6C34878D82A}">
                    <a16:rowId xmlns:a16="http://schemas.microsoft.com/office/drawing/2014/main" val="10001"/>
                  </a:ext>
                </a:extLst>
              </a:tr>
              <a:tr h="504056">
                <a:tc>
                  <a:txBody>
                    <a:bodyPr/>
                    <a:lstStyle/>
                    <a:p>
                      <a:pPr>
                        <a:spcAft>
                          <a:spcPts val="0"/>
                        </a:spcAft>
                      </a:pPr>
                      <a:r>
                        <a:rPr lang="en-US" sz="1800">
                          <a:effectLst/>
                        </a:rPr>
                        <a:t>del</a:t>
                      </a:r>
                      <a:endParaRPr lang="zh-CN" sz="1800">
                        <a:effectLst/>
                        <a:latin typeface="宋体"/>
                        <a:cs typeface="宋体"/>
                      </a:endParaRPr>
                    </a:p>
                  </a:txBody>
                  <a:tcPr marL="68580" marR="68580" marT="0" marB="0" anchor="ctr"/>
                </a:tc>
                <a:tc>
                  <a:txBody>
                    <a:bodyPr/>
                    <a:lstStyle/>
                    <a:p>
                      <a:pPr>
                        <a:spcAft>
                          <a:spcPts val="0"/>
                        </a:spcAft>
                      </a:pPr>
                      <a:r>
                        <a:rPr lang="zh-CN" sz="1800">
                          <a:effectLst/>
                        </a:rPr>
                        <a:t>定义文档中已删除的文本。</a:t>
                      </a:r>
                      <a:endParaRPr lang="zh-CN" sz="1800">
                        <a:effectLst/>
                        <a:latin typeface="宋体"/>
                        <a:cs typeface="宋体"/>
                      </a:endParaRPr>
                    </a:p>
                  </a:txBody>
                  <a:tcPr marL="68580" marR="68580" marT="0" marB="0" anchor="ctr"/>
                </a:tc>
                <a:tc>
                  <a:txBody>
                    <a:bodyPr/>
                    <a:lstStyle/>
                    <a:p>
                      <a:pPr>
                        <a:spcAft>
                          <a:spcPts val="0"/>
                        </a:spcAft>
                      </a:pPr>
                      <a:r>
                        <a:rPr lang="en-US" sz="1800" dirty="0">
                          <a:effectLst/>
                        </a:rPr>
                        <a:t>4</a:t>
                      </a:r>
                      <a:r>
                        <a:rPr lang="zh-CN" sz="1800" dirty="0">
                          <a:effectLst/>
                        </a:rPr>
                        <a:t>、</a:t>
                      </a:r>
                      <a:r>
                        <a:rPr lang="en-US" sz="1800" dirty="0">
                          <a:effectLst/>
                        </a:rPr>
                        <a:t>5</a:t>
                      </a:r>
                      <a:endParaRPr lang="zh-CN" sz="1800" dirty="0">
                        <a:effectLst/>
                        <a:latin typeface="宋体"/>
                        <a:cs typeface="宋体"/>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433266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2.7 </a:t>
            </a:r>
            <a:r>
              <a:rPr lang="zh-CN" altLang="en-US" sz="4800" dirty="0"/>
              <a:t>编辑元素</a:t>
            </a:r>
          </a:p>
        </p:txBody>
      </p:sp>
      <p:sp>
        <p:nvSpPr>
          <p:cNvPr id="3" name="内容占位符 2"/>
          <p:cNvSpPr>
            <a:spLocks noGrp="1"/>
          </p:cNvSpPr>
          <p:nvPr>
            <p:ph idx="1"/>
          </p:nvPr>
        </p:nvSpPr>
        <p:spPr/>
        <p:txBody>
          <a:bodyPr>
            <a:normAutofit/>
          </a:bodyPr>
          <a:lstStyle/>
          <a:p>
            <a:pPr marL="0" indent="0">
              <a:buNone/>
            </a:pPr>
            <a:r>
              <a:rPr lang="en-US" altLang="zh-CN" sz="1800" dirty="0"/>
              <a:t>&lt;html&gt;</a:t>
            </a:r>
            <a:endParaRPr lang="zh-CN" altLang="zh-CN" sz="1800" dirty="0"/>
          </a:p>
          <a:p>
            <a:pPr marL="0" indent="0">
              <a:buNone/>
            </a:pPr>
            <a:r>
              <a:rPr lang="en-US" altLang="zh-CN" sz="1800" dirty="0"/>
              <a:t>&lt;body&gt;</a:t>
            </a:r>
            <a:endParaRPr lang="zh-CN" altLang="zh-CN" sz="1800" dirty="0"/>
          </a:p>
          <a:p>
            <a:pPr marL="0" indent="0">
              <a:buNone/>
            </a:pPr>
            <a:r>
              <a:rPr lang="en-US" altLang="zh-CN" sz="1800" dirty="0"/>
              <a:t>    &lt;ins </a:t>
            </a:r>
            <a:r>
              <a:rPr lang="en-US" altLang="zh-CN" sz="1800" dirty="0" err="1"/>
              <a:t>datetime</a:t>
            </a:r>
            <a:r>
              <a:rPr lang="en-US" altLang="zh-CN" sz="1800" dirty="0"/>
              <a:t>="2016-03-16 00:00Z"&gt;</a:t>
            </a:r>
            <a:endParaRPr lang="zh-CN" altLang="zh-CN" sz="1800" dirty="0"/>
          </a:p>
          <a:p>
            <a:pPr marL="0" indent="0">
              <a:buNone/>
            </a:pPr>
            <a:r>
              <a:rPr lang="en-US" altLang="zh-CN" sz="1800" dirty="0"/>
              <a:t>        &lt;p&gt;</a:t>
            </a:r>
            <a:r>
              <a:rPr lang="zh-CN" altLang="zh-CN" sz="1800" dirty="0"/>
              <a:t>我喜欢吃苹果。</a:t>
            </a:r>
            <a:r>
              <a:rPr lang="en-US" altLang="zh-CN" sz="1800" dirty="0"/>
              <a:t>&lt;/p&gt;</a:t>
            </a:r>
            <a:endParaRPr lang="zh-CN" altLang="zh-CN" sz="1800" dirty="0"/>
          </a:p>
          <a:p>
            <a:pPr marL="0" indent="0">
              <a:buNone/>
            </a:pPr>
            <a:r>
              <a:rPr lang="en-US" altLang="zh-CN" sz="1800" dirty="0"/>
              <a:t>    &lt;/ins&gt;</a:t>
            </a:r>
            <a:endParaRPr lang="zh-CN" altLang="zh-CN" sz="1800" dirty="0"/>
          </a:p>
          <a:p>
            <a:pPr marL="0" indent="0">
              <a:buNone/>
            </a:pPr>
            <a:r>
              <a:rPr lang="en-US" altLang="zh-CN" sz="1800" dirty="0"/>
              <a:t>    &lt;del </a:t>
            </a:r>
            <a:r>
              <a:rPr lang="en-US" altLang="zh-CN" sz="1800" dirty="0" err="1"/>
              <a:t>datetime</a:t>
            </a:r>
            <a:r>
              <a:rPr lang="en-US" altLang="zh-CN" sz="1800" dirty="0"/>
              <a:t>="2015-10-11T01:25-07:00"&gt;</a:t>
            </a:r>
            <a:endParaRPr lang="zh-CN" altLang="zh-CN" sz="1800" dirty="0"/>
          </a:p>
          <a:p>
            <a:pPr marL="0" indent="0">
              <a:buNone/>
            </a:pPr>
            <a:r>
              <a:rPr lang="en-US" altLang="zh-CN" sz="1800" dirty="0"/>
              <a:t>        &lt;p&gt;</a:t>
            </a:r>
            <a:r>
              <a:rPr lang="zh-CN" altLang="zh-CN" sz="1800" dirty="0"/>
              <a:t>我喜欢吃梨。</a:t>
            </a:r>
            <a:r>
              <a:rPr lang="en-US" altLang="zh-CN" sz="1800" dirty="0"/>
              <a:t>&lt;/p&gt;</a:t>
            </a:r>
            <a:endParaRPr lang="zh-CN" altLang="zh-CN" sz="1800" dirty="0"/>
          </a:p>
          <a:p>
            <a:pPr marL="0" indent="0">
              <a:buNone/>
            </a:pPr>
            <a:r>
              <a:rPr lang="en-US" altLang="zh-CN" sz="1800" dirty="0"/>
              <a:t>    &lt;/del&gt;</a:t>
            </a:r>
            <a:endParaRPr lang="zh-CN" altLang="zh-CN" sz="1800" dirty="0"/>
          </a:p>
          <a:p>
            <a:pPr marL="0" indent="0">
              <a:buNone/>
            </a:pPr>
            <a:r>
              <a:rPr lang="en-US" altLang="zh-CN" sz="1800" dirty="0"/>
              <a:t>&lt;/body&gt;</a:t>
            </a:r>
            <a:endParaRPr lang="zh-CN" altLang="zh-CN" sz="1800" dirty="0"/>
          </a:p>
          <a:p>
            <a:pPr marL="0" indent="0">
              <a:buNone/>
            </a:pPr>
            <a:r>
              <a:rPr lang="en-US" altLang="zh-CN" sz="1800" dirty="0"/>
              <a:t>&lt;/html&gt;</a:t>
            </a:r>
            <a:endParaRPr lang="zh-CN" altLang="zh-CN" sz="1800" dirty="0"/>
          </a:p>
          <a:p>
            <a:endParaRPr lang="zh-CN" altLang="en-US" dirty="0"/>
          </a:p>
        </p:txBody>
      </p:sp>
      <p:pic>
        <p:nvPicPr>
          <p:cNvPr id="286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1" y="2283718"/>
            <a:ext cx="2700751" cy="14401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3786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fontScale="92500"/>
          </a:bodyPr>
          <a:lstStyle/>
          <a:p>
            <a:r>
              <a:rPr lang="en-US" altLang="zh-CN" dirty="0"/>
              <a:t>&lt;form&gt;</a:t>
            </a:r>
            <a:r>
              <a:rPr lang="zh-CN" altLang="en-US" dirty="0"/>
              <a:t>元素在页面中产生表单，表单提供了用户与</a:t>
            </a:r>
            <a:r>
              <a:rPr lang="en-US" altLang="zh-CN" dirty="0"/>
              <a:t>Web</a:t>
            </a:r>
            <a:r>
              <a:rPr lang="zh-CN" altLang="en-US" dirty="0"/>
              <a:t>服务器的信息交互功能，是</a:t>
            </a:r>
            <a:r>
              <a:rPr lang="en-US" altLang="zh-CN" dirty="0"/>
              <a:t>Web</a:t>
            </a:r>
            <a:r>
              <a:rPr lang="zh-CN" altLang="en-US" dirty="0"/>
              <a:t>技术的要素之一。</a:t>
            </a:r>
            <a:endParaRPr lang="en-US" altLang="zh-CN" dirty="0"/>
          </a:p>
          <a:p>
            <a:r>
              <a:rPr lang="zh-CN" altLang="en-US" dirty="0"/>
              <a:t>表单接受用户信息后，把信息提供给服务器，然后由服务器端的应用程序处理信息，把处理结果返给用户并向用户显示。</a:t>
            </a:r>
          </a:p>
          <a:p>
            <a:r>
              <a:rPr lang="zh-CN" altLang="en-US" dirty="0"/>
              <a:t>表单的定义元素是</a:t>
            </a:r>
            <a:r>
              <a:rPr lang="en-US" altLang="zh-CN" dirty="0"/>
              <a:t>&lt;form&gt;</a:t>
            </a:r>
            <a:r>
              <a:rPr lang="zh-CN" altLang="en-US" dirty="0"/>
              <a:t>。</a:t>
            </a:r>
            <a:endParaRPr lang="en-US" altLang="zh-CN" dirty="0"/>
          </a:p>
          <a:p>
            <a:r>
              <a:rPr lang="zh-CN" altLang="en-US" dirty="0"/>
              <a:t>表单中可以包含</a:t>
            </a:r>
            <a:r>
              <a:rPr lang="en-US" altLang="zh-CN" dirty="0"/>
              <a:t>&lt;form&gt;</a:t>
            </a:r>
            <a:r>
              <a:rPr lang="zh-CN" altLang="en-US" dirty="0"/>
              <a:t>、</a:t>
            </a:r>
            <a:r>
              <a:rPr lang="en-US" altLang="zh-CN" dirty="0"/>
              <a:t>&lt;input&gt;</a:t>
            </a:r>
            <a:r>
              <a:rPr lang="zh-CN" altLang="en-US" dirty="0"/>
              <a:t>、</a:t>
            </a:r>
            <a:r>
              <a:rPr lang="en-US" altLang="zh-CN" dirty="0"/>
              <a:t>&lt;label&gt;</a:t>
            </a:r>
            <a:r>
              <a:rPr lang="zh-CN" altLang="en-US" dirty="0"/>
              <a:t>、</a:t>
            </a:r>
            <a:r>
              <a:rPr lang="en-US" altLang="zh-CN" dirty="0"/>
              <a:t>&lt;button&gt;</a:t>
            </a:r>
            <a:r>
              <a:rPr lang="zh-CN" altLang="en-US" dirty="0"/>
              <a:t>、</a:t>
            </a:r>
            <a:r>
              <a:rPr lang="en-US" altLang="zh-CN" dirty="0"/>
              <a:t>&lt;select&gt;</a:t>
            </a:r>
            <a:r>
              <a:rPr lang="zh-CN" altLang="en-US" dirty="0"/>
              <a:t>、</a:t>
            </a:r>
            <a:r>
              <a:rPr lang="en-US" altLang="zh-CN" dirty="0"/>
              <a:t>&lt;</a:t>
            </a:r>
            <a:r>
              <a:rPr lang="en-US" altLang="zh-CN" dirty="0" err="1"/>
              <a:t>datalist</a:t>
            </a:r>
            <a:r>
              <a:rPr lang="en-US" altLang="zh-CN" dirty="0"/>
              <a:t>&gt;</a:t>
            </a:r>
            <a:r>
              <a:rPr lang="zh-CN" altLang="en-US" dirty="0"/>
              <a:t>、</a:t>
            </a:r>
            <a:r>
              <a:rPr lang="en-US" altLang="zh-CN" dirty="0"/>
              <a:t>&lt;</a:t>
            </a:r>
            <a:r>
              <a:rPr lang="en-US" altLang="zh-CN" dirty="0" err="1"/>
              <a:t>optgroup</a:t>
            </a:r>
            <a:r>
              <a:rPr lang="en-US" altLang="zh-CN" dirty="0"/>
              <a:t>&gt;</a:t>
            </a:r>
            <a:r>
              <a:rPr lang="zh-CN" altLang="en-US" dirty="0"/>
              <a:t>、</a:t>
            </a:r>
            <a:r>
              <a:rPr lang="en-US" altLang="zh-CN" dirty="0"/>
              <a:t>&lt;option&gt;</a:t>
            </a:r>
            <a:r>
              <a:rPr lang="zh-CN" altLang="en-US" dirty="0"/>
              <a:t>、</a:t>
            </a:r>
            <a:r>
              <a:rPr lang="en-US" altLang="zh-CN" dirty="0"/>
              <a:t>&lt;</a:t>
            </a:r>
            <a:r>
              <a:rPr lang="en-US" altLang="zh-CN" dirty="0" err="1"/>
              <a:t>textarea</a:t>
            </a:r>
            <a:r>
              <a:rPr lang="en-US" altLang="zh-CN" dirty="0"/>
              <a:t>&gt;</a:t>
            </a:r>
            <a:r>
              <a:rPr lang="zh-CN" altLang="en-US" dirty="0"/>
              <a:t>、</a:t>
            </a:r>
            <a:r>
              <a:rPr lang="en-US" altLang="zh-CN" dirty="0"/>
              <a:t>&lt;</a:t>
            </a:r>
            <a:r>
              <a:rPr lang="en-US" altLang="zh-CN" dirty="0" err="1"/>
              <a:t>keygen</a:t>
            </a:r>
            <a:r>
              <a:rPr lang="en-US" altLang="zh-CN" dirty="0"/>
              <a:t>&gt;</a:t>
            </a:r>
            <a:r>
              <a:rPr lang="zh-CN" altLang="en-US" dirty="0"/>
              <a:t>、</a:t>
            </a:r>
            <a:r>
              <a:rPr lang="en-US" altLang="zh-CN" dirty="0"/>
              <a:t>&lt;output&gt;</a:t>
            </a:r>
            <a:r>
              <a:rPr lang="zh-CN" altLang="en-US" dirty="0"/>
              <a:t>、</a:t>
            </a:r>
            <a:r>
              <a:rPr lang="en-US" altLang="zh-CN" dirty="0"/>
              <a:t>&lt;progress&gt;</a:t>
            </a:r>
            <a:r>
              <a:rPr lang="zh-CN" altLang="en-US" dirty="0"/>
              <a:t>、</a:t>
            </a:r>
            <a:r>
              <a:rPr lang="en-US" altLang="zh-CN" dirty="0"/>
              <a:t>&lt;meter&gt;</a:t>
            </a:r>
            <a:r>
              <a:rPr lang="zh-CN" altLang="en-US" dirty="0"/>
              <a:t>、</a:t>
            </a:r>
            <a:r>
              <a:rPr lang="en-US" altLang="zh-CN" dirty="0"/>
              <a:t>&lt;</a:t>
            </a:r>
            <a:r>
              <a:rPr lang="en-US" altLang="zh-CN" dirty="0" err="1"/>
              <a:t>fieldset</a:t>
            </a:r>
            <a:r>
              <a:rPr lang="en-US" altLang="zh-CN" dirty="0"/>
              <a:t>&gt;</a:t>
            </a:r>
            <a:r>
              <a:rPr lang="zh-CN" altLang="en-US" dirty="0"/>
              <a:t>、</a:t>
            </a:r>
            <a:r>
              <a:rPr lang="en-US" altLang="zh-CN" dirty="0"/>
              <a:t>&lt;legend&gt;</a:t>
            </a:r>
            <a:r>
              <a:rPr lang="zh-CN" altLang="en-US" dirty="0"/>
              <a:t>等子元素。</a:t>
            </a:r>
          </a:p>
        </p:txBody>
      </p:sp>
    </p:spTree>
    <p:extLst>
      <p:ext uri="{BB962C8B-B14F-4D97-AF65-F5344CB8AC3E}">
        <p14:creationId xmlns:p14="http://schemas.microsoft.com/office/powerpoint/2010/main" val="847799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865737533"/>
              </p:ext>
            </p:extLst>
          </p:nvPr>
        </p:nvGraphicFramePr>
        <p:xfrm>
          <a:off x="683568" y="1203598"/>
          <a:ext cx="7920879" cy="3413760"/>
        </p:xfrm>
        <a:graphic>
          <a:graphicData uri="http://schemas.openxmlformats.org/drawingml/2006/table">
            <a:tbl>
              <a:tblPr firstRow="1" firstCol="1" bandRow="1">
                <a:tableStyleId>{5C22544A-7EE6-4342-B048-85BDC9FD1C3A}</a:tableStyleId>
              </a:tblPr>
              <a:tblGrid>
                <a:gridCol w="1286829">
                  <a:extLst>
                    <a:ext uri="{9D8B030D-6E8A-4147-A177-3AD203B41FA5}">
                      <a16:colId xmlns:a16="http://schemas.microsoft.com/office/drawing/2014/main" val="20000"/>
                    </a:ext>
                  </a:extLst>
                </a:gridCol>
                <a:gridCol w="4741928">
                  <a:extLst>
                    <a:ext uri="{9D8B030D-6E8A-4147-A177-3AD203B41FA5}">
                      <a16:colId xmlns:a16="http://schemas.microsoft.com/office/drawing/2014/main" val="20001"/>
                    </a:ext>
                  </a:extLst>
                </a:gridCol>
                <a:gridCol w="1892122">
                  <a:extLst>
                    <a:ext uri="{9D8B030D-6E8A-4147-A177-3AD203B41FA5}">
                      <a16:colId xmlns:a16="http://schemas.microsoft.com/office/drawing/2014/main" val="20002"/>
                    </a:ext>
                  </a:extLst>
                </a:gridCol>
              </a:tblGrid>
              <a:tr h="0">
                <a:tc>
                  <a:txBody>
                    <a:bodyPr/>
                    <a:lstStyle/>
                    <a:p>
                      <a:pPr>
                        <a:spcAft>
                          <a:spcPts val="0"/>
                        </a:spcAft>
                      </a:pPr>
                      <a:r>
                        <a:rPr lang="zh-CN" sz="1400" dirty="0">
                          <a:effectLst/>
                        </a:rPr>
                        <a:t>元素</a:t>
                      </a:r>
                      <a:endParaRPr lang="zh-CN" sz="1400" dirty="0">
                        <a:effectLst/>
                        <a:latin typeface="宋体"/>
                        <a:cs typeface="宋体"/>
                      </a:endParaRPr>
                    </a:p>
                  </a:txBody>
                  <a:tcPr marL="68580" marR="68580" marT="0" marB="0"/>
                </a:tc>
                <a:tc>
                  <a:txBody>
                    <a:bodyPr/>
                    <a:lstStyle/>
                    <a:p>
                      <a:pPr>
                        <a:spcAft>
                          <a:spcPts val="0"/>
                        </a:spcAft>
                      </a:pPr>
                      <a:r>
                        <a:rPr lang="zh-CN" sz="1400">
                          <a:effectLst/>
                        </a:rPr>
                        <a:t>语义</a:t>
                      </a:r>
                      <a:endParaRPr lang="zh-CN" sz="1400">
                        <a:effectLst/>
                        <a:latin typeface="宋体"/>
                        <a:cs typeface="宋体"/>
                      </a:endParaRPr>
                    </a:p>
                  </a:txBody>
                  <a:tcPr marL="68580" marR="68580" marT="0" marB="0"/>
                </a:tc>
                <a:tc>
                  <a:txBody>
                    <a:bodyPr/>
                    <a:lstStyle/>
                    <a:p>
                      <a:pPr>
                        <a:spcAft>
                          <a:spcPts val="0"/>
                        </a:spcAft>
                      </a:pPr>
                      <a:r>
                        <a:rPr lang="en-US" sz="1400" dirty="0">
                          <a:effectLst/>
                        </a:rPr>
                        <a:t>HTML</a:t>
                      </a:r>
                      <a:r>
                        <a:rPr lang="zh-CN" sz="1400" dirty="0">
                          <a:effectLst/>
                        </a:rPr>
                        <a:t>支持版本</a:t>
                      </a:r>
                      <a:endParaRPr lang="zh-CN" sz="1400" dirty="0">
                        <a:effectLst/>
                        <a:latin typeface="宋体"/>
                        <a:cs typeface="宋体"/>
                      </a:endParaRPr>
                    </a:p>
                  </a:txBody>
                  <a:tcPr marL="68580" marR="68580" marT="0" marB="0"/>
                </a:tc>
                <a:extLst>
                  <a:ext uri="{0D108BD9-81ED-4DB2-BD59-A6C34878D82A}">
                    <a16:rowId xmlns:a16="http://schemas.microsoft.com/office/drawing/2014/main" val="10000"/>
                  </a:ext>
                </a:extLst>
              </a:tr>
              <a:tr h="0">
                <a:tc>
                  <a:txBody>
                    <a:bodyPr/>
                    <a:lstStyle/>
                    <a:p>
                      <a:pPr>
                        <a:spcAft>
                          <a:spcPts val="0"/>
                        </a:spcAft>
                      </a:pPr>
                      <a:r>
                        <a:rPr lang="en-US" sz="1400">
                          <a:effectLst/>
                        </a:rPr>
                        <a:t>form</a:t>
                      </a:r>
                      <a:endParaRPr lang="zh-CN" sz="1400">
                        <a:effectLst/>
                        <a:latin typeface="宋体"/>
                        <a:cs typeface="宋体"/>
                      </a:endParaRPr>
                    </a:p>
                  </a:txBody>
                  <a:tcPr marL="68580" marR="68580" marT="0" marB="0"/>
                </a:tc>
                <a:tc>
                  <a:txBody>
                    <a:bodyPr/>
                    <a:lstStyle/>
                    <a:p>
                      <a:pPr>
                        <a:spcAft>
                          <a:spcPts val="0"/>
                        </a:spcAft>
                      </a:pPr>
                      <a:r>
                        <a:rPr lang="zh-CN" sz="1400">
                          <a:effectLst/>
                        </a:rPr>
                        <a:t>定义供用户输入的</a:t>
                      </a:r>
                      <a:r>
                        <a:rPr lang="en-US" sz="1400">
                          <a:effectLst/>
                        </a:rPr>
                        <a:t> HTML </a:t>
                      </a:r>
                      <a:r>
                        <a:rPr lang="zh-CN" sz="1400">
                          <a:effectLst/>
                        </a:rPr>
                        <a:t>表单。</a:t>
                      </a:r>
                      <a:endParaRPr lang="zh-CN" sz="140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1"/>
                  </a:ext>
                </a:extLst>
              </a:tr>
              <a:tr h="0">
                <a:tc>
                  <a:txBody>
                    <a:bodyPr/>
                    <a:lstStyle/>
                    <a:p>
                      <a:pPr>
                        <a:spcAft>
                          <a:spcPts val="0"/>
                        </a:spcAft>
                      </a:pPr>
                      <a:r>
                        <a:rPr lang="en-US" sz="1400">
                          <a:effectLst/>
                        </a:rPr>
                        <a:t>input</a:t>
                      </a:r>
                      <a:endParaRPr lang="zh-CN" sz="1400">
                        <a:effectLst/>
                        <a:latin typeface="宋体"/>
                        <a:cs typeface="宋体"/>
                      </a:endParaRPr>
                    </a:p>
                  </a:txBody>
                  <a:tcPr marL="68580" marR="68580" marT="0" marB="0"/>
                </a:tc>
                <a:tc>
                  <a:txBody>
                    <a:bodyPr/>
                    <a:lstStyle/>
                    <a:p>
                      <a:pPr>
                        <a:spcAft>
                          <a:spcPts val="0"/>
                        </a:spcAft>
                      </a:pPr>
                      <a:r>
                        <a:rPr lang="zh-CN" sz="1400">
                          <a:effectLst/>
                        </a:rPr>
                        <a:t>定义输入控件</a:t>
                      </a:r>
                      <a:endParaRPr lang="zh-CN" sz="140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2"/>
                  </a:ext>
                </a:extLst>
              </a:tr>
              <a:tr h="0">
                <a:tc>
                  <a:txBody>
                    <a:bodyPr/>
                    <a:lstStyle/>
                    <a:p>
                      <a:pPr>
                        <a:spcAft>
                          <a:spcPts val="0"/>
                        </a:spcAft>
                      </a:pPr>
                      <a:r>
                        <a:rPr lang="en-US" sz="1400">
                          <a:effectLst/>
                        </a:rPr>
                        <a:t>label</a:t>
                      </a:r>
                      <a:endParaRPr lang="zh-CN" sz="1400">
                        <a:effectLst/>
                        <a:latin typeface="宋体"/>
                        <a:cs typeface="宋体"/>
                      </a:endParaRPr>
                    </a:p>
                  </a:txBody>
                  <a:tcPr marL="68580" marR="68580" marT="0" marB="0"/>
                </a:tc>
                <a:tc>
                  <a:txBody>
                    <a:bodyPr/>
                    <a:lstStyle/>
                    <a:p>
                      <a:pPr>
                        <a:spcAft>
                          <a:spcPts val="0"/>
                        </a:spcAft>
                      </a:pPr>
                      <a:r>
                        <a:rPr lang="zh-CN" sz="1400">
                          <a:effectLst/>
                        </a:rPr>
                        <a:t>为</a:t>
                      </a:r>
                      <a:r>
                        <a:rPr lang="en-US" sz="1400">
                          <a:effectLst/>
                        </a:rPr>
                        <a:t>input</a:t>
                      </a:r>
                      <a:r>
                        <a:rPr lang="zh-CN" sz="1400">
                          <a:effectLst/>
                        </a:rPr>
                        <a:t>元素定义元素，响应鼠标点击。</a:t>
                      </a:r>
                      <a:endParaRPr lang="zh-CN" sz="1400">
                        <a:effectLst/>
                        <a:latin typeface="宋体"/>
                        <a:cs typeface="宋体"/>
                      </a:endParaRPr>
                    </a:p>
                  </a:txBody>
                  <a:tcPr marL="68580" marR="68580" marT="0" marB="0"/>
                </a:tc>
                <a:tc>
                  <a:txBody>
                    <a:bodyPr/>
                    <a:lstStyle/>
                    <a:p>
                      <a:pPr>
                        <a:spcAft>
                          <a:spcPts val="0"/>
                        </a:spcAft>
                      </a:pP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3"/>
                  </a:ext>
                </a:extLst>
              </a:tr>
              <a:tr h="0">
                <a:tc>
                  <a:txBody>
                    <a:bodyPr/>
                    <a:lstStyle/>
                    <a:p>
                      <a:pPr>
                        <a:spcAft>
                          <a:spcPts val="0"/>
                        </a:spcAft>
                      </a:pPr>
                      <a:r>
                        <a:rPr lang="en-US" sz="1400">
                          <a:effectLst/>
                        </a:rPr>
                        <a:t>button</a:t>
                      </a:r>
                      <a:endParaRPr lang="zh-CN" sz="1400">
                        <a:effectLst/>
                        <a:latin typeface="宋体"/>
                        <a:cs typeface="宋体"/>
                      </a:endParaRPr>
                    </a:p>
                  </a:txBody>
                  <a:tcPr marL="68580" marR="68580" marT="0" marB="0"/>
                </a:tc>
                <a:tc>
                  <a:txBody>
                    <a:bodyPr/>
                    <a:lstStyle/>
                    <a:p>
                      <a:pPr>
                        <a:spcAft>
                          <a:spcPts val="0"/>
                        </a:spcAft>
                      </a:pPr>
                      <a:r>
                        <a:rPr lang="zh-CN" sz="1400">
                          <a:effectLst/>
                        </a:rPr>
                        <a:t>定义按钮。</a:t>
                      </a:r>
                      <a:endParaRPr lang="zh-CN" sz="140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4"/>
                  </a:ext>
                </a:extLst>
              </a:tr>
              <a:tr h="0">
                <a:tc>
                  <a:txBody>
                    <a:bodyPr/>
                    <a:lstStyle/>
                    <a:p>
                      <a:pPr>
                        <a:spcAft>
                          <a:spcPts val="0"/>
                        </a:spcAft>
                      </a:pPr>
                      <a:r>
                        <a:rPr lang="en-US" sz="1400">
                          <a:effectLst/>
                        </a:rPr>
                        <a:t>select</a:t>
                      </a:r>
                      <a:endParaRPr lang="zh-CN" sz="1400">
                        <a:effectLst/>
                        <a:latin typeface="宋体"/>
                        <a:cs typeface="宋体"/>
                      </a:endParaRPr>
                    </a:p>
                  </a:txBody>
                  <a:tcPr marL="68580" marR="68580" marT="0" marB="0"/>
                </a:tc>
                <a:tc>
                  <a:txBody>
                    <a:bodyPr/>
                    <a:lstStyle/>
                    <a:p>
                      <a:pPr>
                        <a:spcAft>
                          <a:spcPts val="0"/>
                        </a:spcAft>
                      </a:pPr>
                      <a:r>
                        <a:rPr lang="zh-CN" sz="1400">
                          <a:effectLst/>
                        </a:rPr>
                        <a:t>定义选择列表（下拉列表）。</a:t>
                      </a:r>
                      <a:endParaRPr lang="zh-CN" sz="140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5"/>
                  </a:ext>
                </a:extLst>
              </a:tr>
              <a:tr h="0">
                <a:tc>
                  <a:txBody>
                    <a:bodyPr/>
                    <a:lstStyle/>
                    <a:p>
                      <a:pPr>
                        <a:spcAft>
                          <a:spcPts val="0"/>
                        </a:spcAft>
                      </a:pPr>
                      <a:r>
                        <a:rPr lang="en-US" sz="1400">
                          <a:effectLst/>
                        </a:rPr>
                        <a:t>datalist</a:t>
                      </a:r>
                      <a:endParaRPr lang="zh-CN" sz="1400">
                        <a:effectLst/>
                        <a:latin typeface="宋体"/>
                        <a:cs typeface="宋体"/>
                      </a:endParaRPr>
                    </a:p>
                  </a:txBody>
                  <a:tcPr marL="68580" marR="68580" marT="0" marB="0"/>
                </a:tc>
                <a:tc>
                  <a:txBody>
                    <a:bodyPr/>
                    <a:lstStyle/>
                    <a:p>
                      <a:pPr>
                        <a:spcAft>
                          <a:spcPts val="0"/>
                        </a:spcAft>
                      </a:pPr>
                      <a:r>
                        <a:rPr lang="zh-CN" sz="1400">
                          <a:effectLst/>
                        </a:rPr>
                        <a:t>与</a:t>
                      </a:r>
                      <a:r>
                        <a:rPr lang="en-US" sz="1400">
                          <a:effectLst/>
                        </a:rPr>
                        <a:t>input</a:t>
                      </a:r>
                      <a:r>
                        <a:rPr lang="zh-CN" sz="1400">
                          <a:effectLst/>
                        </a:rPr>
                        <a:t>元素配合使用，定义</a:t>
                      </a:r>
                      <a:r>
                        <a:rPr lang="en-US" sz="1400">
                          <a:effectLst/>
                        </a:rPr>
                        <a:t>input</a:t>
                      </a:r>
                      <a:r>
                        <a:rPr lang="zh-CN" sz="1400">
                          <a:effectLst/>
                        </a:rPr>
                        <a:t>可能的值。</a:t>
                      </a:r>
                      <a:endParaRPr lang="zh-CN" sz="1400">
                        <a:effectLst/>
                        <a:latin typeface="宋体"/>
                        <a:cs typeface="宋体"/>
                      </a:endParaRPr>
                    </a:p>
                  </a:txBody>
                  <a:tcPr marL="68580" marR="68580" marT="0" marB="0"/>
                </a:tc>
                <a:tc>
                  <a:txBody>
                    <a:bodyPr/>
                    <a:lstStyle/>
                    <a:p>
                      <a:pPr>
                        <a:spcAft>
                          <a:spcPts val="0"/>
                        </a:spcAft>
                      </a:pP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6"/>
                  </a:ext>
                </a:extLst>
              </a:tr>
              <a:tr h="0">
                <a:tc>
                  <a:txBody>
                    <a:bodyPr/>
                    <a:lstStyle/>
                    <a:p>
                      <a:pPr>
                        <a:spcAft>
                          <a:spcPts val="0"/>
                        </a:spcAft>
                      </a:pPr>
                      <a:r>
                        <a:rPr lang="en-US" sz="1400">
                          <a:effectLst/>
                        </a:rPr>
                        <a:t>optgroup</a:t>
                      </a:r>
                      <a:endParaRPr lang="zh-CN" sz="1400">
                        <a:effectLst/>
                        <a:latin typeface="宋体"/>
                        <a:cs typeface="宋体"/>
                      </a:endParaRPr>
                    </a:p>
                  </a:txBody>
                  <a:tcPr marL="68580" marR="68580" marT="0" marB="0"/>
                </a:tc>
                <a:tc>
                  <a:txBody>
                    <a:bodyPr/>
                    <a:lstStyle/>
                    <a:p>
                      <a:pPr>
                        <a:spcAft>
                          <a:spcPts val="0"/>
                        </a:spcAft>
                      </a:pPr>
                      <a:r>
                        <a:rPr lang="zh-CN" sz="1400">
                          <a:effectLst/>
                        </a:rPr>
                        <a:t>定义选择列表中相关选项的组合</a:t>
                      </a:r>
                      <a:endParaRPr lang="zh-CN" sz="140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7"/>
                  </a:ext>
                </a:extLst>
              </a:tr>
              <a:tr h="0">
                <a:tc>
                  <a:txBody>
                    <a:bodyPr/>
                    <a:lstStyle/>
                    <a:p>
                      <a:pPr>
                        <a:spcAft>
                          <a:spcPts val="0"/>
                        </a:spcAft>
                      </a:pPr>
                      <a:r>
                        <a:rPr lang="en-US" sz="1400">
                          <a:effectLst/>
                        </a:rPr>
                        <a:t>option</a:t>
                      </a:r>
                      <a:endParaRPr lang="zh-CN" sz="1400">
                        <a:effectLst/>
                        <a:latin typeface="宋体"/>
                        <a:cs typeface="宋体"/>
                      </a:endParaRPr>
                    </a:p>
                  </a:txBody>
                  <a:tcPr marL="68580" marR="68580" marT="0" marB="0"/>
                </a:tc>
                <a:tc>
                  <a:txBody>
                    <a:bodyPr/>
                    <a:lstStyle/>
                    <a:p>
                      <a:pPr>
                        <a:spcAft>
                          <a:spcPts val="0"/>
                        </a:spcAft>
                      </a:pPr>
                      <a:r>
                        <a:rPr lang="zh-CN" sz="1400">
                          <a:effectLst/>
                        </a:rPr>
                        <a:t>定义选择列表中的选项</a:t>
                      </a:r>
                      <a:endParaRPr lang="zh-CN" sz="140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8"/>
                  </a:ext>
                </a:extLst>
              </a:tr>
              <a:tr h="0">
                <a:tc>
                  <a:txBody>
                    <a:bodyPr/>
                    <a:lstStyle/>
                    <a:p>
                      <a:pPr>
                        <a:spcAft>
                          <a:spcPts val="0"/>
                        </a:spcAft>
                      </a:pPr>
                      <a:r>
                        <a:rPr lang="en-US" sz="1400">
                          <a:effectLst/>
                        </a:rPr>
                        <a:t>textarea</a:t>
                      </a:r>
                      <a:endParaRPr lang="zh-CN" sz="1400">
                        <a:effectLst/>
                        <a:latin typeface="宋体"/>
                        <a:cs typeface="宋体"/>
                      </a:endParaRPr>
                    </a:p>
                  </a:txBody>
                  <a:tcPr marL="68580" marR="68580" marT="0" marB="0"/>
                </a:tc>
                <a:tc>
                  <a:txBody>
                    <a:bodyPr/>
                    <a:lstStyle/>
                    <a:p>
                      <a:pPr>
                        <a:spcAft>
                          <a:spcPts val="0"/>
                        </a:spcAft>
                      </a:pPr>
                      <a:r>
                        <a:rPr lang="zh-CN" sz="1400">
                          <a:effectLst/>
                        </a:rPr>
                        <a:t>定义多行的文本输入控件</a:t>
                      </a:r>
                      <a:endParaRPr lang="zh-CN" sz="140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09"/>
                  </a:ext>
                </a:extLst>
              </a:tr>
              <a:tr h="0">
                <a:tc>
                  <a:txBody>
                    <a:bodyPr/>
                    <a:lstStyle/>
                    <a:p>
                      <a:pPr>
                        <a:spcAft>
                          <a:spcPts val="0"/>
                        </a:spcAft>
                      </a:pPr>
                      <a:r>
                        <a:rPr lang="en-US" sz="1400">
                          <a:effectLst/>
                        </a:rPr>
                        <a:t>keygen</a:t>
                      </a:r>
                      <a:endParaRPr lang="zh-CN" sz="1400">
                        <a:effectLst/>
                        <a:latin typeface="宋体"/>
                        <a:cs typeface="宋体"/>
                      </a:endParaRPr>
                    </a:p>
                  </a:txBody>
                  <a:tcPr marL="68580" marR="68580" marT="0" marB="0"/>
                </a:tc>
                <a:tc>
                  <a:txBody>
                    <a:bodyPr/>
                    <a:lstStyle/>
                    <a:p>
                      <a:pPr>
                        <a:spcAft>
                          <a:spcPts val="0"/>
                        </a:spcAft>
                      </a:pPr>
                      <a:r>
                        <a:rPr lang="zh-CN" sz="1400">
                          <a:effectLst/>
                        </a:rPr>
                        <a:t>定义用于表单的密钥对生成器字段。</a:t>
                      </a:r>
                      <a:endParaRPr lang="zh-CN" sz="1400">
                        <a:effectLst/>
                        <a:latin typeface="宋体"/>
                        <a:cs typeface="宋体"/>
                      </a:endParaRPr>
                    </a:p>
                  </a:txBody>
                  <a:tcPr marL="68580" marR="68580" marT="0" marB="0"/>
                </a:tc>
                <a:tc>
                  <a:txBody>
                    <a:bodyPr/>
                    <a:lstStyle/>
                    <a:p>
                      <a:pPr>
                        <a:spcAft>
                          <a:spcPts val="0"/>
                        </a:spcAft>
                      </a:pP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10"/>
                  </a:ext>
                </a:extLst>
              </a:tr>
              <a:tr h="0">
                <a:tc>
                  <a:txBody>
                    <a:bodyPr/>
                    <a:lstStyle/>
                    <a:p>
                      <a:pPr>
                        <a:spcAft>
                          <a:spcPts val="0"/>
                        </a:spcAft>
                      </a:pPr>
                      <a:r>
                        <a:rPr lang="en-US" sz="1400">
                          <a:effectLst/>
                        </a:rPr>
                        <a:t>output</a:t>
                      </a:r>
                      <a:endParaRPr lang="zh-CN" sz="1400">
                        <a:effectLst/>
                        <a:latin typeface="宋体"/>
                        <a:cs typeface="宋体"/>
                      </a:endParaRPr>
                    </a:p>
                  </a:txBody>
                  <a:tcPr marL="68580" marR="68580" marT="0" marB="0"/>
                </a:tc>
                <a:tc>
                  <a:txBody>
                    <a:bodyPr/>
                    <a:lstStyle/>
                    <a:p>
                      <a:pPr>
                        <a:spcAft>
                          <a:spcPts val="0"/>
                        </a:spcAft>
                      </a:pPr>
                      <a:r>
                        <a:rPr lang="zh-CN" sz="1400">
                          <a:effectLst/>
                        </a:rPr>
                        <a:t>定义不同类型的输出，比如脚本的输出。</a:t>
                      </a:r>
                      <a:endParaRPr lang="zh-CN" sz="1400">
                        <a:effectLst/>
                        <a:latin typeface="宋体"/>
                        <a:cs typeface="宋体"/>
                      </a:endParaRPr>
                    </a:p>
                  </a:txBody>
                  <a:tcPr marL="68580" marR="68580" marT="0" marB="0"/>
                </a:tc>
                <a:tc>
                  <a:txBody>
                    <a:bodyPr/>
                    <a:lstStyle/>
                    <a:p>
                      <a:pPr>
                        <a:spcAft>
                          <a:spcPts val="0"/>
                        </a:spcAft>
                      </a:pP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11"/>
                  </a:ext>
                </a:extLst>
              </a:tr>
              <a:tr h="0">
                <a:tc>
                  <a:txBody>
                    <a:bodyPr/>
                    <a:lstStyle/>
                    <a:p>
                      <a:pPr>
                        <a:spcAft>
                          <a:spcPts val="0"/>
                        </a:spcAft>
                      </a:pPr>
                      <a:r>
                        <a:rPr lang="en-US" sz="1400">
                          <a:effectLst/>
                        </a:rPr>
                        <a:t>progress</a:t>
                      </a:r>
                      <a:endParaRPr lang="zh-CN" sz="1400">
                        <a:effectLst/>
                        <a:latin typeface="宋体"/>
                        <a:cs typeface="宋体"/>
                      </a:endParaRPr>
                    </a:p>
                  </a:txBody>
                  <a:tcPr marL="68580" marR="68580" marT="0" marB="0"/>
                </a:tc>
                <a:tc>
                  <a:txBody>
                    <a:bodyPr/>
                    <a:lstStyle/>
                    <a:p>
                      <a:pPr>
                        <a:spcAft>
                          <a:spcPts val="0"/>
                        </a:spcAft>
                      </a:pPr>
                      <a:r>
                        <a:rPr lang="zh-CN" sz="1400">
                          <a:effectLst/>
                        </a:rPr>
                        <a:t>定义运行中的进度。</a:t>
                      </a:r>
                      <a:endParaRPr lang="zh-CN" sz="1400">
                        <a:effectLst/>
                        <a:latin typeface="宋体"/>
                        <a:cs typeface="宋体"/>
                      </a:endParaRPr>
                    </a:p>
                  </a:txBody>
                  <a:tcPr marL="68580" marR="68580" marT="0" marB="0"/>
                </a:tc>
                <a:tc>
                  <a:txBody>
                    <a:bodyPr/>
                    <a:lstStyle/>
                    <a:p>
                      <a:pPr>
                        <a:spcAft>
                          <a:spcPts val="0"/>
                        </a:spcAft>
                      </a:pP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12"/>
                  </a:ext>
                </a:extLst>
              </a:tr>
              <a:tr h="0">
                <a:tc>
                  <a:txBody>
                    <a:bodyPr/>
                    <a:lstStyle/>
                    <a:p>
                      <a:pPr>
                        <a:spcAft>
                          <a:spcPts val="0"/>
                        </a:spcAft>
                      </a:pPr>
                      <a:r>
                        <a:rPr lang="en-US" sz="1400">
                          <a:effectLst/>
                        </a:rPr>
                        <a:t>meter</a:t>
                      </a:r>
                      <a:endParaRPr lang="zh-CN" sz="1400">
                        <a:effectLst/>
                        <a:latin typeface="宋体"/>
                        <a:cs typeface="宋体"/>
                      </a:endParaRPr>
                    </a:p>
                  </a:txBody>
                  <a:tcPr marL="68580" marR="68580" marT="0" marB="0"/>
                </a:tc>
                <a:tc>
                  <a:txBody>
                    <a:bodyPr/>
                    <a:lstStyle/>
                    <a:p>
                      <a:pPr>
                        <a:spcAft>
                          <a:spcPts val="0"/>
                        </a:spcAft>
                      </a:pPr>
                      <a:r>
                        <a:rPr lang="zh-CN" sz="1400">
                          <a:effectLst/>
                        </a:rPr>
                        <a:t>定义度量衡。</a:t>
                      </a:r>
                      <a:endParaRPr lang="zh-CN" sz="1400">
                        <a:effectLst/>
                        <a:latin typeface="宋体"/>
                        <a:cs typeface="宋体"/>
                      </a:endParaRPr>
                    </a:p>
                  </a:txBody>
                  <a:tcPr marL="68580" marR="68580" marT="0" marB="0"/>
                </a:tc>
                <a:tc>
                  <a:txBody>
                    <a:bodyPr/>
                    <a:lstStyle/>
                    <a:p>
                      <a:pPr>
                        <a:spcAft>
                          <a:spcPts val="0"/>
                        </a:spcAft>
                      </a:pP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13"/>
                  </a:ext>
                </a:extLst>
              </a:tr>
              <a:tr h="0">
                <a:tc>
                  <a:txBody>
                    <a:bodyPr/>
                    <a:lstStyle/>
                    <a:p>
                      <a:pPr>
                        <a:spcAft>
                          <a:spcPts val="0"/>
                        </a:spcAft>
                      </a:pPr>
                      <a:r>
                        <a:rPr lang="en-US" sz="1400">
                          <a:effectLst/>
                        </a:rPr>
                        <a:t>fieldset</a:t>
                      </a:r>
                      <a:endParaRPr lang="zh-CN" sz="1400">
                        <a:effectLst/>
                        <a:latin typeface="宋体"/>
                        <a:cs typeface="宋体"/>
                      </a:endParaRPr>
                    </a:p>
                  </a:txBody>
                  <a:tcPr marL="68580" marR="68580" marT="0" marB="0"/>
                </a:tc>
                <a:tc>
                  <a:txBody>
                    <a:bodyPr/>
                    <a:lstStyle/>
                    <a:p>
                      <a:pPr>
                        <a:spcAft>
                          <a:spcPts val="0"/>
                        </a:spcAft>
                      </a:pPr>
                      <a:r>
                        <a:rPr lang="zh-CN" sz="1400">
                          <a:effectLst/>
                        </a:rPr>
                        <a:t>将表单内的相关元素分组。</a:t>
                      </a:r>
                      <a:endParaRPr lang="zh-CN" sz="140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14"/>
                  </a:ext>
                </a:extLst>
              </a:tr>
              <a:tr h="0">
                <a:tc>
                  <a:txBody>
                    <a:bodyPr/>
                    <a:lstStyle/>
                    <a:p>
                      <a:pPr>
                        <a:spcAft>
                          <a:spcPts val="0"/>
                        </a:spcAft>
                      </a:pPr>
                      <a:r>
                        <a:rPr lang="en-US" sz="1400">
                          <a:effectLst/>
                        </a:rPr>
                        <a:t>legend</a:t>
                      </a:r>
                      <a:endParaRPr lang="zh-CN" sz="1400">
                        <a:effectLst/>
                        <a:latin typeface="宋体"/>
                        <a:cs typeface="宋体"/>
                      </a:endParaRPr>
                    </a:p>
                  </a:txBody>
                  <a:tcPr marL="68580" marR="68580" marT="0" marB="0"/>
                </a:tc>
                <a:tc>
                  <a:txBody>
                    <a:bodyPr/>
                    <a:lstStyle/>
                    <a:p>
                      <a:pPr>
                        <a:spcAft>
                          <a:spcPts val="0"/>
                        </a:spcAft>
                      </a:pPr>
                      <a:r>
                        <a:rPr lang="zh-CN" sz="1400" dirty="0">
                          <a:effectLst/>
                        </a:rPr>
                        <a:t>定义</a:t>
                      </a:r>
                      <a:r>
                        <a:rPr lang="en-US" sz="1400" dirty="0" err="1">
                          <a:effectLst/>
                        </a:rPr>
                        <a:t>fieldset</a:t>
                      </a:r>
                      <a:r>
                        <a:rPr lang="en-US" sz="1400" dirty="0">
                          <a:effectLst/>
                        </a:rPr>
                        <a:t> </a:t>
                      </a:r>
                      <a:r>
                        <a:rPr lang="zh-CN" sz="1400" dirty="0">
                          <a:effectLst/>
                        </a:rPr>
                        <a:t>元素的其余内容的标题。</a:t>
                      </a:r>
                      <a:endParaRPr lang="zh-CN" sz="1400" dirty="0">
                        <a:effectLst/>
                        <a:latin typeface="宋体"/>
                        <a:cs typeface="宋体"/>
                      </a:endParaRPr>
                    </a:p>
                  </a:txBody>
                  <a:tcPr marL="68580" marR="68580" marT="0" marB="0"/>
                </a:tc>
                <a:tc>
                  <a:txBody>
                    <a:bodyPr/>
                    <a:lstStyle/>
                    <a:p>
                      <a:pPr>
                        <a:spcAft>
                          <a:spcPts val="0"/>
                        </a:spcAft>
                      </a:pPr>
                      <a:r>
                        <a:rPr lang="en-US" sz="1400" dirty="0">
                          <a:effectLst/>
                        </a:rPr>
                        <a:t>4</a:t>
                      </a:r>
                      <a:r>
                        <a:rPr lang="zh-CN" sz="1400" dirty="0">
                          <a:effectLst/>
                        </a:rPr>
                        <a:t>、</a:t>
                      </a:r>
                      <a:r>
                        <a:rPr lang="en-US" sz="1400" dirty="0">
                          <a:effectLst/>
                        </a:rPr>
                        <a:t>5</a:t>
                      </a:r>
                      <a:endParaRPr lang="zh-CN" sz="1400" dirty="0">
                        <a:effectLst/>
                        <a:latin typeface="宋体"/>
                        <a:cs typeface="宋体"/>
                      </a:endParaRPr>
                    </a:p>
                  </a:txBody>
                  <a:tcPr marL="68580" marR="68580" marT="0" marB="0"/>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9769614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a:xfrm>
            <a:off x="457200" y="1200151"/>
            <a:ext cx="8229600" cy="939551"/>
          </a:xfrm>
        </p:spPr>
        <p:txBody>
          <a:bodyPr>
            <a:noAutofit/>
          </a:bodyPr>
          <a:lstStyle/>
          <a:p>
            <a:r>
              <a:rPr lang="en-US" altLang="zh-CN" sz="1800" dirty="0"/>
              <a:t>&lt;form&gt;</a:t>
            </a:r>
            <a:r>
              <a:rPr lang="zh-CN" altLang="en-US" sz="1800" dirty="0"/>
              <a:t>元素的</a:t>
            </a:r>
            <a:r>
              <a:rPr lang="en-US" altLang="zh-CN" sz="1800" dirty="0"/>
              <a:t>4</a:t>
            </a:r>
            <a:r>
              <a:rPr lang="zh-CN" altLang="en-US" sz="1800" dirty="0"/>
              <a:t>个主要属性分别是</a:t>
            </a:r>
            <a:r>
              <a:rPr lang="en-US" altLang="zh-CN" sz="1800" dirty="0"/>
              <a:t>action</a:t>
            </a:r>
            <a:r>
              <a:rPr lang="zh-CN" altLang="en-US" sz="1800" dirty="0"/>
              <a:t>、</a:t>
            </a:r>
            <a:r>
              <a:rPr lang="en-US" altLang="zh-CN" sz="1800" dirty="0"/>
              <a:t>method</a:t>
            </a:r>
            <a:r>
              <a:rPr lang="zh-CN" altLang="en-US" sz="1800" dirty="0"/>
              <a:t>、</a:t>
            </a:r>
            <a:r>
              <a:rPr lang="en-US" altLang="zh-CN" sz="1800" dirty="0" err="1"/>
              <a:t>enctype</a:t>
            </a:r>
            <a:r>
              <a:rPr lang="zh-CN" altLang="en-US" sz="1800" dirty="0"/>
              <a:t>、</a:t>
            </a:r>
            <a:r>
              <a:rPr lang="en-US" altLang="zh-CN" sz="1800" dirty="0"/>
              <a:t>target</a:t>
            </a:r>
            <a:r>
              <a:rPr lang="zh-CN" altLang="en-US" sz="1800" dirty="0"/>
              <a:t>。例如下面的代码：</a:t>
            </a:r>
            <a:endParaRPr lang="en-US" altLang="zh-CN" sz="1800" dirty="0"/>
          </a:p>
          <a:p>
            <a:pPr marL="0" indent="0">
              <a:buNone/>
            </a:pPr>
            <a:r>
              <a:rPr lang="en-US" altLang="zh-CN" sz="1600" dirty="0">
                <a:solidFill>
                  <a:srgbClr val="FF0000"/>
                </a:solidFill>
              </a:rPr>
              <a:t>&lt;form method=" post" action="URL" </a:t>
            </a:r>
            <a:r>
              <a:rPr lang="en-US" altLang="zh-CN" sz="1600" dirty="0" err="1">
                <a:solidFill>
                  <a:srgbClr val="FF0000"/>
                </a:solidFill>
              </a:rPr>
              <a:t>enctype</a:t>
            </a:r>
            <a:r>
              <a:rPr lang="en-US" altLang="zh-CN" sz="1600" dirty="0">
                <a:solidFill>
                  <a:srgbClr val="FF0000"/>
                </a:solidFill>
              </a:rPr>
              <a:t>="text/plain" target="_self" &gt;&lt;form&gt;</a:t>
            </a:r>
            <a:endParaRPr lang="zh-CN" altLang="en-US" sz="1600" dirty="0">
              <a:solidFill>
                <a:srgbClr val="FF0000"/>
              </a:solidFill>
            </a:endParaRPr>
          </a:p>
        </p:txBody>
      </p:sp>
      <p:graphicFrame>
        <p:nvGraphicFramePr>
          <p:cNvPr id="4" name="图示 3"/>
          <p:cNvGraphicFramePr/>
          <p:nvPr>
            <p:extLst>
              <p:ext uri="{D42A27DB-BD31-4B8C-83A1-F6EECF244321}">
                <p14:modId xmlns:p14="http://schemas.microsoft.com/office/powerpoint/2010/main" val="1045064158"/>
              </p:ext>
            </p:extLst>
          </p:nvPr>
        </p:nvGraphicFramePr>
        <p:xfrm>
          <a:off x="539552" y="2283718"/>
          <a:ext cx="7992888" cy="2320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05516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a:bodyPr>
          <a:lstStyle/>
          <a:p>
            <a:r>
              <a:rPr lang="en-US" altLang="zh-CN" sz="1800" dirty="0"/>
              <a:t>input</a:t>
            </a:r>
            <a:r>
              <a:rPr lang="zh-CN" altLang="en-US" sz="1800" dirty="0"/>
              <a:t>元素定义输入控件，用来搜集用户信息。</a:t>
            </a:r>
          </a:p>
        </p:txBody>
      </p:sp>
      <p:graphicFrame>
        <p:nvGraphicFramePr>
          <p:cNvPr id="5" name="表格 4"/>
          <p:cNvGraphicFramePr>
            <a:graphicFrameLocks noGrp="1"/>
          </p:cNvGraphicFramePr>
          <p:nvPr>
            <p:extLst>
              <p:ext uri="{D42A27DB-BD31-4B8C-83A1-F6EECF244321}">
                <p14:modId xmlns:p14="http://schemas.microsoft.com/office/powerpoint/2010/main" val="496420096"/>
              </p:ext>
            </p:extLst>
          </p:nvPr>
        </p:nvGraphicFramePr>
        <p:xfrm>
          <a:off x="827584" y="1635641"/>
          <a:ext cx="7560840" cy="3126869"/>
        </p:xfrm>
        <a:graphic>
          <a:graphicData uri="http://schemas.openxmlformats.org/drawingml/2006/table">
            <a:tbl>
              <a:tblPr firstRow="1" firstCol="1" bandRow="1">
                <a:tableStyleId>{5C22544A-7EE6-4342-B048-85BDC9FD1C3A}</a:tableStyleId>
              </a:tblPr>
              <a:tblGrid>
                <a:gridCol w="1227905">
                  <a:extLst>
                    <a:ext uri="{9D8B030D-6E8A-4147-A177-3AD203B41FA5}">
                      <a16:colId xmlns:a16="http://schemas.microsoft.com/office/drawing/2014/main" val="20000"/>
                    </a:ext>
                  </a:extLst>
                </a:gridCol>
                <a:gridCol w="6332935">
                  <a:extLst>
                    <a:ext uri="{9D8B030D-6E8A-4147-A177-3AD203B41FA5}">
                      <a16:colId xmlns:a16="http://schemas.microsoft.com/office/drawing/2014/main" val="20001"/>
                    </a:ext>
                  </a:extLst>
                </a:gridCol>
              </a:tblGrid>
              <a:tr h="173942">
                <a:tc>
                  <a:txBody>
                    <a:bodyPr/>
                    <a:lstStyle/>
                    <a:p>
                      <a:pPr>
                        <a:spcAft>
                          <a:spcPts val="0"/>
                        </a:spcAft>
                      </a:pPr>
                      <a:r>
                        <a:rPr lang="zh-CN" sz="1050" dirty="0">
                          <a:effectLst/>
                        </a:rPr>
                        <a:t>属性</a:t>
                      </a:r>
                      <a:endParaRPr lang="zh-CN" sz="1200" dirty="0">
                        <a:effectLst/>
                        <a:latin typeface="宋体"/>
                        <a:cs typeface="宋体"/>
                      </a:endParaRPr>
                    </a:p>
                  </a:txBody>
                  <a:tcPr marL="68580" marR="68580" marT="0" marB="0"/>
                </a:tc>
                <a:tc>
                  <a:txBody>
                    <a:bodyPr/>
                    <a:lstStyle/>
                    <a:p>
                      <a:pPr>
                        <a:spcAft>
                          <a:spcPts val="0"/>
                        </a:spcAft>
                      </a:pPr>
                      <a:r>
                        <a:rPr lang="zh-CN" sz="1050" dirty="0">
                          <a:effectLst/>
                        </a:rPr>
                        <a:t>功能</a:t>
                      </a:r>
                      <a:endParaRPr lang="zh-CN" sz="1200" dirty="0">
                        <a:effectLst/>
                        <a:latin typeface="宋体"/>
                        <a:cs typeface="宋体"/>
                      </a:endParaRPr>
                    </a:p>
                  </a:txBody>
                  <a:tcPr marL="68580" marR="68580" marT="0" marB="0"/>
                </a:tc>
                <a:extLst>
                  <a:ext uri="{0D108BD9-81ED-4DB2-BD59-A6C34878D82A}">
                    <a16:rowId xmlns:a16="http://schemas.microsoft.com/office/drawing/2014/main" val="10000"/>
                  </a:ext>
                </a:extLst>
              </a:tr>
              <a:tr h="171896">
                <a:tc>
                  <a:txBody>
                    <a:bodyPr/>
                    <a:lstStyle/>
                    <a:p>
                      <a:pPr>
                        <a:spcAft>
                          <a:spcPts val="0"/>
                        </a:spcAft>
                      </a:pPr>
                      <a:r>
                        <a:rPr lang="en-US" sz="1050" dirty="0">
                          <a:effectLst/>
                        </a:rPr>
                        <a:t>name</a:t>
                      </a:r>
                      <a:endParaRPr lang="zh-CN" sz="1200" dirty="0">
                        <a:effectLst/>
                        <a:latin typeface="宋体"/>
                        <a:cs typeface="宋体"/>
                      </a:endParaRPr>
                    </a:p>
                  </a:txBody>
                  <a:tcPr marL="68580" marR="68580" marT="0" marB="0"/>
                </a:tc>
                <a:tc>
                  <a:txBody>
                    <a:bodyPr/>
                    <a:lstStyle/>
                    <a:p>
                      <a:pPr>
                        <a:spcAft>
                          <a:spcPts val="0"/>
                        </a:spcAft>
                      </a:pPr>
                      <a:r>
                        <a:rPr lang="zh-CN" sz="1050">
                          <a:effectLst/>
                        </a:rPr>
                        <a:t>定义输入控件的名称</a:t>
                      </a:r>
                      <a:endParaRPr lang="zh-CN" sz="1200">
                        <a:effectLst/>
                        <a:latin typeface="宋体"/>
                        <a:cs typeface="宋体"/>
                      </a:endParaRPr>
                    </a:p>
                  </a:txBody>
                  <a:tcPr marL="68580" marR="68580" marT="0" marB="0"/>
                </a:tc>
                <a:extLst>
                  <a:ext uri="{0D108BD9-81ED-4DB2-BD59-A6C34878D82A}">
                    <a16:rowId xmlns:a16="http://schemas.microsoft.com/office/drawing/2014/main" val="10001"/>
                  </a:ext>
                </a:extLst>
              </a:tr>
              <a:tr h="173260">
                <a:tc>
                  <a:txBody>
                    <a:bodyPr/>
                    <a:lstStyle/>
                    <a:p>
                      <a:pPr>
                        <a:spcAft>
                          <a:spcPts val="0"/>
                        </a:spcAft>
                      </a:pPr>
                      <a:r>
                        <a:rPr lang="en-US" sz="1050" dirty="0">
                          <a:effectLst/>
                        </a:rPr>
                        <a:t>type</a:t>
                      </a:r>
                      <a:endParaRPr lang="zh-CN" sz="1200" dirty="0">
                        <a:effectLst/>
                        <a:latin typeface="宋体"/>
                        <a:cs typeface="宋体"/>
                      </a:endParaRPr>
                    </a:p>
                  </a:txBody>
                  <a:tcPr marL="68580" marR="68580" marT="0" marB="0"/>
                </a:tc>
                <a:tc>
                  <a:txBody>
                    <a:bodyPr/>
                    <a:lstStyle/>
                    <a:p>
                      <a:pPr>
                        <a:spcAft>
                          <a:spcPts val="0"/>
                        </a:spcAft>
                      </a:pPr>
                      <a:r>
                        <a:rPr lang="zh-CN" sz="1050">
                          <a:effectLst/>
                        </a:rPr>
                        <a:t>指定控件的类型，默认值是</a:t>
                      </a:r>
                      <a:r>
                        <a:rPr lang="en-US" sz="1050">
                          <a:effectLst/>
                        </a:rPr>
                        <a:t>text</a:t>
                      </a:r>
                      <a:endParaRPr lang="zh-CN" sz="1200">
                        <a:effectLst/>
                        <a:latin typeface="宋体"/>
                        <a:cs typeface="宋体"/>
                      </a:endParaRPr>
                    </a:p>
                  </a:txBody>
                  <a:tcPr marL="68580" marR="68580" marT="0" marB="0"/>
                </a:tc>
                <a:extLst>
                  <a:ext uri="{0D108BD9-81ED-4DB2-BD59-A6C34878D82A}">
                    <a16:rowId xmlns:a16="http://schemas.microsoft.com/office/drawing/2014/main" val="10002"/>
                  </a:ext>
                </a:extLst>
              </a:tr>
              <a:tr h="171896">
                <a:tc>
                  <a:txBody>
                    <a:bodyPr/>
                    <a:lstStyle/>
                    <a:p>
                      <a:pPr>
                        <a:spcAft>
                          <a:spcPts val="0"/>
                        </a:spcAft>
                      </a:pPr>
                      <a:r>
                        <a:rPr lang="en-US" sz="1050" dirty="0" err="1">
                          <a:effectLst/>
                        </a:rPr>
                        <a:t>maxlength</a:t>
                      </a:r>
                      <a:endParaRPr lang="zh-CN" sz="1200" dirty="0">
                        <a:effectLst/>
                        <a:latin typeface="宋体"/>
                        <a:cs typeface="宋体"/>
                      </a:endParaRPr>
                    </a:p>
                  </a:txBody>
                  <a:tcPr marL="68580" marR="68580" marT="0" marB="0"/>
                </a:tc>
                <a:tc>
                  <a:txBody>
                    <a:bodyPr/>
                    <a:lstStyle/>
                    <a:p>
                      <a:pPr>
                        <a:spcAft>
                          <a:spcPts val="0"/>
                        </a:spcAft>
                      </a:pPr>
                      <a:r>
                        <a:rPr lang="zh-CN" sz="1050">
                          <a:effectLst/>
                        </a:rPr>
                        <a:t>规定控件允许输入的字符的最大长度</a:t>
                      </a:r>
                      <a:endParaRPr lang="zh-CN" sz="1200">
                        <a:effectLst/>
                        <a:latin typeface="宋体"/>
                        <a:cs typeface="宋体"/>
                      </a:endParaRPr>
                    </a:p>
                  </a:txBody>
                  <a:tcPr marL="68580" marR="68580" marT="0" marB="0"/>
                </a:tc>
                <a:extLst>
                  <a:ext uri="{0D108BD9-81ED-4DB2-BD59-A6C34878D82A}">
                    <a16:rowId xmlns:a16="http://schemas.microsoft.com/office/drawing/2014/main" val="10003"/>
                  </a:ext>
                </a:extLst>
              </a:tr>
              <a:tr h="171896">
                <a:tc>
                  <a:txBody>
                    <a:bodyPr/>
                    <a:lstStyle/>
                    <a:p>
                      <a:pPr>
                        <a:spcAft>
                          <a:spcPts val="0"/>
                        </a:spcAft>
                      </a:pPr>
                      <a:r>
                        <a:rPr lang="en-US" sz="1050" dirty="0" err="1">
                          <a:effectLst/>
                        </a:rPr>
                        <a:t>minlength</a:t>
                      </a:r>
                      <a:endParaRPr lang="zh-CN" sz="1200" dirty="0">
                        <a:effectLst/>
                        <a:latin typeface="宋体"/>
                        <a:cs typeface="宋体"/>
                      </a:endParaRPr>
                    </a:p>
                  </a:txBody>
                  <a:tcPr marL="68580" marR="68580" marT="0" marB="0"/>
                </a:tc>
                <a:tc>
                  <a:txBody>
                    <a:bodyPr/>
                    <a:lstStyle/>
                    <a:p>
                      <a:pPr>
                        <a:spcAft>
                          <a:spcPts val="0"/>
                        </a:spcAft>
                      </a:pPr>
                      <a:r>
                        <a:rPr lang="zh-CN" sz="1050" dirty="0">
                          <a:effectLst/>
                        </a:rPr>
                        <a:t>规定控件允许输入的字符的最小长度</a:t>
                      </a:r>
                      <a:endParaRPr lang="zh-CN" sz="1200" dirty="0">
                        <a:effectLst/>
                        <a:latin typeface="宋体"/>
                        <a:cs typeface="宋体"/>
                      </a:endParaRPr>
                    </a:p>
                  </a:txBody>
                  <a:tcPr marL="68580" marR="68580" marT="0" marB="0"/>
                </a:tc>
                <a:extLst>
                  <a:ext uri="{0D108BD9-81ED-4DB2-BD59-A6C34878D82A}">
                    <a16:rowId xmlns:a16="http://schemas.microsoft.com/office/drawing/2014/main" val="10004"/>
                  </a:ext>
                </a:extLst>
              </a:tr>
              <a:tr h="171896">
                <a:tc>
                  <a:txBody>
                    <a:bodyPr/>
                    <a:lstStyle/>
                    <a:p>
                      <a:pPr>
                        <a:spcAft>
                          <a:spcPts val="0"/>
                        </a:spcAft>
                      </a:pPr>
                      <a:r>
                        <a:rPr lang="en-US" sz="1050" dirty="0">
                          <a:effectLst/>
                        </a:rPr>
                        <a:t>size</a:t>
                      </a:r>
                      <a:endParaRPr lang="zh-CN" sz="1200" dirty="0">
                        <a:effectLst/>
                        <a:latin typeface="宋体"/>
                        <a:cs typeface="宋体"/>
                      </a:endParaRPr>
                    </a:p>
                  </a:txBody>
                  <a:tcPr marL="68580" marR="68580" marT="0" marB="0"/>
                </a:tc>
                <a:tc>
                  <a:txBody>
                    <a:bodyPr/>
                    <a:lstStyle/>
                    <a:p>
                      <a:pPr>
                        <a:spcAft>
                          <a:spcPts val="0"/>
                        </a:spcAft>
                      </a:pPr>
                      <a:r>
                        <a:rPr lang="zh-CN" sz="1050">
                          <a:effectLst/>
                        </a:rPr>
                        <a:t>规定控件输入域的大小</a:t>
                      </a:r>
                      <a:endParaRPr lang="zh-CN" sz="1200">
                        <a:effectLst/>
                        <a:latin typeface="宋体"/>
                        <a:cs typeface="宋体"/>
                      </a:endParaRPr>
                    </a:p>
                  </a:txBody>
                  <a:tcPr marL="68580" marR="68580" marT="0" marB="0"/>
                </a:tc>
                <a:extLst>
                  <a:ext uri="{0D108BD9-81ED-4DB2-BD59-A6C34878D82A}">
                    <a16:rowId xmlns:a16="http://schemas.microsoft.com/office/drawing/2014/main" val="10005"/>
                  </a:ext>
                </a:extLst>
              </a:tr>
              <a:tr h="171896">
                <a:tc>
                  <a:txBody>
                    <a:bodyPr/>
                    <a:lstStyle/>
                    <a:p>
                      <a:pPr>
                        <a:spcAft>
                          <a:spcPts val="0"/>
                        </a:spcAft>
                      </a:pPr>
                      <a:r>
                        <a:rPr lang="en-US" sz="1050" dirty="0" err="1">
                          <a:effectLst/>
                        </a:rPr>
                        <a:t>readonly</a:t>
                      </a:r>
                      <a:endParaRPr lang="zh-CN" sz="1200" dirty="0">
                        <a:effectLst/>
                        <a:latin typeface="宋体"/>
                        <a:cs typeface="宋体"/>
                      </a:endParaRPr>
                    </a:p>
                  </a:txBody>
                  <a:tcPr marL="68580" marR="68580" marT="0" marB="0"/>
                </a:tc>
                <a:tc>
                  <a:txBody>
                    <a:bodyPr/>
                    <a:lstStyle/>
                    <a:p>
                      <a:pPr>
                        <a:spcAft>
                          <a:spcPts val="0"/>
                        </a:spcAft>
                      </a:pPr>
                      <a:r>
                        <a:rPr lang="zh-CN" sz="1050">
                          <a:effectLst/>
                        </a:rPr>
                        <a:t>规定用户是否可以修改其中的值。</a:t>
                      </a:r>
                      <a:endParaRPr lang="zh-CN" sz="1200">
                        <a:effectLst/>
                        <a:latin typeface="宋体"/>
                        <a:cs typeface="宋体"/>
                      </a:endParaRPr>
                    </a:p>
                  </a:txBody>
                  <a:tcPr marL="68580" marR="68580" marT="0" marB="0"/>
                </a:tc>
                <a:extLst>
                  <a:ext uri="{0D108BD9-81ED-4DB2-BD59-A6C34878D82A}">
                    <a16:rowId xmlns:a16="http://schemas.microsoft.com/office/drawing/2014/main" val="10006"/>
                  </a:ext>
                </a:extLst>
              </a:tr>
              <a:tr h="171896">
                <a:tc>
                  <a:txBody>
                    <a:bodyPr/>
                    <a:lstStyle/>
                    <a:p>
                      <a:pPr>
                        <a:spcAft>
                          <a:spcPts val="0"/>
                        </a:spcAft>
                      </a:pPr>
                      <a:r>
                        <a:rPr lang="en-US" sz="1050" dirty="0">
                          <a:effectLst/>
                        </a:rPr>
                        <a:t>required</a:t>
                      </a:r>
                      <a:endParaRPr lang="zh-CN" sz="1200" dirty="0">
                        <a:effectLst/>
                        <a:latin typeface="宋体"/>
                        <a:cs typeface="宋体"/>
                      </a:endParaRPr>
                    </a:p>
                  </a:txBody>
                  <a:tcPr marL="68580" marR="68580" marT="0" marB="0"/>
                </a:tc>
                <a:tc>
                  <a:txBody>
                    <a:bodyPr/>
                    <a:lstStyle/>
                    <a:p>
                      <a:pPr>
                        <a:spcAft>
                          <a:spcPts val="0"/>
                        </a:spcAft>
                      </a:pPr>
                      <a:r>
                        <a:rPr lang="zh-CN" sz="1050">
                          <a:effectLst/>
                        </a:rPr>
                        <a:t>规定是否是必填信息</a:t>
                      </a:r>
                      <a:endParaRPr lang="zh-CN" sz="1200">
                        <a:effectLst/>
                        <a:latin typeface="宋体"/>
                        <a:cs typeface="宋体"/>
                      </a:endParaRPr>
                    </a:p>
                  </a:txBody>
                  <a:tcPr marL="68580" marR="68580" marT="0" marB="0"/>
                </a:tc>
                <a:extLst>
                  <a:ext uri="{0D108BD9-81ED-4DB2-BD59-A6C34878D82A}">
                    <a16:rowId xmlns:a16="http://schemas.microsoft.com/office/drawing/2014/main" val="10007"/>
                  </a:ext>
                </a:extLst>
              </a:tr>
              <a:tr h="171896">
                <a:tc>
                  <a:txBody>
                    <a:bodyPr/>
                    <a:lstStyle/>
                    <a:p>
                      <a:pPr>
                        <a:spcAft>
                          <a:spcPts val="0"/>
                        </a:spcAft>
                      </a:pPr>
                      <a:r>
                        <a:rPr lang="en-US" sz="1050" dirty="0">
                          <a:effectLst/>
                        </a:rPr>
                        <a:t>multiple</a:t>
                      </a:r>
                      <a:endParaRPr lang="zh-CN" sz="1200" dirty="0">
                        <a:effectLst/>
                        <a:latin typeface="宋体"/>
                        <a:cs typeface="宋体"/>
                      </a:endParaRPr>
                    </a:p>
                  </a:txBody>
                  <a:tcPr marL="68580" marR="68580" marT="0" marB="0"/>
                </a:tc>
                <a:tc>
                  <a:txBody>
                    <a:bodyPr/>
                    <a:lstStyle/>
                    <a:p>
                      <a:pPr>
                        <a:spcAft>
                          <a:spcPts val="0"/>
                        </a:spcAft>
                      </a:pPr>
                      <a:r>
                        <a:rPr lang="zh-CN" sz="1050" dirty="0">
                          <a:effectLst/>
                        </a:rPr>
                        <a:t>规定是否可以填写多个值</a:t>
                      </a:r>
                      <a:endParaRPr lang="zh-CN" sz="1200" dirty="0">
                        <a:effectLst/>
                        <a:latin typeface="宋体"/>
                        <a:cs typeface="宋体"/>
                      </a:endParaRPr>
                    </a:p>
                  </a:txBody>
                  <a:tcPr marL="68580" marR="68580" marT="0" marB="0"/>
                </a:tc>
                <a:extLst>
                  <a:ext uri="{0D108BD9-81ED-4DB2-BD59-A6C34878D82A}">
                    <a16:rowId xmlns:a16="http://schemas.microsoft.com/office/drawing/2014/main" val="10008"/>
                  </a:ext>
                </a:extLst>
              </a:tr>
              <a:tr h="171896">
                <a:tc>
                  <a:txBody>
                    <a:bodyPr/>
                    <a:lstStyle/>
                    <a:p>
                      <a:pPr>
                        <a:spcAft>
                          <a:spcPts val="0"/>
                        </a:spcAft>
                      </a:pPr>
                      <a:r>
                        <a:rPr lang="en-US" sz="1050" dirty="0">
                          <a:effectLst/>
                        </a:rPr>
                        <a:t>pattern</a:t>
                      </a:r>
                      <a:endParaRPr lang="zh-CN" sz="1200" dirty="0">
                        <a:effectLst/>
                        <a:latin typeface="宋体"/>
                        <a:cs typeface="宋体"/>
                      </a:endParaRPr>
                    </a:p>
                  </a:txBody>
                  <a:tcPr marL="68580" marR="68580" marT="0" marB="0"/>
                </a:tc>
                <a:tc>
                  <a:txBody>
                    <a:bodyPr/>
                    <a:lstStyle/>
                    <a:p>
                      <a:pPr>
                        <a:spcAft>
                          <a:spcPts val="0"/>
                        </a:spcAft>
                      </a:pPr>
                      <a:r>
                        <a:rPr lang="zh-CN" sz="1050">
                          <a:effectLst/>
                        </a:rPr>
                        <a:t>定义用户输入的字符串模板</a:t>
                      </a:r>
                      <a:endParaRPr lang="zh-CN" sz="1200">
                        <a:effectLst/>
                        <a:latin typeface="宋体"/>
                        <a:cs typeface="宋体"/>
                      </a:endParaRPr>
                    </a:p>
                  </a:txBody>
                  <a:tcPr marL="68580" marR="68580" marT="0" marB="0"/>
                </a:tc>
                <a:extLst>
                  <a:ext uri="{0D108BD9-81ED-4DB2-BD59-A6C34878D82A}">
                    <a16:rowId xmlns:a16="http://schemas.microsoft.com/office/drawing/2014/main" val="10009"/>
                  </a:ext>
                </a:extLst>
              </a:tr>
              <a:tr h="171896">
                <a:tc>
                  <a:txBody>
                    <a:bodyPr/>
                    <a:lstStyle/>
                    <a:p>
                      <a:pPr>
                        <a:spcAft>
                          <a:spcPts val="0"/>
                        </a:spcAft>
                      </a:pPr>
                      <a:r>
                        <a:rPr lang="en-US" sz="1050" dirty="0">
                          <a:effectLst/>
                        </a:rPr>
                        <a:t>max</a:t>
                      </a:r>
                      <a:endParaRPr lang="zh-CN" sz="1200" dirty="0">
                        <a:effectLst/>
                        <a:latin typeface="宋体"/>
                        <a:cs typeface="宋体"/>
                      </a:endParaRPr>
                    </a:p>
                  </a:txBody>
                  <a:tcPr marL="68580" marR="68580" marT="0" marB="0"/>
                </a:tc>
                <a:tc>
                  <a:txBody>
                    <a:bodyPr/>
                    <a:lstStyle/>
                    <a:p>
                      <a:pPr>
                        <a:spcAft>
                          <a:spcPts val="0"/>
                        </a:spcAft>
                      </a:pPr>
                      <a:r>
                        <a:rPr lang="zh-CN" sz="1050">
                          <a:effectLst/>
                        </a:rPr>
                        <a:t>规定可填写的最大值</a:t>
                      </a:r>
                      <a:endParaRPr lang="zh-CN" sz="1200">
                        <a:effectLst/>
                        <a:latin typeface="宋体"/>
                        <a:cs typeface="宋体"/>
                      </a:endParaRPr>
                    </a:p>
                  </a:txBody>
                  <a:tcPr marL="68580" marR="68580" marT="0" marB="0"/>
                </a:tc>
                <a:extLst>
                  <a:ext uri="{0D108BD9-81ED-4DB2-BD59-A6C34878D82A}">
                    <a16:rowId xmlns:a16="http://schemas.microsoft.com/office/drawing/2014/main" val="10010"/>
                  </a:ext>
                </a:extLst>
              </a:tr>
              <a:tr h="171896">
                <a:tc>
                  <a:txBody>
                    <a:bodyPr/>
                    <a:lstStyle/>
                    <a:p>
                      <a:pPr>
                        <a:spcAft>
                          <a:spcPts val="0"/>
                        </a:spcAft>
                      </a:pPr>
                      <a:r>
                        <a:rPr lang="en-US" sz="1050" dirty="0">
                          <a:effectLst/>
                        </a:rPr>
                        <a:t>min</a:t>
                      </a:r>
                      <a:endParaRPr lang="zh-CN" sz="1200" dirty="0">
                        <a:effectLst/>
                        <a:latin typeface="宋体"/>
                        <a:cs typeface="宋体"/>
                      </a:endParaRPr>
                    </a:p>
                  </a:txBody>
                  <a:tcPr marL="68580" marR="68580" marT="0" marB="0"/>
                </a:tc>
                <a:tc>
                  <a:txBody>
                    <a:bodyPr/>
                    <a:lstStyle/>
                    <a:p>
                      <a:pPr>
                        <a:spcAft>
                          <a:spcPts val="0"/>
                        </a:spcAft>
                      </a:pPr>
                      <a:r>
                        <a:rPr lang="zh-CN" sz="1050">
                          <a:effectLst/>
                        </a:rPr>
                        <a:t>规定可填写的最小值</a:t>
                      </a:r>
                      <a:endParaRPr lang="zh-CN" sz="1200">
                        <a:effectLst/>
                        <a:latin typeface="宋体"/>
                        <a:cs typeface="宋体"/>
                      </a:endParaRPr>
                    </a:p>
                  </a:txBody>
                  <a:tcPr marL="68580" marR="68580" marT="0" marB="0"/>
                </a:tc>
                <a:extLst>
                  <a:ext uri="{0D108BD9-81ED-4DB2-BD59-A6C34878D82A}">
                    <a16:rowId xmlns:a16="http://schemas.microsoft.com/office/drawing/2014/main" val="10011"/>
                  </a:ext>
                </a:extLst>
              </a:tr>
              <a:tr h="171896">
                <a:tc>
                  <a:txBody>
                    <a:bodyPr/>
                    <a:lstStyle/>
                    <a:p>
                      <a:pPr>
                        <a:spcAft>
                          <a:spcPts val="0"/>
                        </a:spcAft>
                      </a:pPr>
                      <a:r>
                        <a:rPr lang="en-US" sz="1050" dirty="0">
                          <a:effectLst/>
                        </a:rPr>
                        <a:t>step</a:t>
                      </a:r>
                      <a:endParaRPr lang="zh-CN" sz="1200" dirty="0">
                        <a:effectLst/>
                        <a:latin typeface="宋体"/>
                        <a:cs typeface="宋体"/>
                      </a:endParaRPr>
                    </a:p>
                  </a:txBody>
                  <a:tcPr marL="68580" marR="68580" marT="0" marB="0"/>
                </a:tc>
                <a:tc>
                  <a:txBody>
                    <a:bodyPr/>
                    <a:lstStyle/>
                    <a:p>
                      <a:pPr>
                        <a:spcAft>
                          <a:spcPts val="0"/>
                        </a:spcAft>
                      </a:pPr>
                      <a:r>
                        <a:rPr lang="zh-CN" sz="1050">
                          <a:effectLst/>
                        </a:rPr>
                        <a:t>规定数据的步长</a:t>
                      </a:r>
                      <a:endParaRPr lang="zh-CN" sz="1200">
                        <a:effectLst/>
                        <a:latin typeface="宋体"/>
                        <a:cs typeface="宋体"/>
                      </a:endParaRPr>
                    </a:p>
                  </a:txBody>
                  <a:tcPr marL="68580" marR="68580" marT="0" marB="0"/>
                </a:tc>
                <a:extLst>
                  <a:ext uri="{0D108BD9-81ED-4DB2-BD59-A6C34878D82A}">
                    <a16:rowId xmlns:a16="http://schemas.microsoft.com/office/drawing/2014/main" val="10012"/>
                  </a:ext>
                </a:extLst>
              </a:tr>
              <a:tr h="171896">
                <a:tc>
                  <a:txBody>
                    <a:bodyPr/>
                    <a:lstStyle/>
                    <a:p>
                      <a:pPr>
                        <a:spcAft>
                          <a:spcPts val="0"/>
                        </a:spcAft>
                      </a:pPr>
                      <a:r>
                        <a:rPr lang="en-US" sz="1050" dirty="0">
                          <a:effectLst/>
                        </a:rPr>
                        <a:t>list</a:t>
                      </a:r>
                      <a:endParaRPr lang="zh-CN" sz="1200" dirty="0">
                        <a:effectLst/>
                        <a:latin typeface="宋体"/>
                        <a:cs typeface="宋体"/>
                      </a:endParaRPr>
                    </a:p>
                  </a:txBody>
                  <a:tcPr marL="68580" marR="68580" marT="0" marB="0"/>
                </a:tc>
                <a:tc>
                  <a:txBody>
                    <a:bodyPr/>
                    <a:lstStyle/>
                    <a:p>
                      <a:pPr>
                        <a:spcAft>
                          <a:spcPts val="0"/>
                        </a:spcAft>
                      </a:pPr>
                      <a:r>
                        <a:rPr lang="zh-CN" sz="1050">
                          <a:effectLst/>
                        </a:rPr>
                        <a:t>列出输入的选项</a:t>
                      </a:r>
                      <a:endParaRPr lang="zh-CN" sz="1200">
                        <a:effectLst/>
                        <a:latin typeface="宋体"/>
                        <a:cs typeface="宋体"/>
                      </a:endParaRPr>
                    </a:p>
                  </a:txBody>
                  <a:tcPr marL="68580" marR="68580" marT="0" marB="0"/>
                </a:tc>
                <a:extLst>
                  <a:ext uri="{0D108BD9-81ED-4DB2-BD59-A6C34878D82A}">
                    <a16:rowId xmlns:a16="http://schemas.microsoft.com/office/drawing/2014/main" val="10013"/>
                  </a:ext>
                </a:extLst>
              </a:tr>
              <a:tr h="171896">
                <a:tc>
                  <a:txBody>
                    <a:bodyPr/>
                    <a:lstStyle/>
                    <a:p>
                      <a:pPr>
                        <a:spcAft>
                          <a:spcPts val="0"/>
                        </a:spcAft>
                      </a:pPr>
                      <a:r>
                        <a:rPr lang="en-US" sz="1050" dirty="0">
                          <a:effectLst/>
                        </a:rPr>
                        <a:t>placeholder</a:t>
                      </a:r>
                      <a:endParaRPr lang="zh-CN" sz="1200" dirty="0">
                        <a:effectLst/>
                        <a:latin typeface="宋体"/>
                        <a:cs typeface="宋体"/>
                      </a:endParaRPr>
                    </a:p>
                  </a:txBody>
                  <a:tcPr marL="68580" marR="68580" marT="0" marB="0"/>
                </a:tc>
                <a:tc>
                  <a:txBody>
                    <a:bodyPr/>
                    <a:lstStyle/>
                    <a:p>
                      <a:pPr>
                        <a:spcAft>
                          <a:spcPts val="0"/>
                        </a:spcAft>
                      </a:pPr>
                      <a:r>
                        <a:rPr lang="zh-CN" sz="1050">
                          <a:effectLst/>
                        </a:rPr>
                        <a:t>给出文本框的占位字符串，可实现文本框水印效果</a:t>
                      </a:r>
                      <a:endParaRPr lang="zh-CN" sz="1200">
                        <a:effectLst/>
                        <a:latin typeface="宋体"/>
                        <a:cs typeface="宋体"/>
                      </a:endParaRPr>
                    </a:p>
                  </a:txBody>
                  <a:tcPr marL="68580" marR="68580" marT="0" marB="0"/>
                </a:tc>
                <a:extLst>
                  <a:ext uri="{0D108BD9-81ED-4DB2-BD59-A6C34878D82A}">
                    <a16:rowId xmlns:a16="http://schemas.microsoft.com/office/drawing/2014/main" val="10014"/>
                  </a:ext>
                </a:extLst>
              </a:tr>
              <a:tr h="171896">
                <a:tc>
                  <a:txBody>
                    <a:bodyPr/>
                    <a:lstStyle/>
                    <a:p>
                      <a:pPr>
                        <a:spcAft>
                          <a:spcPts val="0"/>
                        </a:spcAft>
                      </a:pPr>
                      <a:r>
                        <a:rPr lang="en-US" sz="1050">
                          <a:effectLst/>
                        </a:rPr>
                        <a:t>checked</a:t>
                      </a:r>
                      <a:endParaRPr lang="zh-CN" sz="1200">
                        <a:effectLst/>
                        <a:latin typeface="宋体"/>
                        <a:cs typeface="宋体"/>
                      </a:endParaRPr>
                    </a:p>
                  </a:txBody>
                  <a:tcPr marL="68580" marR="68580" marT="0" marB="0"/>
                </a:tc>
                <a:tc>
                  <a:txBody>
                    <a:bodyPr/>
                    <a:lstStyle/>
                    <a:p>
                      <a:pPr>
                        <a:spcAft>
                          <a:spcPts val="0"/>
                        </a:spcAft>
                      </a:pPr>
                      <a:r>
                        <a:rPr lang="zh-CN" sz="1050">
                          <a:effectLst/>
                        </a:rPr>
                        <a:t>提供复选框和单选按钮的初始状态</a:t>
                      </a:r>
                      <a:endParaRPr lang="zh-CN" sz="1200">
                        <a:effectLst/>
                        <a:latin typeface="宋体"/>
                        <a:cs typeface="宋体"/>
                      </a:endParaRPr>
                    </a:p>
                  </a:txBody>
                  <a:tcPr marL="68580" marR="68580" marT="0" marB="0"/>
                </a:tc>
                <a:extLst>
                  <a:ext uri="{0D108BD9-81ED-4DB2-BD59-A6C34878D82A}">
                    <a16:rowId xmlns:a16="http://schemas.microsoft.com/office/drawing/2014/main" val="10015"/>
                  </a:ext>
                </a:extLst>
              </a:tr>
              <a:tr h="199863">
                <a:tc>
                  <a:txBody>
                    <a:bodyPr/>
                    <a:lstStyle/>
                    <a:p>
                      <a:pPr>
                        <a:spcAft>
                          <a:spcPts val="0"/>
                        </a:spcAft>
                      </a:pPr>
                      <a:r>
                        <a:rPr lang="en-US" sz="1050">
                          <a:effectLst/>
                        </a:rPr>
                        <a:t>value</a:t>
                      </a:r>
                      <a:endParaRPr lang="zh-CN" sz="1200">
                        <a:effectLst/>
                        <a:latin typeface="宋体"/>
                        <a:cs typeface="宋体"/>
                      </a:endParaRPr>
                    </a:p>
                  </a:txBody>
                  <a:tcPr marL="68580" marR="68580" marT="0" marB="0"/>
                </a:tc>
                <a:tc>
                  <a:txBody>
                    <a:bodyPr/>
                    <a:lstStyle/>
                    <a:p>
                      <a:pPr>
                        <a:spcAft>
                          <a:spcPts val="0"/>
                        </a:spcAft>
                      </a:pPr>
                      <a:r>
                        <a:rPr lang="zh-CN" sz="1050">
                          <a:effectLst/>
                        </a:rPr>
                        <a:t>提供控件输入域的初始值</a:t>
                      </a:r>
                      <a:endParaRPr lang="zh-CN" sz="1200">
                        <a:effectLst/>
                        <a:latin typeface="宋体"/>
                        <a:cs typeface="宋体"/>
                      </a:endParaRPr>
                    </a:p>
                  </a:txBody>
                  <a:tcPr marL="68580" marR="68580" marT="0" marB="0"/>
                </a:tc>
                <a:extLst>
                  <a:ext uri="{0D108BD9-81ED-4DB2-BD59-A6C34878D82A}">
                    <a16:rowId xmlns:a16="http://schemas.microsoft.com/office/drawing/2014/main" val="10016"/>
                  </a:ext>
                </a:extLst>
              </a:tr>
              <a:tr h="173260">
                <a:tc>
                  <a:txBody>
                    <a:bodyPr/>
                    <a:lstStyle/>
                    <a:p>
                      <a:pPr>
                        <a:spcAft>
                          <a:spcPts val="0"/>
                        </a:spcAft>
                      </a:pPr>
                      <a:r>
                        <a:rPr lang="en-US" sz="1050">
                          <a:effectLst/>
                        </a:rPr>
                        <a:t>src</a:t>
                      </a:r>
                      <a:endParaRPr lang="zh-CN" sz="1200">
                        <a:effectLst/>
                        <a:latin typeface="宋体"/>
                        <a:cs typeface="宋体"/>
                      </a:endParaRPr>
                    </a:p>
                  </a:txBody>
                  <a:tcPr marL="68580" marR="68580" marT="0" marB="0"/>
                </a:tc>
                <a:tc>
                  <a:txBody>
                    <a:bodyPr/>
                    <a:lstStyle/>
                    <a:p>
                      <a:pPr>
                        <a:spcAft>
                          <a:spcPts val="0"/>
                        </a:spcAft>
                      </a:pPr>
                      <a:r>
                        <a:rPr lang="zh-CN" sz="1050" dirty="0">
                          <a:effectLst/>
                        </a:rPr>
                        <a:t>定义以提交按钮形式显示的图像的</a:t>
                      </a:r>
                      <a:r>
                        <a:rPr lang="en-US" sz="1050" dirty="0">
                          <a:effectLst/>
                        </a:rPr>
                        <a:t> URL</a:t>
                      </a:r>
                      <a:endParaRPr lang="zh-CN" sz="1200" dirty="0">
                        <a:effectLst/>
                        <a:latin typeface="宋体"/>
                        <a:cs typeface="宋体"/>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26310668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a:bodyPr>
          <a:lstStyle/>
          <a:p>
            <a:r>
              <a:rPr lang="en-US" altLang="zh-CN" sz="1800" dirty="0"/>
              <a:t>&lt;input&gt;</a:t>
            </a:r>
            <a:r>
              <a:rPr lang="zh-CN" altLang="en-US" sz="1800" dirty="0"/>
              <a:t>元素的属性</a:t>
            </a:r>
            <a:r>
              <a:rPr lang="en-US" altLang="zh-CN" sz="1800" dirty="0"/>
              <a:t>type</a:t>
            </a:r>
            <a:r>
              <a:rPr lang="zh-CN" altLang="en-US" sz="1800" dirty="0"/>
              <a:t>的取值及意义</a:t>
            </a:r>
          </a:p>
        </p:txBody>
      </p:sp>
      <p:graphicFrame>
        <p:nvGraphicFramePr>
          <p:cNvPr id="4" name="表格 3"/>
          <p:cNvGraphicFramePr>
            <a:graphicFrameLocks noGrp="1"/>
          </p:cNvGraphicFramePr>
          <p:nvPr>
            <p:extLst>
              <p:ext uri="{D42A27DB-BD31-4B8C-83A1-F6EECF244321}">
                <p14:modId xmlns:p14="http://schemas.microsoft.com/office/powerpoint/2010/main" val="2757589129"/>
              </p:ext>
            </p:extLst>
          </p:nvPr>
        </p:nvGraphicFramePr>
        <p:xfrm>
          <a:off x="899592" y="1635646"/>
          <a:ext cx="7200800" cy="3122930"/>
        </p:xfrm>
        <a:graphic>
          <a:graphicData uri="http://schemas.openxmlformats.org/drawingml/2006/table">
            <a:tbl>
              <a:tblPr firstRow="1" firstCol="1" bandRow="1">
                <a:tableStyleId>{5C22544A-7EE6-4342-B048-85BDC9FD1C3A}</a:tableStyleId>
              </a:tblPr>
              <a:tblGrid>
                <a:gridCol w="1169433">
                  <a:extLst>
                    <a:ext uri="{9D8B030D-6E8A-4147-A177-3AD203B41FA5}">
                      <a16:colId xmlns:a16="http://schemas.microsoft.com/office/drawing/2014/main" val="20000"/>
                    </a:ext>
                  </a:extLst>
                </a:gridCol>
                <a:gridCol w="6031367">
                  <a:extLst>
                    <a:ext uri="{9D8B030D-6E8A-4147-A177-3AD203B41FA5}">
                      <a16:colId xmlns:a16="http://schemas.microsoft.com/office/drawing/2014/main" val="20001"/>
                    </a:ext>
                  </a:extLst>
                </a:gridCol>
              </a:tblGrid>
              <a:tr h="123825">
                <a:tc>
                  <a:txBody>
                    <a:bodyPr/>
                    <a:lstStyle/>
                    <a:p>
                      <a:pPr>
                        <a:spcAft>
                          <a:spcPts val="0"/>
                        </a:spcAft>
                      </a:pPr>
                      <a:r>
                        <a:rPr lang="zh-CN" sz="1050">
                          <a:effectLst/>
                        </a:rPr>
                        <a:t>值</a:t>
                      </a:r>
                      <a:endParaRPr lang="zh-CN" sz="1200">
                        <a:effectLst/>
                        <a:latin typeface="宋体"/>
                        <a:cs typeface="宋体"/>
                      </a:endParaRPr>
                    </a:p>
                  </a:txBody>
                  <a:tcPr marL="68580" marR="68580" marT="0" marB="0"/>
                </a:tc>
                <a:tc>
                  <a:txBody>
                    <a:bodyPr/>
                    <a:lstStyle/>
                    <a:p>
                      <a:pPr>
                        <a:spcAft>
                          <a:spcPts val="0"/>
                        </a:spcAft>
                      </a:pPr>
                      <a:r>
                        <a:rPr lang="zh-CN" sz="1050">
                          <a:effectLst/>
                        </a:rPr>
                        <a:t>功能</a:t>
                      </a:r>
                      <a:endParaRPr lang="zh-CN" sz="1200">
                        <a:effectLst/>
                        <a:latin typeface="宋体"/>
                        <a:cs typeface="宋体"/>
                      </a:endParaRPr>
                    </a:p>
                  </a:txBody>
                  <a:tcPr marL="68580" marR="68580" marT="0" marB="0"/>
                </a:tc>
                <a:extLst>
                  <a:ext uri="{0D108BD9-81ED-4DB2-BD59-A6C34878D82A}">
                    <a16:rowId xmlns:a16="http://schemas.microsoft.com/office/drawing/2014/main" val="10000"/>
                  </a:ext>
                </a:extLst>
              </a:tr>
              <a:tr h="0">
                <a:tc>
                  <a:txBody>
                    <a:bodyPr/>
                    <a:lstStyle/>
                    <a:p>
                      <a:pPr>
                        <a:spcAft>
                          <a:spcPts val="0"/>
                        </a:spcAft>
                      </a:pPr>
                      <a:r>
                        <a:rPr lang="en-US" sz="1050">
                          <a:effectLst/>
                        </a:rPr>
                        <a:t>hidden</a:t>
                      </a:r>
                      <a:endParaRPr lang="zh-CN" sz="1200">
                        <a:effectLst/>
                        <a:latin typeface="宋体"/>
                        <a:cs typeface="宋体"/>
                      </a:endParaRPr>
                    </a:p>
                  </a:txBody>
                  <a:tcPr marL="68580" marR="68580" marT="0" marB="0"/>
                </a:tc>
                <a:tc>
                  <a:txBody>
                    <a:bodyPr/>
                    <a:lstStyle/>
                    <a:p>
                      <a:pPr>
                        <a:spcAft>
                          <a:spcPts val="0"/>
                        </a:spcAft>
                      </a:pPr>
                      <a:r>
                        <a:rPr lang="zh-CN" sz="1050">
                          <a:effectLst/>
                        </a:rPr>
                        <a:t>隐藏的输入字段，把表单中的一个或多个组件隐藏起来</a:t>
                      </a:r>
                      <a:endParaRPr lang="zh-CN" sz="1200">
                        <a:effectLst/>
                        <a:latin typeface="宋体"/>
                        <a:cs typeface="宋体"/>
                      </a:endParaRPr>
                    </a:p>
                  </a:txBody>
                  <a:tcPr marL="68580" marR="68580" marT="0" marB="0"/>
                </a:tc>
                <a:extLst>
                  <a:ext uri="{0D108BD9-81ED-4DB2-BD59-A6C34878D82A}">
                    <a16:rowId xmlns:a16="http://schemas.microsoft.com/office/drawing/2014/main" val="10001"/>
                  </a:ext>
                </a:extLst>
              </a:tr>
              <a:tr h="175895">
                <a:tc>
                  <a:txBody>
                    <a:bodyPr/>
                    <a:lstStyle/>
                    <a:p>
                      <a:pPr>
                        <a:spcAft>
                          <a:spcPts val="0"/>
                        </a:spcAft>
                      </a:pPr>
                      <a:r>
                        <a:rPr lang="en-US" sz="1050">
                          <a:effectLst/>
                        </a:rPr>
                        <a:t>text</a:t>
                      </a:r>
                      <a:endParaRPr lang="zh-CN" sz="1200">
                        <a:effectLst/>
                        <a:latin typeface="宋体"/>
                        <a:cs typeface="宋体"/>
                      </a:endParaRPr>
                    </a:p>
                  </a:txBody>
                  <a:tcPr marL="68580" marR="68580" marT="0" marB="0"/>
                </a:tc>
                <a:tc>
                  <a:txBody>
                    <a:bodyPr/>
                    <a:lstStyle/>
                    <a:p>
                      <a:pPr>
                        <a:spcAft>
                          <a:spcPts val="0"/>
                        </a:spcAft>
                      </a:pPr>
                      <a:r>
                        <a:rPr lang="zh-CN" sz="1050">
                          <a:effectLst/>
                        </a:rPr>
                        <a:t>单行的输入文本框，接受任何形式的输入，默认宽度为</a:t>
                      </a:r>
                      <a:r>
                        <a:rPr lang="en-US" sz="1050">
                          <a:effectLst/>
                        </a:rPr>
                        <a:t> 20 </a:t>
                      </a:r>
                      <a:r>
                        <a:rPr lang="zh-CN" sz="1050">
                          <a:effectLst/>
                        </a:rPr>
                        <a:t>个字符</a:t>
                      </a:r>
                      <a:endParaRPr lang="zh-CN" sz="1200">
                        <a:effectLst/>
                        <a:latin typeface="宋体"/>
                        <a:cs typeface="宋体"/>
                      </a:endParaRPr>
                    </a:p>
                  </a:txBody>
                  <a:tcPr marL="68580" marR="68580" marT="0" marB="0"/>
                </a:tc>
                <a:extLst>
                  <a:ext uri="{0D108BD9-81ED-4DB2-BD59-A6C34878D82A}">
                    <a16:rowId xmlns:a16="http://schemas.microsoft.com/office/drawing/2014/main" val="10002"/>
                  </a:ext>
                </a:extLst>
              </a:tr>
              <a:tr h="0">
                <a:tc>
                  <a:txBody>
                    <a:bodyPr/>
                    <a:lstStyle/>
                    <a:p>
                      <a:pPr>
                        <a:spcAft>
                          <a:spcPts val="0"/>
                        </a:spcAft>
                      </a:pPr>
                      <a:r>
                        <a:rPr lang="en-US" sz="1050">
                          <a:effectLst/>
                        </a:rPr>
                        <a:t>tel</a:t>
                      </a:r>
                      <a:endParaRPr lang="zh-CN" sz="1200">
                        <a:effectLst/>
                        <a:latin typeface="宋体"/>
                        <a:cs typeface="宋体"/>
                      </a:endParaRPr>
                    </a:p>
                  </a:txBody>
                  <a:tcPr marL="68580" marR="68580" marT="0" marB="0"/>
                </a:tc>
                <a:tc>
                  <a:txBody>
                    <a:bodyPr/>
                    <a:lstStyle/>
                    <a:p>
                      <a:pPr>
                        <a:spcAft>
                          <a:spcPts val="0"/>
                        </a:spcAft>
                      </a:pPr>
                      <a:r>
                        <a:rPr lang="zh-CN" sz="1050">
                          <a:effectLst/>
                        </a:rPr>
                        <a:t>电话号码输入</a:t>
                      </a:r>
                      <a:endParaRPr lang="zh-CN" sz="1200">
                        <a:effectLst/>
                        <a:latin typeface="宋体"/>
                        <a:cs typeface="宋体"/>
                      </a:endParaRPr>
                    </a:p>
                  </a:txBody>
                  <a:tcPr marL="68580" marR="68580" marT="0" marB="0"/>
                </a:tc>
                <a:extLst>
                  <a:ext uri="{0D108BD9-81ED-4DB2-BD59-A6C34878D82A}">
                    <a16:rowId xmlns:a16="http://schemas.microsoft.com/office/drawing/2014/main" val="10003"/>
                  </a:ext>
                </a:extLst>
              </a:tr>
              <a:tr h="0">
                <a:tc>
                  <a:txBody>
                    <a:bodyPr/>
                    <a:lstStyle/>
                    <a:p>
                      <a:pPr>
                        <a:spcAft>
                          <a:spcPts val="0"/>
                        </a:spcAft>
                      </a:pPr>
                      <a:r>
                        <a:rPr lang="en-US" sz="1050">
                          <a:effectLst/>
                        </a:rPr>
                        <a:t>url</a:t>
                      </a:r>
                      <a:endParaRPr lang="zh-CN" sz="1200">
                        <a:effectLst/>
                        <a:latin typeface="宋体"/>
                        <a:cs typeface="宋体"/>
                      </a:endParaRPr>
                    </a:p>
                  </a:txBody>
                  <a:tcPr marL="68580" marR="68580" marT="0" marB="0"/>
                </a:tc>
                <a:tc>
                  <a:txBody>
                    <a:bodyPr/>
                    <a:lstStyle/>
                    <a:p>
                      <a:pPr>
                        <a:spcAft>
                          <a:spcPts val="0"/>
                        </a:spcAft>
                      </a:pPr>
                      <a:r>
                        <a:rPr lang="zh-CN" sz="1050">
                          <a:effectLst/>
                        </a:rPr>
                        <a:t>网络地址</a:t>
                      </a:r>
                      <a:r>
                        <a:rPr lang="en-US" sz="1050">
                          <a:effectLst/>
                        </a:rPr>
                        <a:t>URL</a:t>
                      </a:r>
                      <a:r>
                        <a:rPr lang="zh-CN" sz="1050">
                          <a:effectLst/>
                        </a:rPr>
                        <a:t>输入</a:t>
                      </a:r>
                      <a:endParaRPr lang="zh-CN" sz="1200">
                        <a:effectLst/>
                        <a:latin typeface="宋体"/>
                        <a:cs typeface="宋体"/>
                      </a:endParaRPr>
                    </a:p>
                  </a:txBody>
                  <a:tcPr marL="68580" marR="68580" marT="0" marB="0"/>
                </a:tc>
                <a:extLst>
                  <a:ext uri="{0D108BD9-81ED-4DB2-BD59-A6C34878D82A}">
                    <a16:rowId xmlns:a16="http://schemas.microsoft.com/office/drawing/2014/main" val="10004"/>
                  </a:ext>
                </a:extLst>
              </a:tr>
              <a:tr h="0">
                <a:tc>
                  <a:txBody>
                    <a:bodyPr/>
                    <a:lstStyle/>
                    <a:p>
                      <a:pPr>
                        <a:spcAft>
                          <a:spcPts val="0"/>
                        </a:spcAft>
                      </a:pPr>
                      <a:r>
                        <a:rPr lang="en-US" sz="1050">
                          <a:effectLst/>
                        </a:rPr>
                        <a:t>email</a:t>
                      </a:r>
                      <a:endParaRPr lang="zh-CN" sz="1200">
                        <a:effectLst/>
                        <a:latin typeface="宋体"/>
                        <a:cs typeface="宋体"/>
                      </a:endParaRPr>
                    </a:p>
                  </a:txBody>
                  <a:tcPr marL="68580" marR="68580" marT="0" marB="0"/>
                </a:tc>
                <a:tc>
                  <a:txBody>
                    <a:bodyPr/>
                    <a:lstStyle/>
                    <a:p>
                      <a:pPr>
                        <a:spcAft>
                          <a:spcPts val="0"/>
                        </a:spcAft>
                      </a:pPr>
                      <a:r>
                        <a:rPr lang="zh-CN" sz="1050">
                          <a:effectLst/>
                        </a:rPr>
                        <a:t>电子邮件地址输入</a:t>
                      </a:r>
                      <a:endParaRPr lang="zh-CN" sz="1200">
                        <a:effectLst/>
                        <a:latin typeface="宋体"/>
                        <a:cs typeface="宋体"/>
                      </a:endParaRPr>
                    </a:p>
                  </a:txBody>
                  <a:tcPr marL="68580" marR="68580" marT="0" marB="0"/>
                </a:tc>
                <a:extLst>
                  <a:ext uri="{0D108BD9-81ED-4DB2-BD59-A6C34878D82A}">
                    <a16:rowId xmlns:a16="http://schemas.microsoft.com/office/drawing/2014/main" val="10005"/>
                  </a:ext>
                </a:extLst>
              </a:tr>
              <a:tr h="0">
                <a:tc>
                  <a:txBody>
                    <a:bodyPr/>
                    <a:lstStyle/>
                    <a:p>
                      <a:pPr>
                        <a:spcAft>
                          <a:spcPts val="0"/>
                        </a:spcAft>
                      </a:pPr>
                      <a:r>
                        <a:rPr lang="en-US" sz="1050">
                          <a:effectLst/>
                        </a:rPr>
                        <a:t>password</a:t>
                      </a:r>
                      <a:endParaRPr lang="zh-CN" sz="1200">
                        <a:effectLst/>
                        <a:latin typeface="宋体"/>
                        <a:cs typeface="宋体"/>
                      </a:endParaRPr>
                    </a:p>
                  </a:txBody>
                  <a:tcPr marL="68580" marR="68580" marT="0" marB="0"/>
                </a:tc>
                <a:tc>
                  <a:txBody>
                    <a:bodyPr/>
                    <a:lstStyle/>
                    <a:p>
                      <a:pPr>
                        <a:spcAft>
                          <a:spcPts val="0"/>
                        </a:spcAft>
                      </a:pPr>
                      <a:r>
                        <a:rPr lang="zh-CN" sz="1050">
                          <a:effectLst/>
                        </a:rPr>
                        <a:t>密码字段，该字段中的字符用</a:t>
                      </a:r>
                      <a:r>
                        <a:rPr lang="en-US" sz="1050">
                          <a:effectLst/>
                        </a:rPr>
                        <a:t>*</a:t>
                      </a:r>
                      <a:r>
                        <a:rPr lang="zh-CN" sz="1050">
                          <a:effectLst/>
                        </a:rPr>
                        <a:t>替代</a:t>
                      </a:r>
                      <a:endParaRPr lang="zh-CN" sz="1200">
                        <a:effectLst/>
                        <a:latin typeface="宋体"/>
                        <a:cs typeface="宋体"/>
                      </a:endParaRPr>
                    </a:p>
                  </a:txBody>
                  <a:tcPr marL="68580" marR="68580" marT="0" marB="0"/>
                </a:tc>
                <a:extLst>
                  <a:ext uri="{0D108BD9-81ED-4DB2-BD59-A6C34878D82A}">
                    <a16:rowId xmlns:a16="http://schemas.microsoft.com/office/drawing/2014/main" val="10006"/>
                  </a:ext>
                </a:extLst>
              </a:tr>
              <a:tr h="0">
                <a:tc>
                  <a:txBody>
                    <a:bodyPr/>
                    <a:lstStyle/>
                    <a:p>
                      <a:pPr>
                        <a:spcAft>
                          <a:spcPts val="0"/>
                        </a:spcAft>
                      </a:pPr>
                      <a:r>
                        <a:rPr lang="en-US" sz="1050">
                          <a:effectLst/>
                        </a:rPr>
                        <a:t>date</a:t>
                      </a:r>
                      <a:endParaRPr lang="zh-CN" sz="1200">
                        <a:effectLst/>
                        <a:latin typeface="宋体"/>
                        <a:cs typeface="宋体"/>
                      </a:endParaRPr>
                    </a:p>
                  </a:txBody>
                  <a:tcPr marL="68580" marR="68580" marT="0" marB="0"/>
                </a:tc>
                <a:tc>
                  <a:txBody>
                    <a:bodyPr/>
                    <a:lstStyle/>
                    <a:p>
                      <a:pPr>
                        <a:spcAft>
                          <a:spcPts val="0"/>
                        </a:spcAft>
                      </a:pPr>
                      <a:r>
                        <a:rPr lang="zh-CN" sz="1050">
                          <a:effectLst/>
                        </a:rPr>
                        <a:t>日期输入</a:t>
                      </a:r>
                      <a:endParaRPr lang="zh-CN" sz="1200">
                        <a:effectLst/>
                        <a:latin typeface="宋体"/>
                        <a:cs typeface="宋体"/>
                      </a:endParaRPr>
                    </a:p>
                  </a:txBody>
                  <a:tcPr marL="68580" marR="68580" marT="0" marB="0"/>
                </a:tc>
                <a:extLst>
                  <a:ext uri="{0D108BD9-81ED-4DB2-BD59-A6C34878D82A}">
                    <a16:rowId xmlns:a16="http://schemas.microsoft.com/office/drawing/2014/main" val="10007"/>
                  </a:ext>
                </a:extLst>
              </a:tr>
              <a:tr h="0">
                <a:tc>
                  <a:txBody>
                    <a:bodyPr/>
                    <a:lstStyle/>
                    <a:p>
                      <a:pPr>
                        <a:spcAft>
                          <a:spcPts val="0"/>
                        </a:spcAft>
                      </a:pPr>
                      <a:r>
                        <a:rPr lang="en-US" sz="1050">
                          <a:effectLst/>
                        </a:rPr>
                        <a:t>time</a:t>
                      </a:r>
                      <a:endParaRPr lang="zh-CN" sz="1200">
                        <a:effectLst/>
                        <a:latin typeface="宋体"/>
                        <a:cs typeface="宋体"/>
                      </a:endParaRPr>
                    </a:p>
                  </a:txBody>
                  <a:tcPr marL="68580" marR="68580" marT="0" marB="0"/>
                </a:tc>
                <a:tc>
                  <a:txBody>
                    <a:bodyPr/>
                    <a:lstStyle/>
                    <a:p>
                      <a:pPr>
                        <a:spcAft>
                          <a:spcPts val="0"/>
                        </a:spcAft>
                      </a:pPr>
                      <a:r>
                        <a:rPr lang="zh-CN" sz="1050">
                          <a:effectLst/>
                        </a:rPr>
                        <a:t>时间输入</a:t>
                      </a:r>
                      <a:endParaRPr lang="zh-CN" sz="1200">
                        <a:effectLst/>
                        <a:latin typeface="宋体"/>
                        <a:cs typeface="宋体"/>
                      </a:endParaRPr>
                    </a:p>
                  </a:txBody>
                  <a:tcPr marL="68580" marR="68580" marT="0" marB="0"/>
                </a:tc>
                <a:extLst>
                  <a:ext uri="{0D108BD9-81ED-4DB2-BD59-A6C34878D82A}">
                    <a16:rowId xmlns:a16="http://schemas.microsoft.com/office/drawing/2014/main" val="10008"/>
                  </a:ext>
                </a:extLst>
              </a:tr>
              <a:tr h="0">
                <a:tc>
                  <a:txBody>
                    <a:bodyPr/>
                    <a:lstStyle/>
                    <a:p>
                      <a:pPr>
                        <a:spcAft>
                          <a:spcPts val="0"/>
                        </a:spcAft>
                      </a:pPr>
                      <a:r>
                        <a:rPr lang="en-US" sz="1050">
                          <a:effectLst/>
                        </a:rPr>
                        <a:t>number</a:t>
                      </a:r>
                      <a:endParaRPr lang="zh-CN" sz="1200">
                        <a:effectLst/>
                        <a:latin typeface="宋体"/>
                        <a:cs typeface="宋体"/>
                      </a:endParaRPr>
                    </a:p>
                  </a:txBody>
                  <a:tcPr marL="68580" marR="68580" marT="0" marB="0"/>
                </a:tc>
                <a:tc>
                  <a:txBody>
                    <a:bodyPr/>
                    <a:lstStyle/>
                    <a:p>
                      <a:pPr>
                        <a:spcAft>
                          <a:spcPts val="0"/>
                        </a:spcAft>
                      </a:pPr>
                      <a:r>
                        <a:rPr lang="zh-CN" sz="1050">
                          <a:effectLst/>
                        </a:rPr>
                        <a:t>数字输入</a:t>
                      </a:r>
                      <a:endParaRPr lang="zh-CN" sz="1200">
                        <a:effectLst/>
                        <a:latin typeface="宋体"/>
                        <a:cs typeface="宋体"/>
                      </a:endParaRPr>
                    </a:p>
                  </a:txBody>
                  <a:tcPr marL="68580" marR="68580" marT="0" marB="0"/>
                </a:tc>
                <a:extLst>
                  <a:ext uri="{0D108BD9-81ED-4DB2-BD59-A6C34878D82A}">
                    <a16:rowId xmlns:a16="http://schemas.microsoft.com/office/drawing/2014/main" val="10009"/>
                  </a:ext>
                </a:extLst>
              </a:tr>
              <a:tr h="0">
                <a:tc>
                  <a:txBody>
                    <a:bodyPr/>
                    <a:lstStyle/>
                    <a:p>
                      <a:pPr>
                        <a:spcAft>
                          <a:spcPts val="0"/>
                        </a:spcAft>
                      </a:pPr>
                      <a:r>
                        <a:rPr lang="en-US" sz="1050">
                          <a:effectLst/>
                        </a:rPr>
                        <a:t>range</a:t>
                      </a:r>
                      <a:endParaRPr lang="zh-CN" sz="1200">
                        <a:effectLst/>
                        <a:latin typeface="宋体"/>
                        <a:cs typeface="宋体"/>
                      </a:endParaRPr>
                    </a:p>
                  </a:txBody>
                  <a:tcPr marL="68580" marR="68580" marT="0" marB="0"/>
                </a:tc>
                <a:tc>
                  <a:txBody>
                    <a:bodyPr/>
                    <a:lstStyle/>
                    <a:p>
                      <a:pPr>
                        <a:spcAft>
                          <a:spcPts val="0"/>
                        </a:spcAft>
                      </a:pPr>
                      <a:r>
                        <a:rPr lang="zh-CN" sz="1050">
                          <a:effectLst/>
                        </a:rPr>
                        <a:t>范围输入</a:t>
                      </a:r>
                      <a:endParaRPr lang="zh-CN" sz="1200">
                        <a:effectLst/>
                        <a:latin typeface="宋体"/>
                        <a:cs typeface="宋体"/>
                      </a:endParaRPr>
                    </a:p>
                  </a:txBody>
                  <a:tcPr marL="68580" marR="68580" marT="0" marB="0"/>
                </a:tc>
                <a:extLst>
                  <a:ext uri="{0D108BD9-81ED-4DB2-BD59-A6C34878D82A}">
                    <a16:rowId xmlns:a16="http://schemas.microsoft.com/office/drawing/2014/main" val="10010"/>
                  </a:ext>
                </a:extLst>
              </a:tr>
              <a:tr h="0">
                <a:tc>
                  <a:txBody>
                    <a:bodyPr/>
                    <a:lstStyle/>
                    <a:p>
                      <a:pPr>
                        <a:spcAft>
                          <a:spcPts val="0"/>
                        </a:spcAft>
                      </a:pPr>
                      <a:r>
                        <a:rPr lang="en-US" sz="1050">
                          <a:effectLst/>
                        </a:rPr>
                        <a:t>color</a:t>
                      </a:r>
                      <a:endParaRPr lang="zh-CN" sz="1200">
                        <a:effectLst/>
                        <a:latin typeface="宋体"/>
                        <a:cs typeface="宋体"/>
                      </a:endParaRPr>
                    </a:p>
                  </a:txBody>
                  <a:tcPr marL="68580" marR="68580" marT="0" marB="0"/>
                </a:tc>
                <a:tc>
                  <a:txBody>
                    <a:bodyPr/>
                    <a:lstStyle/>
                    <a:p>
                      <a:pPr>
                        <a:spcAft>
                          <a:spcPts val="0"/>
                        </a:spcAft>
                      </a:pPr>
                      <a:r>
                        <a:rPr lang="zh-CN" sz="1050">
                          <a:effectLst/>
                        </a:rPr>
                        <a:t>颜色输入</a:t>
                      </a:r>
                      <a:endParaRPr lang="zh-CN" sz="1200">
                        <a:effectLst/>
                        <a:latin typeface="宋体"/>
                        <a:cs typeface="宋体"/>
                      </a:endParaRPr>
                    </a:p>
                  </a:txBody>
                  <a:tcPr marL="68580" marR="68580" marT="0" marB="0"/>
                </a:tc>
                <a:extLst>
                  <a:ext uri="{0D108BD9-81ED-4DB2-BD59-A6C34878D82A}">
                    <a16:rowId xmlns:a16="http://schemas.microsoft.com/office/drawing/2014/main" val="10011"/>
                  </a:ext>
                </a:extLst>
              </a:tr>
              <a:tr h="0">
                <a:tc>
                  <a:txBody>
                    <a:bodyPr/>
                    <a:lstStyle/>
                    <a:p>
                      <a:pPr>
                        <a:spcAft>
                          <a:spcPts val="0"/>
                        </a:spcAft>
                      </a:pPr>
                      <a:r>
                        <a:rPr lang="en-US" sz="1050">
                          <a:effectLst/>
                        </a:rPr>
                        <a:t>checkbox</a:t>
                      </a:r>
                      <a:endParaRPr lang="zh-CN" sz="1200">
                        <a:effectLst/>
                        <a:latin typeface="宋体"/>
                        <a:cs typeface="宋体"/>
                      </a:endParaRPr>
                    </a:p>
                  </a:txBody>
                  <a:tcPr marL="68580" marR="68580" marT="0" marB="0"/>
                </a:tc>
                <a:tc>
                  <a:txBody>
                    <a:bodyPr/>
                    <a:lstStyle/>
                    <a:p>
                      <a:pPr>
                        <a:spcAft>
                          <a:spcPts val="0"/>
                        </a:spcAft>
                      </a:pPr>
                      <a:r>
                        <a:rPr lang="zh-CN" sz="1050">
                          <a:effectLst/>
                        </a:rPr>
                        <a:t>复选框，提供多项选择</a:t>
                      </a:r>
                      <a:endParaRPr lang="zh-CN" sz="1200">
                        <a:effectLst/>
                        <a:latin typeface="宋体"/>
                        <a:cs typeface="宋体"/>
                      </a:endParaRPr>
                    </a:p>
                  </a:txBody>
                  <a:tcPr marL="68580" marR="68580" marT="0" marB="0"/>
                </a:tc>
                <a:extLst>
                  <a:ext uri="{0D108BD9-81ED-4DB2-BD59-A6C34878D82A}">
                    <a16:rowId xmlns:a16="http://schemas.microsoft.com/office/drawing/2014/main" val="10012"/>
                  </a:ext>
                </a:extLst>
              </a:tr>
              <a:tr h="0">
                <a:tc>
                  <a:txBody>
                    <a:bodyPr/>
                    <a:lstStyle/>
                    <a:p>
                      <a:pPr>
                        <a:spcAft>
                          <a:spcPts val="0"/>
                        </a:spcAft>
                      </a:pPr>
                      <a:r>
                        <a:rPr lang="en-US" sz="1050">
                          <a:effectLst/>
                        </a:rPr>
                        <a:t>radio</a:t>
                      </a:r>
                      <a:endParaRPr lang="zh-CN" sz="1200">
                        <a:effectLst/>
                        <a:latin typeface="宋体"/>
                        <a:cs typeface="宋体"/>
                      </a:endParaRPr>
                    </a:p>
                  </a:txBody>
                  <a:tcPr marL="68580" marR="68580" marT="0" marB="0"/>
                </a:tc>
                <a:tc>
                  <a:txBody>
                    <a:bodyPr/>
                    <a:lstStyle/>
                    <a:p>
                      <a:pPr>
                        <a:spcAft>
                          <a:spcPts val="0"/>
                        </a:spcAft>
                      </a:pPr>
                      <a:r>
                        <a:rPr lang="zh-CN" sz="1050">
                          <a:effectLst/>
                        </a:rPr>
                        <a:t>单选按钮，提供单项选择</a:t>
                      </a:r>
                      <a:endParaRPr lang="zh-CN" sz="1200">
                        <a:effectLst/>
                        <a:latin typeface="宋体"/>
                        <a:cs typeface="宋体"/>
                      </a:endParaRPr>
                    </a:p>
                  </a:txBody>
                  <a:tcPr marL="68580" marR="68580" marT="0" marB="0"/>
                </a:tc>
                <a:extLst>
                  <a:ext uri="{0D108BD9-81ED-4DB2-BD59-A6C34878D82A}">
                    <a16:rowId xmlns:a16="http://schemas.microsoft.com/office/drawing/2014/main" val="10013"/>
                  </a:ext>
                </a:extLst>
              </a:tr>
              <a:tr h="0">
                <a:tc>
                  <a:txBody>
                    <a:bodyPr/>
                    <a:lstStyle/>
                    <a:p>
                      <a:pPr>
                        <a:spcAft>
                          <a:spcPts val="0"/>
                        </a:spcAft>
                      </a:pPr>
                      <a:r>
                        <a:rPr lang="en-US" sz="1050">
                          <a:effectLst/>
                        </a:rPr>
                        <a:t>file</a:t>
                      </a:r>
                      <a:endParaRPr lang="zh-CN" sz="1200">
                        <a:effectLst/>
                        <a:latin typeface="宋体"/>
                        <a:cs typeface="宋体"/>
                      </a:endParaRPr>
                    </a:p>
                  </a:txBody>
                  <a:tcPr marL="68580" marR="68580" marT="0" marB="0"/>
                </a:tc>
                <a:tc>
                  <a:txBody>
                    <a:bodyPr/>
                    <a:lstStyle/>
                    <a:p>
                      <a:pPr>
                        <a:spcAft>
                          <a:spcPts val="0"/>
                        </a:spcAft>
                      </a:pPr>
                      <a:r>
                        <a:rPr lang="zh-CN" sz="1050">
                          <a:effectLst/>
                        </a:rPr>
                        <a:t>文件上传</a:t>
                      </a:r>
                      <a:endParaRPr lang="zh-CN" sz="1200">
                        <a:effectLst/>
                        <a:latin typeface="宋体"/>
                        <a:cs typeface="宋体"/>
                      </a:endParaRPr>
                    </a:p>
                  </a:txBody>
                  <a:tcPr marL="68580" marR="68580" marT="0" marB="0"/>
                </a:tc>
                <a:extLst>
                  <a:ext uri="{0D108BD9-81ED-4DB2-BD59-A6C34878D82A}">
                    <a16:rowId xmlns:a16="http://schemas.microsoft.com/office/drawing/2014/main" val="10014"/>
                  </a:ext>
                </a:extLst>
              </a:tr>
              <a:tr h="226695">
                <a:tc>
                  <a:txBody>
                    <a:bodyPr/>
                    <a:lstStyle/>
                    <a:p>
                      <a:pPr>
                        <a:spcAft>
                          <a:spcPts val="0"/>
                        </a:spcAft>
                      </a:pPr>
                      <a:r>
                        <a:rPr lang="en-US" sz="1050">
                          <a:effectLst/>
                        </a:rPr>
                        <a:t>submit</a:t>
                      </a:r>
                      <a:endParaRPr lang="zh-CN" sz="1200">
                        <a:effectLst/>
                        <a:latin typeface="宋体"/>
                        <a:cs typeface="宋体"/>
                      </a:endParaRPr>
                    </a:p>
                  </a:txBody>
                  <a:tcPr marL="68580" marR="68580" marT="0" marB="0"/>
                </a:tc>
                <a:tc>
                  <a:txBody>
                    <a:bodyPr/>
                    <a:lstStyle/>
                    <a:p>
                      <a:pPr>
                        <a:spcAft>
                          <a:spcPts val="0"/>
                        </a:spcAft>
                      </a:pPr>
                      <a:r>
                        <a:rPr lang="zh-CN" sz="1050">
                          <a:effectLst/>
                        </a:rPr>
                        <a:t>提交按钮，单击提交按钮会把表单数据发送到服务器</a:t>
                      </a:r>
                      <a:endParaRPr lang="zh-CN" sz="1200">
                        <a:effectLst/>
                        <a:latin typeface="宋体"/>
                        <a:cs typeface="宋体"/>
                      </a:endParaRPr>
                    </a:p>
                  </a:txBody>
                  <a:tcPr marL="68580" marR="68580" marT="0" marB="0"/>
                </a:tc>
                <a:extLst>
                  <a:ext uri="{0D108BD9-81ED-4DB2-BD59-A6C34878D82A}">
                    <a16:rowId xmlns:a16="http://schemas.microsoft.com/office/drawing/2014/main" val="10015"/>
                  </a:ext>
                </a:extLst>
              </a:tr>
              <a:tr h="0">
                <a:tc>
                  <a:txBody>
                    <a:bodyPr/>
                    <a:lstStyle/>
                    <a:p>
                      <a:pPr>
                        <a:spcAft>
                          <a:spcPts val="0"/>
                        </a:spcAft>
                      </a:pPr>
                      <a:r>
                        <a:rPr lang="en-US" sz="1050">
                          <a:effectLst/>
                        </a:rPr>
                        <a:t>image</a:t>
                      </a:r>
                      <a:endParaRPr lang="zh-CN" sz="1200">
                        <a:effectLst/>
                        <a:latin typeface="宋体"/>
                        <a:cs typeface="宋体"/>
                      </a:endParaRPr>
                    </a:p>
                  </a:txBody>
                  <a:tcPr marL="68580" marR="68580" marT="0" marB="0"/>
                </a:tc>
                <a:tc>
                  <a:txBody>
                    <a:bodyPr/>
                    <a:lstStyle/>
                    <a:p>
                      <a:pPr>
                        <a:spcAft>
                          <a:spcPts val="0"/>
                        </a:spcAft>
                      </a:pPr>
                      <a:r>
                        <a:rPr lang="zh-CN" sz="1050">
                          <a:effectLst/>
                        </a:rPr>
                        <a:t>图像形式的提交按钮，单击图像，发送表单信息提交服务器</a:t>
                      </a:r>
                      <a:endParaRPr lang="zh-CN" sz="1200">
                        <a:effectLst/>
                        <a:latin typeface="宋体"/>
                        <a:cs typeface="宋体"/>
                      </a:endParaRPr>
                    </a:p>
                  </a:txBody>
                  <a:tcPr marL="68580" marR="68580" marT="0" marB="0"/>
                </a:tc>
                <a:extLst>
                  <a:ext uri="{0D108BD9-81ED-4DB2-BD59-A6C34878D82A}">
                    <a16:rowId xmlns:a16="http://schemas.microsoft.com/office/drawing/2014/main" val="10016"/>
                  </a:ext>
                </a:extLst>
              </a:tr>
              <a:tr h="0">
                <a:tc>
                  <a:txBody>
                    <a:bodyPr/>
                    <a:lstStyle/>
                    <a:p>
                      <a:pPr>
                        <a:spcAft>
                          <a:spcPts val="0"/>
                        </a:spcAft>
                      </a:pPr>
                      <a:r>
                        <a:rPr lang="en-US" sz="1050">
                          <a:effectLst/>
                        </a:rPr>
                        <a:t>reset</a:t>
                      </a:r>
                      <a:endParaRPr lang="zh-CN" sz="1200">
                        <a:effectLst/>
                        <a:latin typeface="宋体"/>
                        <a:cs typeface="宋体"/>
                      </a:endParaRPr>
                    </a:p>
                  </a:txBody>
                  <a:tcPr marL="68580" marR="68580" marT="0" marB="0"/>
                </a:tc>
                <a:tc>
                  <a:txBody>
                    <a:bodyPr/>
                    <a:lstStyle/>
                    <a:p>
                      <a:pPr>
                        <a:spcAft>
                          <a:spcPts val="0"/>
                        </a:spcAft>
                      </a:pPr>
                      <a:r>
                        <a:rPr lang="zh-CN" sz="1050">
                          <a:effectLst/>
                        </a:rPr>
                        <a:t>重置按钮，把表单中的所有数据恢复为默认值</a:t>
                      </a:r>
                      <a:endParaRPr lang="zh-CN" sz="1200">
                        <a:effectLst/>
                        <a:latin typeface="宋体"/>
                        <a:cs typeface="宋体"/>
                      </a:endParaRPr>
                    </a:p>
                  </a:txBody>
                  <a:tcPr marL="68580" marR="68580" marT="0" marB="0"/>
                </a:tc>
                <a:extLst>
                  <a:ext uri="{0D108BD9-81ED-4DB2-BD59-A6C34878D82A}">
                    <a16:rowId xmlns:a16="http://schemas.microsoft.com/office/drawing/2014/main" val="10017"/>
                  </a:ext>
                </a:extLst>
              </a:tr>
              <a:tr h="0">
                <a:tc>
                  <a:txBody>
                    <a:bodyPr/>
                    <a:lstStyle/>
                    <a:p>
                      <a:pPr>
                        <a:spcAft>
                          <a:spcPts val="0"/>
                        </a:spcAft>
                      </a:pPr>
                      <a:r>
                        <a:rPr lang="en-US" sz="1050">
                          <a:effectLst/>
                        </a:rPr>
                        <a:t>button</a:t>
                      </a:r>
                      <a:endParaRPr lang="zh-CN" sz="1200">
                        <a:effectLst/>
                        <a:latin typeface="宋体"/>
                        <a:cs typeface="宋体"/>
                      </a:endParaRPr>
                    </a:p>
                  </a:txBody>
                  <a:tcPr marL="68580" marR="68580" marT="0" marB="0"/>
                </a:tc>
                <a:tc>
                  <a:txBody>
                    <a:bodyPr/>
                    <a:lstStyle/>
                    <a:p>
                      <a:pPr>
                        <a:spcAft>
                          <a:spcPts val="0"/>
                        </a:spcAft>
                      </a:pPr>
                      <a:r>
                        <a:rPr lang="zh-CN" sz="1050" dirty="0">
                          <a:effectLst/>
                        </a:rPr>
                        <a:t>可点击按钮，可用于创建提交按钮、复位按钮和普通按钮</a:t>
                      </a:r>
                      <a:endParaRPr lang="zh-CN" sz="1200" dirty="0">
                        <a:effectLst/>
                        <a:latin typeface="宋体"/>
                        <a:cs typeface="宋体"/>
                      </a:endParaRPr>
                    </a:p>
                  </a:txBody>
                  <a:tcPr marL="68580" marR="68580" marT="0" marB="0"/>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14027497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Autofit/>
          </a:bodyPr>
          <a:lstStyle/>
          <a:p>
            <a:pPr marL="0" indent="0">
              <a:buNone/>
            </a:pPr>
            <a:r>
              <a:rPr lang="en-US" altLang="zh-CN" sz="1200" dirty="0"/>
              <a:t>&lt;form method="post" action="</a:t>
            </a:r>
            <a:r>
              <a:rPr lang="en-US" altLang="zh-CN" sz="1200" dirty="0" err="1"/>
              <a:t>travel.jsp</a:t>
            </a:r>
            <a:r>
              <a:rPr lang="en-US" altLang="zh-CN" sz="1200" dirty="0"/>
              <a:t>"&gt;</a:t>
            </a:r>
            <a:endParaRPr lang="zh-CN" altLang="zh-CN" sz="1200" dirty="0"/>
          </a:p>
          <a:p>
            <a:pPr marL="0" indent="0">
              <a:buNone/>
            </a:pPr>
            <a:r>
              <a:rPr lang="en-US" altLang="zh-CN" sz="1200" dirty="0"/>
              <a:t>        </a:t>
            </a:r>
            <a:r>
              <a:rPr lang="zh-CN" altLang="zh-CN" sz="1200" dirty="0"/>
              <a:t>请输入姓名：</a:t>
            </a:r>
            <a:r>
              <a:rPr lang="en-US" altLang="zh-CN" sz="1200" dirty="0"/>
              <a:t>&lt;input type="text" name="</a:t>
            </a:r>
            <a:r>
              <a:rPr lang="en-US" altLang="zh-CN" sz="1200" dirty="0" err="1"/>
              <a:t>textname</a:t>
            </a:r>
            <a:r>
              <a:rPr lang="en-US" altLang="zh-CN" sz="1200" dirty="0"/>
              <a:t>" size="12" </a:t>
            </a:r>
            <a:r>
              <a:rPr lang="en-US" altLang="zh-CN" sz="1200" dirty="0" err="1"/>
              <a:t>maxlength</a:t>
            </a:r>
            <a:r>
              <a:rPr lang="en-US" altLang="zh-CN" sz="1200" dirty="0"/>
              <a:t>="6" /&gt;        &lt;</a:t>
            </a:r>
            <a:r>
              <a:rPr lang="en-US" altLang="zh-CN" sz="1200" dirty="0" err="1"/>
              <a:t>br</a:t>
            </a:r>
            <a:r>
              <a:rPr lang="en-US" altLang="zh-CN" sz="1200" dirty="0"/>
              <a:t> /&gt;</a:t>
            </a:r>
            <a:endParaRPr lang="zh-CN" altLang="zh-CN" sz="1200" dirty="0"/>
          </a:p>
          <a:p>
            <a:pPr marL="0" indent="0">
              <a:buNone/>
            </a:pPr>
            <a:r>
              <a:rPr lang="en-US" altLang="zh-CN" sz="1200" dirty="0"/>
              <a:t>        </a:t>
            </a:r>
            <a:r>
              <a:rPr lang="zh-CN" altLang="zh-CN" sz="1200" dirty="0"/>
              <a:t>请输入密码：</a:t>
            </a:r>
            <a:r>
              <a:rPr lang="en-US" altLang="zh-CN" sz="1200" dirty="0"/>
              <a:t>&lt;input type="password" name="</a:t>
            </a:r>
            <a:r>
              <a:rPr lang="en-US" altLang="zh-CN" sz="1200" dirty="0" err="1"/>
              <a:t>passname</a:t>
            </a:r>
            <a:r>
              <a:rPr lang="en-US" altLang="zh-CN" sz="1200" dirty="0"/>
              <a:t>" size="12" </a:t>
            </a:r>
            <a:r>
              <a:rPr lang="en-US" altLang="zh-CN" sz="1200" dirty="0" err="1"/>
              <a:t>maxlength</a:t>
            </a:r>
            <a:r>
              <a:rPr lang="en-US" altLang="zh-CN" sz="1200" dirty="0"/>
              <a:t>="6" /&gt;        &lt;</a:t>
            </a:r>
            <a:r>
              <a:rPr lang="en-US" altLang="zh-CN" sz="1200" dirty="0" err="1"/>
              <a:t>br</a:t>
            </a:r>
            <a:r>
              <a:rPr lang="en-US" altLang="zh-CN" sz="1200" dirty="0"/>
              <a:t> /&gt;</a:t>
            </a:r>
            <a:endParaRPr lang="zh-CN" altLang="zh-CN" sz="1200" dirty="0"/>
          </a:p>
          <a:p>
            <a:pPr marL="0" indent="0">
              <a:buNone/>
            </a:pPr>
            <a:r>
              <a:rPr lang="en-US" altLang="zh-CN" sz="1200" dirty="0"/>
              <a:t>        </a:t>
            </a:r>
            <a:r>
              <a:rPr lang="zh-CN" altLang="zh-CN" sz="1200" dirty="0"/>
              <a:t>上传的文件：</a:t>
            </a:r>
            <a:r>
              <a:rPr lang="en-US" altLang="zh-CN" sz="1200" dirty="0"/>
              <a:t>&lt;input type="file" name="filename" size="12" </a:t>
            </a:r>
            <a:r>
              <a:rPr lang="en-US" altLang="zh-CN" sz="1200" dirty="0" err="1"/>
              <a:t>maxlength</a:t>
            </a:r>
            <a:r>
              <a:rPr lang="en-US" altLang="zh-CN" sz="1200" dirty="0"/>
              <a:t>="6" /&gt;        &lt;</a:t>
            </a:r>
            <a:r>
              <a:rPr lang="en-US" altLang="zh-CN" sz="1200" dirty="0" err="1"/>
              <a:t>br</a:t>
            </a:r>
            <a:r>
              <a:rPr lang="en-US" altLang="zh-CN" sz="1200" dirty="0"/>
              <a:t> /&gt;</a:t>
            </a:r>
            <a:endParaRPr lang="zh-CN" altLang="zh-CN" sz="1200" dirty="0"/>
          </a:p>
          <a:p>
            <a:pPr marL="0" indent="0">
              <a:buNone/>
            </a:pPr>
            <a:r>
              <a:rPr lang="en-US" altLang="zh-CN" sz="1200" dirty="0"/>
              <a:t>        </a:t>
            </a:r>
            <a:r>
              <a:rPr lang="zh-CN" altLang="zh-CN" sz="1200" dirty="0"/>
              <a:t>请选择旅游城市，可多选</a:t>
            </a:r>
          </a:p>
          <a:p>
            <a:pPr marL="0" indent="0">
              <a:buNone/>
            </a:pPr>
            <a:r>
              <a:rPr lang="en-US" altLang="zh-CN" sz="1200" dirty="0"/>
              <a:t>        &lt;input type="checkbox" name="</a:t>
            </a:r>
            <a:r>
              <a:rPr lang="zh-CN" altLang="zh-CN" sz="1200" dirty="0"/>
              <a:t>复选框</a:t>
            </a:r>
            <a:r>
              <a:rPr lang="en-US" altLang="zh-CN" sz="1200" dirty="0"/>
              <a:t>1"&gt;</a:t>
            </a:r>
            <a:r>
              <a:rPr lang="zh-CN" altLang="zh-CN" sz="1200" dirty="0"/>
              <a:t>北京</a:t>
            </a:r>
            <a:r>
              <a:rPr lang="en-US" altLang="zh-CN" sz="1200" dirty="0"/>
              <a:t>    ……</a:t>
            </a:r>
          </a:p>
          <a:p>
            <a:pPr marL="0" indent="0">
              <a:buNone/>
            </a:pPr>
            <a:r>
              <a:rPr lang="en-US" altLang="zh-CN" sz="1200" dirty="0"/>
              <a:t>        </a:t>
            </a:r>
            <a:r>
              <a:rPr lang="zh-CN" altLang="zh-CN" sz="1200" dirty="0"/>
              <a:t>请选择付款方式</a:t>
            </a:r>
            <a:r>
              <a:rPr lang="en-US" altLang="zh-CN" sz="1200" dirty="0"/>
              <a:t>     </a:t>
            </a:r>
            <a:endParaRPr lang="zh-CN" altLang="zh-CN" sz="1200" dirty="0"/>
          </a:p>
          <a:p>
            <a:pPr marL="0" indent="0">
              <a:buNone/>
            </a:pPr>
            <a:r>
              <a:rPr lang="en-US" altLang="zh-CN" sz="1200" dirty="0"/>
              <a:t>        &lt;input type="radio" name="</a:t>
            </a:r>
            <a:r>
              <a:rPr lang="zh-CN" altLang="zh-CN" sz="1200" dirty="0"/>
              <a:t>支付方式</a:t>
            </a:r>
            <a:r>
              <a:rPr lang="en-US" altLang="zh-CN" sz="1200" dirty="0"/>
              <a:t>" id="card“</a:t>
            </a:r>
          </a:p>
          <a:p>
            <a:pPr marL="0" indent="0">
              <a:buNone/>
            </a:pPr>
            <a:r>
              <a:rPr lang="en-US" altLang="zh-CN" sz="1200" dirty="0"/>
              <a:t>                                      checked="checked"&gt;</a:t>
            </a:r>
            <a:endParaRPr lang="zh-CN" altLang="zh-CN" sz="1200" dirty="0"/>
          </a:p>
          <a:p>
            <a:pPr marL="0" indent="0">
              <a:buNone/>
            </a:pPr>
            <a:r>
              <a:rPr lang="en-US" altLang="zh-CN" sz="1200" dirty="0"/>
              <a:t>        &lt;label for="card"&gt;</a:t>
            </a:r>
            <a:r>
              <a:rPr lang="zh-CN" altLang="zh-CN" sz="1200" dirty="0"/>
              <a:t>信用卡</a:t>
            </a:r>
            <a:r>
              <a:rPr lang="en-US" altLang="zh-CN" sz="1200" dirty="0"/>
              <a:t>&lt;/label&gt;        ……        &lt;</a:t>
            </a:r>
            <a:r>
              <a:rPr lang="en-US" altLang="zh-CN" sz="1200" dirty="0" err="1"/>
              <a:t>br</a:t>
            </a:r>
            <a:r>
              <a:rPr lang="en-US" altLang="zh-CN" sz="1200" dirty="0"/>
              <a:t> /&gt;</a:t>
            </a:r>
            <a:endParaRPr lang="zh-CN" altLang="zh-CN" sz="1200" dirty="0"/>
          </a:p>
          <a:p>
            <a:pPr marL="0" indent="0">
              <a:buNone/>
            </a:pPr>
            <a:r>
              <a:rPr lang="en-US" altLang="zh-CN" sz="1200" dirty="0"/>
              <a:t>        </a:t>
            </a:r>
            <a:r>
              <a:rPr lang="zh-CN" altLang="zh-CN" sz="1200" dirty="0"/>
              <a:t>出发日期</a:t>
            </a:r>
            <a:r>
              <a:rPr lang="en-US" altLang="zh-CN" sz="1200" dirty="0"/>
              <a:t>&lt;input type="date" /&gt;</a:t>
            </a:r>
            <a:endParaRPr lang="zh-CN" altLang="zh-CN" sz="1200" dirty="0"/>
          </a:p>
          <a:p>
            <a:pPr marL="0" indent="0">
              <a:buNone/>
            </a:pPr>
            <a:r>
              <a:rPr lang="en-US" altLang="zh-CN" sz="1200" dirty="0"/>
              <a:t>        </a:t>
            </a:r>
            <a:r>
              <a:rPr lang="zh-CN" altLang="zh-CN" sz="1200" dirty="0"/>
              <a:t>出发时间</a:t>
            </a:r>
            <a:r>
              <a:rPr lang="en-US" altLang="zh-CN" sz="1200" dirty="0"/>
              <a:t>&lt;input type="time" /&gt;</a:t>
            </a:r>
            <a:endParaRPr lang="zh-CN" altLang="zh-CN" sz="1200" dirty="0"/>
          </a:p>
          <a:p>
            <a:pPr marL="0" indent="0">
              <a:buNone/>
            </a:pPr>
            <a:r>
              <a:rPr lang="en-US" altLang="zh-CN" sz="1200" dirty="0"/>
              <a:t>        &lt;</a:t>
            </a:r>
            <a:r>
              <a:rPr lang="en-US" altLang="zh-CN" sz="1200" dirty="0" err="1"/>
              <a:t>br</a:t>
            </a:r>
            <a:r>
              <a:rPr lang="en-US" altLang="zh-CN" sz="1200" dirty="0"/>
              <a:t> /&gt;</a:t>
            </a:r>
            <a:endParaRPr lang="zh-CN" altLang="zh-CN" sz="1200" dirty="0"/>
          </a:p>
          <a:p>
            <a:pPr marL="0" indent="0">
              <a:buNone/>
            </a:pPr>
            <a:r>
              <a:rPr lang="en-US" altLang="zh-CN" sz="1200" dirty="0"/>
              <a:t>        &lt;input type="reset" name="</a:t>
            </a:r>
            <a:r>
              <a:rPr lang="zh-CN" altLang="zh-CN" sz="1200" dirty="0"/>
              <a:t>复位按钮</a:t>
            </a:r>
            <a:r>
              <a:rPr lang="en-US" altLang="zh-CN" sz="1200" dirty="0"/>
              <a:t>" value="</a:t>
            </a:r>
            <a:r>
              <a:rPr lang="zh-CN" altLang="zh-CN" sz="1200" dirty="0"/>
              <a:t>复位</a:t>
            </a:r>
            <a:r>
              <a:rPr lang="en-US" altLang="zh-CN" sz="1200" dirty="0"/>
              <a:t>"&gt;</a:t>
            </a:r>
            <a:endParaRPr lang="zh-CN" altLang="zh-CN" sz="1200" dirty="0"/>
          </a:p>
          <a:p>
            <a:pPr marL="0" indent="0">
              <a:buNone/>
            </a:pPr>
            <a:r>
              <a:rPr lang="en-US" altLang="zh-CN" sz="1200" dirty="0"/>
              <a:t>        &lt;input type="submit" name="</a:t>
            </a:r>
            <a:r>
              <a:rPr lang="zh-CN" altLang="zh-CN" sz="1200" dirty="0"/>
              <a:t>提交按钮</a:t>
            </a:r>
            <a:r>
              <a:rPr lang="en-US" altLang="zh-CN" sz="1200" dirty="0"/>
              <a:t>" value="</a:t>
            </a:r>
            <a:r>
              <a:rPr lang="zh-CN" altLang="zh-CN" sz="1200" dirty="0"/>
              <a:t>确定</a:t>
            </a:r>
            <a:r>
              <a:rPr lang="en-US" altLang="zh-CN" sz="1200" dirty="0"/>
              <a:t>"&gt;</a:t>
            </a:r>
            <a:endParaRPr lang="zh-CN" altLang="zh-CN" sz="1200" dirty="0"/>
          </a:p>
          <a:p>
            <a:pPr marL="0" indent="0">
              <a:buNone/>
            </a:pPr>
            <a:r>
              <a:rPr lang="en-US" altLang="zh-CN" sz="1200" dirty="0"/>
              <a:t>        &lt;input type="button" name="close" value="</a:t>
            </a:r>
            <a:r>
              <a:rPr lang="zh-CN" altLang="zh-CN" sz="1200" dirty="0"/>
              <a:t>关闭当前窗口</a:t>
            </a:r>
            <a:r>
              <a:rPr lang="en-US" altLang="zh-CN" sz="1200" dirty="0"/>
              <a:t>" </a:t>
            </a:r>
            <a:r>
              <a:rPr lang="en-US" altLang="zh-CN" sz="1200" dirty="0" err="1"/>
              <a:t>onclick</a:t>
            </a:r>
            <a:r>
              <a:rPr lang="en-US" altLang="zh-CN" sz="1200" dirty="0"/>
              <a:t>="</a:t>
            </a:r>
            <a:r>
              <a:rPr lang="en-US" altLang="zh-CN" sz="1200" dirty="0" err="1"/>
              <a:t>window.close</a:t>
            </a:r>
            <a:r>
              <a:rPr lang="en-US" altLang="zh-CN" sz="1200" dirty="0"/>
              <a:t>()"&gt;</a:t>
            </a:r>
            <a:endParaRPr lang="zh-CN" altLang="zh-CN" sz="1200" dirty="0"/>
          </a:p>
          <a:p>
            <a:pPr marL="0" indent="0">
              <a:buNone/>
            </a:pPr>
            <a:r>
              <a:rPr lang="en-US" altLang="zh-CN" sz="1200" dirty="0"/>
              <a:t>    &lt;/form&gt;</a:t>
            </a:r>
            <a:endParaRPr lang="zh-CN" altLang="en-US" sz="1200" dirty="0"/>
          </a:p>
        </p:txBody>
      </p:sp>
      <p:pic>
        <p:nvPicPr>
          <p:cNvPr id="3481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0" y="2618572"/>
            <a:ext cx="3903265" cy="1565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9603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 </a:t>
            </a:r>
            <a:r>
              <a:rPr lang="zh-CN" altLang="en-US" sz="4800" dirty="0"/>
              <a:t>文本元素</a:t>
            </a:r>
          </a:p>
        </p:txBody>
      </p:sp>
      <p:sp>
        <p:nvSpPr>
          <p:cNvPr id="3" name="内容占位符 2"/>
          <p:cNvSpPr>
            <a:spLocks noGrp="1"/>
          </p:cNvSpPr>
          <p:nvPr>
            <p:ph idx="1"/>
          </p:nvPr>
        </p:nvSpPr>
        <p:spPr>
          <a:xfrm>
            <a:off x="457200" y="1200151"/>
            <a:ext cx="7787208" cy="3394472"/>
          </a:xfrm>
        </p:spPr>
        <p:txBody>
          <a:bodyPr>
            <a:normAutofit/>
          </a:bodyPr>
          <a:lstStyle/>
          <a:p>
            <a:r>
              <a:rPr lang="en-US" altLang="zh-CN" dirty="0"/>
              <a:t>&lt;html&gt;</a:t>
            </a:r>
            <a:endParaRPr lang="zh-CN" altLang="zh-CN" dirty="0"/>
          </a:p>
          <a:p>
            <a:r>
              <a:rPr lang="en-US" altLang="zh-CN" dirty="0"/>
              <a:t>&lt;body&gt;</a:t>
            </a:r>
            <a:endParaRPr lang="zh-CN" altLang="zh-CN" dirty="0"/>
          </a:p>
          <a:p>
            <a:r>
              <a:rPr lang="en-US" altLang="zh-CN" dirty="0"/>
              <a:t>    &lt;ruby&gt;</a:t>
            </a:r>
            <a:r>
              <a:rPr lang="zh-CN" altLang="zh-CN" dirty="0"/>
              <a:t>中</a:t>
            </a:r>
            <a:r>
              <a:rPr lang="en-US" altLang="zh-CN" dirty="0"/>
              <a:t> &lt;</a:t>
            </a:r>
            <a:r>
              <a:rPr lang="en-US" altLang="zh-CN" dirty="0" err="1"/>
              <a:t>rt</a:t>
            </a:r>
            <a:r>
              <a:rPr lang="en-US" altLang="zh-CN" dirty="0"/>
              <a:t>&gt;</a:t>
            </a:r>
            <a:r>
              <a:rPr lang="en-US" altLang="zh-CN" dirty="0" err="1"/>
              <a:t>zhong</a:t>
            </a:r>
            <a:r>
              <a:rPr lang="en-US" altLang="zh-CN" dirty="0"/>
              <a:t> &lt;/</a:t>
            </a:r>
            <a:r>
              <a:rPr lang="en-US" altLang="zh-CN" dirty="0" err="1"/>
              <a:t>rt</a:t>
            </a:r>
            <a:r>
              <a:rPr lang="en-US" altLang="zh-CN" dirty="0"/>
              <a:t>&gt;</a:t>
            </a:r>
            <a:r>
              <a:rPr lang="zh-CN" altLang="zh-CN" dirty="0"/>
              <a:t>文</a:t>
            </a:r>
            <a:r>
              <a:rPr lang="en-US" altLang="zh-CN" dirty="0"/>
              <a:t> &lt;</a:t>
            </a:r>
            <a:r>
              <a:rPr lang="en-US" altLang="zh-CN" dirty="0" err="1"/>
              <a:t>rt</a:t>
            </a:r>
            <a:r>
              <a:rPr lang="en-US" altLang="zh-CN" dirty="0"/>
              <a:t>&gt;wen &lt;/</a:t>
            </a:r>
            <a:r>
              <a:rPr lang="en-US" altLang="zh-CN" dirty="0" err="1"/>
              <a:t>rt</a:t>
            </a:r>
            <a:r>
              <a:rPr lang="en-US" altLang="zh-CN" dirty="0"/>
              <a:t>&gt;</a:t>
            </a:r>
            <a:endParaRPr lang="zh-CN" altLang="zh-CN" dirty="0"/>
          </a:p>
          <a:p>
            <a:r>
              <a:rPr lang="en-US" altLang="zh-CN" dirty="0"/>
              <a:t>    &lt;/ruby&gt;</a:t>
            </a:r>
            <a:endParaRPr lang="zh-CN" altLang="zh-CN" dirty="0"/>
          </a:p>
          <a:p>
            <a:r>
              <a:rPr lang="en-US" altLang="zh-CN" dirty="0"/>
              <a:t>&lt;/body&gt;</a:t>
            </a:r>
            <a:endParaRPr lang="zh-CN" altLang="zh-CN" dirty="0"/>
          </a:p>
          <a:p>
            <a:r>
              <a:rPr lang="en-US" altLang="zh-CN" dirty="0"/>
              <a:t>&lt;/html&gt;</a:t>
            </a:r>
            <a:endParaRPr lang="zh-CN" altLang="en-US" dirty="0"/>
          </a:p>
        </p:txBody>
      </p:sp>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2859782"/>
            <a:ext cx="1970912" cy="125042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3503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a:bodyPr>
          <a:lstStyle/>
          <a:p>
            <a:r>
              <a:rPr lang="en-US" altLang="zh-CN" dirty="0"/>
              <a:t>&lt;</a:t>
            </a:r>
            <a:r>
              <a:rPr lang="en-US" altLang="zh-CN" dirty="0" err="1"/>
              <a:t>fieldset</a:t>
            </a:r>
            <a:r>
              <a:rPr lang="en-US" altLang="zh-CN" dirty="0"/>
              <a:t>&gt;</a:t>
            </a:r>
            <a:r>
              <a:rPr lang="zh-CN" altLang="en-US" dirty="0"/>
              <a:t>元素可以将表单中的一部分内容组合起来，生成一组相关表单的字段。</a:t>
            </a:r>
            <a:endParaRPr lang="en-US" altLang="zh-CN" dirty="0"/>
          </a:p>
          <a:p>
            <a:r>
              <a:rPr lang="zh-CN" altLang="en-US" dirty="0"/>
              <a:t>当一组表单元素作为子元素放到</a:t>
            </a:r>
            <a:r>
              <a:rPr lang="en-US" altLang="zh-CN" dirty="0"/>
              <a:t>&lt;</a:t>
            </a:r>
            <a:r>
              <a:rPr lang="en-US" altLang="zh-CN" dirty="0" err="1"/>
              <a:t>fieldset</a:t>
            </a:r>
            <a:r>
              <a:rPr lang="en-US" altLang="zh-CN" dirty="0"/>
              <a:t>&gt;</a:t>
            </a:r>
            <a:r>
              <a:rPr lang="zh-CN" altLang="en-US" dirty="0"/>
              <a:t>元素内时，浏览器通常会以加上边框的方式进行显示。</a:t>
            </a:r>
            <a:endParaRPr lang="en-US" altLang="zh-CN" dirty="0"/>
          </a:p>
          <a:p>
            <a:r>
              <a:rPr lang="zh-CN" altLang="en-US" dirty="0"/>
              <a:t>作为</a:t>
            </a:r>
            <a:r>
              <a:rPr lang="en-US" altLang="zh-CN" dirty="0"/>
              <a:t>&lt;</a:t>
            </a:r>
            <a:r>
              <a:rPr lang="en-US" altLang="zh-CN" dirty="0" err="1"/>
              <a:t>fieldset</a:t>
            </a:r>
            <a:r>
              <a:rPr lang="en-US" altLang="zh-CN" dirty="0"/>
              <a:t>&gt;</a:t>
            </a:r>
            <a:r>
              <a:rPr lang="zh-CN" altLang="en-US" dirty="0"/>
              <a:t>元素的第一个子元素，</a:t>
            </a:r>
            <a:r>
              <a:rPr lang="en-US" altLang="zh-CN" dirty="0"/>
              <a:t>&lt;legend&gt;</a:t>
            </a:r>
            <a:r>
              <a:rPr lang="zh-CN" altLang="en-US" dirty="0"/>
              <a:t>元素可以为</a:t>
            </a:r>
            <a:r>
              <a:rPr lang="en-US" altLang="zh-CN" dirty="0"/>
              <a:t>&lt;</a:t>
            </a:r>
            <a:r>
              <a:rPr lang="en-US" altLang="zh-CN" dirty="0" err="1"/>
              <a:t>fieldset</a:t>
            </a:r>
            <a:r>
              <a:rPr lang="en-US" altLang="zh-CN" dirty="0"/>
              <a:t>&gt;</a:t>
            </a:r>
            <a:r>
              <a:rPr lang="zh-CN" altLang="en-US" dirty="0"/>
              <a:t>元素加上标题。</a:t>
            </a:r>
          </a:p>
        </p:txBody>
      </p:sp>
    </p:spTree>
    <p:extLst>
      <p:ext uri="{BB962C8B-B14F-4D97-AF65-F5344CB8AC3E}">
        <p14:creationId xmlns:p14="http://schemas.microsoft.com/office/powerpoint/2010/main" val="26173636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a:bodyPr>
          <a:lstStyle/>
          <a:p>
            <a:pPr marL="0" indent="0">
              <a:buNone/>
            </a:pPr>
            <a:r>
              <a:rPr lang="en-US" altLang="zh-CN" sz="1600" dirty="0"/>
              <a:t>&lt;html&gt;</a:t>
            </a:r>
            <a:endParaRPr lang="zh-CN" altLang="zh-CN" sz="1600" dirty="0"/>
          </a:p>
          <a:p>
            <a:pPr marL="0" indent="0">
              <a:buNone/>
            </a:pPr>
            <a:r>
              <a:rPr lang="en-US" altLang="zh-CN" sz="1600" dirty="0"/>
              <a:t>&lt;body&gt;</a:t>
            </a:r>
            <a:endParaRPr lang="zh-CN" altLang="zh-CN" sz="1600" dirty="0"/>
          </a:p>
          <a:p>
            <a:pPr marL="0" indent="0">
              <a:buNone/>
            </a:pPr>
            <a:r>
              <a:rPr lang="en-US" altLang="zh-CN" sz="1600" dirty="0"/>
              <a:t>    &lt;</a:t>
            </a:r>
            <a:r>
              <a:rPr lang="en-US" altLang="zh-CN" sz="1600" dirty="0" err="1"/>
              <a:t>fieldset</a:t>
            </a:r>
            <a:r>
              <a:rPr lang="en-US" altLang="zh-CN" sz="1600" dirty="0"/>
              <a:t>&gt;</a:t>
            </a:r>
            <a:endParaRPr lang="zh-CN" altLang="zh-CN" sz="1600" dirty="0"/>
          </a:p>
          <a:p>
            <a:pPr marL="0" indent="0">
              <a:buNone/>
            </a:pPr>
            <a:r>
              <a:rPr lang="en-US" altLang="zh-CN" sz="1600" dirty="0"/>
              <a:t>        &lt;legend&gt;</a:t>
            </a:r>
            <a:r>
              <a:rPr lang="zh-CN" altLang="zh-CN" sz="1600" dirty="0"/>
              <a:t>健康信息：</a:t>
            </a:r>
            <a:r>
              <a:rPr lang="en-US" altLang="zh-CN" sz="1600" dirty="0"/>
              <a:t>&lt;/legend&gt;</a:t>
            </a:r>
            <a:endParaRPr lang="zh-CN" altLang="zh-CN" sz="1600" dirty="0"/>
          </a:p>
          <a:p>
            <a:pPr marL="0" indent="0">
              <a:buNone/>
            </a:pPr>
            <a:r>
              <a:rPr lang="en-US" altLang="zh-CN" sz="1600" dirty="0"/>
              <a:t>        &lt;form&gt;</a:t>
            </a:r>
            <a:endParaRPr lang="zh-CN" altLang="zh-CN" sz="1600" dirty="0"/>
          </a:p>
          <a:p>
            <a:pPr marL="0" indent="0">
              <a:buNone/>
            </a:pPr>
            <a:r>
              <a:rPr lang="en-US" altLang="zh-CN" sz="1600" dirty="0"/>
              <a:t>            &lt;label&gt;</a:t>
            </a:r>
            <a:r>
              <a:rPr lang="zh-CN" altLang="zh-CN" sz="1600" dirty="0"/>
              <a:t>身高：</a:t>
            </a:r>
            <a:r>
              <a:rPr lang="en-US" altLang="zh-CN" sz="1600" dirty="0"/>
              <a:t>&lt;input type="text" /&gt;&lt;/label&gt;</a:t>
            </a:r>
            <a:endParaRPr lang="zh-CN" altLang="zh-CN" sz="1600" dirty="0"/>
          </a:p>
          <a:p>
            <a:pPr marL="0" indent="0">
              <a:buNone/>
            </a:pPr>
            <a:r>
              <a:rPr lang="en-US" altLang="zh-CN" sz="1600" dirty="0"/>
              <a:t>            &lt;label&gt;</a:t>
            </a:r>
            <a:r>
              <a:rPr lang="zh-CN" altLang="zh-CN" sz="1600" dirty="0"/>
              <a:t>体重：</a:t>
            </a:r>
            <a:r>
              <a:rPr lang="en-US" altLang="zh-CN" sz="1600" dirty="0"/>
              <a:t>&lt;input type="text" /&gt;&lt;/label&gt;</a:t>
            </a:r>
            <a:endParaRPr lang="zh-CN" altLang="zh-CN" sz="1600" dirty="0"/>
          </a:p>
          <a:p>
            <a:pPr marL="0" indent="0">
              <a:buNone/>
            </a:pPr>
            <a:r>
              <a:rPr lang="en-US" altLang="zh-CN" sz="1600" dirty="0"/>
              <a:t>        &lt;/form&gt;</a:t>
            </a:r>
            <a:endParaRPr lang="zh-CN" altLang="zh-CN" sz="1600" dirty="0"/>
          </a:p>
          <a:p>
            <a:pPr marL="0" indent="0">
              <a:buNone/>
            </a:pPr>
            <a:r>
              <a:rPr lang="en-US" altLang="zh-CN" sz="1600" dirty="0"/>
              <a:t>    &lt;/</a:t>
            </a:r>
            <a:r>
              <a:rPr lang="en-US" altLang="zh-CN" sz="1600" dirty="0" err="1"/>
              <a:t>fieldset</a:t>
            </a:r>
            <a:r>
              <a:rPr lang="en-US" altLang="zh-CN" sz="1600" dirty="0"/>
              <a:t>&gt;</a:t>
            </a:r>
            <a:endParaRPr lang="zh-CN" altLang="zh-CN" sz="1600" dirty="0"/>
          </a:p>
          <a:p>
            <a:pPr marL="0" indent="0">
              <a:buNone/>
            </a:pPr>
            <a:r>
              <a:rPr lang="en-US" altLang="zh-CN" sz="1600" dirty="0"/>
              <a:t>&lt;/body&gt;</a:t>
            </a:r>
            <a:endParaRPr lang="zh-CN" altLang="zh-CN" sz="1600" dirty="0"/>
          </a:p>
          <a:p>
            <a:pPr marL="0" indent="0">
              <a:buNone/>
            </a:pPr>
            <a:r>
              <a:rPr lang="en-US" altLang="zh-CN" sz="1600" dirty="0"/>
              <a:t>&lt;/html&gt;</a:t>
            </a:r>
            <a:endParaRPr lang="zh-CN" altLang="en-US" sz="1600" dirty="0"/>
          </a:p>
        </p:txBody>
      </p:sp>
      <p:pic>
        <p:nvPicPr>
          <p:cNvPr id="3891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3453825"/>
            <a:ext cx="5814521" cy="93610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6344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a:bodyPr>
          <a:lstStyle/>
          <a:p>
            <a:r>
              <a:rPr lang="en-US" altLang="zh-CN" sz="1800" dirty="0"/>
              <a:t>&lt;select&gt;</a:t>
            </a:r>
            <a:r>
              <a:rPr lang="zh-CN" altLang="en-US" sz="1800" dirty="0"/>
              <a:t>元素定义下拉式列表框和滚动式列表框。当提交表单时，浏览器会提交选定的项目，或者收集用逗号分隔的多个选项，将其合成一个单独的参数列表。在将</a:t>
            </a:r>
            <a:r>
              <a:rPr lang="en-US" altLang="zh-CN" sz="1800" dirty="0"/>
              <a:t>&lt;select&gt;</a:t>
            </a:r>
            <a:r>
              <a:rPr lang="zh-CN" altLang="en-US" sz="1800" dirty="0"/>
              <a:t>表单数据提交给服务器时，同时还包括了</a:t>
            </a:r>
            <a:r>
              <a:rPr lang="en-US" altLang="zh-CN" sz="1800" dirty="0"/>
              <a:t>&lt;select&gt;</a:t>
            </a:r>
            <a:r>
              <a:rPr lang="zh-CN" altLang="en-US" sz="1800" dirty="0"/>
              <a:t>元素的</a:t>
            </a:r>
            <a:r>
              <a:rPr lang="en-US" altLang="zh-CN" sz="1800" dirty="0"/>
              <a:t>name</a:t>
            </a:r>
            <a:r>
              <a:rPr lang="zh-CN" altLang="en-US" sz="1800" dirty="0"/>
              <a:t>属性值。</a:t>
            </a:r>
          </a:p>
        </p:txBody>
      </p:sp>
      <p:graphicFrame>
        <p:nvGraphicFramePr>
          <p:cNvPr id="4" name="表格 3"/>
          <p:cNvGraphicFramePr>
            <a:graphicFrameLocks noGrp="1"/>
          </p:cNvGraphicFramePr>
          <p:nvPr>
            <p:extLst>
              <p:ext uri="{D42A27DB-BD31-4B8C-83A1-F6EECF244321}">
                <p14:modId xmlns:p14="http://schemas.microsoft.com/office/powerpoint/2010/main" val="2505463359"/>
              </p:ext>
            </p:extLst>
          </p:nvPr>
        </p:nvGraphicFramePr>
        <p:xfrm>
          <a:off x="827584" y="2427734"/>
          <a:ext cx="7632848" cy="2075668"/>
        </p:xfrm>
        <a:graphic>
          <a:graphicData uri="http://schemas.openxmlformats.org/drawingml/2006/table">
            <a:tbl>
              <a:tblPr firstRow="1" firstCol="1" bandRow="1">
                <a:tableStyleId>{5C22544A-7EE6-4342-B048-85BDC9FD1C3A}</a:tableStyleId>
              </a:tblPr>
              <a:tblGrid>
                <a:gridCol w="1493442">
                  <a:extLst>
                    <a:ext uri="{9D8B030D-6E8A-4147-A177-3AD203B41FA5}">
                      <a16:colId xmlns:a16="http://schemas.microsoft.com/office/drawing/2014/main" val="20000"/>
                    </a:ext>
                  </a:extLst>
                </a:gridCol>
                <a:gridCol w="6139406">
                  <a:extLst>
                    <a:ext uri="{9D8B030D-6E8A-4147-A177-3AD203B41FA5}">
                      <a16:colId xmlns:a16="http://schemas.microsoft.com/office/drawing/2014/main" val="20001"/>
                    </a:ext>
                  </a:extLst>
                </a:gridCol>
              </a:tblGrid>
              <a:tr h="336037">
                <a:tc>
                  <a:txBody>
                    <a:bodyPr/>
                    <a:lstStyle/>
                    <a:p>
                      <a:pPr>
                        <a:spcAft>
                          <a:spcPts val="0"/>
                        </a:spcAft>
                      </a:pPr>
                      <a:r>
                        <a:rPr lang="zh-CN" sz="1600">
                          <a:effectLst/>
                        </a:rPr>
                        <a:t>属性</a:t>
                      </a:r>
                      <a:endParaRPr lang="zh-CN" sz="1600">
                        <a:effectLst/>
                        <a:latin typeface="宋体"/>
                        <a:cs typeface="宋体"/>
                      </a:endParaRPr>
                    </a:p>
                  </a:txBody>
                  <a:tcPr marL="68580" marR="68580" marT="0" marB="0" anchor="ctr"/>
                </a:tc>
                <a:tc>
                  <a:txBody>
                    <a:bodyPr/>
                    <a:lstStyle/>
                    <a:p>
                      <a:pPr>
                        <a:spcAft>
                          <a:spcPts val="0"/>
                        </a:spcAft>
                      </a:pPr>
                      <a:r>
                        <a:rPr lang="zh-CN" sz="1600">
                          <a:effectLst/>
                        </a:rPr>
                        <a:t>功能</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672075">
                <a:tc>
                  <a:txBody>
                    <a:bodyPr/>
                    <a:lstStyle/>
                    <a:p>
                      <a:pPr>
                        <a:spcAft>
                          <a:spcPts val="0"/>
                        </a:spcAft>
                      </a:pPr>
                      <a:r>
                        <a:rPr lang="en-US" sz="1600">
                          <a:effectLst/>
                        </a:rPr>
                        <a:t>disabled</a:t>
                      </a:r>
                      <a:endParaRPr lang="zh-CN" sz="1600">
                        <a:effectLst/>
                        <a:latin typeface="宋体"/>
                        <a:cs typeface="宋体"/>
                      </a:endParaRPr>
                    </a:p>
                  </a:txBody>
                  <a:tcPr marL="68580" marR="68580" marT="0" marB="0" anchor="ctr"/>
                </a:tc>
                <a:tc>
                  <a:txBody>
                    <a:bodyPr/>
                    <a:lstStyle/>
                    <a:p>
                      <a:pPr>
                        <a:spcAft>
                          <a:spcPts val="0"/>
                        </a:spcAft>
                      </a:pPr>
                      <a:r>
                        <a:rPr lang="zh-CN" sz="1600">
                          <a:effectLst/>
                        </a:rPr>
                        <a:t>规定禁用该下拉列表，被禁用的下拉列表既不可用，也不可点击。可以使用</a:t>
                      </a:r>
                      <a:r>
                        <a:rPr lang="en-US" sz="1600">
                          <a:effectLst/>
                        </a:rPr>
                        <a:t> JavaScript </a:t>
                      </a:r>
                      <a:r>
                        <a:rPr lang="zh-CN" sz="1600">
                          <a:effectLst/>
                        </a:rPr>
                        <a:t>来清除</a:t>
                      </a:r>
                      <a:r>
                        <a:rPr lang="en-US" sz="1600">
                          <a:effectLst/>
                        </a:rPr>
                        <a:t> disabled </a:t>
                      </a:r>
                      <a:r>
                        <a:rPr lang="zh-CN" sz="1600">
                          <a:effectLst/>
                        </a:rPr>
                        <a:t>属性，以使下拉列表变为可用状态</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336037">
                <a:tc>
                  <a:txBody>
                    <a:bodyPr/>
                    <a:lstStyle/>
                    <a:p>
                      <a:pPr>
                        <a:spcAft>
                          <a:spcPts val="0"/>
                        </a:spcAft>
                      </a:pPr>
                      <a:r>
                        <a:rPr lang="en-US" sz="1600">
                          <a:effectLst/>
                        </a:rPr>
                        <a:t>multiple</a:t>
                      </a:r>
                      <a:endParaRPr lang="zh-CN" sz="1600">
                        <a:effectLst/>
                        <a:latin typeface="宋体"/>
                        <a:cs typeface="宋体"/>
                      </a:endParaRPr>
                    </a:p>
                  </a:txBody>
                  <a:tcPr marL="68580" marR="68580" marT="0" marB="0" anchor="ctr"/>
                </a:tc>
                <a:tc>
                  <a:txBody>
                    <a:bodyPr/>
                    <a:lstStyle/>
                    <a:p>
                      <a:pPr>
                        <a:spcAft>
                          <a:spcPts val="0"/>
                        </a:spcAft>
                      </a:pPr>
                      <a:r>
                        <a:rPr lang="zh-CN" sz="1600">
                          <a:effectLst/>
                        </a:rPr>
                        <a:t>规定可选择多个选项</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336037">
                <a:tc>
                  <a:txBody>
                    <a:bodyPr/>
                    <a:lstStyle/>
                    <a:p>
                      <a:pPr>
                        <a:spcAft>
                          <a:spcPts val="0"/>
                        </a:spcAft>
                      </a:pPr>
                      <a:r>
                        <a:rPr lang="en-US" sz="1600">
                          <a:effectLst/>
                        </a:rPr>
                        <a:t>name</a:t>
                      </a:r>
                      <a:endParaRPr lang="zh-CN" sz="1600">
                        <a:effectLst/>
                        <a:latin typeface="宋体"/>
                        <a:cs typeface="宋体"/>
                      </a:endParaRPr>
                    </a:p>
                  </a:txBody>
                  <a:tcPr marL="68580" marR="68580" marT="0" marB="0" anchor="ctr"/>
                </a:tc>
                <a:tc>
                  <a:txBody>
                    <a:bodyPr/>
                    <a:lstStyle/>
                    <a:p>
                      <a:pPr>
                        <a:spcAft>
                          <a:spcPts val="0"/>
                        </a:spcAft>
                      </a:pPr>
                      <a:r>
                        <a:rPr lang="zh-CN" sz="1600">
                          <a:effectLst/>
                        </a:rPr>
                        <a:t>规定下拉列表的名称</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336037">
                <a:tc>
                  <a:txBody>
                    <a:bodyPr/>
                    <a:lstStyle/>
                    <a:p>
                      <a:pPr>
                        <a:spcAft>
                          <a:spcPts val="0"/>
                        </a:spcAft>
                      </a:pPr>
                      <a:r>
                        <a:rPr lang="en-US" sz="1600">
                          <a:effectLst/>
                        </a:rPr>
                        <a:t>size</a:t>
                      </a:r>
                      <a:endParaRPr lang="zh-CN" sz="1600">
                        <a:effectLst/>
                        <a:latin typeface="宋体"/>
                        <a:cs typeface="宋体"/>
                      </a:endParaRPr>
                    </a:p>
                  </a:txBody>
                  <a:tcPr marL="68580" marR="68580" marT="0" marB="0" anchor="ctr"/>
                </a:tc>
                <a:tc>
                  <a:txBody>
                    <a:bodyPr/>
                    <a:lstStyle/>
                    <a:p>
                      <a:pPr>
                        <a:spcAft>
                          <a:spcPts val="0"/>
                        </a:spcAft>
                      </a:pPr>
                      <a:r>
                        <a:rPr lang="zh-CN" sz="1600" dirty="0">
                          <a:effectLst/>
                        </a:rPr>
                        <a:t>规定下拉列表中可见选项的数目</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496267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a:bodyPr>
          <a:lstStyle/>
          <a:p>
            <a:r>
              <a:rPr lang="en-US" altLang="zh-CN" sz="1800" dirty="0"/>
              <a:t>&lt;select&gt;</a:t>
            </a:r>
            <a:r>
              <a:rPr lang="zh-CN" altLang="en-US" sz="1800" dirty="0"/>
              <a:t>元素的语法如下所示</a:t>
            </a:r>
            <a:r>
              <a:rPr lang="en-US" altLang="zh-CN" sz="1800" dirty="0"/>
              <a:t>:</a:t>
            </a:r>
          </a:p>
          <a:p>
            <a:pPr marL="0" indent="0">
              <a:buNone/>
            </a:pPr>
            <a:r>
              <a:rPr lang="en-US" altLang="zh-CN" sz="1800" dirty="0">
                <a:solidFill>
                  <a:srgbClr val="FF0000"/>
                </a:solidFill>
              </a:rPr>
              <a:t>&lt;select name="</a:t>
            </a:r>
            <a:r>
              <a:rPr lang="zh-CN" altLang="en-US" sz="1800" dirty="0">
                <a:solidFill>
                  <a:srgbClr val="FF0000"/>
                </a:solidFill>
              </a:rPr>
              <a:t>下拉列表名称</a:t>
            </a:r>
            <a:r>
              <a:rPr lang="en-US" altLang="zh-CN" sz="1800" dirty="0">
                <a:solidFill>
                  <a:srgbClr val="FF0000"/>
                </a:solidFill>
              </a:rPr>
              <a:t>" size="</a:t>
            </a:r>
            <a:r>
              <a:rPr lang="zh-CN" altLang="en-US" sz="1800" dirty="0">
                <a:solidFill>
                  <a:srgbClr val="FF0000"/>
                </a:solidFill>
              </a:rPr>
              <a:t>下拉列表显示的条数</a:t>
            </a:r>
            <a:r>
              <a:rPr lang="en-US" altLang="zh-CN" sz="1800" dirty="0">
                <a:solidFill>
                  <a:srgbClr val="FF0000"/>
                </a:solidFill>
              </a:rPr>
              <a:t>"&gt;</a:t>
            </a:r>
          </a:p>
          <a:p>
            <a:pPr marL="0" indent="0">
              <a:buNone/>
            </a:pPr>
            <a:r>
              <a:rPr lang="en-US" altLang="zh-CN" sz="1800" dirty="0">
                <a:solidFill>
                  <a:srgbClr val="FF0000"/>
                </a:solidFill>
              </a:rPr>
              <a:t>    &lt;option value="</a:t>
            </a:r>
            <a:r>
              <a:rPr lang="zh-CN" altLang="en-US" sz="1800" dirty="0">
                <a:solidFill>
                  <a:srgbClr val="FF0000"/>
                </a:solidFill>
              </a:rPr>
              <a:t>控件的初始值</a:t>
            </a:r>
            <a:r>
              <a:rPr lang="en-US" altLang="zh-CN" sz="1800" dirty="0">
                <a:solidFill>
                  <a:srgbClr val="FF0000"/>
                </a:solidFill>
              </a:rPr>
              <a:t>" selected="selected"&gt; </a:t>
            </a:r>
            <a:r>
              <a:rPr lang="zh-CN" altLang="en-US" sz="1800" dirty="0">
                <a:solidFill>
                  <a:srgbClr val="FF0000"/>
                </a:solidFill>
              </a:rPr>
              <a:t>选项描述</a:t>
            </a:r>
            <a:r>
              <a:rPr lang="en-US" altLang="zh-CN" sz="1800" dirty="0">
                <a:solidFill>
                  <a:srgbClr val="FF0000"/>
                </a:solidFill>
              </a:rPr>
              <a:t>&lt;/option&gt;</a:t>
            </a:r>
          </a:p>
          <a:p>
            <a:pPr marL="0" indent="0">
              <a:buNone/>
            </a:pPr>
            <a:r>
              <a:rPr lang="en-US" altLang="zh-CN" sz="1800" dirty="0">
                <a:solidFill>
                  <a:srgbClr val="FF0000"/>
                </a:solidFill>
              </a:rPr>
              <a:t>	&lt;option value="</a:t>
            </a:r>
            <a:r>
              <a:rPr lang="zh-CN" altLang="en-US" sz="1800" dirty="0">
                <a:solidFill>
                  <a:srgbClr val="FF0000"/>
                </a:solidFill>
              </a:rPr>
              <a:t>控件的初始值</a:t>
            </a:r>
            <a:r>
              <a:rPr lang="en-US" altLang="zh-CN" sz="1800" dirty="0">
                <a:solidFill>
                  <a:srgbClr val="FF0000"/>
                </a:solidFill>
              </a:rPr>
              <a:t>"&gt;</a:t>
            </a:r>
            <a:r>
              <a:rPr lang="zh-CN" altLang="en-US" sz="1800" dirty="0">
                <a:solidFill>
                  <a:srgbClr val="FF0000"/>
                </a:solidFill>
              </a:rPr>
              <a:t>选项描述</a:t>
            </a:r>
            <a:r>
              <a:rPr lang="en-US" altLang="zh-CN" sz="1800" dirty="0">
                <a:solidFill>
                  <a:srgbClr val="FF0000"/>
                </a:solidFill>
              </a:rPr>
              <a:t>&lt;/option&gt;</a:t>
            </a:r>
          </a:p>
          <a:p>
            <a:pPr marL="0" indent="0">
              <a:buNone/>
            </a:pPr>
            <a:r>
              <a:rPr lang="en-US" altLang="zh-CN" sz="1800" dirty="0">
                <a:solidFill>
                  <a:srgbClr val="FF0000"/>
                </a:solidFill>
              </a:rPr>
              <a:t>&lt;/select&gt;</a:t>
            </a:r>
          </a:p>
          <a:p>
            <a:r>
              <a:rPr lang="zh-CN" altLang="en-US" sz="1800" dirty="0"/>
              <a:t>使用</a:t>
            </a:r>
            <a:r>
              <a:rPr lang="en-US" altLang="zh-CN" sz="1800" dirty="0"/>
              <a:t>&lt;select&gt;</a:t>
            </a:r>
            <a:r>
              <a:rPr lang="zh-CN" altLang="en-US" sz="1800" dirty="0"/>
              <a:t>元素定义下拉列表框时，由</a:t>
            </a:r>
            <a:r>
              <a:rPr lang="en-US" altLang="zh-CN" sz="1800" dirty="0"/>
              <a:t>&lt;option&gt;</a:t>
            </a:r>
            <a:r>
              <a:rPr lang="zh-CN" altLang="en-US" sz="1800" dirty="0"/>
              <a:t>元素定义列表框的各个选项。</a:t>
            </a:r>
            <a:r>
              <a:rPr lang="en-US" altLang="zh-CN" sz="1800" dirty="0"/>
              <a:t>&lt;option&gt;</a:t>
            </a:r>
            <a:r>
              <a:rPr lang="zh-CN" altLang="en-US" sz="1800" dirty="0"/>
              <a:t>元素位于</a:t>
            </a:r>
            <a:r>
              <a:rPr lang="en-US" altLang="zh-CN" sz="1800" dirty="0"/>
              <a:t>&lt;select&gt;</a:t>
            </a:r>
            <a:r>
              <a:rPr lang="zh-CN" altLang="en-US" sz="1800" dirty="0"/>
              <a:t>元素内部。一个</a:t>
            </a:r>
            <a:r>
              <a:rPr lang="en-US" altLang="zh-CN" sz="1800" dirty="0"/>
              <a:t>&lt;select&gt;</a:t>
            </a:r>
            <a:r>
              <a:rPr lang="zh-CN" altLang="en-US" sz="1800" dirty="0"/>
              <a:t>元素可以包含多个</a:t>
            </a:r>
            <a:r>
              <a:rPr lang="en-US" altLang="zh-CN" sz="1800" dirty="0"/>
              <a:t>&lt;option&gt;</a:t>
            </a:r>
            <a:r>
              <a:rPr lang="zh-CN" altLang="en-US" sz="1800" dirty="0"/>
              <a:t>元素。</a:t>
            </a:r>
            <a:r>
              <a:rPr lang="en-US" altLang="zh-CN" sz="1800" dirty="0"/>
              <a:t>&lt;option&gt;</a:t>
            </a:r>
            <a:r>
              <a:rPr lang="zh-CN" altLang="en-US" sz="1800" dirty="0"/>
              <a:t>元素要与</a:t>
            </a:r>
            <a:r>
              <a:rPr lang="en-US" altLang="zh-CN" sz="1800" dirty="0"/>
              <a:t>&lt;select&gt;</a:t>
            </a:r>
            <a:r>
              <a:rPr lang="zh-CN" altLang="en-US" sz="1800" dirty="0"/>
              <a:t>元素一起使用，否则元素是无意的。</a:t>
            </a:r>
          </a:p>
        </p:txBody>
      </p:sp>
    </p:spTree>
    <p:extLst>
      <p:ext uri="{BB962C8B-B14F-4D97-AF65-F5344CB8AC3E}">
        <p14:creationId xmlns:p14="http://schemas.microsoft.com/office/powerpoint/2010/main" val="13535529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a:t>&lt;html&gt;</a:t>
            </a:r>
            <a:endParaRPr lang="zh-CN" altLang="zh-CN" dirty="0"/>
          </a:p>
          <a:p>
            <a:pPr marL="0" indent="0">
              <a:buNone/>
            </a:pPr>
            <a:r>
              <a:rPr lang="en-US" altLang="zh-CN" dirty="0"/>
              <a:t>&lt;body&gt;</a:t>
            </a:r>
            <a:endParaRPr lang="zh-CN" altLang="zh-CN" dirty="0"/>
          </a:p>
          <a:p>
            <a:pPr marL="0" indent="0">
              <a:buNone/>
            </a:pPr>
            <a:r>
              <a:rPr lang="en-US" altLang="zh-CN" dirty="0"/>
              <a:t>    &lt;form method="post" action="</a:t>
            </a:r>
            <a:r>
              <a:rPr lang="en-US" altLang="zh-CN" dirty="0" err="1"/>
              <a:t>travel.jsp</a:t>
            </a:r>
            <a:r>
              <a:rPr lang="en-US" altLang="zh-CN" dirty="0"/>
              <a:t>"&gt;</a:t>
            </a:r>
            <a:endParaRPr lang="zh-CN" altLang="zh-CN" dirty="0"/>
          </a:p>
          <a:p>
            <a:pPr marL="0" indent="0">
              <a:buNone/>
            </a:pPr>
            <a:r>
              <a:rPr lang="en-US" altLang="zh-CN" dirty="0"/>
              <a:t>        &lt;input list="cars" /&gt;</a:t>
            </a:r>
            <a:endParaRPr lang="zh-CN" altLang="zh-CN" dirty="0"/>
          </a:p>
          <a:p>
            <a:pPr marL="0" indent="0">
              <a:buNone/>
            </a:pPr>
            <a:r>
              <a:rPr lang="en-US" altLang="zh-CN" dirty="0"/>
              <a:t>        &lt;</a:t>
            </a:r>
            <a:r>
              <a:rPr lang="en-US" altLang="zh-CN" dirty="0" err="1"/>
              <a:t>datalist</a:t>
            </a:r>
            <a:r>
              <a:rPr lang="en-US" altLang="zh-CN" dirty="0"/>
              <a:t> id="cars"&gt;</a:t>
            </a:r>
            <a:endParaRPr lang="zh-CN" altLang="zh-CN" dirty="0"/>
          </a:p>
          <a:p>
            <a:pPr marL="0" indent="0">
              <a:buNone/>
            </a:pPr>
            <a:r>
              <a:rPr lang="en-US" altLang="zh-CN" dirty="0"/>
              <a:t>            &lt;option value="BMW" label="BMW"&gt;</a:t>
            </a:r>
            <a:endParaRPr lang="zh-CN" altLang="zh-CN" dirty="0"/>
          </a:p>
          <a:p>
            <a:pPr marL="0" indent="0">
              <a:buNone/>
            </a:pPr>
            <a:r>
              <a:rPr lang="en-US" altLang="zh-CN" dirty="0"/>
              <a:t>            &lt;option value="Ford" label="Ford"&gt;</a:t>
            </a:r>
            <a:endParaRPr lang="zh-CN" altLang="zh-CN" dirty="0"/>
          </a:p>
          <a:p>
            <a:pPr marL="0" indent="0">
              <a:buNone/>
            </a:pPr>
            <a:r>
              <a:rPr lang="en-US" altLang="zh-CN" dirty="0"/>
              <a:t>            &lt;option value="Volvo" label="Volvo"&gt;</a:t>
            </a:r>
            <a:endParaRPr lang="zh-CN" altLang="zh-CN" dirty="0"/>
          </a:p>
          <a:p>
            <a:pPr marL="0" indent="0">
              <a:buNone/>
            </a:pPr>
            <a:r>
              <a:rPr lang="en-US" altLang="zh-CN" dirty="0"/>
              <a:t>        &lt;/</a:t>
            </a:r>
            <a:r>
              <a:rPr lang="en-US" altLang="zh-CN" dirty="0" err="1"/>
              <a:t>datalist</a:t>
            </a:r>
            <a:r>
              <a:rPr lang="en-US" altLang="zh-CN" dirty="0"/>
              <a:t>&gt;</a:t>
            </a:r>
            <a:endParaRPr lang="zh-CN" altLang="zh-CN" dirty="0"/>
          </a:p>
          <a:p>
            <a:pPr marL="0" indent="0">
              <a:buNone/>
            </a:pPr>
            <a:r>
              <a:rPr lang="en-US" altLang="zh-CN" dirty="0"/>
              <a:t>    &lt;/form&gt;</a:t>
            </a:r>
            <a:endParaRPr lang="zh-CN" altLang="zh-CN" dirty="0"/>
          </a:p>
          <a:p>
            <a:pPr marL="0" indent="0">
              <a:buNone/>
            </a:pPr>
            <a:r>
              <a:rPr lang="en-US" altLang="zh-CN" dirty="0"/>
              <a:t>&lt;/body&gt;</a:t>
            </a:r>
            <a:endParaRPr lang="zh-CN" altLang="zh-CN" dirty="0"/>
          </a:p>
          <a:p>
            <a:pPr marL="0" indent="0">
              <a:buNone/>
            </a:pPr>
            <a:r>
              <a:rPr lang="en-US" altLang="zh-CN" dirty="0"/>
              <a:t>&lt;/html&gt;</a:t>
            </a:r>
            <a:endParaRPr lang="zh-CN" altLang="en-US"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1" y="1923678"/>
            <a:ext cx="3443857" cy="223224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1415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lnSpcReduction="10000"/>
          </a:bodyPr>
          <a:lstStyle/>
          <a:p>
            <a:r>
              <a:rPr lang="en-US" altLang="zh-CN" dirty="0"/>
              <a:t>&lt;progress&gt;</a:t>
            </a:r>
            <a:r>
              <a:rPr lang="zh-CN" altLang="en-US" dirty="0"/>
              <a:t>和</a:t>
            </a:r>
            <a:r>
              <a:rPr lang="en-US" altLang="zh-CN" dirty="0"/>
              <a:t>&lt;meter&gt;</a:t>
            </a:r>
            <a:r>
              <a:rPr lang="zh-CN" altLang="en-US" dirty="0"/>
              <a:t>是在</a:t>
            </a:r>
            <a:r>
              <a:rPr lang="en-US" altLang="zh-CN" dirty="0"/>
              <a:t>HTML5</a:t>
            </a:r>
            <a:r>
              <a:rPr lang="zh-CN" altLang="en-US" dirty="0"/>
              <a:t>中新增的元素。</a:t>
            </a:r>
            <a:r>
              <a:rPr lang="en-US" altLang="zh-CN" dirty="0"/>
              <a:t>&lt;progress&gt;</a:t>
            </a:r>
            <a:r>
              <a:rPr lang="zh-CN" altLang="en-US" dirty="0"/>
              <a:t>元素可以用来显示正在执行的状态或进度情况，配合</a:t>
            </a:r>
            <a:r>
              <a:rPr lang="en-US" altLang="zh-CN" dirty="0"/>
              <a:t>JavaScript</a:t>
            </a:r>
            <a:r>
              <a:rPr lang="zh-CN" altLang="en-US" dirty="0"/>
              <a:t>程序，可以控制</a:t>
            </a:r>
            <a:r>
              <a:rPr lang="en-US" altLang="zh-CN" dirty="0"/>
              <a:t>&lt;progress&gt;</a:t>
            </a:r>
            <a:r>
              <a:rPr lang="zh-CN" altLang="en-US" dirty="0"/>
              <a:t>元素中的</a:t>
            </a:r>
            <a:r>
              <a:rPr lang="en-US" altLang="zh-CN" dirty="0"/>
              <a:t>value</a:t>
            </a:r>
            <a:r>
              <a:rPr lang="zh-CN" altLang="en-US" dirty="0"/>
              <a:t>属性，以精确地显示进展情况。</a:t>
            </a:r>
            <a:endParaRPr lang="en-US" altLang="zh-CN" dirty="0"/>
          </a:p>
          <a:p>
            <a:r>
              <a:rPr lang="en-US" altLang="zh-CN" dirty="0"/>
              <a:t>&lt;meter&gt;</a:t>
            </a:r>
            <a:r>
              <a:rPr lang="zh-CN" altLang="en-US" dirty="0"/>
              <a:t>元素可以以直方图的形式显示值的大小。为了实现直方图的显示，除了需要通过</a:t>
            </a:r>
            <a:r>
              <a:rPr lang="en-US" altLang="zh-CN" dirty="0"/>
              <a:t>value</a:t>
            </a:r>
            <a:r>
              <a:rPr lang="zh-CN" altLang="en-US" dirty="0"/>
              <a:t>属性给出具体的数值，还需要通过</a:t>
            </a:r>
            <a:r>
              <a:rPr lang="en-US" altLang="zh-CN" dirty="0"/>
              <a:t>min</a:t>
            </a:r>
            <a:r>
              <a:rPr lang="zh-CN" altLang="en-US" dirty="0"/>
              <a:t>和</a:t>
            </a:r>
            <a:r>
              <a:rPr lang="en-US" altLang="zh-CN" dirty="0"/>
              <a:t>max</a:t>
            </a:r>
            <a:r>
              <a:rPr lang="zh-CN" altLang="en-US" dirty="0"/>
              <a:t>属性给出该直方图的最小和最大值，以便可以按比例进行显示。</a:t>
            </a:r>
            <a:r>
              <a:rPr lang="en-US" altLang="zh-CN" dirty="0"/>
              <a:t>min</a:t>
            </a:r>
            <a:r>
              <a:rPr lang="zh-CN" altLang="en-US" dirty="0"/>
              <a:t>和</a:t>
            </a:r>
            <a:r>
              <a:rPr lang="en-US" altLang="zh-CN" dirty="0"/>
              <a:t>max</a:t>
            </a:r>
            <a:r>
              <a:rPr lang="zh-CN" altLang="en-US" dirty="0"/>
              <a:t>属性的缺省值为</a:t>
            </a:r>
            <a:r>
              <a:rPr lang="en-US" altLang="zh-CN" dirty="0"/>
              <a:t>0</a:t>
            </a:r>
            <a:r>
              <a:rPr lang="zh-CN" altLang="en-US" dirty="0"/>
              <a:t>和</a:t>
            </a:r>
            <a:r>
              <a:rPr lang="en-US" altLang="zh-CN" dirty="0"/>
              <a:t>1</a:t>
            </a:r>
            <a:r>
              <a:rPr lang="zh-CN" altLang="en-US" dirty="0"/>
              <a:t>。</a:t>
            </a:r>
          </a:p>
        </p:txBody>
      </p:sp>
    </p:spTree>
    <p:extLst>
      <p:ext uri="{BB962C8B-B14F-4D97-AF65-F5344CB8AC3E}">
        <p14:creationId xmlns:p14="http://schemas.microsoft.com/office/powerpoint/2010/main" val="2922534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a:bodyPr>
          <a:lstStyle/>
          <a:p>
            <a:pPr marL="0" indent="0">
              <a:buNone/>
            </a:pPr>
            <a:r>
              <a:rPr lang="en-US" altLang="zh-CN" sz="1600" dirty="0"/>
              <a:t>&lt;html&gt;</a:t>
            </a:r>
            <a:endParaRPr lang="zh-CN" altLang="zh-CN" sz="1600" dirty="0"/>
          </a:p>
          <a:p>
            <a:pPr marL="0" indent="0">
              <a:buNone/>
            </a:pPr>
            <a:r>
              <a:rPr lang="en-US" altLang="zh-CN" sz="1600" dirty="0"/>
              <a:t>&lt;body&gt;</a:t>
            </a:r>
            <a:endParaRPr lang="zh-CN" altLang="zh-CN" sz="1600" dirty="0"/>
          </a:p>
          <a:p>
            <a:pPr marL="0" indent="0">
              <a:buNone/>
            </a:pPr>
            <a:r>
              <a:rPr lang="en-US" altLang="zh-CN" sz="1600" dirty="0"/>
              <a:t>    </a:t>
            </a:r>
            <a:r>
              <a:rPr lang="zh-CN" altLang="zh-CN" sz="1600" dirty="0"/>
              <a:t>下载进度：</a:t>
            </a:r>
          </a:p>
          <a:p>
            <a:pPr marL="0" indent="0">
              <a:buNone/>
            </a:pPr>
            <a:r>
              <a:rPr lang="en-US" altLang="zh-CN" sz="1600" dirty="0"/>
              <a:t>    &lt;progress value="22" max="100"&gt;&lt;/progress&gt;</a:t>
            </a:r>
            <a:endParaRPr lang="zh-CN" altLang="zh-CN" sz="1600" dirty="0"/>
          </a:p>
          <a:p>
            <a:pPr marL="0" indent="0">
              <a:buNone/>
            </a:pPr>
            <a:r>
              <a:rPr lang="en-US" altLang="zh-CN" sz="1600" dirty="0"/>
              <a:t>    &lt;p&gt;&lt;progress /&gt;&lt;/p&gt;</a:t>
            </a:r>
            <a:endParaRPr lang="zh-CN" altLang="zh-CN" sz="1600" dirty="0"/>
          </a:p>
          <a:p>
            <a:pPr marL="0" indent="0">
              <a:buNone/>
            </a:pPr>
            <a:r>
              <a:rPr lang="en-US" altLang="zh-CN" sz="1600" dirty="0"/>
              <a:t>    &lt;p&gt;</a:t>
            </a:r>
            <a:r>
              <a:rPr lang="zh-CN" altLang="zh-CN" sz="1600" dirty="0"/>
              <a:t>显示度量值：</a:t>
            </a:r>
            <a:r>
              <a:rPr lang="en-US" altLang="zh-CN" sz="1600" dirty="0"/>
              <a:t>&lt;/p&gt;</a:t>
            </a:r>
            <a:endParaRPr lang="zh-CN" altLang="zh-CN" sz="1600" dirty="0"/>
          </a:p>
          <a:p>
            <a:pPr marL="0" indent="0">
              <a:buNone/>
            </a:pPr>
            <a:r>
              <a:rPr lang="en-US" altLang="zh-CN" sz="1600" dirty="0"/>
              <a:t>    &lt;meter value="3" min="0" max="10"&gt;3/10&lt;/meter&gt;&lt;</a:t>
            </a:r>
            <a:r>
              <a:rPr lang="en-US" altLang="zh-CN" sz="1600" dirty="0" err="1"/>
              <a:t>br</a:t>
            </a:r>
            <a:r>
              <a:rPr lang="en-US" altLang="zh-CN" sz="1600" dirty="0"/>
              <a:t>&gt;</a:t>
            </a:r>
            <a:endParaRPr lang="zh-CN" altLang="zh-CN" sz="1600" dirty="0"/>
          </a:p>
          <a:p>
            <a:pPr marL="0" indent="0">
              <a:buNone/>
            </a:pPr>
            <a:r>
              <a:rPr lang="en-US" altLang="zh-CN" sz="1600" dirty="0"/>
              <a:t>    &lt;meter value="0.6"&gt;60%&lt;/meter&gt;</a:t>
            </a:r>
            <a:endParaRPr lang="zh-CN" altLang="zh-CN" sz="1600" dirty="0"/>
          </a:p>
          <a:p>
            <a:pPr marL="0" indent="0">
              <a:buNone/>
            </a:pPr>
            <a:r>
              <a:rPr lang="en-US" altLang="zh-CN" sz="1600" dirty="0"/>
              <a:t>&lt;/body&gt;</a:t>
            </a:r>
            <a:endParaRPr lang="zh-CN" altLang="zh-CN" sz="1600" dirty="0"/>
          </a:p>
          <a:p>
            <a:pPr marL="0" indent="0">
              <a:buNone/>
            </a:pPr>
            <a:r>
              <a:rPr lang="en-US" altLang="zh-CN" sz="1600" dirty="0"/>
              <a:t>&lt;/html&gt;</a:t>
            </a:r>
            <a:endParaRPr lang="zh-CN" altLang="en-US" sz="1600" dirty="0"/>
          </a:p>
        </p:txBody>
      </p:sp>
      <p:pic>
        <p:nvPicPr>
          <p:cNvPr id="3789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3291830"/>
            <a:ext cx="3736975" cy="1503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5437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sp>
        <p:nvSpPr>
          <p:cNvPr id="3" name="内容占位符 2"/>
          <p:cNvSpPr>
            <a:spLocks noGrp="1"/>
          </p:cNvSpPr>
          <p:nvPr>
            <p:ph idx="1"/>
          </p:nvPr>
        </p:nvSpPr>
        <p:spPr/>
        <p:txBody>
          <a:bodyPr>
            <a:normAutofit lnSpcReduction="10000"/>
          </a:bodyPr>
          <a:lstStyle/>
          <a:p>
            <a:r>
              <a:rPr lang="en-US" altLang="zh-CN" dirty="0"/>
              <a:t>&lt;script&gt;</a:t>
            </a:r>
            <a:r>
              <a:rPr lang="zh-CN" altLang="en-US" dirty="0"/>
              <a:t>元素中可以嵌入脚本程序，</a:t>
            </a:r>
            <a:r>
              <a:rPr lang="en-US" altLang="zh-CN" dirty="0"/>
              <a:t>HTML5</a:t>
            </a:r>
            <a:r>
              <a:rPr lang="zh-CN" altLang="en-US" dirty="0"/>
              <a:t>中脚本程序默认是用</a:t>
            </a:r>
            <a:r>
              <a:rPr lang="en-US" altLang="zh-CN" dirty="0"/>
              <a:t>JavaScript</a:t>
            </a:r>
            <a:r>
              <a:rPr lang="zh-CN" altLang="en-US" dirty="0"/>
              <a:t>语言书写；当浏览器不支持脚本程序的执行，则会显示</a:t>
            </a:r>
            <a:r>
              <a:rPr lang="en-US" altLang="zh-CN" dirty="0"/>
              <a:t>&lt;</a:t>
            </a:r>
            <a:r>
              <a:rPr lang="en-US" altLang="zh-CN" dirty="0" err="1"/>
              <a:t>noscript</a:t>
            </a:r>
            <a:r>
              <a:rPr lang="en-US" altLang="zh-CN" dirty="0"/>
              <a:t>&gt;</a:t>
            </a:r>
            <a:r>
              <a:rPr lang="zh-CN" altLang="en-US" dirty="0"/>
              <a:t>元素中的内容。</a:t>
            </a:r>
            <a:endParaRPr lang="en-US" altLang="zh-CN" dirty="0"/>
          </a:p>
          <a:p>
            <a:r>
              <a:rPr lang="en-US" altLang="zh-CN" dirty="0"/>
              <a:t>&lt;template&gt;</a:t>
            </a:r>
            <a:r>
              <a:rPr lang="zh-CN" altLang="en-US" dirty="0"/>
              <a:t>元素中可以定义前端模板，可以通过</a:t>
            </a:r>
            <a:r>
              <a:rPr lang="en-US" altLang="zh-CN" dirty="0"/>
              <a:t>JavaScript</a:t>
            </a:r>
            <a:r>
              <a:rPr lang="zh-CN" altLang="en-US" dirty="0"/>
              <a:t>代码进行调用；</a:t>
            </a:r>
            <a:endParaRPr lang="en-US" altLang="zh-CN" dirty="0"/>
          </a:p>
          <a:p>
            <a:r>
              <a:rPr lang="en-US" altLang="zh-CN" dirty="0"/>
              <a:t>&lt;canvas&gt;</a:t>
            </a:r>
            <a:r>
              <a:rPr lang="zh-CN" altLang="en-US" dirty="0"/>
              <a:t>元素用来绘制</a:t>
            </a:r>
            <a:r>
              <a:rPr lang="en-US" altLang="zh-CN" dirty="0"/>
              <a:t>2D</a:t>
            </a:r>
            <a:r>
              <a:rPr lang="zh-CN" altLang="en-US" dirty="0"/>
              <a:t>图形，这与</a:t>
            </a:r>
            <a:r>
              <a:rPr lang="en-US" altLang="zh-CN" dirty="0"/>
              <a:t>SVG</a:t>
            </a:r>
            <a:r>
              <a:rPr lang="zh-CN" altLang="en-US" dirty="0"/>
              <a:t>的作用相似。不同的是，</a:t>
            </a:r>
            <a:r>
              <a:rPr lang="en-US" altLang="zh-CN" dirty="0"/>
              <a:t>&lt;canvas&gt;</a:t>
            </a:r>
            <a:r>
              <a:rPr lang="zh-CN" altLang="en-US" dirty="0"/>
              <a:t>元素的绘图机制依赖于分辨率、不支持事件处理器，但可以按照像素重新生成。</a:t>
            </a:r>
            <a:r>
              <a:rPr lang="en-US" altLang="zh-CN" dirty="0"/>
              <a:t>&lt;canvas&gt;</a:t>
            </a:r>
            <a:r>
              <a:rPr lang="zh-CN" altLang="en-US" dirty="0"/>
              <a:t>元素也需要</a:t>
            </a:r>
            <a:r>
              <a:rPr lang="en-US" altLang="zh-CN" dirty="0"/>
              <a:t>JavaScript</a:t>
            </a:r>
            <a:r>
              <a:rPr lang="zh-CN" altLang="en-US" dirty="0"/>
              <a:t>代码的支持。</a:t>
            </a:r>
          </a:p>
        </p:txBody>
      </p:sp>
    </p:spTree>
    <p:extLst>
      <p:ext uri="{BB962C8B-B14F-4D97-AF65-F5344CB8AC3E}">
        <p14:creationId xmlns:p14="http://schemas.microsoft.com/office/powerpoint/2010/main" val="22650744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2.8 </a:t>
            </a:r>
            <a:r>
              <a:rPr lang="zh-CN" altLang="en-US" sz="4800" dirty="0"/>
              <a:t>表单元素</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145693733"/>
              </p:ext>
            </p:extLst>
          </p:nvPr>
        </p:nvGraphicFramePr>
        <p:xfrm>
          <a:off x="755576" y="1491629"/>
          <a:ext cx="7632847" cy="2664296"/>
        </p:xfrm>
        <a:graphic>
          <a:graphicData uri="http://schemas.openxmlformats.org/drawingml/2006/table">
            <a:tbl>
              <a:tblPr firstRow="1" firstCol="1" bandRow="1">
                <a:tableStyleId>{5C22544A-7EE6-4342-B048-85BDC9FD1C3A}</a:tableStyleId>
              </a:tblPr>
              <a:tblGrid>
                <a:gridCol w="1240036">
                  <a:extLst>
                    <a:ext uri="{9D8B030D-6E8A-4147-A177-3AD203B41FA5}">
                      <a16:colId xmlns:a16="http://schemas.microsoft.com/office/drawing/2014/main" val="20000"/>
                    </a:ext>
                  </a:extLst>
                </a:gridCol>
                <a:gridCol w="4569494">
                  <a:extLst>
                    <a:ext uri="{9D8B030D-6E8A-4147-A177-3AD203B41FA5}">
                      <a16:colId xmlns:a16="http://schemas.microsoft.com/office/drawing/2014/main" val="20001"/>
                    </a:ext>
                  </a:extLst>
                </a:gridCol>
                <a:gridCol w="1823317">
                  <a:extLst>
                    <a:ext uri="{9D8B030D-6E8A-4147-A177-3AD203B41FA5}">
                      <a16:colId xmlns:a16="http://schemas.microsoft.com/office/drawing/2014/main" val="20002"/>
                    </a:ext>
                  </a:extLst>
                </a:gridCol>
              </a:tblGrid>
              <a:tr h="504056">
                <a:tc>
                  <a:txBody>
                    <a:bodyPr/>
                    <a:lstStyle/>
                    <a:p>
                      <a:pPr>
                        <a:spcAft>
                          <a:spcPts val="0"/>
                        </a:spcAft>
                      </a:pPr>
                      <a:r>
                        <a:rPr lang="zh-CN" sz="1600">
                          <a:effectLst/>
                        </a:rPr>
                        <a:t>元素</a:t>
                      </a:r>
                      <a:endParaRPr lang="zh-CN" sz="1600">
                        <a:effectLst/>
                        <a:latin typeface="宋体"/>
                        <a:cs typeface="宋体"/>
                      </a:endParaRPr>
                    </a:p>
                  </a:txBody>
                  <a:tcPr marL="68580" marR="68580" marT="0" marB="0" anchor="ctr"/>
                </a:tc>
                <a:tc>
                  <a:txBody>
                    <a:bodyPr/>
                    <a:lstStyle/>
                    <a:p>
                      <a:pPr>
                        <a:spcAft>
                          <a:spcPts val="0"/>
                        </a:spcAft>
                      </a:pPr>
                      <a:r>
                        <a:rPr lang="zh-CN" sz="1600">
                          <a:effectLst/>
                        </a:rPr>
                        <a:t>语义</a:t>
                      </a:r>
                      <a:endParaRPr lang="zh-CN" sz="1600">
                        <a:effectLst/>
                        <a:latin typeface="宋体"/>
                        <a:cs typeface="宋体"/>
                      </a:endParaRPr>
                    </a:p>
                  </a:txBody>
                  <a:tcPr marL="68580" marR="68580" marT="0" marB="0" anchor="ctr"/>
                </a:tc>
                <a:tc>
                  <a:txBody>
                    <a:bodyPr/>
                    <a:lstStyle/>
                    <a:p>
                      <a:pPr>
                        <a:spcAft>
                          <a:spcPts val="0"/>
                        </a:spcAft>
                      </a:pPr>
                      <a:r>
                        <a:rPr lang="en-US" sz="1600">
                          <a:effectLst/>
                        </a:rPr>
                        <a:t>HTML</a:t>
                      </a:r>
                      <a:r>
                        <a:rPr lang="zh-CN" sz="1600">
                          <a:effectLst/>
                        </a:rPr>
                        <a:t>支持版本</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504056">
                <a:tc>
                  <a:txBody>
                    <a:bodyPr/>
                    <a:lstStyle/>
                    <a:p>
                      <a:pPr>
                        <a:spcAft>
                          <a:spcPts val="0"/>
                        </a:spcAft>
                      </a:pPr>
                      <a:r>
                        <a:rPr lang="en-US" sz="1600">
                          <a:effectLst/>
                        </a:rPr>
                        <a:t>script</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定义客户端脚本。</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r>
                        <a:rPr lang="zh-CN" sz="1600">
                          <a:effectLst/>
                        </a:rPr>
                        <a:t>、</a:t>
                      </a:r>
                      <a:r>
                        <a:rPr lang="en-US" sz="1600">
                          <a:effectLst/>
                        </a:rPr>
                        <a:t>5</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504056">
                <a:tc>
                  <a:txBody>
                    <a:bodyPr/>
                    <a:lstStyle/>
                    <a:p>
                      <a:pPr>
                        <a:spcAft>
                          <a:spcPts val="0"/>
                        </a:spcAft>
                      </a:pPr>
                      <a:r>
                        <a:rPr lang="en-US" sz="1600">
                          <a:effectLst/>
                        </a:rPr>
                        <a:t>noscript</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定义在脚本未被执行时的替代内容（文本）。</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r>
                        <a:rPr lang="zh-CN" sz="1600">
                          <a:effectLst/>
                        </a:rPr>
                        <a:t>、</a:t>
                      </a:r>
                      <a:r>
                        <a:rPr lang="en-US" sz="1600">
                          <a:effectLst/>
                        </a:rPr>
                        <a:t>5</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576064">
                <a:tc>
                  <a:txBody>
                    <a:bodyPr/>
                    <a:lstStyle/>
                    <a:p>
                      <a:pPr>
                        <a:spcAft>
                          <a:spcPts val="0"/>
                        </a:spcAft>
                      </a:pPr>
                      <a:r>
                        <a:rPr lang="en-US" sz="1600">
                          <a:effectLst/>
                        </a:rPr>
                        <a:t>template</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定义模板元素。</a:t>
                      </a:r>
                      <a:endParaRPr lang="zh-CN" sz="1600">
                        <a:effectLst/>
                        <a:latin typeface="宋体"/>
                        <a:cs typeface="宋体"/>
                      </a:endParaRPr>
                    </a:p>
                  </a:txBody>
                  <a:tcPr marL="68580" marR="68580" marT="0" marB="0" anchor="ctr"/>
                </a:tc>
                <a:tc>
                  <a:txBody>
                    <a:bodyPr/>
                    <a:lstStyle/>
                    <a:p>
                      <a:pPr>
                        <a:spcAft>
                          <a:spcPts val="0"/>
                        </a:spcAft>
                      </a:pPr>
                      <a:r>
                        <a:rPr lang="en-US" sz="1600">
                          <a:effectLst/>
                        </a:rPr>
                        <a:t>5</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576064">
                <a:tc>
                  <a:txBody>
                    <a:bodyPr/>
                    <a:lstStyle/>
                    <a:p>
                      <a:pPr>
                        <a:spcAft>
                          <a:spcPts val="0"/>
                        </a:spcAft>
                      </a:pPr>
                      <a:r>
                        <a:rPr lang="en-US" sz="1600">
                          <a:effectLst/>
                        </a:rPr>
                        <a:t>canvas</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定义图形。</a:t>
                      </a:r>
                      <a:endParaRPr lang="zh-CN" sz="1600">
                        <a:effectLst/>
                        <a:latin typeface="宋体"/>
                        <a:cs typeface="宋体"/>
                      </a:endParaRPr>
                    </a:p>
                  </a:txBody>
                  <a:tcPr marL="68580" marR="68580" marT="0" marB="0" anchor="ctr"/>
                </a:tc>
                <a:tc>
                  <a:txBody>
                    <a:bodyPr/>
                    <a:lstStyle/>
                    <a:p>
                      <a:pPr>
                        <a:spcAft>
                          <a:spcPts val="0"/>
                        </a:spcAft>
                      </a:pPr>
                      <a:r>
                        <a:rPr lang="en-US" sz="1600" dirty="0">
                          <a:effectLst/>
                        </a:rPr>
                        <a:t>5</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318100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2.9 </a:t>
            </a:r>
            <a:r>
              <a:rPr lang="zh-CN" altLang="en-US" sz="4800" dirty="0"/>
              <a:t>头部元素</a:t>
            </a:r>
          </a:p>
        </p:txBody>
      </p:sp>
      <p:sp>
        <p:nvSpPr>
          <p:cNvPr id="3" name="内容占位符 2"/>
          <p:cNvSpPr>
            <a:spLocks noGrp="1"/>
          </p:cNvSpPr>
          <p:nvPr>
            <p:ph idx="1"/>
          </p:nvPr>
        </p:nvSpPr>
        <p:spPr/>
        <p:txBody>
          <a:bodyPr>
            <a:normAutofit/>
          </a:bodyPr>
          <a:lstStyle/>
          <a:p>
            <a:r>
              <a:rPr lang="zh-CN" altLang="en-US" dirty="0"/>
              <a:t>头部元素</a:t>
            </a:r>
            <a:r>
              <a:rPr lang="en-US" altLang="zh-CN" dirty="0"/>
              <a:t>&lt;head&gt;</a:t>
            </a:r>
            <a:r>
              <a:rPr lang="zh-CN" altLang="en-US" dirty="0"/>
              <a:t>中可以包含多个元素用来描述脚本、链接样式表、提供元信息等，这些信息虽然不能直接在页面上展示，但对于文档的说明、可读性和搜索引擎优化等方面至关重要。</a:t>
            </a:r>
            <a:endParaRPr lang="en-US" altLang="zh-CN" dirty="0"/>
          </a:p>
          <a:p>
            <a:r>
              <a:rPr lang="en-US" altLang="zh-CN" dirty="0"/>
              <a:t>&lt;head&gt;</a:t>
            </a:r>
            <a:r>
              <a:rPr lang="zh-CN" altLang="en-US" dirty="0"/>
              <a:t>元素的子元素包括</a:t>
            </a:r>
            <a:r>
              <a:rPr lang="en-US" altLang="zh-CN" dirty="0"/>
              <a:t>&lt;title&gt;</a:t>
            </a:r>
            <a:r>
              <a:rPr lang="zh-CN" altLang="en-US" dirty="0"/>
              <a:t>、</a:t>
            </a:r>
            <a:r>
              <a:rPr lang="en-US" altLang="zh-CN" dirty="0"/>
              <a:t>&lt;base&gt;</a:t>
            </a:r>
            <a:r>
              <a:rPr lang="zh-CN" altLang="en-US" dirty="0"/>
              <a:t>、</a:t>
            </a:r>
            <a:r>
              <a:rPr lang="en-US" altLang="zh-CN" dirty="0"/>
              <a:t>&lt;link&gt;</a:t>
            </a:r>
            <a:r>
              <a:rPr lang="zh-CN" altLang="en-US" dirty="0"/>
              <a:t>、</a:t>
            </a:r>
            <a:r>
              <a:rPr lang="en-US" altLang="zh-CN" dirty="0"/>
              <a:t>&lt;meta&gt;</a:t>
            </a:r>
            <a:r>
              <a:rPr lang="zh-CN" altLang="en-US" dirty="0"/>
              <a:t>和</a:t>
            </a:r>
            <a:r>
              <a:rPr lang="en-US" altLang="zh-CN" dirty="0"/>
              <a:t>&lt;style&gt;</a:t>
            </a:r>
            <a:r>
              <a:rPr lang="zh-CN" altLang="en-US" dirty="0"/>
              <a:t>等。</a:t>
            </a:r>
          </a:p>
        </p:txBody>
      </p:sp>
    </p:spTree>
    <p:extLst>
      <p:ext uri="{BB962C8B-B14F-4D97-AF65-F5344CB8AC3E}">
        <p14:creationId xmlns:p14="http://schemas.microsoft.com/office/powerpoint/2010/main" val="1568513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2.2 </a:t>
            </a:r>
            <a:r>
              <a:rPr lang="zh-CN" altLang="en-US" sz="4800" dirty="0"/>
              <a:t>群组元素</a:t>
            </a:r>
          </a:p>
        </p:txBody>
      </p:sp>
      <p:sp>
        <p:nvSpPr>
          <p:cNvPr id="3" name="内容占位符 2"/>
          <p:cNvSpPr>
            <a:spLocks noGrp="1"/>
          </p:cNvSpPr>
          <p:nvPr>
            <p:ph idx="1"/>
          </p:nvPr>
        </p:nvSpPr>
        <p:spPr/>
        <p:txBody>
          <a:bodyPr>
            <a:normAutofit/>
          </a:bodyPr>
          <a:lstStyle/>
          <a:p>
            <a:r>
              <a:rPr lang="zh-CN" altLang="en-US" dirty="0"/>
              <a:t>在</a:t>
            </a:r>
            <a:r>
              <a:rPr lang="en-US" altLang="zh-CN" dirty="0"/>
              <a:t>HTML</a:t>
            </a:r>
            <a:r>
              <a:rPr lang="zh-CN" altLang="en-US" dirty="0"/>
              <a:t>中，群组元素（</a:t>
            </a:r>
            <a:r>
              <a:rPr lang="en-US" altLang="zh-CN" dirty="0"/>
              <a:t>Grouping content</a:t>
            </a:r>
            <a:r>
              <a:rPr lang="zh-CN" altLang="en-US" dirty="0"/>
              <a:t>）用来定义网页中具有关联性的内容和语义。</a:t>
            </a:r>
            <a:endParaRPr lang="en-US" altLang="zh-CN" dirty="0"/>
          </a:p>
          <a:p>
            <a:r>
              <a:rPr lang="zh-CN" altLang="en-US" dirty="0"/>
              <a:t>群组元素主要包括</a:t>
            </a:r>
            <a:r>
              <a:rPr lang="en-US" altLang="zh-CN" dirty="0"/>
              <a:t>&lt;p&gt;</a:t>
            </a:r>
            <a:r>
              <a:rPr lang="zh-CN" altLang="en-US" dirty="0"/>
              <a:t>、</a:t>
            </a:r>
            <a:r>
              <a:rPr lang="en-US" altLang="zh-CN" dirty="0"/>
              <a:t>&lt;</a:t>
            </a:r>
            <a:r>
              <a:rPr lang="en-US" altLang="zh-CN" dirty="0" err="1"/>
              <a:t>hr</a:t>
            </a:r>
            <a:r>
              <a:rPr lang="en-US" altLang="zh-CN" dirty="0"/>
              <a:t>&gt;</a:t>
            </a:r>
            <a:r>
              <a:rPr lang="zh-CN" altLang="en-US" dirty="0"/>
              <a:t>、</a:t>
            </a:r>
            <a:r>
              <a:rPr lang="en-US" altLang="zh-CN" dirty="0"/>
              <a:t>&lt;pre&gt;</a:t>
            </a:r>
            <a:r>
              <a:rPr lang="zh-CN" altLang="en-US" dirty="0"/>
              <a:t>、</a:t>
            </a:r>
            <a:r>
              <a:rPr lang="en-US" altLang="zh-CN" dirty="0"/>
              <a:t>&lt;</a:t>
            </a:r>
            <a:r>
              <a:rPr lang="en-US" altLang="zh-CN" dirty="0" err="1"/>
              <a:t>blockquote</a:t>
            </a:r>
            <a:r>
              <a:rPr lang="en-US" altLang="zh-CN" dirty="0"/>
              <a:t>&gt;</a:t>
            </a:r>
            <a:r>
              <a:rPr lang="zh-CN" altLang="en-US" dirty="0"/>
              <a:t>、</a:t>
            </a:r>
            <a:r>
              <a:rPr lang="en-US" altLang="zh-CN" dirty="0"/>
              <a:t>&lt;</a:t>
            </a:r>
            <a:r>
              <a:rPr lang="en-US" altLang="zh-CN" dirty="0" err="1"/>
              <a:t>ol</a:t>
            </a:r>
            <a:r>
              <a:rPr lang="en-US" altLang="zh-CN" dirty="0"/>
              <a:t>&gt;</a:t>
            </a:r>
            <a:r>
              <a:rPr lang="zh-CN" altLang="en-US" dirty="0"/>
              <a:t>、</a:t>
            </a:r>
            <a:r>
              <a:rPr lang="en-US" altLang="zh-CN" dirty="0"/>
              <a:t>&lt;</a:t>
            </a:r>
            <a:r>
              <a:rPr lang="en-US" altLang="zh-CN" dirty="0" err="1"/>
              <a:t>ul</a:t>
            </a:r>
            <a:r>
              <a:rPr lang="en-US" altLang="zh-CN" dirty="0"/>
              <a:t>&gt;</a:t>
            </a:r>
            <a:r>
              <a:rPr lang="zh-CN" altLang="en-US" dirty="0"/>
              <a:t>、</a:t>
            </a:r>
            <a:r>
              <a:rPr lang="en-US" altLang="zh-CN" dirty="0"/>
              <a:t>&lt;li&gt;</a:t>
            </a:r>
            <a:r>
              <a:rPr lang="zh-CN" altLang="en-US" dirty="0"/>
              <a:t>、</a:t>
            </a:r>
            <a:r>
              <a:rPr lang="en-US" altLang="zh-CN" dirty="0"/>
              <a:t>&lt;dl&gt;</a:t>
            </a:r>
            <a:r>
              <a:rPr lang="zh-CN" altLang="en-US" dirty="0"/>
              <a:t>、</a:t>
            </a:r>
            <a:r>
              <a:rPr lang="en-US" altLang="zh-CN" dirty="0"/>
              <a:t>&lt;</a:t>
            </a:r>
            <a:r>
              <a:rPr lang="en-US" altLang="zh-CN" dirty="0" err="1"/>
              <a:t>dt</a:t>
            </a:r>
            <a:r>
              <a:rPr lang="en-US" altLang="zh-CN" dirty="0"/>
              <a:t>&gt;</a:t>
            </a:r>
            <a:r>
              <a:rPr lang="zh-CN" altLang="en-US" dirty="0"/>
              <a:t>、</a:t>
            </a:r>
            <a:r>
              <a:rPr lang="en-US" altLang="zh-CN" dirty="0"/>
              <a:t>&lt;</a:t>
            </a:r>
            <a:r>
              <a:rPr lang="en-US" altLang="zh-CN" dirty="0" err="1"/>
              <a:t>dd</a:t>
            </a:r>
            <a:r>
              <a:rPr lang="en-US" altLang="zh-CN" dirty="0"/>
              <a:t>&gt;</a:t>
            </a:r>
            <a:r>
              <a:rPr lang="zh-CN" altLang="en-US" dirty="0"/>
              <a:t>、</a:t>
            </a:r>
            <a:r>
              <a:rPr lang="en-US" altLang="zh-CN" dirty="0"/>
              <a:t>&lt;figure&gt;</a:t>
            </a:r>
            <a:r>
              <a:rPr lang="zh-CN" altLang="en-US" dirty="0"/>
              <a:t>、</a:t>
            </a:r>
            <a:r>
              <a:rPr lang="en-US" altLang="zh-CN" dirty="0"/>
              <a:t>&lt;</a:t>
            </a:r>
            <a:r>
              <a:rPr lang="en-US" altLang="zh-CN" dirty="0" err="1"/>
              <a:t>figcaption</a:t>
            </a:r>
            <a:r>
              <a:rPr lang="en-US" altLang="zh-CN" dirty="0"/>
              <a:t>&gt;</a:t>
            </a:r>
            <a:r>
              <a:rPr lang="zh-CN" altLang="en-US" dirty="0"/>
              <a:t>、</a:t>
            </a:r>
            <a:r>
              <a:rPr lang="en-US" altLang="zh-CN" dirty="0"/>
              <a:t>&lt;div&gt;</a:t>
            </a:r>
            <a:r>
              <a:rPr lang="zh-CN" altLang="en-US" dirty="0"/>
              <a:t>、</a:t>
            </a:r>
            <a:r>
              <a:rPr lang="en-US" altLang="zh-CN" dirty="0"/>
              <a:t>&lt;main&gt;</a:t>
            </a:r>
            <a:r>
              <a:rPr lang="zh-CN" altLang="en-US" dirty="0"/>
              <a:t>等。</a:t>
            </a:r>
            <a:endParaRPr lang="en-US" altLang="zh-CN" dirty="0"/>
          </a:p>
          <a:p>
            <a:r>
              <a:rPr lang="zh-CN" altLang="en-US" dirty="0"/>
              <a:t>与文本元素一样，群组元素的语义也会影响显示风格，比如多个列表项元素在显示时通常会在前面加上数字序号或图形符号。</a:t>
            </a:r>
          </a:p>
        </p:txBody>
      </p:sp>
    </p:spTree>
    <p:extLst>
      <p:ext uri="{BB962C8B-B14F-4D97-AF65-F5344CB8AC3E}">
        <p14:creationId xmlns:p14="http://schemas.microsoft.com/office/powerpoint/2010/main" val="30352815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2.9 </a:t>
            </a:r>
            <a:r>
              <a:rPr lang="zh-CN" altLang="en-US" sz="4800" dirty="0"/>
              <a:t>头部元素</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147592291"/>
              </p:ext>
            </p:extLst>
          </p:nvPr>
        </p:nvGraphicFramePr>
        <p:xfrm>
          <a:off x="755576" y="1275607"/>
          <a:ext cx="7344816" cy="3408470"/>
        </p:xfrm>
        <a:graphic>
          <a:graphicData uri="http://schemas.openxmlformats.org/drawingml/2006/table">
            <a:tbl>
              <a:tblPr firstRow="1" firstCol="1" bandRow="1">
                <a:tableStyleId>{5C22544A-7EE6-4342-B048-85BDC9FD1C3A}</a:tableStyleId>
              </a:tblPr>
              <a:tblGrid>
                <a:gridCol w="910130">
                  <a:extLst>
                    <a:ext uri="{9D8B030D-6E8A-4147-A177-3AD203B41FA5}">
                      <a16:colId xmlns:a16="http://schemas.microsoft.com/office/drawing/2014/main" val="20000"/>
                    </a:ext>
                  </a:extLst>
                </a:gridCol>
                <a:gridCol w="4842821">
                  <a:extLst>
                    <a:ext uri="{9D8B030D-6E8A-4147-A177-3AD203B41FA5}">
                      <a16:colId xmlns:a16="http://schemas.microsoft.com/office/drawing/2014/main" val="20001"/>
                    </a:ext>
                  </a:extLst>
                </a:gridCol>
                <a:gridCol w="1591865">
                  <a:extLst>
                    <a:ext uri="{9D8B030D-6E8A-4147-A177-3AD203B41FA5}">
                      <a16:colId xmlns:a16="http://schemas.microsoft.com/office/drawing/2014/main" val="20002"/>
                    </a:ext>
                  </a:extLst>
                </a:gridCol>
              </a:tblGrid>
              <a:tr h="681694">
                <a:tc>
                  <a:txBody>
                    <a:bodyPr/>
                    <a:lstStyle/>
                    <a:p>
                      <a:pPr>
                        <a:spcAft>
                          <a:spcPts val="0"/>
                        </a:spcAft>
                      </a:pPr>
                      <a:r>
                        <a:rPr lang="zh-CN" sz="1600">
                          <a:effectLst/>
                        </a:rPr>
                        <a:t>元素</a:t>
                      </a:r>
                      <a:endParaRPr lang="zh-CN" sz="1600">
                        <a:effectLst/>
                        <a:latin typeface="宋体"/>
                        <a:cs typeface="宋体"/>
                      </a:endParaRPr>
                    </a:p>
                  </a:txBody>
                  <a:tcPr marL="68580" marR="68580" marT="0" marB="0" anchor="ctr"/>
                </a:tc>
                <a:tc>
                  <a:txBody>
                    <a:bodyPr/>
                    <a:lstStyle/>
                    <a:p>
                      <a:pPr>
                        <a:spcAft>
                          <a:spcPts val="0"/>
                        </a:spcAft>
                      </a:pPr>
                      <a:r>
                        <a:rPr lang="zh-CN" sz="1600">
                          <a:effectLst/>
                        </a:rPr>
                        <a:t>语义</a:t>
                      </a:r>
                      <a:endParaRPr lang="zh-CN" sz="1600">
                        <a:effectLst/>
                        <a:latin typeface="宋体"/>
                        <a:cs typeface="宋体"/>
                      </a:endParaRPr>
                    </a:p>
                  </a:txBody>
                  <a:tcPr marL="68580" marR="68580" marT="0" marB="0" anchor="ctr"/>
                </a:tc>
                <a:tc>
                  <a:txBody>
                    <a:bodyPr/>
                    <a:lstStyle/>
                    <a:p>
                      <a:pPr>
                        <a:spcAft>
                          <a:spcPts val="0"/>
                        </a:spcAft>
                      </a:pPr>
                      <a:r>
                        <a:rPr lang="en-US" sz="1600">
                          <a:effectLst/>
                        </a:rPr>
                        <a:t>HTML</a:t>
                      </a:r>
                      <a:r>
                        <a:rPr lang="zh-CN" sz="1600">
                          <a:effectLst/>
                        </a:rPr>
                        <a:t>支持版本</a:t>
                      </a:r>
                      <a:endParaRPr lang="zh-CN" sz="1600">
                        <a:effectLst/>
                        <a:latin typeface="宋体"/>
                        <a:cs typeface="宋体"/>
                      </a:endParaRPr>
                    </a:p>
                  </a:txBody>
                  <a:tcPr marL="68580" marR="68580" marT="0" marB="0" anchor="ctr"/>
                </a:tc>
                <a:extLst>
                  <a:ext uri="{0D108BD9-81ED-4DB2-BD59-A6C34878D82A}">
                    <a16:rowId xmlns:a16="http://schemas.microsoft.com/office/drawing/2014/main" val="10000"/>
                  </a:ext>
                </a:extLst>
              </a:tr>
              <a:tr h="340847">
                <a:tc>
                  <a:txBody>
                    <a:bodyPr/>
                    <a:lstStyle/>
                    <a:p>
                      <a:pPr>
                        <a:spcAft>
                          <a:spcPts val="0"/>
                        </a:spcAft>
                      </a:pPr>
                      <a:r>
                        <a:rPr lang="en-US" sz="1600">
                          <a:effectLst/>
                        </a:rPr>
                        <a:t>head</a:t>
                      </a:r>
                      <a:endParaRPr lang="zh-CN" sz="1600">
                        <a:effectLst/>
                        <a:latin typeface="宋体"/>
                        <a:cs typeface="宋体"/>
                      </a:endParaRPr>
                    </a:p>
                  </a:txBody>
                  <a:tcPr marL="68580" marR="68580" marT="0" marB="0" anchor="ctr"/>
                </a:tc>
                <a:tc>
                  <a:txBody>
                    <a:bodyPr/>
                    <a:lstStyle/>
                    <a:p>
                      <a:pPr>
                        <a:spcAft>
                          <a:spcPts val="0"/>
                        </a:spcAft>
                      </a:pPr>
                      <a:r>
                        <a:rPr lang="zh-CN" sz="1600">
                          <a:effectLst/>
                        </a:rPr>
                        <a:t>所有头部元素的容器。</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r>
                        <a:rPr lang="zh-CN" sz="1600">
                          <a:effectLst/>
                        </a:rPr>
                        <a:t>、</a:t>
                      </a:r>
                      <a:r>
                        <a:rPr lang="en-US" sz="1600">
                          <a:effectLst/>
                        </a:rPr>
                        <a:t>5</a:t>
                      </a:r>
                      <a:endParaRPr lang="zh-CN" sz="1600">
                        <a:effectLst/>
                        <a:latin typeface="宋体"/>
                        <a:cs typeface="宋体"/>
                      </a:endParaRPr>
                    </a:p>
                  </a:txBody>
                  <a:tcPr marL="68580" marR="68580" marT="0" marB="0" anchor="ctr"/>
                </a:tc>
                <a:extLst>
                  <a:ext uri="{0D108BD9-81ED-4DB2-BD59-A6C34878D82A}">
                    <a16:rowId xmlns:a16="http://schemas.microsoft.com/office/drawing/2014/main" val="10001"/>
                  </a:ext>
                </a:extLst>
              </a:tr>
              <a:tr h="340847">
                <a:tc>
                  <a:txBody>
                    <a:bodyPr/>
                    <a:lstStyle/>
                    <a:p>
                      <a:pPr>
                        <a:spcAft>
                          <a:spcPts val="0"/>
                        </a:spcAft>
                      </a:pPr>
                      <a:r>
                        <a:rPr lang="en-US" sz="1600">
                          <a:effectLst/>
                        </a:rPr>
                        <a:t>title</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定义了</a:t>
                      </a:r>
                      <a:r>
                        <a:rPr lang="en-US" sz="1600">
                          <a:effectLst/>
                        </a:rPr>
                        <a:t>HTML</a:t>
                      </a:r>
                      <a:r>
                        <a:rPr lang="zh-CN" sz="1600">
                          <a:effectLst/>
                        </a:rPr>
                        <a:t>文档的标题</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r>
                        <a:rPr lang="zh-CN" sz="1600">
                          <a:effectLst/>
                        </a:rPr>
                        <a:t>、</a:t>
                      </a:r>
                      <a:r>
                        <a:rPr lang="en-US" sz="1600">
                          <a:effectLst/>
                        </a:rPr>
                        <a:t>5</a:t>
                      </a:r>
                      <a:endParaRPr lang="zh-CN" sz="1600">
                        <a:effectLst/>
                        <a:latin typeface="宋体"/>
                        <a:cs typeface="宋体"/>
                      </a:endParaRPr>
                    </a:p>
                  </a:txBody>
                  <a:tcPr marL="68580" marR="68580" marT="0" marB="0" anchor="ctr"/>
                </a:tc>
                <a:extLst>
                  <a:ext uri="{0D108BD9-81ED-4DB2-BD59-A6C34878D82A}">
                    <a16:rowId xmlns:a16="http://schemas.microsoft.com/office/drawing/2014/main" val="10002"/>
                  </a:ext>
                </a:extLst>
              </a:tr>
              <a:tr h="1022541">
                <a:tc>
                  <a:txBody>
                    <a:bodyPr/>
                    <a:lstStyle/>
                    <a:p>
                      <a:pPr>
                        <a:spcAft>
                          <a:spcPts val="0"/>
                        </a:spcAft>
                      </a:pPr>
                      <a:r>
                        <a:rPr lang="en-US" sz="1600">
                          <a:effectLst/>
                        </a:rPr>
                        <a:t>base</a:t>
                      </a:r>
                      <a:endParaRPr lang="zh-CN" sz="1600">
                        <a:effectLst/>
                        <a:latin typeface="宋体"/>
                        <a:cs typeface="宋体"/>
                      </a:endParaRPr>
                    </a:p>
                  </a:txBody>
                  <a:tcPr marL="68580" marR="68580" marT="0" marB="0" anchor="ctr"/>
                </a:tc>
                <a:tc>
                  <a:txBody>
                    <a:bodyPr/>
                    <a:lstStyle/>
                    <a:p>
                      <a:pPr>
                        <a:spcAft>
                          <a:spcPts val="0"/>
                        </a:spcAft>
                      </a:pPr>
                      <a:r>
                        <a:rPr lang="zh-CN" sz="1600">
                          <a:effectLst/>
                        </a:rPr>
                        <a:t>描述了页面中所有超链接的默认超链接基地址（用</a:t>
                      </a:r>
                      <a:r>
                        <a:rPr lang="en-US" sz="1600">
                          <a:effectLst/>
                        </a:rPr>
                        <a:t>href</a:t>
                      </a:r>
                      <a:r>
                        <a:rPr lang="zh-CN" sz="1600">
                          <a:effectLst/>
                        </a:rPr>
                        <a:t>属性指定）和默认目标（用</a:t>
                      </a:r>
                      <a:r>
                        <a:rPr lang="en-US" sz="1600">
                          <a:effectLst/>
                        </a:rPr>
                        <a:t>target</a:t>
                      </a:r>
                      <a:r>
                        <a:rPr lang="zh-CN" sz="1600">
                          <a:effectLst/>
                        </a:rPr>
                        <a:t>属性指定）</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r>
                        <a:rPr lang="zh-CN" sz="1600">
                          <a:effectLst/>
                        </a:rPr>
                        <a:t>、</a:t>
                      </a:r>
                      <a:r>
                        <a:rPr lang="en-US" sz="1600">
                          <a:effectLst/>
                        </a:rPr>
                        <a:t>5</a:t>
                      </a:r>
                      <a:endParaRPr lang="zh-CN" sz="1600">
                        <a:effectLst/>
                        <a:latin typeface="宋体"/>
                        <a:cs typeface="宋体"/>
                      </a:endParaRPr>
                    </a:p>
                  </a:txBody>
                  <a:tcPr marL="68580" marR="68580" marT="0" marB="0" anchor="ctr"/>
                </a:tc>
                <a:extLst>
                  <a:ext uri="{0D108BD9-81ED-4DB2-BD59-A6C34878D82A}">
                    <a16:rowId xmlns:a16="http://schemas.microsoft.com/office/drawing/2014/main" val="10003"/>
                  </a:ext>
                </a:extLst>
              </a:tr>
              <a:tr h="340847">
                <a:tc>
                  <a:txBody>
                    <a:bodyPr/>
                    <a:lstStyle/>
                    <a:p>
                      <a:pPr>
                        <a:spcAft>
                          <a:spcPts val="0"/>
                        </a:spcAft>
                      </a:pPr>
                      <a:r>
                        <a:rPr lang="en-US" sz="1600">
                          <a:effectLst/>
                        </a:rPr>
                        <a:t>link</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a:t>
                      </a:r>
                      <a:r>
                        <a:rPr lang="en-US" sz="1600">
                          <a:effectLst/>
                        </a:rPr>
                        <a:t>HTML</a:t>
                      </a:r>
                      <a:r>
                        <a:rPr lang="zh-CN" sz="1600">
                          <a:effectLst/>
                        </a:rPr>
                        <a:t>文档和外部资源的关系</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r>
                        <a:rPr lang="zh-CN" sz="1600">
                          <a:effectLst/>
                        </a:rPr>
                        <a:t>、</a:t>
                      </a:r>
                      <a:r>
                        <a:rPr lang="en-US" sz="1600">
                          <a:effectLst/>
                        </a:rPr>
                        <a:t>5</a:t>
                      </a:r>
                      <a:endParaRPr lang="zh-CN" sz="1600">
                        <a:effectLst/>
                        <a:latin typeface="宋体"/>
                        <a:cs typeface="宋体"/>
                      </a:endParaRPr>
                    </a:p>
                  </a:txBody>
                  <a:tcPr marL="68580" marR="68580" marT="0" marB="0" anchor="ctr"/>
                </a:tc>
                <a:extLst>
                  <a:ext uri="{0D108BD9-81ED-4DB2-BD59-A6C34878D82A}">
                    <a16:rowId xmlns:a16="http://schemas.microsoft.com/office/drawing/2014/main" val="10004"/>
                  </a:ext>
                </a:extLst>
              </a:tr>
              <a:tr h="340847">
                <a:tc>
                  <a:txBody>
                    <a:bodyPr/>
                    <a:lstStyle/>
                    <a:p>
                      <a:pPr>
                        <a:spcAft>
                          <a:spcPts val="0"/>
                        </a:spcAft>
                      </a:pPr>
                      <a:r>
                        <a:rPr lang="en-US" sz="1600">
                          <a:effectLst/>
                        </a:rPr>
                        <a:t>meta</a:t>
                      </a:r>
                      <a:endParaRPr lang="zh-CN" sz="1600">
                        <a:effectLst/>
                        <a:latin typeface="宋体"/>
                        <a:cs typeface="宋体"/>
                      </a:endParaRPr>
                    </a:p>
                  </a:txBody>
                  <a:tcPr marL="68580" marR="68580" marT="0" marB="0" anchor="ctr"/>
                </a:tc>
                <a:tc>
                  <a:txBody>
                    <a:bodyPr/>
                    <a:lstStyle/>
                    <a:p>
                      <a:pPr>
                        <a:spcAft>
                          <a:spcPts val="0"/>
                        </a:spcAft>
                      </a:pPr>
                      <a:r>
                        <a:rPr lang="zh-CN" sz="1600">
                          <a:effectLst/>
                        </a:rPr>
                        <a:t>给出</a:t>
                      </a:r>
                      <a:r>
                        <a:rPr lang="en-US" sz="1600">
                          <a:effectLst/>
                        </a:rPr>
                        <a:t>HTML</a:t>
                      </a:r>
                      <a:r>
                        <a:rPr lang="zh-CN" sz="1600">
                          <a:effectLst/>
                        </a:rPr>
                        <a:t>文档的元数据</a:t>
                      </a:r>
                      <a:endParaRPr lang="zh-CN" sz="1600">
                        <a:effectLst/>
                        <a:latin typeface="宋体"/>
                        <a:cs typeface="宋体"/>
                      </a:endParaRPr>
                    </a:p>
                  </a:txBody>
                  <a:tcPr marL="68580" marR="68580" marT="0" marB="0" anchor="ctr"/>
                </a:tc>
                <a:tc>
                  <a:txBody>
                    <a:bodyPr/>
                    <a:lstStyle/>
                    <a:p>
                      <a:pPr>
                        <a:spcAft>
                          <a:spcPts val="0"/>
                        </a:spcAft>
                      </a:pPr>
                      <a:r>
                        <a:rPr lang="en-US" sz="1600">
                          <a:effectLst/>
                        </a:rPr>
                        <a:t>4</a:t>
                      </a:r>
                      <a:r>
                        <a:rPr lang="zh-CN" sz="1600">
                          <a:effectLst/>
                        </a:rPr>
                        <a:t>、</a:t>
                      </a:r>
                      <a:r>
                        <a:rPr lang="en-US" sz="1600">
                          <a:effectLst/>
                        </a:rPr>
                        <a:t>5</a:t>
                      </a:r>
                      <a:endParaRPr lang="zh-CN" sz="1600">
                        <a:effectLst/>
                        <a:latin typeface="宋体"/>
                        <a:cs typeface="宋体"/>
                      </a:endParaRPr>
                    </a:p>
                  </a:txBody>
                  <a:tcPr marL="68580" marR="68580" marT="0" marB="0" anchor="ctr"/>
                </a:tc>
                <a:extLst>
                  <a:ext uri="{0D108BD9-81ED-4DB2-BD59-A6C34878D82A}">
                    <a16:rowId xmlns:a16="http://schemas.microsoft.com/office/drawing/2014/main" val="10005"/>
                  </a:ext>
                </a:extLst>
              </a:tr>
              <a:tr h="340847">
                <a:tc>
                  <a:txBody>
                    <a:bodyPr/>
                    <a:lstStyle/>
                    <a:p>
                      <a:pPr>
                        <a:spcAft>
                          <a:spcPts val="0"/>
                        </a:spcAft>
                      </a:pPr>
                      <a:r>
                        <a:rPr lang="en-US" sz="1600">
                          <a:effectLst/>
                        </a:rPr>
                        <a:t>style</a:t>
                      </a:r>
                      <a:endParaRPr lang="zh-CN" sz="1600">
                        <a:effectLst/>
                        <a:latin typeface="宋体"/>
                        <a:cs typeface="宋体"/>
                      </a:endParaRPr>
                    </a:p>
                  </a:txBody>
                  <a:tcPr marL="68580" marR="68580" marT="0" marB="0" anchor="ctr"/>
                </a:tc>
                <a:tc>
                  <a:txBody>
                    <a:bodyPr/>
                    <a:lstStyle/>
                    <a:p>
                      <a:pPr>
                        <a:spcAft>
                          <a:spcPts val="0"/>
                        </a:spcAft>
                      </a:pPr>
                      <a:r>
                        <a:rPr lang="zh-CN" sz="1600">
                          <a:effectLst/>
                        </a:rPr>
                        <a:t>定义样式定义</a:t>
                      </a:r>
                      <a:endParaRPr lang="zh-CN" sz="1600">
                        <a:effectLst/>
                        <a:latin typeface="宋体"/>
                        <a:cs typeface="宋体"/>
                      </a:endParaRPr>
                    </a:p>
                  </a:txBody>
                  <a:tcPr marL="68580" marR="68580" marT="0" marB="0" anchor="ctr"/>
                </a:tc>
                <a:tc>
                  <a:txBody>
                    <a:bodyPr/>
                    <a:lstStyle/>
                    <a:p>
                      <a:pPr>
                        <a:spcAft>
                          <a:spcPts val="0"/>
                        </a:spcAft>
                      </a:pPr>
                      <a:r>
                        <a:rPr lang="en-US" sz="1600" dirty="0">
                          <a:effectLst/>
                        </a:rPr>
                        <a:t>4</a:t>
                      </a:r>
                      <a:r>
                        <a:rPr lang="zh-CN" sz="1600" dirty="0">
                          <a:effectLst/>
                        </a:rPr>
                        <a:t>、</a:t>
                      </a:r>
                      <a:r>
                        <a:rPr lang="en-US" sz="1600" dirty="0">
                          <a:effectLst/>
                        </a:rPr>
                        <a:t>5</a:t>
                      </a:r>
                      <a:endParaRPr lang="zh-CN" sz="1600" dirty="0">
                        <a:effectLst/>
                        <a:latin typeface="宋体"/>
                        <a:cs typeface="宋体"/>
                      </a:endParaRPr>
                    </a:p>
                  </a:txBody>
                  <a:tcPr marL="68580" marR="6858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005811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2.9 </a:t>
            </a:r>
            <a:r>
              <a:rPr lang="zh-CN" altLang="en-US" sz="4800" dirty="0"/>
              <a:t>头部元素</a:t>
            </a:r>
          </a:p>
        </p:txBody>
      </p:sp>
      <p:sp>
        <p:nvSpPr>
          <p:cNvPr id="3" name="内容占位符 2"/>
          <p:cNvSpPr>
            <a:spLocks noGrp="1"/>
          </p:cNvSpPr>
          <p:nvPr>
            <p:ph idx="1"/>
          </p:nvPr>
        </p:nvSpPr>
        <p:spPr/>
        <p:txBody>
          <a:bodyPr>
            <a:normAutofit fontScale="92500" lnSpcReduction="20000"/>
          </a:bodyPr>
          <a:lstStyle/>
          <a:p>
            <a:r>
              <a:rPr lang="en-US" altLang="zh-CN" dirty="0"/>
              <a:t>&lt;html&gt;</a:t>
            </a:r>
            <a:endParaRPr lang="zh-CN" altLang="zh-CN" dirty="0"/>
          </a:p>
          <a:p>
            <a:r>
              <a:rPr lang="en-US" altLang="zh-CN" dirty="0"/>
              <a:t>&lt;head&gt;</a:t>
            </a:r>
            <a:endParaRPr lang="zh-CN" altLang="zh-CN" dirty="0"/>
          </a:p>
          <a:p>
            <a:r>
              <a:rPr lang="en-US" altLang="zh-CN" dirty="0"/>
              <a:t>    &lt;title&gt;Title of the document&lt;/title&gt;</a:t>
            </a:r>
            <a:endParaRPr lang="zh-CN" altLang="zh-CN" dirty="0"/>
          </a:p>
          <a:p>
            <a:r>
              <a:rPr lang="en-US" altLang="zh-CN" dirty="0"/>
              <a:t>    &lt;base </a:t>
            </a:r>
            <a:r>
              <a:rPr lang="en-US" altLang="zh-CN" dirty="0" err="1"/>
              <a:t>href</a:t>
            </a:r>
            <a:r>
              <a:rPr lang="en-US" altLang="zh-CN" dirty="0"/>
              <a:t>="http://www.foo.com/htm/" /&gt;</a:t>
            </a:r>
            <a:endParaRPr lang="zh-CN" altLang="zh-CN" dirty="0"/>
          </a:p>
          <a:p>
            <a:r>
              <a:rPr lang="en-US" altLang="zh-CN" dirty="0"/>
              <a:t>    &lt;base target="_blank" /&gt;</a:t>
            </a:r>
            <a:endParaRPr lang="zh-CN" altLang="zh-CN" dirty="0"/>
          </a:p>
          <a:p>
            <a:r>
              <a:rPr lang="en-US" altLang="zh-CN" dirty="0"/>
              <a:t>&lt;/head&gt;</a:t>
            </a:r>
            <a:endParaRPr lang="zh-CN" altLang="zh-CN" dirty="0"/>
          </a:p>
          <a:p>
            <a:r>
              <a:rPr lang="en-US" altLang="zh-CN" dirty="0"/>
              <a:t>&lt;body&gt;</a:t>
            </a:r>
            <a:endParaRPr lang="zh-CN" altLang="zh-CN" dirty="0"/>
          </a:p>
          <a:p>
            <a:r>
              <a:rPr lang="en-US" altLang="zh-CN" dirty="0"/>
              <a:t>    The content of the document......</a:t>
            </a:r>
            <a:endParaRPr lang="zh-CN" altLang="zh-CN" dirty="0"/>
          </a:p>
          <a:p>
            <a:r>
              <a:rPr lang="en-US" altLang="zh-CN" dirty="0"/>
              <a:t>&lt;/body&gt;</a:t>
            </a:r>
            <a:endParaRPr lang="zh-CN" altLang="zh-CN" dirty="0"/>
          </a:p>
          <a:p>
            <a:r>
              <a:rPr lang="en-US" altLang="zh-CN" dirty="0"/>
              <a:t>&lt;/html&gt;</a:t>
            </a:r>
            <a:endParaRPr lang="zh-CN" altLang="en-US" dirty="0"/>
          </a:p>
        </p:txBody>
      </p:sp>
    </p:spTree>
    <p:extLst>
      <p:ext uri="{BB962C8B-B14F-4D97-AF65-F5344CB8AC3E}">
        <p14:creationId xmlns:p14="http://schemas.microsoft.com/office/powerpoint/2010/main" val="15927876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2.9 </a:t>
            </a:r>
            <a:r>
              <a:rPr lang="zh-CN" altLang="en-US" sz="4800" dirty="0"/>
              <a:t>头部元素</a:t>
            </a:r>
          </a:p>
        </p:txBody>
      </p:sp>
      <p:sp>
        <p:nvSpPr>
          <p:cNvPr id="3" name="内容占位符 2"/>
          <p:cNvSpPr>
            <a:spLocks noGrp="1"/>
          </p:cNvSpPr>
          <p:nvPr>
            <p:ph idx="1"/>
          </p:nvPr>
        </p:nvSpPr>
        <p:spPr/>
        <p:txBody>
          <a:bodyPr>
            <a:normAutofit fontScale="70000" lnSpcReduction="20000"/>
          </a:bodyPr>
          <a:lstStyle/>
          <a:p>
            <a:r>
              <a:rPr lang="en-US" altLang="zh-CN" dirty="0"/>
              <a:t>&lt;link&gt;</a:t>
            </a:r>
            <a:r>
              <a:rPr lang="zh-CN" altLang="zh-CN" dirty="0"/>
              <a:t>元素用来定义</a:t>
            </a:r>
            <a:r>
              <a:rPr lang="en-US" altLang="zh-CN" dirty="0"/>
              <a:t>HTML</a:t>
            </a:r>
            <a:r>
              <a:rPr lang="zh-CN" altLang="zh-CN" dirty="0"/>
              <a:t>文档和外部资源的关系，通常用来声明</a:t>
            </a:r>
            <a:r>
              <a:rPr lang="en-US" altLang="zh-CN" dirty="0"/>
              <a:t>HTML</a:t>
            </a:r>
            <a:r>
              <a:rPr lang="zh-CN" altLang="zh-CN" dirty="0"/>
              <a:t>所引用的</a:t>
            </a:r>
            <a:r>
              <a:rPr lang="en-US" altLang="zh-CN" dirty="0"/>
              <a:t>CSS</a:t>
            </a:r>
            <a:r>
              <a:rPr lang="zh-CN" altLang="zh-CN" dirty="0"/>
              <a:t>文档。例如下面的代码中链接了一个名为</a:t>
            </a:r>
            <a:r>
              <a:rPr lang="en-US" altLang="zh-CN" dirty="0"/>
              <a:t>mystyle.css</a:t>
            </a:r>
            <a:r>
              <a:rPr lang="zh-CN" altLang="zh-CN" dirty="0"/>
              <a:t>的文档：</a:t>
            </a:r>
          </a:p>
          <a:p>
            <a:pPr marL="0" indent="0">
              <a:buNone/>
            </a:pPr>
            <a:r>
              <a:rPr lang="en-US" altLang="zh-CN" dirty="0">
                <a:solidFill>
                  <a:srgbClr val="FF0000"/>
                </a:solidFill>
              </a:rPr>
              <a:t>&lt;head&gt;</a:t>
            </a:r>
            <a:endParaRPr lang="zh-CN" altLang="zh-CN" dirty="0">
              <a:solidFill>
                <a:srgbClr val="FF0000"/>
              </a:solidFill>
            </a:endParaRPr>
          </a:p>
          <a:p>
            <a:pPr marL="0" indent="0">
              <a:buNone/>
            </a:pPr>
            <a:r>
              <a:rPr lang="en-US" altLang="zh-CN" dirty="0">
                <a:solidFill>
                  <a:srgbClr val="FF0000"/>
                </a:solidFill>
              </a:rPr>
              <a:t>    &lt;link </a:t>
            </a:r>
            <a:r>
              <a:rPr lang="en-US" altLang="zh-CN" dirty="0" err="1">
                <a:solidFill>
                  <a:srgbClr val="FF0000"/>
                </a:solidFill>
              </a:rPr>
              <a:t>rel</a:t>
            </a:r>
            <a:r>
              <a:rPr lang="en-US" altLang="zh-CN" dirty="0">
                <a:solidFill>
                  <a:srgbClr val="FF0000"/>
                </a:solidFill>
              </a:rPr>
              <a:t>="stylesheet" type="text/</a:t>
            </a:r>
            <a:r>
              <a:rPr lang="en-US" altLang="zh-CN" dirty="0" err="1">
                <a:solidFill>
                  <a:srgbClr val="FF0000"/>
                </a:solidFill>
              </a:rPr>
              <a:t>css</a:t>
            </a:r>
            <a:r>
              <a:rPr lang="en-US" altLang="zh-CN" dirty="0">
                <a:solidFill>
                  <a:srgbClr val="FF0000"/>
                </a:solidFill>
              </a:rPr>
              <a:t>" </a:t>
            </a:r>
            <a:r>
              <a:rPr lang="en-US" altLang="zh-CN" dirty="0" err="1">
                <a:solidFill>
                  <a:srgbClr val="FF0000"/>
                </a:solidFill>
              </a:rPr>
              <a:t>href</a:t>
            </a:r>
            <a:r>
              <a:rPr lang="en-US" altLang="zh-CN" dirty="0">
                <a:solidFill>
                  <a:srgbClr val="FF0000"/>
                </a:solidFill>
              </a:rPr>
              <a:t>="mystyle.css" /&gt;</a:t>
            </a:r>
            <a:endParaRPr lang="zh-CN" altLang="zh-CN" dirty="0">
              <a:solidFill>
                <a:srgbClr val="FF0000"/>
              </a:solidFill>
            </a:endParaRPr>
          </a:p>
          <a:p>
            <a:pPr marL="0" indent="0">
              <a:buNone/>
            </a:pPr>
            <a:r>
              <a:rPr lang="en-US" altLang="zh-CN" dirty="0">
                <a:solidFill>
                  <a:srgbClr val="FF0000"/>
                </a:solidFill>
              </a:rPr>
              <a:t>&lt;/head&gt;</a:t>
            </a:r>
            <a:endParaRPr lang="zh-CN" altLang="zh-CN" dirty="0">
              <a:solidFill>
                <a:srgbClr val="FF0000"/>
              </a:solidFill>
            </a:endParaRPr>
          </a:p>
          <a:p>
            <a:r>
              <a:rPr lang="zh-CN" altLang="en-US" dirty="0"/>
              <a:t>除了链接，在</a:t>
            </a:r>
            <a:r>
              <a:rPr lang="en-US" altLang="zh-CN" dirty="0"/>
              <a:t>HTML</a:t>
            </a:r>
            <a:r>
              <a:rPr lang="zh-CN" altLang="en-US" dirty="0"/>
              <a:t>中还可以直接嵌入</a:t>
            </a:r>
            <a:r>
              <a:rPr lang="en-US" altLang="zh-CN" dirty="0"/>
              <a:t>CSS</a:t>
            </a:r>
            <a:r>
              <a:rPr lang="zh-CN" altLang="en-US" dirty="0"/>
              <a:t>样式代码。下例中使用</a:t>
            </a:r>
            <a:r>
              <a:rPr lang="en-US" altLang="zh-CN" dirty="0"/>
              <a:t>&lt;style&gt;</a:t>
            </a:r>
            <a:r>
              <a:rPr lang="zh-CN" altLang="en-US" dirty="0"/>
              <a:t>元素来完成这一任务：</a:t>
            </a:r>
          </a:p>
          <a:p>
            <a:pPr marL="0" indent="0">
              <a:buNone/>
            </a:pPr>
            <a:r>
              <a:rPr lang="en-US" altLang="zh-CN" dirty="0">
                <a:solidFill>
                  <a:srgbClr val="FF0000"/>
                </a:solidFill>
              </a:rPr>
              <a:t>&lt;head&gt;</a:t>
            </a:r>
          </a:p>
          <a:p>
            <a:pPr marL="0" indent="0">
              <a:buNone/>
            </a:pPr>
            <a:r>
              <a:rPr lang="en-US" altLang="zh-CN" dirty="0">
                <a:solidFill>
                  <a:srgbClr val="FF0000"/>
                </a:solidFill>
              </a:rPr>
              <a:t>    &lt;style type="text/</a:t>
            </a:r>
            <a:r>
              <a:rPr lang="en-US" altLang="zh-CN" dirty="0" err="1">
                <a:solidFill>
                  <a:srgbClr val="FF0000"/>
                </a:solidFill>
              </a:rPr>
              <a:t>css</a:t>
            </a:r>
            <a:r>
              <a:rPr lang="en-US" altLang="zh-CN" dirty="0">
                <a:solidFill>
                  <a:srgbClr val="FF0000"/>
                </a:solidFill>
              </a:rPr>
              <a:t>"&gt;</a:t>
            </a:r>
          </a:p>
          <a:p>
            <a:pPr marL="0" indent="0">
              <a:buNone/>
            </a:pPr>
            <a:r>
              <a:rPr lang="en-US" altLang="zh-CN" dirty="0">
                <a:solidFill>
                  <a:srgbClr val="FF0000"/>
                </a:solidFill>
              </a:rPr>
              <a:t>        body { background-color: yellow; }</a:t>
            </a:r>
          </a:p>
          <a:p>
            <a:pPr marL="0" indent="0">
              <a:buNone/>
            </a:pPr>
            <a:r>
              <a:rPr lang="en-US" altLang="zh-CN" dirty="0">
                <a:solidFill>
                  <a:srgbClr val="FF0000"/>
                </a:solidFill>
              </a:rPr>
              <a:t>        p { color: blue; }</a:t>
            </a:r>
          </a:p>
          <a:p>
            <a:pPr marL="0" indent="0">
              <a:buNone/>
            </a:pPr>
            <a:r>
              <a:rPr lang="en-US" altLang="zh-CN" dirty="0">
                <a:solidFill>
                  <a:srgbClr val="FF0000"/>
                </a:solidFill>
              </a:rPr>
              <a:t>    &lt;/style&gt;</a:t>
            </a:r>
          </a:p>
          <a:p>
            <a:pPr marL="0" indent="0">
              <a:buNone/>
            </a:pPr>
            <a:r>
              <a:rPr lang="en-US" altLang="zh-CN" dirty="0">
                <a:solidFill>
                  <a:srgbClr val="FF0000"/>
                </a:solidFill>
              </a:rPr>
              <a:t>&lt;/head&gt;</a:t>
            </a:r>
          </a:p>
          <a:p>
            <a:endParaRPr lang="zh-CN" altLang="en-US" dirty="0"/>
          </a:p>
        </p:txBody>
      </p:sp>
    </p:spTree>
    <p:extLst>
      <p:ext uri="{BB962C8B-B14F-4D97-AF65-F5344CB8AC3E}">
        <p14:creationId xmlns:p14="http://schemas.microsoft.com/office/powerpoint/2010/main" val="36460562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2.9 </a:t>
            </a:r>
            <a:r>
              <a:rPr lang="zh-CN" altLang="en-US" sz="4800" dirty="0"/>
              <a:t>头部元素</a:t>
            </a:r>
          </a:p>
        </p:txBody>
      </p:sp>
      <p:sp>
        <p:nvSpPr>
          <p:cNvPr id="3" name="内容占位符 2"/>
          <p:cNvSpPr>
            <a:spLocks noGrp="1"/>
          </p:cNvSpPr>
          <p:nvPr>
            <p:ph idx="1"/>
          </p:nvPr>
        </p:nvSpPr>
        <p:spPr/>
        <p:txBody>
          <a:bodyPr>
            <a:normAutofit/>
          </a:bodyPr>
          <a:lstStyle/>
          <a:p>
            <a:r>
              <a:rPr lang="en-US" altLang="zh-CN" sz="1800" dirty="0"/>
              <a:t>&lt;meta&gt;</a:t>
            </a:r>
            <a:r>
              <a:rPr lang="zh-CN" altLang="en-US" sz="1800" dirty="0"/>
              <a:t>元素可以给出</a:t>
            </a:r>
            <a:r>
              <a:rPr lang="en-US" altLang="zh-CN" sz="1800" dirty="0"/>
              <a:t>HTML</a:t>
            </a:r>
            <a:r>
              <a:rPr lang="zh-CN" altLang="en-US" sz="1800" dirty="0"/>
              <a:t>文档的元数据（</a:t>
            </a:r>
            <a:r>
              <a:rPr lang="en-US" altLang="zh-CN" sz="1800" dirty="0"/>
              <a:t>metadata</a:t>
            </a:r>
            <a:r>
              <a:rPr lang="zh-CN" altLang="en-US" sz="1800" dirty="0"/>
              <a:t>）。元数据不会在网页中显示，但会被浏览器、搜索引擎等程序解析和应用。在下面的代码中，通过元数据给出了页面的简述、关键词、作者、字符集等信息：</a:t>
            </a:r>
          </a:p>
          <a:p>
            <a:pPr marL="0" indent="0">
              <a:buNone/>
            </a:pPr>
            <a:r>
              <a:rPr lang="en-US" altLang="zh-CN" sz="1800" dirty="0">
                <a:solidFill>
                  <a:srgbClr val="FF0000"/>
                </a:solidFill>
              </a:rPr>
              <a:t>&lt;head&gt;</a:t>
            </a:r>
          </a:p>
          <a:p>
            <a:pPr marL="0" indent="0">
              <a:buNone/>
            </a:pPr>
            <a:r>
              <a:rPr lang="en-US" altLang="zh-CN" sz="1800" dirty="0">
                <a:solidFill>
                  <a:srgbClr val="FF0000"/>
                </a:solidFill>
              </a:rPr>
              <a:t>    &lt;meta name="description" content="Free Web tutorials" /&gt;</a:t>
            </a:r>
          </a:p>
          <a:p>
            <a:pPr marL="0" indent="0">
              <a:buNone/>
            </a:pPr>
            <a:r>
              <a:rPr lang="en-US" altLang="zh-CN" sz="1800" dirty="0">
                <a:solidFill>
                  <a:srgbClr val="FF0000"/>
                </a:solidFill>
              </a:rPr>
              <a:t>    &lt;meta name="keywords" content="</a:t>
            </a:r>
            <a:r>
              <a:rPr lang="en-US" altLang="zh-CN" sz="1800" dirty="0" err="1">
                <a:solidFill>
                  <a:srgbClr val="FF0000"/>
                </a:solidFill>
              </a:rPr>
              <a:t>HTML,CSS,XML,JavaScript</a:t>
            </a:r>
            <a:r>
              <a:rPr lang="en-US" altLang="zh-CN" sz="1800" dirty="0">
                <a:solidFill>
                  <a:srgbClr val="FF0000"/>
                </a:solidFill>
              </a:rPr>
              <a:t>" /&gt;</a:t>
            </a:r>
          </a:p>
          <a:p>
            <a:pPr marL="0" indent="0">
              <a:buNone/>
            </a:pPr>
            <a:r>
              <a:rPr lang="en-US" altLang="zh-CN" sz="1800" dirty="0">
                <a:solidFill>
                  <a:srgbClr val="FF0000"/>
                </a:solidFill>
              </a:rPr>
              <a:t>    &lt;meta name="author" content="</a:t>
            </a:r>
            <a:r>
              <a:rPr lang="en-US" altLang="zh-CN" sz="1800" dirty="0" err="1">
                <a:solidFill>
                  <a:srgbClr val="FF0000"/>
                </a:solidFill>
              </a:rPr>
              <a:t>Hege</a:t>
            </a:r>
            <a:r>
              <a:rPr lang="en-US" altLang="zh-CN" sz="1800" dirty="0">
                <a:solidFill>
                  <a:srgbClr val="FF0000"/>
                </a:solidFill>
              </a:rPr>
              <a:t> </a:t>
            </a:r>
            <a:r>
              <a:rPr lang="en-US" altLang="zh-CN" sz="1800" dirty="0" err="1">
                <a:solidFill>
                  <a:srgbClr val="FF0000"/>
                </a:solidFill>
              </a:rPr>
              <a:t>Refsnes</a:t>
            </a:r>
            <a:r>
              <a:rPr lang="en-US" altLang="zh-CN" sz="1800" dirty="0">
                <a:solidFill>
                  <a:srgbClr val="FF0000"/>
                </a:solidFill>
              </a:rPr>
              <a:t>" /&gt;</a:t>
            </a:r>
          </a:p>
          <a:p>
            <a:pPr marL="0" indent="0">
              <a:buNone/>
            </a:pPr>
            <a:r>
              <a:rPr lang="en-US" altLang="zh-CN" sz="1800" dirty="0">
                <a:solidFill>
                  <a:srgbClr val="FF0000"/>
                </a:solidFill>
              </a:rPr>
              <a:t>&lt;/head&gt;</a:t>
            </a:r>
          </a:p>
          <a:p>
            <a:r>
              <a:rPr lang="en-US" altLang="zh-CN" sz="1800" dirty="0"/>
              <a:t>&lt;meta&gt;</a:t>
            </a:r>
            <a:r>
              <a:rPr lang="zh-CN" altLang="en-US" sz="1800" dirty="0"/>
              <a:t>元素所给出的网页元数据对于搜索引擎判断网页类型、内容都很有帮助。</a:t>
            </a:r>
          </a:p>
          <a:p>
            <a:endParaRPr lang="zh-CN" altLang="en-US" sz="1800" dirty="0"/>
          </a:p>
        </p:txBody>
      </p:sp>
    </p:spTree>
    <p:extLst>
      <p:ext uri="{BB962C8B-B14F-4D97-AF65-F5344CB8AC3E}">
        <p14:creationId xmlns:p14="http://schemas.microsoft.com/office/powerpoint/2010/main" val="19482505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2.10 HTML</a:t>
            </a:r>
            <a:r>
              <a:rPr lang="zh-CN" altLang="en-US" sz="4800" dirty="0"/>
              <a:t>中的颜色设置</a:t>
            </a:r>
          </a:p>
        </p:txBody>
      </p:sp>
      <p:sp>
        <p:nvSpPr>
          <p:cNvPr id="3" name="内容占位符 2"/>
          <p:cNvSpPr>
            <a:spLocks noGrp="1"/>
          </p:cNvSpPr>
          <p:nvPr>
            <p:ph idx="1"/>
          </p:nvPr>
        </p:nvSpPr>
        <p:spPr>
          <a:xfrm>
            <a:off x="457200" y="1200151"/>
            <a:ext cx="4474840" cy="3394472"/>
          </a:xfrm>
        </p:spPr>
        <p:txBody>
          <a:bodyPr>
            <a:noAutofit/>
          </a:bodyPr>
          <a:lstStyle/>
          <a:p>
            <a:r>
              <a:rPr lang="en-US" altLang="zh-CN" sz="1800" dirty="0"/>
              <a:t>HTML</a:t>
            </a:r>
            <a:r>
              <a:rPr lang="zh-CN" altLang="en-US" sz="1800" dirty="0"/>
              <a:t>中的颜色是由红（</a:t>
            </a:r>
            <a:r>
              <a:rPr lang="en-US" altLang="zh-CN" sz="1800" dirty="0"/>
              <a:t>Red</a:t>
            </a:r>
            <a:r>
              <a:rPr lang="zh-CN" altLang="en-US" sz="1800" dirty="0"/>
              <a:t>）、绿（</a:t>
            </a:r>
            <a:r>
              <a:rPr lang="en-US" altLang="zh-CN" sz="1800" dirty="0"/>
              <a:t>Green</a:t>
            </a:r>
            <a:r>
              <a:rPr lang="zh-CN" altLang="en-US" sz="1800" dirty="0"/>
              <a:t>）、蓝（</a:t>
            </a:r>
            <a:r>
              <a:rPr lang="en-US" altLang="zh-CN" sz="1800" dirty="0"/>
              <a:t>Blue</a:t>
            </a:r>
            <a:r>
              <a:rPr lang="zh-CN" altLang="en-US" sz="1800" dirty="0"/>
              <a:t>）三种颜色组合而成的</a:t>
            </a:r>
            <a:r>
              <a:rPr lang="en-US" altLang="zh-CN" sz="1800" dirty="0"/>
              <a:t>RGB</a:t>
            </a:r>
            <a:r>
              <a:rPr lang="zh-CN" altLang="en-US" sz="1800" dirty="0"/>
              <a:t>值来表示。</a:t>
            </a:r>
            <a:r>
              <a:rPr lang="en-US" altLang="zh-CN" sz="1800" dirty="0"/>
              <a:t>RGB</a:t>
            </a:r>
            <a:r>
              <a:rPr lang="zh-CN" altLang="en-US" sz="1800" dirty="0"/>
              <a:t>中三个颜色的值分别都可以从</a:t>
            </a:r>
            <a:r>
              <a:rPr lang="en-US" altLang="zh-CN" sz="1800" dirty="0"/>
              <a:t>0</a:t>
            </a:r>
            <a:r>
              <a:rPr lang="zh-CN" altLang="en-US" sz="1800" dirty="0"/>
              <a:t>（十六进制记作</a:t>
            </a:r>
            <a:r>
              <a:rPr lang="en-US" altLang="zh-CN" sz="1800" dirty="0"/>
              <a:t>#00</a:t>
            </a:r>
            <a:r>
              <a:rPr lang="zh-CN" altLang="en-US" sz="1800" dirty="0"/>
              <a:t>）到</a:t>
            </a:r>
            <a:r>
              <a:rPr lang="en-US" altLang="zh-CN" sz="1800" dirty="0"/>
              <a:t>255</a:t>
            </a:r>
            <a:r>
              <a:rPr lang="zh-CN" altLang="en-US" sz="1800" dirty="0"/>
              <a:t>（十六进制记作</a:t>
            </a:r>
            <a:r>
              <a:rPr lang="en-US" altLang="zh-CN" sz="1800" dirty="0"/>
              <a:t>#FF</a:t>
            </a:r>
            <a:r>
              <a:rPr lang="zh-CN" altLang="en-US" sz="1800" dirty="0"/>
              <a:t>），所以可以组合出</a:t>
            </a:r>
            <a:r>
              <a:rPr lang="en-US" altLang="zh-CN" sz="1800" dirty="0"/>
              <a:t>16777216</a:t>
            </a:r>
            <a:r>
              <a:rPr lang="zh-CN" altLang="en-US" sz="1800" dirty="0"/>
              <a:t>（</a:t>
            </a:r>
            <a:r>
              <a:rPr lang="en-US" altLang="zh-CN" sz="1800" dirty="0"/>
              <a:t>256 x 256 x 256</a:t>
            </a:r>
            <a:r>
              <a:rPr lang="zh-CN" altLang="en-US" sz="1800" dirty="0"/>
              <a:t>）种颜色。比如，红色为</a:t>
            </a:r>
            <a:r>
              <a:rPr lang="en-US" altLang="zh-CN" sz="1800" dirty="0"/>
              <a:t>#FF0000</a:t>
            </a:r>
            <a:r>
              <a:rPr lang="zh-CN" altLang="en-US" sz="1800" dirty="0"/>
              <a:t>，黄色为</a:t>
            </a:r>
            <a:r>
              <a:rPr lang="en-US" altLang="zh-CN" sz="1800" dirty="0"/>
              <a:t>#FFFF00</a:t>
            </a:r>
            <a:r>
              <a:rPr lang="zh-CN" altLang="en-US" sz="1800" dirty="0"/>
              <a:t>，黑色为</a:t>
            </a:r>
            <a:r>
              <a:rPr lang="en-US" altLang="zh-CN" sz="1800" dirty="0"/>
              <a:t>#000000</a:t>
            </a:r>
            <a:r>
              <a:rPr lang="zh-CN" altLang="en-US" sz="1800" dirty="0"/>
              <a:t>，白色为</a:t>
            </a:r>
            <a:r>
              <a:rPr lang="en-US" altLang="zh-CN" sz="1800" dirty="0"/>
              <a:t>#FFFFFF</a:t>
            </a:r>
            <a:r>
              <a:rPr lang="zh-CN" altLang="en-US" sz="1800" dirty="0"/>
              <a:t>。</a:t>
            </a:r>
          </a:p>
          <a:p>
            <a:r>
              <a:rPr lang="zh-CN" altLang="en-US" sz="1800" dirty="0"/>
              <a:t>在</a:t>
            </a:r>
            <a:r>
              <a:rPr lang="en-US" altLang="zh-CN" sz="1800" dirty="0"/>
              <a:t>HTML</a:t>
            </a:r>
            <a:r>
              <a:rPr lang="zh-CN" altLang="en-US" sz="1800" dirty="0"/>
              <a:t>标准中，有许多种颜色还可以直接用颜色名称表示，比如</a:t>
            </a:r>
            <a:r>
              <a:rPr lang="en-US" altLang="zh-CN" sz="1800" dirty="0"/>
              <a:t>aqua</a:t>
            </a:r>
            <a:r>
              <a:rPr lang="zh-CN" altLang="en-US" sz="1800" dirty="0"/>
              <a:t>、</a:t>
            </a:r>
            <a:r>
              <a:rPr lang="en-US" altLang="zh-CN" sz="1800" dirty="0"/>
              <a:t>black</a:t>
            </a:r>
            <a:r>
              <a:rPr lang="zh-CN" altLang="en-US" sz="1800" dirty="0"/>
              <a:t>、</a:t>
            </a:r>
            <a:r>
              <a:rPr lang="en-US" altLang="zh-CN" sz="1800" dirty="0"/>
              <a:t>blue</a:t>
            </a:r>
            <a:r>
              <a:rPr lang="zh-CN" altLang="en-US" sz="1800" dirty="0"/>
              <a:t>、</a:t>
            </a:r>
            <a:r>
              <a:rPr lang="en-US" altLang="zh-CN" sz="1800" dirty="0"/>
              <a:t>gray</a:t>
            </a:r>
            <a:r>
              <a:rPr lang="zh-CN" altLang="en-US" sz="1800" dirty="0"/>
              <a:t>、</a:t>
            </a:r>
            <a:r>
              <a:rPr lang="en-US" altLang="zh-CN" sz="1800" dirty="0"/>
              <a:t>green</a:t>
            </a:r>
            <a:r>
              <a:rPr lang="zh-CN" altLang="en-US" sz="1800" dirty="0"/>
              <a:t>、</a:t>
            </a:r>
            <a:r>
              <a:rPr lang="en-US" altLang="zh-CN" sz="1800" dirty="0"/>
              <a:t>purple</a:t>
            </a:r>
            <a:r>
              <a:rPr lang="zh-CN" altLang="en-US" sz="1800" dirty="0"/>
              <a:t>、</a:t>
            </a:r>
            <a:r>
              <a:rPr lang="en-US" altLang="zh-CN" sz="1800" dirty="0"/>
              <a:t>red</a:t>
            </a:r>
            <a:r>
              <a:rPr lang="zh-CN" altLang="en-US" sz="1800" dirty="0"/>
              <a:t>、</a:t>
            </a:r>
            <a:r>
              <a:rPr lang="en-US" altLang="zh-CN" sz="1800" dirty="0"/>
              <a:t>white</a:t>
            </a:r>
            <a:r>
              <a:rPr lang="zh-CN" altLang="en-US" sz="1800" dirty="0"/>
              <a:t>和</a:t>
            </a:r>
            <a:r>
              <a:rPr lang="en-US" altLang="zh-CN" sz="1800" dirty="0"/>
              <a:t>yellow</a:t>
            </a:r>
            <a:r>
              <a:rPr lang="zh-CN" altLang="en-US" sz="1800" dirty="0"/>
              <a:t>等。</a:t>
            </a:r>
          </a:p>
          <a:p>
            <a:endParaRPr lang="zh-CN" altLang="en-US" sz="1800" dirty="0"/>
          </a:p>
        </p:txBody>
      </p:sp>
      <p:pic>
        <p:nvPicPr>
          <p:cNvPr id="27650" name="Picture 2" descr="https://timgsa.baidu.com/timg?image&amp;quality=80&amp;size=b9999_10000&amp;sec=1493473316528&amp;di=cc9d8450c626b1f7e6bc6745e664b0da&amp;imgtype=0&amp;src=http%3A%2F%2Fwww.myexception.cn%2Fimg%2F2012%2F09%2F23%2F144612546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1203598"/>
            <a:ext cx="3384054" cy="3634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1004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2.10 HTML</a:t>
            </a:r>
            <a:r>
              <a:rPr lang="zh-CN" altLang="en-US" sz="4800" dirty="0"/>
              <a:t>中的颜色设置</a:t>
            </a:r>
          </a:p>
        </p:txBody>
      </p:sp>
      <p:sp>
        <p:nvSpPr>
          <p:cNvPr id="3" name="内容占位符 2"/>
          <p:cNvSpPr>
            <a:spLocks noGrp="1"/>
          </p:cNvSpPr>
          <p:nvPr>
            <p:ph idx="1"/>
          </p:nvPr>
        </p:nvSpPr>
        <p:spPr/>
        <p:txBody>
          <a:bodyPr>
            <a:normAutofit fontScale="62500" lnSpcReduction="20000"/>
          </a:bodyPr>
          <a:lstStyle/>
          <a:p>
            <a:r>
              <a:rPr lang="en-US" altLang="zh-CN" dirty="0"/>
              <a:t>&lt;html&gt;</a:t>
            </a:r>
            <a:endParaRPr lang="zh-CN" altLang="zh-CN" dirty="0"/>
          </a:p>
          <a:p>
            <a:r>
              <a:rPr lang="en-US" altLang="zh-CN" dirty="0"/>
              <a:t>&lt;body&gt;</a:t>
            </a:r>
            <a:endParaRPr lang="zh-CN" altLang="zh-CN" dirty="0"/>
          </a:p>
          <a:p>
            <a:r>
              <a:rPr lang="en-US" altLang="zh-CN" dirty="0"/>
              <a:t>    &lt;p style="background-color: #FFFF00"&gt;</a:t>
            </a:r>
            <a:endParaRPr lang="zh-CN" altLang="zh-CN" dirty="0"/>
          </a:p>
          <a:p>
            <a:r>
              <a:rPr lang="en-US" altLang="zh-CN" dirty="0"/>
              <a:t>        Color set by using hex value</a:t>
            </a:r>
            <a:endParaRPr lang="zh-CN" altLang="zh-CN" dirty="0"/>
          </a:p>
          <a:p>
            <a:r>
              <a:rPr lang="en-US" altLang="zh-CN" dirty="0"/>
              <a:t>    &lt;/p&gt;</a:t>
            </a:r>
            <a:endParaRPr lang="zh-CN" altLang="zh-CN" dirty="0"/>
          </a:p>
          <a:p>
            <a:r>
              <a:rPr lang="en-US" altLang="zh-CN" dirty="0"/>
              <a:t>    &lt;p style="background-color: </a:t>
            </a:r>
            <a:r>
              <a:rPr lang="en-US" altLang="zh-CN" dirty="0" err="1"/>
              <a:t>rgb</a:t>
            </a:r>
            <a:r>
              <a:rPr lang="en-US" altLang="zh-CN" dirty="0"/>
              <a:t>(255,255,0)"&gt;</a:t>
            </a:r>
            <a:endParaRPr lang="zh-CN" altLang="zh-CN" dirty="0"/>
          </a:p>
          <a:p>
            <a:r>
              <a:rPr lang="en-US" altLang="zh-CN" dirty="0"/>
              <a:t>        Color set by using </a:t>
            </a:r>
            <a:r>
              <a:rPr lang="en-US" altLang="zh-CN" dirty="0" err="1"/>
              <a:t>rgb</a:t>
            </a:r>
            <a:r>
              <a:rPr lang="en-US" altLang="zh-CN" dirty="0"/>
              <a:t> value</a:t>
            </a:r>
            <a:endParaRPr lang="zh-CN" altLang="zh-CN" dirty="0"/>
          </a:p>
          <a:p>
            <a:r>
              <a:rPr lang="en-US" altLang="zh-CN" dirty="0"/>
              <a:t>    &lt;/p&gt;</a:t>
            </a:r>
            <a:endParaRPr lang="zh-CN" altLang="zh-CN" dirty="0"/>
          </a:p>
          <a:p>
            <a:r>
              <a:rPr lang="en-US" altLang="zh-CN" dirty="0"/>
              <a:t>    &lt;p style="background-color: yellow"&gt;</a:t>
            </a:r>
            <a:endParaRPr lang="zh-CN" altLang="zh-CN" dirty="0"/>
          </a:p>
          <a:p>
            <a:r>
              <a:rPr lang="en-US" altLang="zh-CN" dirty="0"/>
              <a:t>        Color set by using color name</a:t>
            </a:r>
            <a:endParaRPr lang="zh-CN" altLang="zh-CN" dirty="0"/>
          </a:p>
          <a:p>
            <a:r>
              <a:rPr lang="en-US" altLang="zh-CN" dirty="0"/>
              <a:t>    &lt;/p&gt;</a:t>
            </a:r>
            <a:endParaRPr lang="zh-CN" altLang="zh-CN" dirty="0"/>
          </a:p>
          <a:p>
            <a:r>
              <a:rPr lang="en-US" altLang="zh-CN" dirty="0"/>
              <a:t>&lt;/body&gt;</a:t>
            </a:r>
            <a:endParaRPr lang="zh-CN" altLang="zh-CN" dirty="0"/>
          </a:p>
          <a:p>
            <a:r>
              <a:rPr lang="en-US" altLang="zh-CN" dirty="0"/>
              <a:t>&lt;/html&gt;</a:t>
            </a:r>
            <a:endParaRPr lang="zh-CN" altLang="en-US" dirty="0"/>
          </a:p>
        </p:txBody>
      </p:sp>
      <p:pic>
        <p:nvPicPr>
          <p:cNvPr id="4710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2787774"/>
            <a:ext cx="3557195" cy="144016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54907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2.11 </a:t>
            </a:r>
            <a:r>
              <a:rPr lang="zh-CN" altLang="en-US" sz="4800" dirty="0"/>
              <a:t>绝对路径与相对路径</a:t>
            </a:r>
          </a:p>
        </p:txBody>
      </p:sp>
      <p:sp>
        <p:nvSpPr>
          <p:cNvPr id="3" name="内容占位符 2"/>
          <p:cNvSpPr>
            <a:spLocks noGrp="1"/>
          </p:cNvSpPr>
          <p:nvPr>
            <p:ph idx="1"/>
          </p:nvPr>
        </p:nvSpPr>
        <p:spPr/>
        <p:txBody>
          <a:bodyPr>
            <a:normAutofit/>
          </a:bodyPr>
          <a:lstStyle/>
          <a:p>
            <a:r>
              <a:rPr lang="zh-CN" altLang="en-US" sz="1800" dirty="0"/>
              <a:t>绝对路径来说明文件的位置</a:t>
            </a:r>
            <a:endParaRPr lang="en-US" altLang="zh-CN" sz="1800" dirty="0"/>
          </a:p>
          <a:p>
            <a:pPr marL="0" indent="0">
              <a:buNone/>
            </a:pPr>
            <a:r>
              <a:rPr lang="en-US" altLang="zh-CN" sz="1800" dirty="0">
                <a:solidFill>
                  <a:srgbClr val="FF0000"/>
                </a:solidFill>
              </a:rPr>
              <a:t>&lt;link </a:t>
            </a:r>
            <a:r>
              <a:rPr lang="en-US" altLang="zh-CN" sz="1800" dirty="0" err="1">
                <a:solidFill>
                  <a:srgbClr val="FF0000"/>
                </a:solidFill>
              </a:rPr>
              <a:t>rel</a:t>
            </a:r>
            <a:r>
              <a:rPr lang="en-US" altLang="zh-CN" sz="1800" dirty="0">
                <a:solidFill>
                  <a:srgbClr val="FF0000"/>
                </a:solidFill>
              </a:rPr>
              <a:t>="stylesheet" type="text/</a:t>
            </a:r>
            <a:r>
              <a:rPr lang="en-US" altLang="zh-CN" sz="1800" dirty="0" err="1">
                <a:solidFill>
                  <a:srgbClr val="FF0000"/>
                </a:solidFill>
              </a:rPr>
              <a:t>css</a:t>
            </a:r>
            <a:r>
              <a:rPr lang="en-US" altLang="zh-CN" sz="1800" dirty="0">
                <a:solidFill>
                  <a:srgbClr val="FF0000"/>
                </a:solidFill>
              </a:rPr>
              <a:t>" </a:t>
            </a:r>
            <a:r>
              <a:rPr lang="en-US" altLang="zh-CN" sz="1800" dirty="0" err="1">
                <a:solidFill>
                  <a:srgbClr val="FF0000"/>
                </a:solidFill>
              </a:rPr>
              <a:t>href</a:t>
            </a:r>
            <a:r>
              <a:rPr lang="en-US" altLang="zh-CN" sz="1800" dirty="0">
                <a:solidFill>
                  <a:srgbClr val="FF0000"/>
                </a:solidFill>
              </a:rPr>
              <a:t>=" http://www.foosite.com/css/mystyle.css" /&gt;</a:t>
            </a:r>
          </a:p>
          <a:p>
            <a:pPr marL="0" indent="0">
              <a:buNone/>
            </a:pPr>
            <a:r>
              <a:rPr lang="en-US" altLang="zh-CN" sz="1800" dirty="0">
                <a:solidFill>
                  <a:srgbClr val="FF0000"/>
                </a:solidFill>
              </a:rPr>
              <a:t>&lt;</a:t>
            </a:r>
            <a:r>
              <a:rPr lang="en-US" altLang="zh-CN" sz="1800" dirty="0" err="1">
                <a:solidFill>
                  <a:srgbClr val="FF0000"/>
                </a:solidFill>
              </a:rPr>
              <a:t>img</a:t>
            </a:r>
            <a:r>
              <a:rPr lang="en-US" altLang="zh-CN" sz="1800" dirty="0">
                <a:solidFill>
                  <a:srgbClr val="FF0000"/>
                </a:solidFill>
              </a:rPr>
              <a:t> </a:t>
            </a:r>
            <a:r>
              <a:rPr lang="en-US" altLang="zh-CN" sz="1800" dirty="0" err="1">
                <a:solidFill>
                  <a:srgbClr val="FF0000"/>
                </a:solidFill>
              </a:rPr>
              <a:t>src</a:t>
            </a:r>
            <a:r>
              <a:rPr lang="en-US" altLang="zh-CN" sz="1800" dirty="0">
                <a:solidFill>
                  <a:srgbClr val="FF0000"/>
                </a:solidFill>
              </a:rPr>
              <a:t>=" http://www.foosite.com/img/pulpit.jpg" alt="Pulpit rock"/&gt;  </a:t>
            </a:r>
          </a:p>
          <a:p>
            <a:pPr marL="0" indent="0">
              <a:buNone/>
            </a:pPr>
            <a:r>
              <a:rPr lang="en-US" altLang="zh-CN" sz="1800" dirty="0">
                <a:solidFill>
                  <a:srgbClr val="FF0000"/>
                </a:solidFill>
              </a:rPr>
              <a:t>&lt;a </a:t>
            </a:r>
            <a:r>
              <a:rPr lang="en-US" altLang="zh-CN" sz="1800" dirty="0" err="1">
                <a:solidFill>
                  <a:srgbClr val="FF0000"/>
                </a:solidFill>
              </a:rPr>
              <a:t>href</a:t>
            </a:r>
            <a:r>
              <a:rPr lang="en-US" altLang="zh-CN" sz="1800" dirty="0">
                <a:solidFill>
                  <a:srgbClr val="FF0000"/>
                </a:solidFill>
              </a:rPr>
              <a:t>="http://www.foosite.com/htm/sample/hello.htm"&gt;Hello!&lt;/a&gt;</a:t>
            </a:r>
          </a:p>
          <a:p>
            <a:r>
              <a:rPr lang="zh-CN" altLang="en-US" sz="1800" dirty="0"/>
              <a:t>上述的代码语法正确，也能达到预定的效果，但却不符合软件工程的要求。网站在设计开发和运行维护的过程中需要不断进行适当修改，甚至可能会整体迁移（从一个域名变为另外一个域名）。在这类情况下，绝对路径的缺点会非常明显，不便于系统的开发和维护。</a:t>
            </a:r>
            <a:endParaRPr lang="en-US" altLang="zh-CN" sz="1800" dirty="0"/>
          </a:p>
          <a:p>
            <a:endParaRPr lang="zh-CN" altLang="en-US" sz="1800" dirty="0"/>
          </a:p>
        </p:txBody>
      </p:sp>
    </p:spTree>
    <p:extLst>
      <p:ext uri="{BB962C8B-B14F-4D97-AF65-F5344CB8AC3E}">
        <p14:creationId xmlns:p14="http://schemas.microsoft.com/office/powerpoint/2010/main" val="26216212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2.11 </a:t>
            </a:r>
            <a:r>
              <a:rPr lang="zh-CN" altLang="en-US" sz="4800" dirty="0"/>
              <a:t>绝对路径与相对路径</a:t>
            </a:r>
          </a:p>
        </p:txBody>
      </p:sp>
      <p:sp>
        <p:nvSpPr>
          <p:cNvPr id="3" name="内容占位符 2"/>
          <p:cNvSpPr>
            <a:spLocks noGrp="1"/>
          </p:cNvSpPr>
          <p:nvPr>
            <p:ph idx="1"/>
          </p:nvPr>
        </p:nvSpPr>
        <p:spPr/>
        <p:txBody>
          <a:bodyPr>
            <a:normAutofit fontScale="70000" lnSpcReduction="20000"/>
          </a:bodyPr>
          <a:lstStyle/>
          <a:p>
            <a:r>
              <a:rPr lang="zh-CN" altLang="en-US" dirty="0"/>
              <a:t>相对路径的描述方式</a:t>
            </a:r>
            <a:endParaRPr lang="en-US" altLang="zh-CN" dirty="0"/>
          </a:p>
          <a:p>
            <a:pPr marL="685800" lvl="1">
              <a:buFont typeface="Wingdings" panose="05000000000000000000" pitchFamily="2" charset="2"/>
              <a:buChar char="u"/>
            </a:pPr>
            <a:r>
              <a:rPr lang="zh-CN" altLang="en-US" dirty="0"/>
              <a:t>如果该</a:t>
            </a:r>
            <a:r>
              <a:rPr lang="en-US" altLang="zh-CN" dirty="0"/>
              <a:t>HTML</a:t>
            </a:r>
            <a:r>
              <a:rPr lang="zh-CN" altLang="en-US" dirty="0"/>
              <a:t>文档和被引用的文档在同一个目录下，则直接写引用文件名即可。</a:t>
            </a:r>
          </a:p>
          <a:p>
            <a:pPr marL="685800" lvl="1">
              <a:buFont typeface="Wingdings" panose="05000000000000000000" pitchFamily="2" charset="2"/>
              <a:buChar char="u"/>
            </a:pPr>
            <a:r>
              <a:rPr lang="zh-CN" altLang="en-US" dirty="0"/>
              <a:t>如果被引用的文档是在该</a:t>
            </a:r>
            <a:r>
              <a:rPr lang="en-US" altLang="zh-CN" dirty="0"/>
              <a:t>HTML</a:t>
            </a:r>
            <a:r>
              <a:rPr lang="zh-CN" altLang="en-US" dirty="0"/>
              <a:t>文档的下一级目录，则使用在之前加入子目录的名称即可。例如“</a:t>
            </a:r>
            <a:r>
              <a:rPr lang="en-US" altLang="zh-CN" dirty="0" err="1"/>
              <a:t>img</a:t>
            </a:r>
            <a:r>
              <a:rPr lang="en-US" altLang="zh-CN" dirty="0"/>
              <a:t>/abc.jpg”</a:t>
            </a:r>
            <a:r>
              <a:rPr lang="zh-CN" altLang="en-US" dirty="0"/>
              <a:t>。</a:t>
            </a:r>
          </a:p>
          <a:p>
            <a:pPr marL="685800" lvl="1">
              <a:buFont typeface="Wingdings" panose="05000000000000000000" pitchFamily="2" charset="2"/>
              <a:buChar char="u"/>
            </a:pPr>
            <a:r>
              <a:rPr lang="zh-CN" altLang="en-US" dirty="0"/>
              <a:t>如果被引用的文档是在该</a:t>
            </a:r>
            <a:r>
              <a:rPr lang="en-US" altLang="zh-CN" dirty="0"/>
              <a:t>HTML</a:t>
            </a:r>
            <a:r>
              <a:rPr lang="zh-CN" altLang="en-US" dirty="0"/>
              <a:t>文档的上一级目录，则可使用“</a:t>
            </a:r>
            <a:r>
              <a:rPr lang="en-US" altLang="zh-CN" dirty="0"/>
              <a:t>..”</a:t>
            </a:r>
            <a:r>
              <a:rPr lang="zh-CN" altLang="en-US" dirty="0"/>
              <a:t>来说明。例如“</a:t>
            </a:r>
            <a:r>
              <a:rPr lang="en-US" altLang="zh-CN" dirty="0"/>
              <a:t>../abc.htm”</a:t>
            </a:r>
            <a:r>
              <a:rPr lang="zh-CN" altLang="en-US" dirty="0"/>
              <a:t>。</a:t>
            </a:r>
          </a:p>
          <a:p>
            <a:r>
              <a:rPr lang="zh-CN" altLang="en-US" dirty="0"/>
              <a:t>前面列举的几个绝对路径的描述可改为如下相对路径：</a:t>
            </a:r>
          </a:p>
          <a:p>
            <a:pPr marL="0" indent="0">
              <a:buNone/>
            </a:pPr>
            <a:r>
              <a:rPr lang="en-US" altLang="zh-CN" dirty="0">
                <a:solidFill>
                  <a:srgbClr val="FF0000"/>
                </a:solidFill>
              </a:rPr>
              <a:t>&lt;link </a:t>
            </a:r>
            <a:r>
              <a:rPr lang="en-US" altLang="zh-CN" dirty="0" err="1">
                <a:solidFill>
                  <a:srgbClr val="FF0000"/>
                </a:solidFill>
              </a:rPr>
              <a:t>rel</a:t>
            </a:r>
            <a:r>
              <a:rPr lang="en-US" altLang="zh-CN" dirty="0">
                <a:solidFill>
                  <a:srgbClr val="FF0000"/>
                </a:solidFill>
              </a:rPr>
              <a:t>="stylesheet" type="text/</a:t>
            </a:r>
            <a:r>
              <a:rPr lang="en-US" altLang="zh-CN" dirty="0" err="1">
                <a:solidFill>
                  <a:srgbClr val="FF0000"/>
                </a:solidFill>
              </a:rPr>
              <a:t>css</a:t>
            </a:r>
            <a:r>
              <a:rPr lang="en-US" altLang="zh-CN" dirty="0">
                <a:solidFill>
                  <a:srgbClr val="FF0000"/>
                </a:solidFill>
              </a:rPr>
              <a:t>" </a:t>
            </a:r>
            <a:r>
              <a:rPr lang="en-US" altLang="zh-CN" dirty="0" err="1">
                <a:solidFill>
                  <a:srgbClr val="FF0000"/>
                </a:solidFill>
              </a:rPr>
              <a:t>href</a:t>
            </a:r>
            <a:r>
              <a:rPr lang="en-US" altLang="zh-CN" dirty="0">
                <a:solidFill>
                  <a:srgbClr val="FF0000"/>
                </a:solidFill>
              </a:rPr>
              <a:t>=" ../</a:t>
            </a:r>
            <a:r>
              <a:rPr lang="en-US" altLang="zh-CN" dirty="0" err="1">
                <a:solidFill>
                  <a:srgbClr val="FF0000"/>
                </a:solidFill>
              </a:rPr>
              <a:t>css</a:t>
            </a:r>
            <a:r>
              <a:rPr lang="en-US" altLang="zh-CN" dirty="0">
                <a:solidFill>
                  <a:srgbClr val="FF0000"/>
                </a:solidFill>
              </a:rPr>
              <a:t>/mystyle.css" /&gt;</a:t>
            </a:r>
          </a:p>
          <a:p>
            <a:pPr marL="0" indent="0">
              <a:buNone/>
            </a:pPr>
            <a:r>
              <a:rPr lang="en-US" altLang="zh-CN" dirty="0">
                <a:solidFill>
                  <a:srgbClr val="FF0000"/>
                </a:solidFill>
              </a:rPr>
              <a:t>&lt;</a:t>
            </a:r>
            <a:r>
              <a:rPr lang="en-US" altLang="zh-CN" dirty="0" err="1">
                <a:solidFill>
                  <a:srgbClr val="FF0000"/>
                </a:solidFill>
              </a:rPr>
              <a:t>img</a:t>
            </a:r>
            <a:r>
              <a:rPr lang="en-US" altLang="zh-CN" dirty="0">
                <a:solidFill>
                  <a:srgbClr val="FF0000"/>
                </a:solidFill>
              </a:rPr>
              <a:t> </a:t>
            </a:r>
            <a:r>
              <a:rPr lang="en-US" altLang="zh-CN" dirty="0" err="1">
                <a:solidFill>
                  <a:srgbClr val="FF0000"/>
                </a:solidFill>
              </a:rPr>
              <a:t>src</a:t>
            </a:r>
            <a:r>
              <a:rPr lang="en-US" altLang="zh-CN" dirty="0">
                <a:solidFill>
                  <a:srgbClr val="FF0000"/>
                </a:solidFill>
              </a:rPr>
              <a:t>="../</a:t>
            </a:r>
            <a:r>
              <a:rPr lang="en-US" altLang="zh-CN" dirty="0" err="1">
                <a:solidFill>
                  <a:srgbClr val="FF0000"/>
                </a:solidFill>
              </a:rPr>
              <a:t>img</a:t>
            </a:r>
            <a:r>
              <a:rPr lang="en-US" altLang="zh-CN" dirty="0">
                <a:solidFill>
                  <a:srgbClr val="FF0000"/>
                </a:solidFill>
              </a:rPr>
              <a:t>/pulpit.jpg" alt="Pulpit rock"/&gt;  </a:t>
            </a:r>
          </a:p>
          <a:p>
            <a:pPr marL="0" indent="0">
              <a:buNone/>
            </a:pPr>
            <a:r>
              <a:rPr lang="en-US" altLang="zh-CN" dirty="0">
                <a:solidFill>
                  <a:srgbClr val="FF0000"/>
                </a:solidFill>
              </a:rPr>
              <a:t>&lt;a </a:t>
            </a:r>
            <a:r>
              <a:rPr lang="en-US" altLang="zh-CN" dirty="0" err="1">
                <a:solidFill>
                  <a:srgbClr val="FF0000"/>
                </a:solidFill>
              </a:rPr>
              <a:t>href</a:t>
            </a:r>
            <a:r>
              <a:rPr lang="en-US" altLang="zh-CN" dirty="0">
                <a:solidFill>
                  <a:srgbClr val="FF0000"/>
                </a:solidFill>
              </a:rPr>
              <a:t>="sample/hello.htm"&gt;Hello!&lt;/a&gt;</a:t>
            </a:r>
          </a:p>
          <a:p>
            <a:r>
              <a:rPr lang="zh-CN" altLang="en-US" dirty="0"/>
              <a:t>或以“</a:t>
            </a:r>
            <a:r>
              <a:rPr lang="en-US" altLang="zh-CN" dirty="0"/>
              <a:t>/”</a:t>
            </a:r>
            <a:r>
              <a:rPr lang="zh-CN" altLang="en-US" dirty="0"/>
              <a:t>开头来描述：</a:t>
            </a:r>
          </a:p>
          <a:p>
            <a:pPr marL="0" indent="0">
              <a:buNone/>
            </a:pPr>
            <a:r>
              <a:rPr lang="en-US" altLang="zh-CN" dirty="0">
                <a:solidFill>
                  <a:srgbClr val="FF0000"/>
                </a:solidFill>
              </a:rPr>
              <a:t>&lt;link </a:t>
            </a:r>
            <a:r>
              <a:rPr lang="en-US" altLang="zh-CN" dirty="0" err="1">
                <a:solidFill>
                  <a:srgbClr val="FF0000"/>
                </a:solidFill>
              </a:rPr>
              <a:t>rel</a:t>
            </a:r>
            <a:r>
              <a:rPr lang="en-US" altLang="zh-CN" dirty="0">
                <a:solidFill>
                  <a:srgbClr val="FF0000"/>
                </a:solidFill>
              </a:rPr>
              <a:t>="stylesheet" type="text/</a:t>
            </a:r>
            <a:r>
              <a:rPr lang="en-US" altLang="zh-CN" dirty="0" err="1">
                <a:solidFill>
                  <a:srgbClr val="FF0000"/>
                </a:solidFill>
              </a:rPr>
              <a:t>css</a:t>
            </a:r>
            <a:r>
              <a:rPr lang="en-US" altLang="zh-CN" dirty="0">
                <a:solidFill>
                  <a:srgbClr val="FF0000"/>
                </a:solidFill>
              </a:rPr>
              <a:t>" </a:t>
            </a:r>
            <a:r>
              <a:rPr lang="en-US" altLang="zh-CN" dirty="0" err="1">
                <a:solidFill>
                  <a:srgbClr val="FF0000"/>
                </a:solidFill>
              </a:rPr>
              <a:t>href</a:t>
            </a:r>
            <a:r>
              <a:rPr lang="en-US" altLang="zh-CN" dirty="0">
                <a:solidFill>
                  <a:srgbClr val="FF0000"/>
                </a:solidFill>
              </a:rPr>
              <a:t>="/</a:t>
            </a:r>
            <a:r>
              <a:rPr lang="en-US" altLang="zh-CN" dirty="0" err="1">
                <a:solidFill>
                  <a:srgbClr val="FF0000"/>
                </a:solidFill>
              </a:rPr>
              <a:t>css</a:t>
            </a:r>
            <a:r>
              <a:rPr lang="en-US" altLang="zh-CN" dirty="0">
                <a:solidFill>
                  <a:srgbClr val="FF0000"/>
                </a:solidFill>
              </a:rPr>
              <a:t>/mystyle.css" /&gt;</a:t>
            </a:r>
          </a:p>
          <a:p>
            <a:pPr marL="0" indent="0">
              <a:buNone/>
            </a:pPr>
            <a:r>
              <a:rPr lang="en-US" altLang="zh-CN" dirty="0">
                <a:solidFill>
                  <a:srgbClr val="FF0000"/>
                </a:solidFill>
              </a:rPr>
              <a:t>&lt;</a:t>
            </a:r>
            <a:r>
              <a:rPr lang="en-US" altLang="zh-CN" dirty="0" err="1">
                <a:solidFill>
                  <a:srgbClr val="FF0000"/>
                </a:solidFill>
              </a:rPr>
              <a:t>img</a:t>
            </a:r>
            <a:r>
              <a:rPr lang="en-US" altLang="zh-CN" dirty="0">
                <a:solidFill>
                  <a:srgbClr val="FF0000"/>
                </a:solidFill>
              </a:rPr>
              <a:t> </a:t>
            </a:r>
            <a:r>
              <a:rPr lang="en-US" altLang="zh-CN" dirty="0" err="1">
                <a:solidFill>
                  <a:srgbClr val="FF0000"/>
                </a:solidFill>
              </a:rPr>
              <a:t>src</a:t>
            </a:r>
            <a:r>
              <a:rPr lang="en-US" altLang="zh-CN" dirty="0">
                <a:solidFill>
                  <a:srgbClr val="FF0000"/>
                </a:solidFill>
              </a:rPr>
              <a:t>="/</a:t>
            </a:r>
            <a:r>
              <a:rPr lang="en-US" altLang="zh-CN" dirty="0" err="1">
                <a:solidFill>
                  <a:srgbClr val="FF0000"/>
                </a:solidFill>
              </a:rPr>
              <a:t>img</a:t>
            </a:r>
            <a:r>
              <a:rPr lang="en-US" altLang="zh-CN" dirty="0">
                <a:solidFill>
                  <a:srgbClr val="FF0000"/>
                </a:solidFill>
              </a:rPr>
              <a:t>/pulpit.jpg" alt="Pulpit rock"/&gt;  </a:t>
            </a:r>
          </a:p>
          <a:p>
            <a:pPr marL="0" indent="0">
              <a:buNone/>
            </a:pPr>
            <a:r>
              <a:rPr lang="en-US" altLang="zh-CN" dirty="0">
                <a:solidFill>
                  <a:srgbClr val="FF0000"/>
                </a:solidFill>
              </a:rPr>
              <a:t>&lt;a </a:t>
            </a:r>
            <a:r>
              <a:rPr lang="en-US" altLang="zh-CN" dirty="0" err="1">
                <a:solidFill>
                  <a:srgbClr val="FF0000"/>
                </a:solidFill>
              </a:rPr>
              <a:t>href</a:t>
            </a:r>
            <a:r>
              <a:rPr lang="en-US" altLang="zh-CN" dirty="0">
                <a:solidFill>
                  <a:srgbClr val="FF0000"/>
                </a:solidFill>
              </a:rPr>
              <a:t>="/</a:t>
            </a:r>
            <a:r>
              <a:rPr lang="en-US" altLang="zh-CN" dirty="0" err="1">
                <a:solidFill>
                  <a:srgbClr val="FF0000"/>
                </a:solidFill>
              </a:rPr>
              <a:t>htm</a:t>
            </a:r>
            <a:r>
              <a:rPr lang="en-US" altLang="zh-CN" dirty="0">
                <a:solidFill>
                  <a:srgbClr val="FF0000"/>
                </a:solidFill>
              </a:rPr>
              <a:t>/sample/hello.htm"&gt;Hello!&lt;/a&gt;</a:t>
            </a:r>
          </a:p>
          <a:p>
            <a:r>
              <a:rPr lang="zh-CN" altLang="en-US" dirty="0"/>
              <a:t>这种方式的好处在于，文件的引用不受该</a:t>
            </a:r>
            <a:r>
              <a:rPr lang="en-US" altLang="zh-CN" dirty="0"/>
              <a:t>HTML</a:t>
            </a:r>
            <a:r>
              <a:rPr lang="zh-CN" altLang="en-US" dirty="0"/>
              <a:t>文件本身路径的影响，便于开发和维护。</a:t>
            </a:r>
          </a:p>
        </p:txBody>
      </p:sp>
    </p:spTree>
    <p:extLst>
      <p:ext uri="{BB962C8B-B14F-4D97-AF65-F5344CB8AC3E}">
        <p14:creationId xmlns:p14="http://schemas.microsoft.com/office/powerpoint/2010/main" val="7257900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2.12 </a:t>
            </a:r>
            <a:r>
              <a:rPr lang="zh-CN" altLang="en-US" sz="4800" dirty="0"/>
              <a:t>思考题</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3208677604"/>
              </p:ext>
            </p:extLst>
          </p:nvPr>
        </p:nvGraphicFramePr>
        <p:xfrm>
          <a:off x="527875" y="1275606"/>
          <a:ext cx="8229600" cy="3384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27958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2.12 </a:t>
            </a:r>
            <a:r>
              <a:rPr lang="zh-CN" altLang="en-US" sz="4800" dirty="0"/>
              <a:t>思考题</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378384350"/>
              </p:ext>
            </p:extLst>
          </p:nvPr>
        </p:nvGraphicFramePr>
        <p:xfrm>
          <a:off x="527875" y="1275606"/>
          <a:ext cx="8229600" cy="3384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6663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2.2 </a:t>
            </a:r>
            <a:r>
              <a:rPr lang="zh-CN" altLang="en-US" sz="4800" dirty="0"/>
              <a:t>群组元素</a:t>
            </a:r>
          </a:p>
        </p:txBody>
      </p:sp>
      <p:sp>
        <p:nvSpPr>
          <p:cNvPr id="3" name="内容占位符 2"/>
          <p:cNvSpPr>
            <a:spLocks noGrp="1"/>
          </p:cNvSpPr>
          <p:nvPr>
            <p:ph idx="1"/>
          </p:nvPr>
        </p:nvSpPr>
        <p:spPr/>
        <p:txBody>
          <a:bodyPr>
            <a:normAutofit fontScale="62500" lnSpcReduction="20000"/>
          </a:bodyPr>
          <a:lstStyle/>
          <a:p>
            <a:r>
              <a:rPr lang="en-US" altLang="zh-CN" dirty="0"/>
              <a:t>&lt;html&gt;</a:t>
            </a:r>
            <a:endParaRPr lang="zh-CN" altLang="zh-CN" dirty="0"/>
          </a:p>
          <a:p>
            <a:r>
              <a:rPr lang="en-US" altLang="zh-CN" dirty="0"/>
              <a:t>&lt;body&gt;</a:t>
            </a:r>
            <a:endParaRPr lang="zh-CN" altLang="zh-CN" dirty="0"/>
          </a:p>
          <a:p>
            <a:r>
              <a:rPr lang="en-US" altLang="zh-CN" dirty="0"/>
              <a:t>    &lt;p&gt;</a:t>
            </a:r>
            <a:r>
              <a:rPr lang="zh-CN" altLang="zh-CN" dirty="0"/>
              <a:t>这是段落。</a:t>
            </a:r>
            <a:r>
              <a:rPr lang="en-US" altLang="zh-CN" dirty="0"/>
              <a:t>&lt;/p&gt;</a:t>
            </a:r>
            <a:endParaRPr lang="zh-CN" altLang="zh-CN" dirty="0"/>
          </a:p>
          <a:p>
            <a:r>
              <a:rPr lang="en-US" altLang="zh-CN" dirty="0"/>
              <a:t>    &lt;p&gt;</a:t>
            </a:r>
            <a:r>
              <a:rPr lang="en-US" altLang="zh-CN" dirty="0" err="1"/>
              <a:t>hr</a:t>
            </a:r>
            <a:r>
              <a:rPr lang="en-US" altLang="zh-CN" dirty="0"/>
              <a:t> </a:t>
            </a:r>
            <a:r>
              <a:rPr lang="zh-CN" altLang="zh-CN" dirty="0"/>
              <a:t>标签定义水平线：</a:t>
            </a:r>
            <a:r>
              <a:rPr lang="en-US" altLang="zh-CN" dirty="0"/>
              <a:t>&lt;/p&gt;</a:t>
            </a:r>
            <a:endParaRPr lang="zh-CN" altLang="zh-CN" dirty="0"/>
          </a:p>
          <a:p>
            <a:r>
              <a:rPr lang="en-US" altLang="zh-CN" dirty="0"/>
              <a:t>    &lt;</a:t>
            </a:r>
            <a:r>
              <a:rPr lang="en-US" altLang="zh-CN" dirty="0" err="1"/>
              <a:t>hr</a:t>
            </a:r>
            <a:r>
              <a:rPr lang="en-US" altLang="zh-CN" dirty="0"/>
              <a:t> /&gt;</a:t>
            </a:r>
            <a:endParaRPr lang="zh-CN" altLang="zh-CN" dirty="0"/>
          </a:p>
          <a:p>
            <a:r>
              <a:rPr lang="en-US" altLang="zh-CN" dirty="0"/>
              <a:t>    &lt;p&gt;pre </a:t>
            </a:r>
            <a:r>
              <a:rPr lang="zh-CN" altLang="zh-CN" dirty="0"/>
              <a:t>标签很适合显示计算机代码：</a:t>
            </a:r>
            <a:r>
              <a:rPr lang="en-US" altLang="zh-CN" dirty="0"/>
              <a:t>&lt;/p&gt;</a:t>
            </a:r>
            <a:endParaRPr lang="zh-CN" altLang="zh-CN" dirty="0"/>
          </a:p>
          <a:p>
            <a:r>
              <a:rPr lang="en-US" altLang="zh-CN" dirty="0"/>
              <a:t>    &lt;pre&gt;</a:t>
            </a:r>
            <a:endParaRPr lang="zh-CN" altLang="zh-CN" dirty="0"/>
          </a:p>
          <a:p>
            <a:r>
              <a:rPr lang="en-US" altLang="zh-CN" dirty="0"/>
              <a:t>        for </a:t>
            </a:r>
            <a:r>
              <a:rPr lang="en-US" altLang="zh-CN" dirty="0" err="1"/>
              <a:t>i</a:t>
            </a:r>
            <a:r>
              <a:rPr lang="en-US" altLang="zh-CN" dirty="0"/>
              <a:t> = 1 to 10</a:t>
            </a:r>
            <a:endParaRPr lang="zh-CN" altLang="zh-CN" dirty="0"/>
          </a:p>
          <a:p>
            <a:r>
              <a:rPr lang="en-US" altLang="zh-CN" dirty="0"/>
              <a:t>             print </a:t>
            </a:r>
            <a:r>
              <a:rPr lang="en-US" altLang="zh-CN" dirty="0" err="1"/>
              <a:t>i</a:t>
            </a:r>
            <a:endParaRPr lang="zh-CN" altLang="zh-CN" dirty="0"/>
          </a:p>
          <a:p>
            <a:r>
              <a:rPr lang="en-US" altLang="zh-CN" dirty="0"/>
              <a:t>        next </a:t>
            </a:r>
            <a:r>
              <a:rPr lang="en-US" altLang="zh-CN" dirty="0" err="1"/>
              <a:t>i</a:t>
            </a:r>
            <a:endParaRPr lang="zh-CN" altLang="zh-CN" dirty="0"/>
          </a:p>
          <a:p>
            <a:r>
              <a:rPr lang="en-US" altLang="zh-CN" dirty="0"/>
              <a:t>&lt;/pre&gt;</a:t>
            </a:r>
            <a:endParaRPr lang="zh-CN" altLang="zh-CN" dirty="0"/>
          </a:p>
          <a:p>
            <a:r>
              <a:rPr lang="en-US" altLang="zh-CN" dirty="0"/>
              <a:t>    &lt;</a:t>
            </a:r>
            <a:r>
              <a:rPr lang="en-US" altLang="zh-CN" dirty="0" err="1"/>
              <a:t>blockquote</a:t>
            </a:r>
            <a:r>
              <a:rPr lang="en-US" altLang="zh-CN" dirty="0"/>
              <a:t>&gt;</a:t>
            </a:r>
            <a:r>
              <a:rPr lang="zh-CN" altLang="zh-CN" dirty="0"/>
              <a:t>段落前面有缩进</a:t>
            </a:r>
            <a:r>
              <a:rPr lang="en-US" altLang="zh-CN" dirty="0"/>
              <a:t>……&lt;/</a:t>
            </a:r>
            <a:r>
              <a:rPr lang="en-US" altLang="zh-CN" dirty="0" err="1"/>
              <a:t>blockquote</a:t>
            </a:r>
            <a:r>
              <a:rPr lang="en-US" altLang="zh-CN" dirty="0"/>
              <a:t>&gt;</a:t>
            </a:r>
            <a:endParaRPr lang="zh-CN" altLang="zh-CN" dirty="0"/>
          </a:p>
          <a:p>
            <a:r>
              <a:rPr lang="en-US" altLang="zh-CN" dirty="0"/>
              <a:t>&lt;/body&gt;</a:t>
            </a:r>
            <a:endParaRPr lang="zh-CN" altLang="zh-CN" dirty="0"/>
          </a:p>
          <a:p>
            <a:r>
              <a:rPr lang="en-US" altLang="zh-CN" dirty="0"/>
              <a:t>&lt;/html&gt;</a:t>
            </a:r>
            <a:endParaRPr lang="zh-CN" altLang="en-US" dirty="0"/>
          </a:p>
        </p:txBody>
      </p:sp>
      <p:pic>
        <p:nvPicPr>
          <p:cNvPr id="30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1491630"/>
            <a:ext cx="2877400" cy="25922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676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2.2 </a:t>
            </a:r>
            <a:r>
              <a:rPr lang="zh-CN" altLang="en-US" sz="4800" dirty="0"/>
              <a:t>群组元素</a:t>
            </a:r>
          </a:p>
        </p:txBody>
      </p:sp>
      <p:sp>
        <p:nvSpPr>
          <p:cNvPr id="3" name="内容占位符 2"/>
          <p:cNvSpPr>
            <a:spLocks noGrp="1"/>
          </p:cNvSpPr>
          <p:nvPr>
            <p:ph idx="1"/>
          </p:nvPr>
        </p:nvSpPr>
        <p:spPr/>
        <p:txBody>
          <a:bodyPr>
            <a:normAutofit fontScale="55000" lnSpcReduction="20000"/>
          </a:bodyPr>
          <a:lstStyle/>
          <a:p>
            <a:pPr marL="0" indent="0">
              <a:buNone/>
            </a:pPr>
            <a:r>
              <a:rPr lang="en-US" altLang="zh-CN" dirty="0"/>
              <a:t>&lt;html&gt;</a:t>
            </a:r>
            <a:endParaRPr lang="zh-CN" altLang="zh-CN" dirty="0"/>
          </a:p>
          <a:p>
            <a:pPr marL="0" indent="0">
              <a:buNone/>
            </a:pPr>
            <a:r>
              <a:rPr lang="en-US" altLang="zh-CN" dirty="0"/>
              <a:t>&lt;body&gt;</a:t>
            </a:r>
            <a:endParaRPr lang="zh-CN" altLang="zh-CN" dirty="0"/>
          </a:p>
          <a:p>
            <a:pPr marL="0" indent="0">
              <a:buNone/>
            </a:pPr>
            <a:r>
              <a:rPr lang="en-US" altLang="zh-CN" dirty="0"/>
              <a:t>    &lt;</a:t>
            </a:r>
            <a:r>
              <a:rPr lang="en-US" altLang="zh-CN" dirty="0" err="1"/>
              <a:t>ol</a:t>
            </a:r>
            <a:r>
              <a:rPr lang="en-US" altLang="zh-CN" dirty="0"/>
              <a:t>&gt;</a:t>
            </a:r>
            <a:endParaRPr lang="zh-CN" altLang="zh-CN" dirty="0"/>
          </a:p>
          <a:p>
            <a:pPr marL="0" indent="0">
              <a:buNone/>
            </a:pPr>
            <a:r>
              <a:rPr lang="en-US" altLang="zh-CN" dirty="0"/>
              <a:t>        &lt;li&gt;</a:t>
            </a:r>
            <a:r>
              <a:rPr lang="zh-CN" altLang="zh-CN" dirty="0"/>
              <a:t>咖啡</a:t>
            </a:r>
            <a:r>
              <a:rPr lang="en-US" altLang="zh-CN" dirty="0"/>
              <a:t>&lt;/li&gt;        &lt;li&gt;</a:t>
            </a:r>
            <a:r>
              <a:rPr lang="zh-CN" altLang="zh-CN" dirty="0"/>
              <a:t>牛奶</a:t>
            </a:r>
            <a:r>
              <a:rPr lang="en-US" altLang="zh-CN" dirty="0"/>
              <a:t>&lt;/li&gt;        &lt;li&gt;</a:t>
            </a:r>
            <a:r>
              <a:rPr lang="zh-CN" altLang="zh-CN" dirty="0"/>
              <a:t>茶</a:t>
            </a:r>
            <a:r>
              <a:rPr lang="en-US" altLang="zh-CN" dirty="0"/>
              <a:t>&lt;/li&gt;</a:t>
            </a:r>
            <a:endParaRPr lang="zh-CN" altLang="zh-CN" dirty="0"/>
          </a:p>
          <a:p>
            <a:pPr marL="0" indent="0">
              <a:buNone/>
            </a:pPr>
            <a:r>
              <a:rPr lang="en-US" altLang="zh-CN" dirty="0"/>
              <a:t>    &lt;/</a:t>
            </a:r>
            <a:r>
              <a:rPr lang="en-US" altLang="zh-CN" dirty="0" err="1"/>
              <a:t>ol</a:t>
            </a:r>
            <a:r>
              <a:rPr lang="en-US" altLang="zh-CN" dirty="0"/>
              <a:t>&gt;</a:t>
            </a:r>
            <a:endParaRPr lang="zh-CN" altLang="zh-CN" dirty="0"/>
          </a:p>
          <a:p>
            <a:pPr marL="0" indent="0">
              <a:buNone/>
            </a:pPr>
            <a:r>
              <a:rPr lang="en-US" altLang="zh-CN" dirty="0"/>
              <a:t>    &lt;</a:t>
            </a:r>
            <a:r>
              <a:rPr lang="en-US" altLang="zh-CN" dirty="0" err="1"/>
              <a:t>ul</a:t>
            </a:r>
            <a:r>
              <a:rPr lang="en-US" altLang="zh-CN" dirty="0"/>
              <a:t>&gt;</a:t>
            </a:r>
            <a:endParaRPr lang="zh-CN" altLang="zh-CN" dirty="0"/>
          </a:p>
          <a:p>
            <a:pPr marL="0" indent="0">
              <a:buNone/>
            </a:pPr>
            <a:r>
              <a:rPr lang="en-US" altLang="zh-CN" dirty="0"/>
              <a:t>        &lt;li&gt;</a:t>
            </a:r>
            <a:r>
              <a:rPr lang="zh-CN" altLang="zh-CN" dirty="0"/>
              <a:t>咖啡</a:t>
            </a:r>
            <a:r>
              <a:rPr lang="en-US" altLang="zh-CN" dirty="0"/>
              <a:t>&lt;/li&gt;</a:t>
            </a:r>
            <a:endParaRPr lang="zh-CN" altLang="zh-CN" dirty="0"/>
          </a:p>
          <a:p>
            <a:pPr marL="0" indent="0">
              <a:buNone/>
            </a:pPr>
            <a:r>
              <a:rPr lang="en-US" altLang="zh-CN" dirty="0"/>
              <a:t>        &lt;li&gt;</a:t>
            </a:r>
            <a:r>
              <a:rPr lang="zh-CN" altLang="zh-CN" dirty="0"/>
              <a:t>茶</a:t>
            </a:r>
          </a:p>
          <a:p>
            <a:pPr marL="0" indent="0">
              <a:buNone/>
            </a:pPr>
            <a:r>
              <a:rPr lang="en-US" altLang="zh-CN" dirty="0"/>
              <a:t>            &lt;</a:t>
            </a:r>
            <a:r>
              <a:rPr lang="en-US" altLang="zh-CN" dirty="0" err="1"/>
              <a:t>ul</a:t>
            </a:r>
            <a:r>
              <a:rPr lang="en-US" altLang="zh-CN" dirty="0"/>
              <a:t>&gt;</a:t>
            </a:r>
            <a:endParaRPr lang="zh-CN" altLang="zh-CN" dirty="0"/>
          </a:p>
          <a:p>
            <a:pPr marL="0" indent="0">
              <a:buNone/>
            </a:pPr>
            <a:r>
              <a:rPr lang="en-US" altLang="zh-CN" dirty="0"/>
              <a:t>                &lt;li&gt;</a:t>
            </a:r>
            <a:r>
              <a:rPr lang="zh-CN" altLang="zh-CN" dirty="0"/>
              <a:t>红茶</a:t>
            </a:r>
            <a:r>
              <a:rPr lang="en-US" altLang="zh-CN" dirty="0"/>
              <a:t>&lt;/li&gt;                &lt;li&gt;</a:t>
            </a:r>
            <a:r>
              <a:rPr lang="zh-CN" altLang="zh-CN" dirty="0"/>
              <a:t>绿茶</a:t>
            </a:r>
            <a:r>
              <a:rPr lang="en-US" altLang="zh-CN" dirty="0"/>
              <a:t>&lt;/li&gt;</a:t>
            </a:r>
            <a:endParaRPr lang="zh-CN" altLang="zh-CN" dirty="0"/>
          </a:p>
          <a:p>
            <a:pPr marL="0" indent="0">
              <a:buNone/>
            </a:pPr>
            <a:r>
              <a:rPr lang="en-US" altLang="zh-CN" dirty="0"/>
              <a:t>            &lt;/</a:t>
            </a:r>
            <a:r>
              <a:rPr lang="en-US" altLang="zh-CN" dirty="0" err="1"/>
              <a:t>ul</a:t>
            </a:r>
            <a:r>
              <a:rPr lang="en-US" altLang="zh-CN" dirty="0"/>
              <a:t>&gt;</a:t>
            </a:r>
            <a:endParaRPr lang="zh-CN" altLang="zh-CN" dirty="0"/>
          </a:p>
          <a:p>
            <a:pPr marL="0" indent="0">
              <a:buNone/>
            </a:pPr>
            <a:r>
              <a:rPr lang="en-US" altLang="zh-CN" dirty="0"/>
              <a:t>        &lt;/li&gt;</a:t>
            </a:r>
            <a:endParaRPr lang="zh-CN" altLang="zh-CN" dirty="0"/>
          </a:p>
          <a:p>
            <a:pPr marL="0" indent="0">
              <a:buNone/>
            </a:pPr>
            <a:r>
              <a:rPr lang="en-US" altLang="zh-CN" dirty="0"/>
              <a:t>        &lt;li&gt;</a:t>
            </a:r>
            <a:r>
              <a:rPr lang="zh-CN" altLang="zh-CN" dirty="0"/>
              <a:t>牛奶</a:t>
            </a:r>
            <a:r>
              <a:rPr lang="en-US" altLang="zh-CN" dirty="0"/>
              <a:t>&lt;/li&gt;</a:t>
            </a:r>
            <a:endParaRPr lang="zh-CN" altLang="zh-CN" dirty="0"/>
          </a:p>
          <a:p>
            <a:pPr marL="0" indent="0">
              <a:buNone/>
            </a:pPr>
            <a:r>
              <a:rPr lang="en-US" altLang="zh-CN" dirty="0"/>
              <a:t>    &lt;/</a:t>
            </a:r>
            <a:r>
              <a:rPr lang="en-US" altLang="zh-CN" dirty="0" err="1"/>
              <a:t>ul</a:t>
            </a:r>
            <a:r>
              <a:rPr lang="en-US" altLang="zh-CN" dirty="0"/>
              <a:t>&gt;</a:t>
            </a:r>
            <a:endParaRPr lang="zh-CN" altLang="zh-CN" dirty="0"/>
          </a:p>
          <a:p>
            <a:pPr marL="0" indent="0">
              <a:buNone/>
            </a:pPr>
            <a:r>
              <a:rPr lang="en-US" altLang="zh-CN" dirty="0"/>
              <a:t>&lt;/body&gt;</a:t>
            </a:r>
            <a:endParaRPr lang="zh-CN" altLang="zh-CN" dirty="0"/>
          </a:p>
          <a:p>
            <a:pPr marL="0" indent="0">
              <a:buNone/>
            </a:pPr>
            <a:r>
              <a:rPr lang="en-US" altLang="zh-CN" dirty="0"/>
              <a:t>&lt;/html&gt;</a:t>
            </a:r>
            <a:endParaRPr lang="zh-CN" altLang="en-US" dirty="0"/>
          </a:p>
        </p:txBody>
      </p:sp>
      <p:pic>
        <p:nvPicPr>
          <p:cNvPr id="409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1419622"/>
            <a:ext cx="2053246" cy="288032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100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2.2 </a:t>
            </a:r>
            <a:r>
              <a:rPr lang="zh-CN" altLang="en-US" sz="4800" dirty="0"/>
              <a:t>群组元素</a:t>
            </a:r>
          </a:p>
        </p:txBody>
      </p:sp>
      <p:sp>
        <p:nvSpPr>
          <p:cNvPr id="3" name="内容占位符 2"/>
          <p:cNvSpPr>
            <a:spLocks noGrp="1"/>
          </p:cNvSpPr>
          <p:nvPr>
            <p:ph idx="1"/>
          </p:nvPr>
        </p:nvSpPr>
        <p:spPr/>
        <p:txBody>
          <a:bodyPr>
            <a:normAutofit fontScale="85000" lnSpcReduction="20000"/>
          </a:bodyPr>
          <a:lstStyle/>
          <a:p>
            <a:pPr marL="0" indent="0">
              <a:buNone/>
            </a:pPr>
            <a:r>
              <a:rPr lang="en-US" altLang="zh-CN" dirty="0"/>
              <a:t>&lt;html&gt;</a:t>
            </a:r>
            <a:endParaRPr lang="zh-CN" altLang="zh-CN" dirty="0"/>
          </a:p>
          <a:p>
            <a:pPr marL="0" indent="0">
              <a:buNone/>
            </a:pPr>
            <a:r>
              <a:rPr lang="en-US" altLang="zh-CN" dirty="0"/>
              <a:t>&lt;body&gt;</a:t>
            </a:r>
            <a:endParaRPr lang="zh-CN" altLang="zh-CN" dirty="0"/>
          </a:p>
          <a:p>
            <a:pPr marL="0" indent="0">
              <a:buNone/>
            </a:pPr>
            <a:r>
              <a:rPr lang="en-US" altLang="zh-CN" dirty="0"/>
              <a:t>    &lt;h2&gt;</a:t>
            </a:r>
            <a:r>
              <a:rPr lang="zh-CN" altLang="zh-CN" dirty="0"/>
              <a:t>一个定义列表：</a:t>
            </a:r>
            <a:r>
              <a:rPr lang="en-US" altLang="zh-CN" dirty="0"/>
              <a:t>&lt;/h2&gt;</a:t>
            </a:r>
            <a:endParaRPr lang="zh-CN" altLang="zh-CN" dirty="0"/>
          </a:p>
          <a:p>
            <a:pPr marL="0" indent="0">
              <a:buNone/>
            </a:pPr>
            <a:r>
              <a:rPr lang="en-US" altLang="zh-CN" dirty="0"/>
              <a:t>    &lt;dl&gt;</a:t>
            </a:r>
            <a:endParaRPr lang="zh-CN" altLang="zh-CN" dirty="0"/>
          </a:p>
          <a:p>
            <a:pPr marL="0" indent="0">
              <a:buNone/>
            </a:pPr>
            <a:r>
              <a:rPr lang="en-US" altLang="zh-CN" dirty="0"/>
              <a:t>        &lt;</a:t>
            </a:r>
            <a:r>
              <a:rPr lang="en-US" altLang="zh-CN" dirty="0" err="1"/>
              <a:t>dt</a:t>
            </a:r>
            <a:r>
              <a:rPr lang="en-US" altLang="zh-CN" dirty="0"/>
              <a:t>&gt;</a:t>
            </a:r>
            <a:r>
              <a:rPr lang="zh-CN" altLang="zh-CN" dirty="0"/>
              <a:t>计算机</a:t>
            </a:r>
            <a:r>
              <a:rPr lang="en-US" altLang="zh-CN" dirty="0"/>
              <a:t>&lt;/</a:t>
            </a:r>
            <a:r>
              <a:rPr lang="en-US" altLang="zh-CN" dirty="0" err="1"/>
              <a:t>dt</a:t>
            </a:r>
            <a:r>
              <a:rPr lang="en-US" altLang="zh-CN" dirty="0"/>
              <a:t>&gt;</a:t>
            </a:r>
            <a:endParaRPr lang="zh-CN" altLang="zh-CN" dirty="0"/>
          </a:p>
          <a:p>
            <a:pPr marL="0" indent="0">
              <a:buNone/>
            </a:pPr>
            <a:r>
              <a:rPr lang="en-US" altLang="zh-CN" dirty="0"/>
              <a:t>        &lt;</a:t>
            </a:r>
            <a:r>
              <a:rPr lang="en-US" altLang="zh-CN" dirty="0" err="1"/>
              <a:t>dd</a:t>
            </a:r>
            <a:r>
              <a:rPr lang="en-US" altLang="zh-CN" dirty="0"/>
              <a:t>&gt;</a:t>
            </a:r>
            <a:r>
              <a:rPr lang="zh-CN" altLang="zh-CN" dirty="0"/>
              <a:t>用来计算的仪器</a:t>
            </a:r>
            <a:r>
              <a:rPr lang="en-US" altLang="zh-CN" dirty="0"/>
              <a:t> ... ...&lt;/</a:t>
            </a:r>
            <a:r>
              <a:rPr lang="en-US" altLang="zh-CN" dirty="0" err="1"/>
              <a:t>dd</a:t>
            </a:r>
            <a:r>
              <a:rPr lang="en-US" altLang="zh-CN" dirty="0"/>
              <a:t>&gt;</a:t>
            </a:r>
            <a:endParaRPr lang="zh-CN" altLang="zh-CN" dirty="0"/>
          </a:p>
          <a:p>
            <a:pPr marL="0" indent="0">
              <a:buNone/>
            </a:pPr>
            <a:r>
              <a:rPr lang="en-US" altLang="zh-CN" dirty="0"/>
              <a:t>        &lt;</a:t>
            </a:r>
            <a:r>
              <a:rPr lang="en-US" altLang="zh-CN" dirty="0" err="1"/>
              <a:t>dt</a:t>
            </a:r>
            <a:r>
              <a:rPr lang="en-US" altLang="zh-CN" dirty="0"/>
              <a:t>&gt;</a:t>
            </a:r>
            <a:r>
              <a:rPr lang="zh-CN" altLang="zh-CN" dirty="0"/>
              <a:t>显示器</a:t>
            </a:r>
            <a:r>
              <a:rPr lang="en-US" altLang="zh-CN" dirty="0"/>
              <a:t>&lt;/</a:t>
            </a:r>
            <a:r>
              <a:rPr lang="en-US" altLang="zh-CN" dirty="0" err="1"/>
              <a:t>dt</a:t>
            </a:r>
            <a:r>
              <a:rPr lang="en-US" altLang="zh-CN" dirty="0"/>
              <a:t>&gt;</a:t>
            </a:r>
            <a:endParaRPr lang="zh-CN" altLang="zh-CN" dirty="0"/>
          </a:p>
          <a:p>
            <a:pPr marL="0" indent="0">
              <a:buNone/>
            </a:pPr>
            <a:r>
              <a:rPr lang="en-US" altLang="zh-CN" dirty="0"/>
              <a:t>        &lt;</a:t>
            </a:r>
            <a:r>
              <a:rPr lang="en-US" altLang="zh-CN" dirty="0" err="1"/>
              <a:t>dd</a:t>
            </a:r>
            <a:r>
              <a:rPr lang="en-US" altLang="zh-CN" dirty="0"/>
              <a:t>&gt;</a:t>
            </a:r>
            <a:r>
              <a:rPr lang="zh-CN" altLang="zh-CN" dirty="0"/>
              <a:t>以视觉方式显示信息的装置</a:t>
            </a:r>
            <a:r>
              <a:rPr lang="en-US" altLang="zh-CN" dirty="0"/>
              <a:t> ... ...&lt;/</a:t>
            </a:r>
            <a:r>
              <a:rPr lang="en-US" altLang="zh-CN" dirty="0" err="1"/>
              <a:t>dd</a:t>
            </a:r>
            <a:r>
              <a:rPr lang="en-US" altLang="zh-CN" dirty="0"/>
              <a:t>&gt;</a:t>
            </a:r>
            <a:endParaRPr lang="zh-CN" altLang="zh-CN" dirty="0"/>
          </a:p>
          <a:p>
            <a:pPr marL="0" indent="0">
              <a:buNone/>
            </a:pPr>
            <a:r>
              <a:rPr lang="en-US" altLang="zh-CN" dirty="0"/>
              <a:t>    &lt;/dl&gt;</a:t>
            </a:r>
            <a:endParaRPr lang="zh-CN" altLang="zh-CN" dirty="0"/>
          </a:p>
          <a:p>
            <a:pPr marL="0" indent="0">
              <a:buNone/>
            </a:pPr>
            <a:r>
              <a:rPr lang="en-US" altLang="zh-CN" dirty="0"/>
              <a:t>&lt;/body&gt;</a:t>
            </a:r>
            <a:endParaRPr lang="zh-CN" altLang="zh-CN" dirty="0"/>
          </a:p>
          <a:p>
            <a:pPr marL="0" indent="0">
              <a:buNone/>
            </a:pPr>
            <a:r>
              <a:rPr lang="en-US" altLang="zh-CN" dirty="0"/>
              <a:t>&lt;/html&gt;</a:t>
            </a:r>
            <a:endParaRPr lang="zh-CN" altLang="en-US" dirty="0"/>
          </a:p>
        </p:txBody>
      </p:sp>
      <p:pic>
        <p:nvPicPr>
          <p:cNvPr id="512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9664" y="1354137"/>
            <a:ext cx="3782750" cy="179367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3994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278</TotalTime>
  <Words>7873</Words>
  <Application>Microsoft Office PowerPoint</Application>
  <PresentationFormat>全屏显示(16:9)</PresentationFormat>
  <Paragraphs>857</Paragraphs>
  <Slides>69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69</vt:i4>
      </vt:variant>
    </vt:vector>
  </HeadingPairs>
  <TitlesOfParts>
    <vt:vector size="77" baseType="lpstr">
      <vt:lpstr>宋体</vt:lpstr>
      <vt:lpstr>幼圆</vt:lpstr>
      <vt:lpstr>Arial</vt:lpstr>
      <vt:lpstr>Century Gothic</vt:lpstr>
      <vt:lpstr>Courier New</vt:lpstr>
      <vt:lpstr>Palatino Linotype</vt:lpstr>
      <vt:lpstr>Wingdings</vt:lpstr>
      <vt:lpstr>主管人员</vt:lpstr>
      <vt:lpstr>《商务网站设计与开发》</vt:lpstr>
      <vt:lpstr>内容</vt:lpstr>
      <vt:lpstr>2.1 文本元素</vt:lpstr>
      <vt:lpstr>2.1 文本元素</vt:lpstr>
      <vt:lpstr>2.1 文本元素</vt:lpstr>
      <vt:lpstr>2.2 群组元素</vt:lpstr>
      <vt:lpstr>2.2 群组元素</vt:lpstr>
      <vt:lpstr>2.2 群组元素</vt:lpstr>
      <vt:lpstr>2.2 群组元素</vt:lpstr>
      <vt:lpstr>2.2 群组元素</vt:lpstr>
      <vt:lpstr>2.2 群组元素</vt:lpstr>
      <vt:lpstr>2.3 超链接元素</vt:lpstr>
      <vt:lpstr>2.3 超链接元素</vt:lpstr>
      <vt:lpstr>2.3 超链接元素</vt:lpstr>
      <vt:lpstr>2.3 超链接元素</vt:lpstr>
      <vt:lpstr>2.3 超链接元素</vt:lpstr>
      <vt:lpstr>2.4 表格元素</vt:lpstr>
      <vt:lpstr>2.4 表格元素</vt:lpstr>
      <vt:lpstr>2.4 表格元素</vt:lpstr>
      <vt:lpstr>2.4 表格元素</vt:lpstr>
      <vt:lpstr>2.5 内嵌元素</vt:lpstr>
      <vt:lpstr>2.5 内嵌元素</vt:lpstr>
      <vt:lpstr>2.5 内嵌元素</vt:lpstr>
      <vt:lpstr>2.5 内嵌元素</vt:lpstr>
      <vt:lpstr>2.5 内嵌元素</vt:lpstr>
      <vt:lpstr>2.5 内嵌元素</vt:lpstr>
      <vt:lpstr>2.5 内嵌元素</vt:lpstr>
      <vt:lpstr>2.5 内嵌元素</vt:lpstr>
      <vt:lpstr>2.5 内嵌元素</vt:lpstr>
      <vt:lpstr>2.5 内嵌元素</vt:lpstr>
      <vt:lpstr>2.5 内嵌元素</vt:lpstr>
      <vt:lpstr>2.5 内嵌元素</vt:lpstr>
      <vt:lpstr>2.5 内嵌元素</vt:lpstr>
      <vt:lpstr>2.5 内嵌元素</vt:lpstr>
      <vt:lpstr>2.5 内嵌元素</vt:lpstr>
      <vt:lpstr>2.5 内嵌元素</vt:lpstr>
      <vt:lpstr>2.5 内嵌元素</vt:lpstr>
      <vt:lpstr>2.5 内嵌元素</vt:lpstr>
      <vt:lpstr>2.6 结构元素</vt:lpstr>
      <vt:lpstr>2.6 结构元素</vt:lpstr>
      <vt:lpstr>2.6 结构元素</vt:lpstr>
      <vt:lpstr>2.7 编辑元素</vt:lpstr>
      <vt:lpstr>2.7 编辑元素</vt:lpstr>
      <vt:lpstr>2.8 表单元素</vt:lpstr>
      <vt:lpstr>2.8 表单元素</vt:lpstr>
      <vt:lpstr>2.8 表单元素</vt:lpstr>
      <vt:lpstr>2.8 表单元素</vt:lpstr>
      <vt:lpstr>2.8 表单元素</vt:lpstr>
      <vt:lpstr>2.8 表单元素</vt:lpstr>
      <vt:lpstr>2.8 表单元素</vt:lpstr>
      <vt:lpstr>2.8 表单元素</vt:lpstr>
      <vt:lpstr>2.8 表单元素</vt:lpstr>
      <vt:lpstr>2.8 表单元素</vt:lpstr>
      <vt:lpstr>2.8 表单元素</vt:lpstr>
      <vt:lpstr>2.8 表单元素</vt:lpstr>
      <vt:lpstr>2.8 表单元素</vt:lpstr>
      <vt:lpstr>2.8 表单元素</vt:lpstr>
      <vt:lpstr>2.8 表单元素</vt:lpstr>
      <vt:lpstr>2.9 头部元素</vt:lpstr>
      <vt:lpstr>2.9 头部元素</vt:lpstr>
      <vt:lpstr>2.9 头部元素</vt:lpstr>
      <vt:lpstr>2.9 头部元素</vt:lpstr>
      <vt:lpstr>2.9 头部元素</vt:lpstr>
      <vt:lpstr>2.10 HTML中的颜色设置</vt:lpstr>
      <vt:lpstr>2.10 HTML中的颜色设置</vt:lpstr>
      <vt:lpstr>2.11 绝对路径与相对路径</vt:lpstr>
      <vt:lpstr>2.11 绝对路径与相对路径</vt:lpstr>
      <vt:lpstr>2.12 思考题</vt:lpstr>
      <vt:lpstr>2.12 思考题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.NET技术概述</dc:title>
  <dc:creator>Henry</dc:creator>
  <cp:lastModifiedBy>温 浩宇</cp:lastModifiedBy>
  <cp:revision>46</cp:revision>
  <dcterms:created xsi:type="dcterms:W3CDTF">2015-12-06T10:13:51Z</dcterms:created>
  <dcterms:modified xsi:type="dcterms:W3CDTF">2019-06-11T09:24:30Z</dcterms:modified>
</cp:coreProperties>
</file>