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9" r:id="rId5"/>
    <p:sldId id="270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336" r:id="rId25"/>
    <p:sldId id="289" r:id="rId26"/>
    <p:sldId id="271" r:id="rId27"/>
    <p:sldId id="298" r:id="rId28"/>
    <p:sldId id="297" r:id="rId29"/>
    <p:sldId id="299" r:id="rId30"/>
    <p:sldId id="335" r:id="rId31"/>
    <p:sldId id="296" r:id="rId32"/>
    <p:sldId id="295" r:id="rId33"/>
    <p:sldId id="294" r:id="rId34"/>
    <p:sldId id="300" r:id="rId35"/>
    <p:sldId id="301" r:id="rId36"/>
    <p:sldId id="303" r:id="rId37"/>
    <p:sldId id="302" r:id="rId38"/>
    <p:sldId id="293" r:id="rId39"/>
    <p:sldId id="292" r:id="rId40"/>
    <p:sldId id="306" r:id="rId41"/>
    <p:sldId id="308" r:id="rId42"/>
    <p:sldId id="307" r:id="rId43"/>
    <p:sldId id="309" r:id="rId44"/>
    <p:sldId id="310" r:id="rId45"/>
    <p:sldId id="311" r:id="rId46"/>
    <p:sldId id="339" r:id="rId47"/>
    <p:sldId id="312" r:id="rId48"/>
    <p:sldId id="304" r:id="rId49"/>
    <p:sldId id="337" r:id="rId50"/>
    <p:sldId id="314" r:id="rId51"/>
    <p:sldId id="338" r:id="rId52"/>
    <p:sldId id="290" r:id="rId53"/>
    <p:sldId id="318" r:id="rId54"/>
    <p:sldId id="267" r:id="rId5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4.1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F64FE8F7-D39D-427F-A176-8B17B81FBD74}">
      <dgm:prSet custT="1"/>
      <dgm:spPr/>
      <dgm:t>
        <a:bodyPr/>
        <a:lstStyle/>
        <a:p>
          <a:r>
            <a:rPr lang="en-US" altLang="en-US" sz="2000" dirty="0"/>
            <a:t>4.2</a:t>
          </a:r>
          <a:endParaRPr lang="zh-CN" altLang="en-US" sz="2000" dirty="0"/>
        </a:p>
      </dgm:t>
    </dgm:pt>
    <dgm:pt modelId="{D7B4B8E8-1304-4E6F-A958-B00B9CE611DE}" type="parTrans" cxnId="{E42F76FA-E278-4F5D-8868-83EF490FBB89}">
      <dgm:prSet/>
      <dgm:spPr/>
      <dgm:t>
        <a:bodyPr/>
        <a:lstStyle/>
        <a:p>
          <a:endParaRPr lang="zh-CN" altLang="en-US"/>
        </a:p>
      </dgm:t>
    </dgm:pt>
    <dgm:pt modelId="{AA2EC978-9CBA-49D8-BA79-310F558034B3}" type="sibTrans" cxnId="{E42F76FA-E278-4F5D-8868-83EF490FBB89}">
      <dgm:prSet/>
      <dgm:spPr/>
      <dgm:t>
        <a:bodyPr/>
        <a:lstStyle/>
        <a:p>
          <a:endParaRPr lang="zh-CN" altLang="en-US"/>
        </a:p>
      </dgm:t>
    </dgm:pt>
    <dgm:pt modelId="{383146BE-F746-4514-A2A1-A374E2FCB9CF}">
      <dgm:prSet custT="1"/>
      <dgm:spPr/>
      <dgm:t>
        <a:bodyPr/>
        <a:lstStyle/>
        <a:p>
          <a:r>
            <a:rPr lang="en-US" altLang="en-US" sz="2000" dirty="0"/>
            <a:t>4.3</a:t>
          </a:r>
          <a:endParaRPr lang="zh-CN" altLang="en-US" sz="2000" dirty="0"/>
        </a:p>
      </dgm:t>
    </dgm:pt>
    <dgm:pt modelId="{7CD6A7E9-3B59-4DD2-94F9-CDF89016C222}" type="parTrans" cxnId="{EEDDAEA6-C768-4013-A797-F79F7C0B353D}">
      <dgm:prSet/>
      <dgm:spPr/>
      <dgm:t>
        <a:bodyPr/>
        <a:lstStyle/>
        <a:p>
          <a:endParaRPr lang="zh-CN" altLang="en-US"/>
        </a:p>
      </dgm:t>
    </dgm:pt>
    <dgm:pt modelId="{FA41940E-C74A-40E1-BCCC-EE9A6A702414}" type="sibTrans" cxnId="{EEDDAEA6-C768-4013-A797-F79F7C0B353D}">
      <dgm:prSet/>
      <dgm:spPr/>
      <dgm:t>
        <a:bodyPr/>
        <a:lstStyle/>
        <a:p>
          <a:endParaRPr lang="zh-CN" altLang="en-US"/>
        </a:p>
      </dgm:t>
    </dgm:pt>
    <dgm:pt modelId="{43151A16-15D9-4531-A9CF-F4AEA5D91F33}">
      <dgm:prSet custT="1"/>
      <dgm:spPr/>
      <dgm:t>
        <a:bodyPr/>
        <a:lstStyle/>
        <a:p>
          <a:r>
            <a:rPr lang="en-US" altLang="en-US" sz="2000" dirty="0"/>
            <a:t>4.4</a:t>
          </a:r>
          <a:endParaRPr lang="zh-CN" altLang="en-US" sz="2000" dirty="0"/>
        </a:p>
      </dgm:t>
    </dgm:pt>
    <dgm:pt modelId="{04FB73A7-830B-4EEC-A55A-DB1AF54B4333}" type="parTrans" cxnId="{820472D3-FF4B-4BAA-BF10-F06D2E47D3C2}">
      <dgm:prSet/>
      <dgm:spPr/>
      <dgm:t>
        <a:bodyPr/>
        <a:lstStyle/>
        <a:p>
          <a:endParaRPr lang="zh-CN" altLang="en-US"/>
        </a:p>
      </dgm:t>
    </dgm:pt>
    <dgm:pt modelId="{18420BE3-8A4C-4AAD-A19E-161940B3D12D}" type="sibTrans" cxnId="{820472D3-FF4B-4BAA-BF10-F06D2E47D3C2}">
      <dgm:prSet/>
      <dgm:spPr/>
      <dgm:t>
        <a:bodyPr/>
        <a:lstStyle/>
        <a:p>
          <a:endParaRPr lang="zh-CN" altLang="en-US"/>
        </a:p>
      </dgm:t>
    </dgm:pt>
    <dgm:pt modelId="{C5082B34-63AE-465D-9B17-A2BEA4D9F315}">
      <dgm:prSet custT="1"/>
      <dgm:spPr/>
      <dgm:t>
        <a:bodyPr/>
        <a:lstStyle/>
        <a:p>
          <a:r>
            <a:rPr lang="en-US" altLang="en-US" sz="2000" dirty="0"/>
            <a:t>4.5</a:t>
          </a:r>
          <a:endParaRPr lang="zh-CN" altLang="en-US" sz="2000" dirty="0"/>
        </a:p>
      </dgm:t>
    </dgm:pt>
    <dgm:pt modelId="{8B44833B-FF15-4B67-9C22-E5F45E6C11F9}" type="parTrans" cxnId="{E85ECE6E-1440-408B-AC02-DC1DD2FD4502}">
      <dgm:prSet/>
      <dgm:spPr/>
      <dgm:t>
        <a:bodyPr/>
        <a:lstStyle/>
        <a:p>
          <a:endParaRPr lang="zh-CN" altLang="en-US"/>
        </a:p>
      </dgm:t>
    </dgm:pt>
    <dgm:pt modelId="{9B4D3BD2-BDB1-42DF-BF5D-E19A087D9F7C}" type="sibTrans" cxnId="{E85ECE6E-1440-408B-AC02-DC1DD2FD4502}">
      <dgm:prSet/>
      <dgm:spPr/>
      <dgm:t>
        <a:bodyPr/>
        <a:lstStyle/>
        <a:p>
          <a:endParaRPr lang="zh-CN" altLang="en-US"/>
        </a:p>
      </dgm:t>
    </dgm:pt>
    <dgm:pt modelId="{FDC0E8C4-C306-4EC8-B668-62530DE780A5}">
      <dgm:prSet custT="1"/>
      <dgm:spPr/>
      <dgm:t>
        <a:bodyPr/>
        <a:lstStyle/>
        <a:p>
          <a:r>
            <a:rPr lang="en-US" altLang="en-US" sz="2000" dirty="0"/>
            <a:t>4.6</a:t>
          </a:r>
          <a:endParaRPr lang="zh-CN" altLang="en-US" sz="2000" dirty="0"/>
        </a:p>
      </dgm:t>
    </dgm:pt>
    <dgm:pt modelId="{28A29818-9511-4094-94E8-421B6491F503}" type="parTrans" cxnId="{A54859E5-C576-4241-A1B5-62A532DDC7D0}">
      <dgm:prSet/>
      <dgm:spPr/>
      <dgm:t>
        <a:bodyPr/>
        <a:lstStyle/>
        <a:p>
          <a:endParaRPr lang="zh-CN" altLang="en-US"/>
        </a:p>
      </dgm:t>
    </dgm:pt>
    <dgm:pt modelId="{728662A9-33E8-4409-B584-32E464374D15}" type="sibTrans" cxnId="{A54859E5-C576-4241-A1B5-62A532DDC7D0}">
      <dgm:prSet/>
      <dgm:spPr/>
      <dgm:t>
        <a:bodyPr/>
        <a:lstStyle/>
        <a:p>
          <a:endParaRPr lang="zh-CN" altLang="en-US"/>
        </a:p>
      </dgm:t>
    </dgm:pt>
    <dgm:pt modelId="{714AD162-BCB8-4906-8DCB-91B3ACCD6804}">
      <dgm:prSet custT="1"/>
      <dgm:spPr/>
      <dgm:t>
        <a:bodyPr/>
        <a:lstStyle/>
        <a:p>
          <a:r>
            <a:rPr lang="en-US" altLang="en-US" sz="2000" dirty="0"/>
            <a:t>4.7</a:t>
          </a:r>
          <a:endParaRPr lang="zh-CN" altLang="en-US" sz="2000" dirty="0"/>
        </a:p>
      </dgm:t>
    </dgm:pt>
    <dgm:pt modelId="{4C6A6BAD-ADE6-4716-9B12-DBA3D5308DB8}" type="parTrans" cxnId="{A6BDAD69-7CD6-43C6-B71F-34C07CF10956}">
      <dgm:prSet/>
      <dgm:spPr/>
      <dgm:t>
        <a:bodyPr/>
        <a:lstStyle/>
        <a:p>
          <a:endParaRPr lang="zh-CN" altLang="en-US"/>
        </a:p>
      </dgm:t>
    </dgm:pt>
    <dgm:pt modelId="{C41F9213-8E81-4BB9-A40B-92CAD4D623C6}" type="sibTrans" cxnId="{A6BDAD69-7CD6-43C6-B71F-34C07CF10956}">
      <dgm:prSet/>
      <dgm:spPr/>
      <dgm:t>
        <a:bodyPr/>
        <a:lstStyle/>
        <a:p>
          <a:endParaRPr lang="zh-CN" altLang="en-US"/>
        </a:p>
      </dgm:t>
    </dgm:pt>
    <dgm:pt modelId="{1B8CDB29-FDFF-4068-AAAB-4BE339AC4379}">
      <dgm:prSet phldrT="[文本]"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简介</a:t>
          </a:r>
        </a:p>
      </dgm:t>
    </dgm:pt>
    <dgm:pt modelId="{973D0DD2-4A56-42A7-A3EE-8EC09BF17413}" type="parTrans" cxnId="{43BC28F6-04D2-4F6B-8489-41FC31101C3B}">
      <dgm:prSet/>
      <dgm:spPr/>
      <dgm:t>
        <a:bodyPr/>
        <a:lstStyle/>
        <a:p>
          <a:endParaRPr lang="zh-CN" altLang="en-US"/>
        </a:p>
      </dgm:t>
    </dgm:pt>
    <dgm:pt modelId="{F62DACEE-4F22-442E-BF5B-6EE0A73C5D63}" type="sibTrans" cxnId="{43BC28F6-04D2-4F6B-8489-41FC31101C3B}">
      <dgm:prSet/>
      <dgm:spPr/>
      <dgm:t>
        <a:bodyPr/>
        <a:lstStyle/>
        <a:p>
          <a:endParaRPr lang="zh-CN" altLang="en-US"/>
        </a:p>
      </dgm:t>
    </dgm:pt>
    <dgm:pt modelId="{012DB594-FE5B-4404-BE07-9A851BDAE65C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的基本语法</a:t>
          </a:r>
        </a:p>
      </dgm:t>
    </dgm:pt>
    <dgm:pt modelId="{B43A85B3-0A01-4A9E-BBB2-1AC059D102A7}" type="parTrans" cxnId="{C0A63F07-0FD7-4F9F-A50C-583046BC192E}">
      <dgm:prSet/>
      <dgm:spPr/>
      <dgm:t>
        <a:bodyPr/>
        <a:lstStyle/>
        <a:p>
          <a:endParaRPr lang="zh-CN" altLang="en-US"/>
        </a:p>
      </dgm:t>
    </dgm:pt>
    <dgm:pt modelId="{0F042B9F-FF3E-482A-A76E-F723799170CD}" type="sibTrans" cxnId="{C0A63F07-0FD7-4F9F-A50C-583046BC192E}">
      <dgm:prSet/>
      <dgm:spPr/>
      <dgm:t>
        <a:bodyPr/>
        <a:lstStyle/>
        <a:p>
          <a:endParaRPr lang="zh-CN" altLang="en-US"/>
        </a:p>
      </dgm:t>
    </dgm:pt>
    <dgm:pt modelId="{6D59F40B-41E6-4574-BA90-D48CFF43D1D6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的面向对象特性</a:t>
          </a:r>
        </a:p>
      </dgm:t>
    </dgm:pt>
    <dgm:pt modelId="{08484BC2-D535-47B4-B99B-8AF1F692363A}" type="parTrans" cxnId="{2A12FF27-0240-4141-B37D-124E5CEB5533}">
      <dgm:prSet/>
      <dgm:spPr/>
      <dgm:t>
        <a:bodyPr/>
        <a:lstStyle/>
        <a:p>
          <a:endParaRPr lang="zh-CN" altLang="en-US"/>
        </a:p>
      </dgm:t>
    </dgm:pt>
    <dgm:pt modelId="{DA399475-698A-4B89-9ECB-08A6E843B863}" type="sibTrans" cxnId="{2A12FF27-0240-4141-B37D-124E5CEB5533}">
      <dgm:prSet/>
      <dgm:spPr/>
      <dgm:t>
        <a:bodyPr/>
        <a:lstStyle/>
        <a:p>
          <a:endParaRPr lang="zh-CN" altLang="en-US"/>
        </a:p>
      </dgm:t>
    </dgm:pt>
    <dgm:pt modelId="{4203A8C5-1B51-4ADE-9FAB-F164ADB6E46A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在浏览器中的应用</a:t>
          </a:r>
        </a:p>
      </dgm:t>
    </dgm:pt>
    <dgm:pt modelId="{EC5C6614-DF36-4E62-BAFD-0D6DC0D5F76D}" type="parTrans" cxnId="{6C9CB342-EC5A-48DA-8B0F-A5FBAF2F7309}">
      <dgm:prSet/>
      <dgm:spPr/>
      <dgm:t>
        <a:bodyPr/>
        <a:lstStyle/>
        <a:p>
          <a:endParaRPr lang="zh-CN" altLang="en-US"/>
        </a:p>
      </dgm:t>
    </dgm:pt>
    <dgm:pt modelId="{F76D7CD7-10F3-441D-8748-B1D75CC17799}" type="sibTrans" cxnId="{6C9CB342-EC5A-48DA-8B0F-A5FBAF2F7309}">
      <dgm:prSet/>
      <dgm:spPr/>
      <dgm:t>
        <a:bodyPr/>
        <a:lstStyle/>
        <a:p>
          <a:endParaRPr lang="zh-CN" altLang="en-US"/>
        </a:p>
      </dgm:t>
    </dgm:pt>
    <dgm:pt modelId="{2B3C8796-A4D3-4A48-AF55-F9E3703F0CCB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在</a:t>
          </a:r>
          <a:r>
            <a:rPr lang="en-US" altLang="en-US" sz="2000" dirty="0"/>
            <a:t>HTML5</a:t>
          </a:r>
          <a:r>
            <a:rPr lang="zh-CN" altLang="en-US" sz="2000" dirty="0"/>
            <a:t>中的应用</a:t>
          </a:r>
        </a:p>
      </dgm:t>
    </dgm:pt>
    <dgm:pt modelId="{07348036-2CB0-4C2A-8591-C8F02DB275B0}" type="parTrans" cxnId="{020573D7-CF79-498A-94E9-430B5BE4D8F9}">
      <dgm:prSet/>
      <dgm:spPr/>
      <dgm:t>
        <a:bodyPr/>
        <a:lstStyle/>
        <a:p>
          <a:endParaRPr lang="zh-CN" altLang="en-US"/>
        </a:p>
      </dgm:t>
    </dgm:pt>
    <dgm:pt modelId="{C29A804D-F451-45D7-9D4F-A4067A6C82B1}" type="sibTrans" cxnId="{020573D7-CF79-498A-94E9-430B5BE4D8F9}">
      <dgm:prSet/>
      <dgm:spPr/>
      <dgm:t>
        <a:bodyPr/>
        <a:lstStyle/>
        <a:p>
          <a:endParaRPr lang="zh-CN" altLang="en-US"/>
        </a:p>
      </dgm:t>
    </dgm:pt>
    <dgm:pt modelId="{E3DD1C9B-E52D-465C-8AEF-3DFD58817435}">
      <dgm:prSet custT="1"/>
      <dgm:spPr/>
      <dgm:t>
        <a:bodyPr/>
        <a:lstStyle/>
        <a:p>
          <a:r>
            <a:rPr lang="zh-CN" altLang="en-US" sz="2000" dirty="0"/>
            <a:t>常用的</a:t>
          </a:r>
          <a:r>
            <a:rPr lang="en-US" altLang="en-US" sz="2000" dirty="0"/>
            <a:t>JavaScript</a:t>
          </a:r>
          <a:r>
            <a:rPr lang="zh-CN" altLang="en-US" sz="2000" dirty="0"/>
            <a:t>框架</a:t>
          </a:r>
        </a:p>
      </dgm:t>
    </dgm:pt>
    <dgm:pt modelId="{A5F46533-249C-4E6C-A411-C5F444B9122B}" type="parTrans" cxnId="{DF463139-2856-4350-B893-8BDA780C38D8}">
      <dgm:prSet/>
      <dgm:spPr/>
      <dgm:t>
        <a:bodyPr/>
        <a:lstStyle/>
        <a:p>
          <a:endParaRPr lang="zh-CN" altLang="en-US"/>
        </a:p>
      </dgm:t>
    </dgm:pt>
    <dgm:pt modelId="{BBCEDF79-A1D4-4D41-A2A4-5DA5F10D54BF}" type="sibTrans" cxnId="{DF463139-2856-4350-B893-8BDA780C38D8}">
      <dgm:prSet/>
      <dgm:spPr/>
      <dgm:t>
        <a:bodyPr/>
        <a:lstStyle/>
        <a:p>
          <a:endParaRPr lang="zh-CN" altLang="en-US"/>
        </a:p>
      </dgm:t>
    </dgm:pt>
    <dgm:pt modelId="{2ABEBC18-C38B-4854-B533-BEAABD493555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18340569-319E-412E-B645-C13D96D18E85}" type="parTrans" cxnId="{F26D3BDA-A40D-4421-862E-B5101FB8F29E}">
      <dgm:prSet/>
      <dgm:spPr/>
      <dgm:t>
        <a:bodyPr/>
        <a:lstStyle/>
        <a:p>
          <a:endParaRPr lang="zh-CN" altLang="en-US"/>
        </a:p>
      </dgm:t>
    </dgm:pt>
    <dgm:pt modelId="{7276A1C1-B3C4-4CAD-8663-7AA8E82180AB}" type="sibTrans" cxnId="{F26D3BDA-A40D-4421-862E-B5101FB8F29E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7" custScaleX="52393">
        <dgm:presLayoutVars>
          <dgm:chMax val="1"/>
          <dgm:bulletEnabled val="1"/>
        </dgm:presLayoutVars>
      </dgm:prSet>
      <dgm:spPr/>
    </dgm:pt>
    <dgm:pt modelId="{1275AB95-B4A3-43FA-AE8B-18425A75285E}" type="pres">
      <dgm:prSet presAssocID="{58F708FC-8532-424A-8D9C-0A5EECA1FC6A}" presName="descendantText" presStyleLbl="alignAccFollowNode1" presStyleIdx="0" presStyleCnt="7" custScaleX="169028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9B14295A-E7A0-4785-9EA8-046A74DB9EF0}" type="pres">
      <dgm:prSet presAssocID="{F64FE8F7-D39D-427F-A176-8B17B81FBD74}" presName="linNode" presStyleCnt="0"/>
      <dgm:spPr/>
    </dgm:pt>
    <dgm:pt modelId="{5B3C78AC-B833-4785-8F80-BBBBB0E10CB9}" type="pres">
      <dgm:prSet presAssocID="{F64FE8F7-D39D-427F-A176-8B17B81FBD74}" presName="parentText" presStyleLbl="node1" presStyleIdx="1" presStyleCnt="7" custScaleX="52393">
        <dgm:presLayoutVars>
          <dgm:chMax val="1"/>
          <dgm:bulletEnabled val="1"/>
        </dgm:presLayoutVars>
      </dgm:prSet>
      <dgm:spPr/>
    </dgm:pt>
    <dgm:pt modelId="{13780BAD-5DBE-4016-B8FB-301E6418D8C2}" type="pres">
      <dgm:prSet presAssocID="{F64FE8F7-D39D-427F-A176-8B17B81FBD74}" presName="descendantText" presStyleLbl="alignAccFollowNode1" presStyleIdx="1" presStyleCnt="7" custScaleX="169028">
        <dgm:presLayoutVars>
          <dgm:bulletEnabled val="1"/>
        </dgm:presLayoutVars>
      </dgm:prSet>
      <dgm:spPr/>
    </dgm:pt>
    <dgm:pt modelId="{478CFB60-3032-427F-927D-01FB972F469A}" type="pres">
      <dgm:prSet presAssocID="{AA2EC978-9CBA-49D8-BA79-310F558034B3}" presName="sp" presStyleCnt="0"/>
      <dgm:spPr/>
    </dgm:pt>
    <dgm:pt modelId="{586391DF-A316-418E-8C7D-6F73DEA4A6EC}" type="pres">
      <dgm:prSet presAssocID="{383146BE-F746-4514-A2A1-A374E2FCB9CF}" presName="linNode" presStyleCnt="0"/>
      <dgm:spPr/>
    </dgm:pt>
    <dgm:pt modelId="{78B3F41C-240C-4C88-A210-3E5399029422}" type="pres">
      <dgm:prSet presAssocID="{383146BE-F746-4514-A2A1-A374E2FCB9CF}" presName="parentText" presStyleLbl="node1" presStyleIdx="2" presStyleCnt="7" custScaleX="52393">
        <dgm:presLayoutVars>
          <dgm:chMax val="1"/>
          <dgm:bulletEnabled val="1"/>
        </dgm:presLayoutVars>
      </dgm:prSet>
      <dgm:spPr/>
    </dgm:pt>
    <dgm:pt modelId="{A3CC1BEC-8B98-457D-9060-D048C2E3FC8C}" type="pres">
      <dgm:prSet presAssocID="{383146BE-F746-4514-A2A1-A374E2FCB9CF}" presName="descendantText" presStyleLbl="alignAccFollowNode1" presStyleIdx="2" presStyleCnt="7" custScaleX="169028">
        <dgm:presLayoutVars>
          <dgm:bulletEnabled val="1"/>
        </dgm:presLayoutVars>
      </dgm:prSet>
      <dgm:spPr/>
    </dgm:pt>
    <dgm:pt modelId="{B01E40F5-D7E6-409D-AA55-A05FF7AFEE79}" type="pres">
      <dgm:prSet presAssocID="{FA41940E-C74A-40E1-BCCC-EE9A6A702414}" presName="sp" presStyleCnt="0"/>
      <dgm:spPr/>
    </dgm:pt>
    <dgm:pt modelId="{BA59B38B-1F0F-4B1D-9706-8D9E87391C84}" type="pres">
      <dgm:prSet presAssocID="{43151A16-15D9-4531-A9CF-F4AEA5D91F33}" presName="linNode" presStyleCnt="0"/>
      <dgm:spPr/>
    </dgm:pt>
    <dgm:pt modelId="{299471D2-84B5-48C5-88F4-B3CDEC4FED97}" type="pres">
      <dgm:prSet presAssocID="{43151A16-15D9-4531-A9CF-F4AEA5D91F33}" presName="parentText" presStyleLbl="node1" presStyleIdx="3" presStyleCnt="7" custScaleX="52393">
        <dgm:presLayoutVars>
          <dgm:chMax val="1"/>
          <dgm:bulletEnabled val="1"/>
        </dgm:presLayoutVars>
      </dgm:prSet>
      <dgm:spPr/>
    </dgm:pt>
    <dgm:pt modelId="{FBB38BE2-AAA0-42D5-9866-DB9CFAAEF413}" type="pres">
      <dgm:prSet presAssocID="{43151A16-15D9-4531-A9CF-F4AEA5D91F33}" presName="descendantText" presStyleLbl="alignAccFollowNode1" presStyleIdx="3" presStyleCnt="7" custScaleX="169028">
        <dgm:presLayoutVars>
          <dgm:bulletEnabled val="1"/>
        </dgm:presLayoutVars>
      </dgm:prSet>
      <dgm:spPr/>
    </dgm:pt>
    <dgm:pt modelId="{B4D92775-3F8E-4CE0-A329-29F0476FFA99}" type="pres">
      <dgm:prSet presAssocID="{18420BE3-8A4C-4AAD-A19E-161940B3D12D}" presName="sp" presStyleCnt="0"/>
      <dgm:spPr/>
    </dgm:pt>
    <dgm:pt modelId="{BF1FE433-8DAD-4AB8-8C7F-3EBD3841B9D6}" type="pres">
      <dgm:prSet presAssocID="{C5082B34-63AE-465D-9B17-A2BEA4D9F315}" presName="linNode" presStyleCnt="0"/>
      <dgm:spPr/>
    </dgm:pt>
    <dgm:pt modelId="{D540D4F4-458B-48BC-8C1E-9B5820369B7F}" type="pres">
      <dgm:prSet presAssocID="{C5082B34-63AE-465D-9B17-A2BEA4D9F315}" presName="parentText" presStyleLbl="node1" presStyleIdx="4" presStyleCnt="7" custScaleX="52393">
        <dgm:presLayoutVars>
          <dgm:chMax val="1"/>
          <dgm:bulletEnabled val="1"/>
        </dgm:presLayoutVars>
      </dgm:prSet>
      <dgm:spPr/>
    </dgm:pt>
    <dgm:pt modelId="{5741CC65-921C-4315-9CBC-845FB34BB05B}" type="pres">
      <dgm:prSet presAssocID="{C5082B34-63AE-465D-9B17-A2BEA4D9F315}" presName="descendantText" presStyleLbl="alignAccFollowNode1" presStyleIdx="4" presStyleCnt="7" custScaleX="169028">
        <dgm:presLayoutVars>
          <dgm:bulletEnabled val="1"/>
        </dgm:presLayoutVars>
      </dgm:prSet>
      <dgm:spPr/>
    </dgm:pt>
    <dgm:pt modelId="{91165455-52E3-49A2-B73D-7C2721E33E9D}" type="pres">
      <dgm:prSet presAssocID="{9B4D3BD2-BDB1-42DF-BF5D-E19A087D9F7C}" presName="sp" presStyleCnt="0"/>
      <dgm:spPr/>
    </dgm:pt>
    <dgm:pt modelId="{3691B571-5B4C-46E0-82D0-247760A8B3BC}" type="pres">
      <dgm:prSet presAssocID="{FDC0E8C4-C306-4EC8-B668-62530DE780A5}" presName="linNode" presStyleCnt="0"/>
      <dgm:spPr/>
    </dgm:pt>
    <dgm:pt modelId="{71F6EE12-F430-4A28-9FF7-5CA9CE1D26B5}" type="pres">
      <dgm:prSet presAssocID="{FDC0E8C4-C306-4EC8-B668-62530DE780A5}" presName="parentText" presStyleLbl="node1" presStyleIdx="5" presStyleCnt="7" custScaleX="52393">
        <dgm:presLayoutVars>
          <dgm:chMax val="1"/>
          <dgm:bulletEnabled val="1"/>
        </dgm:presLayoutVars>
      </dgm:prSet>
      <dgm:spPr/>
    </dgm:pt>
    <dgm:pt modelId="{EEB5D4A0-CAED-4CD1-B207-6EF3D7AD6409}" type="pres">
      <dgm:prSet presAssocID="{FDC0E8C4-C306-4EC8-B668-62530DE780A5}" presName="descendantText" presStyleLbl="alignAccFollowNode1" presStyleIdx="5" presStyleCnt="7" custScaleX="169028">
        <dgm:presLayoutVars>
          <dgm:bulletEnabled val="1"/>
        </dgm:presLayoutVars>
      </dgm:prSet>
      <dgm:spPr/>
    </dgm:pt>
    <dgm:pt modelId="{4760C63C-2670-44B4-A3EB-28D3B1A1FCED}" type="pres">
      <dgm:prSet presAssocID="{728662A9-33E8-4409-B584-32E464374D15}" presName="sp" presStyleCnt="0"/>
      <dgm:spPr/>
    </dgm:pt>
    <dgm:pt modelId="{A0851033-D74D-43EF-8E54-427755096254}" type="pres">
      <dgm:prSet presAssocID="{714AD162-BCB8-4906-8DCB-91B3ACCD6804}" presName="linNode" presStyleCnt="0"/>
      <dgm:spPr/>
    </dgm:pt>
    <dgm:pt modelId="{3E6DEA79-7EA6-4537-92DB-09F1B08EFE2D}" type="pres">
      <dgm:prSet presAssocID="{714AD162-BCB8-4906-8DCB-91B3ACCD6804}" presName="parentText" presStyleLbl="node1" presStyleIdx="6" presStyleCnt="7" custScaleX="52393">
        <dgm:presLayoutVars>
          <dgm:chMax val="1"/>
          <dgm:bulletEnabled val="1"/>
        </dgm:presLayoutVars>
      </dgm:prSet>
      <dgm:spPr/>
    </dgm:pt>
    <dgm:pt modelId="{B4D27FD5-D471-4D19-876A-1052B07056E7}" type="pres">
      <dgm:prSet presAssocID="{714AD162-BCB8-4906-8DCB-91B3ACCD6804}" presName="descendantText" presStyleLbl="alignAccFollowNode1" presStyleIdx="6" presStyleCnt="7" custScaleX="169028">
        <dgm:presLayoutVars>
          <dgm:bulletEnabled val="1"/>
        </dgm:presLayoutVars>
      </dgm:prSet>
      <dgm:spPr/>
    </dgm:pt>
  </dgm:ptLst>
  <dgm:cxnLst>
    <dgm:cxn modelId="{C0A63F07-0FD7-4F9F-A50C-583046BC192E}" srcId="{F64FE8F7-D39D-427F-A176-8B17B81FBD74}" destId="{012DB594-FE5B-4404-BE07-9A851BDAE65C}" srcOrd="0" destOrd="0" parTransId="{B43A85B3-0A01-4A9E-BBB2-1AC059D102A7}" sibTransId="{0F042B9F-FF3E-482A-A76E-F723799170CD}"/>
    <dgm:cxn modelId="{E3ECC713-FACB-45EE-8BA9-A9390C80A035}" type="presOf" srcId="{4203A8C5-1B51-4ADE-9FAB-F164ADB6E46A}" destId="{FBB38BE2-AAA0-42D5-9866-DB9CFAAEF413}" srcOrd="0" destOrd="0" presId="urn:microsoft.com/office/officeart/2005/8/layout/vList5"/>
    <dgm:cxn modelId="{2A12FF27-0240-4141-B37D-124E5CEB5533}" srcId="{383146BE-F746-4514-A2A1-A374E2FCB9CF}" destId="{6D59F40B-41E6-4574-BA90-D48CFF43D1D6}" srcOrd="0" destOrd="0" parTransId="{08484BC2-D535-47B4-B99B-8AF1F692363A}" sibTransId="{DA399475-698A-4B89-9ECB-08A6E843B863}"/>
    <dgm:cxn modelId="{96238535-FA11-4735-8950-081E7BC65BFB}" type="presOf" srcId="{714AD162-BCB8-4906-8DCB-91B3ACCD6804}" destId="{3E6DEA79-7EA6-4537-92DB-09F1B08EFE2D}" srcOrd="0" destOrd="0" presId="urn:microsoft.com/office/officeart/2005/8/layout/vList5"/>
    <dgm:cxn modelId="{DF463139-2856-4350-B893-8BDA780C38D8}" srcId="{FDC0E8C4-C306-4EC8-B668-62530DE780A5}" destId="{E3DD1C9B-E52D-465C-8AEF-3DFD58817435}" srcOrd="0" destOrd="0" parTransId="{A5F46533-249C-4E6C-A411-C5F444B9122B}" sibTransId="{BBCEDF79-A1D4-4D41-A2A4-5DA5F10D54BF}"/>
    <dgm:cxn modelId="{A4B5355B-9BC2-4152-BF30-609DD1572461}" type="presOf" srcId="{2B3C8796-A4D3-4A48-AF55-F9E3703F0CCB}" destId="{5741CC65-921C-4315-9CBC-845FB34BB05B}" srcOrd="0" destOrd="0" presId="urn:microsoft.com/office/officeart/2005/8/layout/vList5"/>
    <dgm:cxn modelId="{6C9CB342-EC5A-48DA-8B0F-A5FBAF2F7309}" srcId="{43151A16-15D9-4531-A9CF-F4AEA5D91F33}" destId="{4203A8C5-1B51-4ADE-9FAB-F164ADB6E46A}" srcOrd="0" destOrd="0" parTransId="{EC5C6614-DF36-4E62-BAFD-0D6DC0D5F76D}" sibTransId="{F76D7CD7-10F3-441D-8748-B1D75CC17799}"/>
    <dgm:cxn modelId="{A6BDAD69-7CD6-43C6-B71F-34C07CF10956}" srcId="{E8E26EDF-4141-49C6-B378-4DAB828C0508}" destId="{714AD162-BCB8-4906-8DCB-91B3ACCD6804}" srcOrd="6" destOrd="0" parTransId="{4C6A6BAD-ADE6-4716-9B12-DBA3D5308DB8}" sibTransId="{C41F9213-8E81-4BB9-A40B-92CAD4D623C6}"/>
    <dgm:cxn modelId="{7269D16A-177B-4AB3-9C3E-180C2ADB83D5}" type="presOf" srcId="{012DB594-FE5B-4404-BE07-9A851BDAE65C}" destId="{13780BAD-5DBE-4016-B8FB-301E6418D8C2}" srcOrd="0" destOrd="0" presId="urn:microsoft.com/office/officeart/2005/8/layout/vList5"/>
    <dgm:cxn modelId="{4F4DED6D-A134-4CD6-82D1-D0A6B3FF078B}" type="presOf" srcId="{6D59F40B-41E6-4574-BA90-D48CFF43D1D6}" destId="{A3CC1BEC-8B98-457D-9060-D048C2E3FC8C}" srcOrd="0" destOrd="0" presId="urn:microsoft.com/office/officeart/2005/8/layout/vList5"/>
    <dgm:cxn modelId="{E85ECE6E-1440-408B-AC02-DC1DD2FD4502}" srcId="{E8E26EDF-4141-49C6-B378-4DAB828C0508}" destId="{C5082B34-63AE-465D-9B17-A2BEA4D9F315}" srcOrd="4" destOrd="0" parTransId="{8B44833B-FF15-4B67-9C22-E5F45E6C11F9}" sibTransId="{9B4D3BD2-BDB1-42DF-BF5D-E19A087D9F7C}"/>
    <dgm:cxn modelId="{FCACA54F-0D4C-483C-AF12-A796AF034F33}" type="presOf" srcId="{C5082B34-63AE-465D-9B17-A2BEA4D9F315}" destId="{D540D4F4-458B-48BC-8C1E-9B5820369B7F}" srcOrd="0" destOrd="0" presId="urn:microsoft.com/office/officeart/2005/8/layout/vList5"/>
    <dgm:cxn modelId="{C9DAA380-C4F2-4FB4-9694-D55E21B2A1DE}" type="presOf" srcId="{E3DD1C9B-E52D-465C-8AEF-3DFD58817435}" destId="{EEB5D4A0-CAED-4CD1-B207-6EF3D7AD6409}" srcOrd="0" destOrd="0" presId="urn:microsoft.com/office/officeart/2005/8/layout/vList5"/>
    <dgm:cxn modelId="{7F928284-972C-4199-804D-650E89A3DF4B}" type="presOf" srcId="{1B8CDB29-FDFF-4068-AAAB-4BE339AC4379}" destId="{1275AB95-B4A3-43FA-AE8B-18425A75285E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63DB3897-E9D2-4C5B-9757-23A41E1CA22C}" type="presOf" srcId="{383146BE-F746-4514-A2A1-A374E2FCB9CF}" destId="{78B3F41C-240C-4C88-A210-3E5399029422}" srcOrd="0" destOrd="0" presId="urn:microsoft.com/office/officeart/2005/8/layout/vList5"/>
    <dgm:cxn modelId="{EEDDAEA6-C768-4013-A797-F79F7C0B353D}" srcId="{E8E26EDF-4141-49C6-B378-4DAB828C0508}" destId="{383146BE-F746-4514-A2A1-A374E2FCB9CF}" srcOrd="2" destOrd="0" parTransId="{7CD6A7E9-3B59-4DD2-94F9-CDF89016C222}" sibTransId="{FA41940E-C74A-40E1-BCCC-EE9A6A702414}"/>
    <dgm:cxn modelId="{046EDEA9-AF1E-4E04-AE75-53D093703B7F}" type="presOf" srcId="{F64FE8F7-D39D-427F-A176-8B17B81FBD74}" destId="{5B3C78AC-B833-4785-8F80-BBBBB0E10CB9}" srcOrd="0" destOrd="0" presId="urn:microsoft.com/office/officeart/2005/8/layout/vList5"/>
    <dgm:cxn modelId="{96789BCC-6F77-4F8C-ABC8-738E08BD5FD1}" type="presOf" srcId="{FDC0E8C4-C306-4EC8-B668-62530DE780A5}" destId="{71F6EE12-F430-4A28-9FF7-5CA9CE1D26B5}" srcOrd="0" destOrd="0" presId="urn:microsoft.com/office/officeart/2005/8/layout/vList5"/>
    <dgm:cxn modelId="{820472D3-FF4B-4BAA-BF10-F06D2E47D3C2}" srcId="{E8E26EDF-4141-49C6-B378-4DAB828C0508}" destId="{43151A16-15D9-4531-A9CF-F4AEA5D91F33}" srcOrd="3" destOrd="0" parTransId="{04FB73A7-830B-4EEC-A55A-DB1AF54B4333}" sibTransId="{18420BE3-8A4C-4AAD-A19E-161940B3D12D}"/>
    <dgm:cxn modelId="{020573D7-CF79-498A-94E9-430B5BE4D8F9}" srcId="{C5082B34-63AE-465D-9B17-A2BEA4D9F315}" destId="{2B3C8796-A4D3-4A48-AF55-F9E3703F0CCB}" srcOrd="0" destOrd="0" parTransId="{07348036-2CB0-4C2A-8591-C8F02DB275B0}" sibTransId="{C29A804D-F451-45D7-9D4F-A4067A6C82B1}"/>
    <dgm:cxn modelId="{F26D3BDA-A40D-4421-862E-B5101FB8F29E}" srcId="{714AD162-BCB8-4906-8DCB-91B3ACCD6804}" destId="{2ABEBC18-C38B-4854-B533-BEAABD493555}" srcOrd="0" destOrd="0" parTransId="{18340569-319E-412E-B645-C13D96D18E85}" sibTransId="{7276A1C1-B3C4-4CAD-8663-7AA8E82180AB}"/>
    <dgm:cxn modelId="{760501E5-03A0-4671-8953-A7510BDA978C}" type="presOf" srcId="{43151A16-15D9-4531-A9CF-F4AEA5D91F33}" destId="{299471D2-84B5-48C5-88F4-B3CDEC4FED97}" srcOrd="0" destOrd="0" presId="urn:microsoft.com/office/officeart/2005/8/layout/vList5"/>
    <dgm:cxn modelId="{A54859E5-C576-4241-A1B5-62A532DDC7D0}" srcId="{E8E26EDF-4141-49C6-B378-4DAB828C0508}" destId="{FDC0E8C4-C306-4EC8-B668-62530DE780A5}" srcOrd="5" destOrd="0" parTransId="{28A29818-9511-4094-94E8-421B6491F503}" sibTransId="{728662A9-33E8-4409-B584-32E464374D15}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43BC28F6-04D2-4F6B-8489-41FC31101C3B}" srcId="{58F708FC-8532-424A-8D9C-0A5EECA1FC6A}" destId="{1B8CDB29-FDFF-4068-AAAB-4BE339AC4379}" srcOrd="0" destOrd="0" parTransId="{973D0DD2-4A56-42A7-A3EE-8EC09BF17413}" sibTransId="{F62DACEE-4F22-442E-BF5B-6EE0A73C5D63}"/>
    <dgm:cxn modelId="{E07C2EF9-45B3-4DF3-A6BE-F64AEB90A3BD}" type="presOf" srcId="{2ABEBC18-C38B-4854-B533-BEAABD493555}" destId="{B4D27FD5-D471-4D19-876A-1052B07056E7}" srcOrd="0" destOrd="0" presId="urn:microsoft.com/office/officeart/2005/8/layout/vList5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E42F76FA-E278-4F5D-8868-83EF490FBB89}" srcId="{E8E26EDF-4141-49C6-B378-4DAB828C0508}" destId="{F64FE8F7-D39D-427F-A176-8B17B81FBD74}" srcOrd="1" destOrd="0" parTransId="{D7B4B8E8-1304-4E6F-A958-B00B9CE611DE}" sibTransId="{AA2EC978-9CBA-49D8-BA79-310F558034B3}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3510C9C4-3076-43B2-927A-CACB382DA7F0}" type="presParOf" srcId="{5C4F8155-B2F2-4B44-AD4A-F24CEEABD493}" destId="{1275AB95-B4A3-43FA-AE8B-18425A75285E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7F69FA47-8C60-41ED-A0F2-A5B3A9952D34}" type="presParOf" srcId="{09FC3EB1-8F84-4535-9FF7-07F4F55FCE21}" destId="{9B14295A-E7A0-4785-9EA8-046A74DB9EF0}" srcOrd="2" destOrd="0" presId="urn:microsoft.com/office/officeart/2005/8/layout/vList5"/>
    <dgm:cxn modelId="{C68E1695-D691-4021-A6E2-94E33526122E}" type="presParOf" srcId="{9B14295A-E7A0-4785-9EA8-046A74DB9EF0}" destId="{5B3C78AC-B833-4785-8F80-BBBBB0E10CB9}" srcOrd="0" destOrd="0" presId="urn:microsoft.com/office/officeart/2005/8/layout/vList5"/>
    <dgm:cxn modelId="{BB12DD83-EAD5-471F-BE3B-9D9A0385086F}" type="presParOf" srcId="{9B14295A-E7A0-4785-9EA8-046A74DB9EF0}" destId="{13780BAD-5DBE-4016-B8FB-301E6418D8C2}" srcOrd="1" destOrd="0" presId="urn:microsoft.com/office/officeart/2005/8/layout/vList5"/>
    <dgm:cxn modelId="{D55C9B5E-EAF9-44CD-9525-4754B6702229}" type="presParOf" srcId="{09FC3EB1-8F84-4535-9FF7-07F4F55FCE21}" destId="{478CFB60-3032-427F-927D-01FB972F469A}" srcOrd="3" destOrd="0" presId="urn:microsoft.com/office/officeart/2005/8/layout/vList5"/>
    <dgm:cxn modelId="{5B346840-D134-4595-A244-D1CE29A9DD72}" type="presParOf" srcId="{09FC3EB1-8F84-4535-9FF7-07F4F55FCE21}" destId="{586391DF-A316-418E-8C7D-6F73DEA4A6EC}" srcOrd="4" destOrd="0" presId="urn:microsoft.com/office/officeart/2005/8/layout/vList5"/>
    <dgm:cxn modelId="{BBA197C8-8206-460F-8471-84C52D69E0A8}" type="presParOf" srcId="{586391DF-A316-418E-8C7D-6F73DEA4A6EC}" destId="{78B3F41C-240C-4C88-A210-3E5399029422}" srcOrd="0" destOrd="0" presId="urn:microsoft.com/office/officeart/2005/8/layout/vList5"/>
    <dgm:cxn modelId="{71AE3997-5335-456D-A4A2-D9B4F63981C7}" type="presParOf" srcId="{586391DF-A316-418E-8C7D-6F73DEA4A6EC}" destId="{A3CC1BEC-8B98-457D-9060-D048C2E3FC8C}" srcOrd="1" destOrd="0" presId="urn:microsoft.com/office/officeart/2005/8/layout/vList5"/>
    <dgm:cxn modelId="{57730F06-8C31-4261-94A1-D8FF32D16435}" type="presParOf" srcId="{09FC3EB1-8F84-4535-9FF7-07F4F55FCE21}" destId="{B01E40F5-D7E6-409D-AA55-A05FF7AFEE79}" srcOrd="5" destOrd="0" presId="urn:microsoft.com/office/officeart/2005/8/layout/vList5"/>
    <dgm:cxn modelId="{837C97DE-DF54-4D7F-94BA-846CFC4AF4A5}" type="presParOf" srcId="{09FC3EB1-8F84-4535-9FF7-07F4F55FCE21}" destId="{BA59B38B-1F0F-4B1D-9706-8D9E87391C84}" srcOrd="6" destOrd="0" presId="urn:microsoft.com/office/officeart/2005/8/layout/vList5"/>
    <dgm:cxn modelId="{3BA9191D-E227-4B47-9785-73C7180775D4}" type="presParOf" srcId="{BA59B38B-1F0F-4B1D-9706-8D9E87391C84}" destId="{299471D2-84B5-48C5-88F4-B3CDEC4FED97}" srcOrd="0" destOrd="0" presId="urn:microsoft.com/office/officeart/2005/8/layout/vList5"/>
    <dgm:cxn modelId="{9DD29B60-25D2-41CD-9222-2A249895577B}" type="presParOf" srcId="{BA59B38B-1F0F-4B1D-9706-8D9E87391C84}" destId="{FBB38BE2-AAA0-42D5-9866-DB9CFAAEF413}" srcOrd="1" destOrd="0" presId="urn:microsoft.com/office/officeart/2005/8/layout/vList5"/>
    <dgm:cxn modelId="{B3498C0B-78A8-4A28-BB09-6C9FB5FD7475}" type="presParOf" srcId="{09FC3EB1-8F84-4535-9FF7-07F4F55FCE21}" destId="{B4D92775-3F8E-4CE0-A329-29F0476FFA99}" srcOrd="7" destOrd="0" presId="urn:microsoft.com/office/officeart/2005/8/layout/vList5"/>
    <dgm:cxn modelId="{931B4E05-7557-4AED-B4A1-EE33C8798047}" type="presParOf" srcId="{09FC3EB1-8F84-4535-9FF7-07F4F55FCE21}" destId="{BF1FE433-8DAD-4AB8-8C7F-3EBD3841B9D6}" srcOrd="8" destOrd="0" presId="urn:microsoft.com/office/officeart/2005/8/layout/vList5"/>
    <dgm:cxn modelId="{937ADA7A-F61B-4082-8624-7120D3722C48}" type="presParOf" srcId="{BF1FE433-8DAD-4AB8-8C7F-3EBD3841B9D6}" destId="{D540D4F4-458B-48BC-8C1E-9B5820369B7F}" srcOrd="0" destOrd="0" presId="urn:microsoft.com/office/officeart/2005/8/layout/vList5"/>
    <dgm:cxn modelId="{04560292-BF6F-406C-96EA-759596159786}" type="presParOf" srcId="{BF1FE433-8DAD-4AB8-8C7F-3EBD3841B9D6}" destId="{5741CC65-921C-4315-9CBC-845FB34BB05B}" srcOrd="1" destOrd="0" presId="urn:microsoft.com/office/officeart/2005/8/layout/vList5"/>
    <dgm:cxn modelId="{3C53DF15-7980-4242-A6CF-CBF35B7F9879}" type="presParOf" srcId="{09FC3EB1-8F84-4535-9FF7-07F4F55FCE21}" destId="{91165455-52E3-49A2-B73D-7C2721E33E9D}" srcOrd="9" destOrd="0" presId="urn:microsoft.com/office/officeart/2005/8/layout/vList5"/>
    <dgm:cxn modelId="{836C3FF6-7144-49CE-8039-998A4B9B867E}" type="presParOf" srcId="{09FC3EB1-8F84-4535-9FF7-07F4F55FCE21}" destId="{3691B571-5B4C-46E0-82D0-247760A8B3BC}" srcOrd="10" destOrd="0" presId="urn:microsoft.com/office/officeart/2005/8/layout/vList5"/>
    <dgm:cxn modelId="{C192B48B-FF11-4A72-8737-0954FAFAFC07}" type="presParOf" srcId="{3691B571-5B4C-46E0-82D0-247760A8B3BC}" destId="{71F6EE12-F430-4A28-9FF7-5CA9CE1D26B5}" srcOrd="0" destOrd="0" presId="urn:microsoft.com/office/officeart/2005/8/layout/vList5"/>
    <dgm:cxn modelId="{63BFEC14-A7C7-4B08-A4DF-366A661949C8}" type="presParOf" srcId="{3691B571-5B4C-46E0-82D0-247760A8B3BC}" destId="{EEB5D4A0-CAED-4CD1-B207-6EF3D7AD6409}" srcOrd="1" destOrd="0" presId="urn:microsoft.com/office/officeart/2005/8/layout/vList5"/>
    <dgm:cxn modelId="{71BF43B9-8FD3-4609-ABFE-09A06DE447E6}" type="presParOf" srcId="{09FC3EB1-8F84-4535-9FF7-07F4F55FCE21}" destId="{4760C63C-2670-44B4-A3EB-28D3B1A1FCED}" srcOrd="11" destOrd="0" presId="urn:microsoft.com/office/officeart/2005/8/layout/vList5"/>
    <dgm:cxn modelId="{623CFA9B-64B7-4D78-B7D2-315ADD115812}" type="presParOf" srcId="{09FC3EB1-8F84-4535-9FF7-07F4F55FCE21}" destId="{A0851033-D74D-43EF-8E54-427755096254}" srcOrd="12" destOrd="0" presId="urn:microsoft.com/office/officeart/2005/8/layout/vList5"/>
    <dgm:cxn modelId="{2B004BD3-D320-45F8-BDC8-5B893E6C62C8}" type="presParOf" srcId="{A0851033-D74D-43EF-8E54-427755096254}" destId="{3E6DEA79-7EA6-4537-92DB-09F1B08EFE2D}" srcOrd="0" destOrd="0" presId="urn:microsoft.com/office/officeart/2005/8/layout/vList5"/>
    <dgm:cxn modelId="{1BEEBE6F-B306-4C6A-8AE8-1B34D5BAF252}" type="presParOf" srcId="{A0851033-D74D-43EF-8E54-427755096254}" destId="{B4D27FD5-D471-4D19-876A-1052B07056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2</a:t>
          </a:r>
          <a:r>
            <a:rPr lang="zh-CN" altLang="en-US" dirty="0"/>
            <a:t>）内置对象</a:t>
          </a:r>
          <a:r>
            <a:rPr lang="en-US" altLang="en-US" dirty="0"/>
            <a:t>——Date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75E2A88-4AE0-49BE-8CC7-61911E840A2C}">
      <dgm:prSet/>
      <dgm:spPr/>
      <dgm:t>
        <a:bodyPr/>
        <a:lstStyle/>
        <a:p>
          <a:r>
            <a:rPr lang="en-US" altLang="en-US" dirty="0"/>
            <a:t>Date</a:t>
          </a:r>
          <a:r>
            <a:rPr lang="zh-CN" altLang="en-US" dirty="0"/>
            <a:t>对象是</a:t>
          </a:r>
          <a:r>
            <a:rPr lang="en-US" altLang="en-US" dirty="0"/>
            <a:t>JavaScript</a:t>
          </a:r>
          <a:r>
            <a:rPr lang="zh-CN" altLang="en-US" dirty="0"/>
            <a:t>中用来表示日期和时间的数据类型。可以通过几种类型的参数来构造它，最简单的形式是缺省参数：</a:t>
          </a:r>
        </a:p>
      </dgm:t>
    </dgm:pt>
    <dgm:pt modelId="{9818DBAE-F522-4AF8-8318-FC6F223A588F}" type="par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9D51A077-18B8-4A36-870F-6566542F850F}" type="sib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4FC11331-D289-4870-A2F9-750060C64502}">
      <dgm:prSet/>
      <dgm:spPr/>
      <dgm:t>
        <a:bodyPr/>
        <a:lstStyle/>
        <a:p>
          <a:r>
            <a:rPr lang="en-US" altLang="en-US" dirty="0"/>
            <a:t>var now=new Date();</a:t>
          </a:r>
          <a:endParaRPr lang="zh-CN" altLang="en-US" dirty="0"/>
        </a:p>
      </dgm:t>
    </dgm:pt>
    <dgm:pt modelId="{E56E7523-DB44-4B3E-B98F-ABB01FCEF26C}" type="parTrans" cxnId="{378946DF-0A3E-43EB-A2F2-2EE0E7778A25}">
      <dgm:prSet/>
      <dgm:spPr/>
      <dgm:t>
        <a:bodyPr/>
        <a:lstStyle/>
        <a:p>
          <a:endParaRPr lang="zh-CN" altLang="en-US"/>
        </a:p>
      </dgm:t>
    </dgm:pt>
    <dgm:pt modelId="{6BC87F9D-3BE3-4D1F-B21A-E45DCD6EA70D}" type="sibTrans" cxnId="{378946DF-0A3E-43EB-A2F2-2EE0E7778A25}">
      <dgm:prSet/>
      <dgm:spPr/>
      <dgm:t>
        <a:bodyPr/>
        <a:lstStyle/>
        <a:p>
          <a:endParaRPr lang="zh-CN" altLang="en-US"/>
        </a:p>
      </dgm:t>
    </dgm:pt>
    <dgm:pt modelId="{86FA842C-31F2-44BE-8646-CFA2D7EBAA95}">
      <dgm:prSet/>
      <dgm:spPr/>
      <dgm:t>
        <a:bodyPr/>
        <a:lstStyle/>
        <a:p>
          <a:r>
            <a:rPr lang="zh-CN" altLang="en-US" dirty="0"/>
            <a:t>其次可以是依次表示“年”、“月”、“日”、“时”、“分”、“秒”、“毫秒”的数值，这些数值除了“年”和“月”之外，其他的都可以缺省。例如：</a:t>
          </a:r>
        </a:p>
      </dgm:t>
    </dgm:pt>
    <dgm:pt modelId="{23539322-9DE2-4AE3-B6A6-BB90860962CF}" type="parTrans" cxnId="{18359131-0653-465A-AB21-043CCB56551A}">
      <dgm:prSet/>
      <dgm:spPr/>
      <dgm:t>
        <a:bodyPr/>
        <a:lstStyle/>
        <a:p>
          <a:endParaRPr lang="zh-CN" altLang="en-US"/>
        </a:p>
      </dgm:t>
    </dgm:pt>
    <dgm:pt modelId="{C29F4664-0243-438D-9EB4-539651E28CCD}" type="sibTrans" cxnId="{18359131-0653-465A-AB21-043CCB56551A}">
      <dgm:prSet/>
      <dgm:spPr/>
      <dgm:t>
        <a:bodyPr/>
        <a:lstStyle/>
        <a:p>
          <a:endParaRPr lang="zh-CN" altLang="en-US"/>
        </a:p>
      </dgm:t>
    </dgm:pt>
    <dgm:pt modelId="{DD96548C-059E-4B07-B7FC-D312BCE0775A}">
      <dgm:prSet/>
      <dgm:spPr/>
      <dgm:t>
        <a:bodyPr/>
        <a:lstStyle/>
        <a:p>
          <a:r>
            <a:rPr lang="en-US" altLang="en-US" dirty="0"/>
            <a:t>var time=new Date(1999,1,2);</a:t>
          </a:r>
          <a:endParaRPr lang="zh-CN" altLang="en-US" dirty="0"/>
        </a:p>
      </dgm:t>
    </dgm:pt>
    <dgm:pt modelId="{BC1294F9-D10B-4BBB-A3FB-8136FA1D66E4}" type="parTrans" cxnId="{07A758AE-B865-44A7-9182-B8F275356FD2}">
      <dgm:prSet/>
      <dgm:spPr/>
      <dgm:t>
        <a:bodyPr/>
        <a:lstStyle/>
        <a:p>
          <a:endParaRPr lang="zh-CN" altLang="en-US"/>
        </a:p>
      </dgm:t>
    </dgm:pt>
    <dgm:pt modelId="{8E3B7D0F-9E2D-4AC6-989B-EA9E08673014}" type="sibTrans" cxnId="{07A758AE-B865-44A7-9182-B8F275356FD2}">
      <dgm:prSet/>
      <dgm:spPr/>
      <dgm:t>
        <a:bodyPr/>
        <a:lstStyle/>
        <a:p>
          <a:endParaRPr lang="zh-CN" altLang="en-US"/>
        </a:p>
      </dgm:t>
    </dgm:pt>
    <dgm:pt modelId="{478E4A49-8336-4953-B712-7D6AC715D880}">
      <dgm:prSet/>
      <dgm:spPr/>
      <dgm:t>
        <a:bodyPr/>
        <a:lstStyle/>
        <a:p>
          <a:r>
            <a:rPr lang="zh-CN" altLang="en-US" dirty="0"/>
            <a:t>以这种形式构造日期时应当注意的是，</a:t>
          </a:r>
          <a:r>
            <a:rPr lang="en-US" altLang="en-US" dirty="0"/>
            <a:t>JavaScript</a:t>
          </a:r>
          <a:r>
            <a:rPr lang="zh-CN" altLang="en-US" dirty="0"/>
            <a:t>中的月份是从</a:t>
          </a:r>
          <a:r>
            <a:rPr lang="en-US" altLang="en-US" dirty="0"/>
            <a:t>0</a:t>
          </a:r>
          <a:r>
            <a:rPr lang="zh-CN" altLang="en-US" dirty="0"/>
            <a:t>开始计算的，因此上面的例子构造的日期是</a:t>
          </a:r>
          <a:r>
            <a:rPr lang="en-US" altLang="en-US" dirty="0"/>
            <a:t>2</a:t>
          </a:r>
          <a:r>
            <a:rPr lang="zh-CN" altLang="en-US" dirty="0"/>
            <a:t>月</a:t>
          </a:r>
          <a:r>
            <a:rPr lang="en-US" altLang="en-US" dirty="0"/>
            <a:t>2</a:t>
          </a:r>
          <a:r>
            <a:rPr lang="zh-CN" altLang="en-US" dirty="0"/>
            <a:t>日，而不是</a:t>
          </a:r>
          <a:r>
            <a:rPr lang="en-US" altLang="en-US" dirty="0"/>
            <a:t>1</a:t>
          </a:r>
          <a:r>
            <a:rPr lang="zh-CN" altLang="en-US" dirty="0"/>
            <a:t>月</a:t>
          </a:r>
          <a:r>
            <a:rPr lang="en-US" altLang="en-US" dirty="0"/>
            <a:t>2</a:t>
          </a:r>
          <a:r>
            <a:rPr lang="zh-CN" altLang="en-US" dirty="0"/>
            <a:t>日。</a:t>
          </a:r>
        </a:p>
      </dgm:t>
    </dgm:pt>
    <dgm:pt modelId="{0AF8D1CF-2A97-4A4E-AAD8-0E4131B6C581}" type="parTrans" cxnId="{CE66F8CE-8E46-491B-BB5B-807F92C4A70B}">
      <dgm:prSet/>
      <dgm:spPr/>
      <dgm:t>
        <a:bodyPr/>
        <a:lstStyle/>
        <a:p>
          <a:endParaRPr lang="zh-CN" altLang="en-US"/>
        </a:p>
      </dgm:t>
    </dgm:pt>
    <dgm:pt modelId="{733AE4BB-2719-4D34-BC1C-56EBAD412EC9}" type="sibTrans" cxnId="{CE66F8CE-8E46-491B-BB5B-807F92C4A70B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761B803-C696-4163-8815-76744D185EF5}" srcId="{CE69908C-FCAB-4830-A814-42587B9F1796}" destId="{675E2A88-4AE0-49BE-8CC7-61911E840A2C}" srcOrd="0" destOrd="0" parTransId="{9818DBAE-F522-4AF8-8318-FC6F223A588F}" sibTransId="{9D51A077-18B8-4A36-870F-6566542F850F}"/>
    <dgm:cxn modelId="{A97F2A09-55D0-43ED-A173-AFB2A3A1DECF}" type="presOf" srcId="{4FC11331-D289-4870-A2F9-750060C64502}" destId="{EEC19969-4F69-44C8-98D6-89338A517076}" srcOrd="0" destOrd="1" presId="urn:microsoft.com/office/officeart/2005/8/layout/list1"/>
    <dgm:cxn modelId="{68C8D10C-BA54-4BE0-9DD5-6570D799AB49}" type="presOf" srcId="{478E4A49-8336-4953-B712-7D6AC715D880}" destId="{EEC19969-4F69-44C8-98D6-89338A517076}" srcOrd="0" destOrd="4" presId="urn:microsoft.com/office/officeart/2005/8/layout/list1"/>
    <dgm:cxn modelId="{18359131-0653-465A-AB21-043CCB56551A}" srcId="{CE69908C-FCAB-4830-A814-42587B9F1796}" destId="{86FA842C-31F2-44BE-8646-CFA2D7EBAA95}" srcOrd="2" destOrd="0" parTransId="{23539322-9DE2-4AE3-B6A6-BB90860962CF}" sibTransId="{C29F4664-0243-438D-9EB4-539651E28CCD}"/>
    <dgm:cxn modelId="{AF88FF5E-610A-4568-ABEE-1890B6D056CB}" type="presOf" srcId="{CE69908C-FCAB-4830-A814-42587B9F1796}" destId="{8056BF83-7730-490C-B4DF-F8ECD77013F9}" srcOrd="1" destOrd="0" presId="urn:microsoft.com/office/officeart/2005/8/layout/list1"/>
    <dgm:cxn modelId="{686DBC57-9A3E-4AD8-8F4E-464E81B14A4D}" type="presOf" srcId="{86FA842C-31F2-44BE-8646-CFA2D7EBAA95}" destId="{EEC19969-4F69-44C8-98D6-89338A517076}" srcOrd="0" destOrd="2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7A758AE-B865-44A7-9182-B8F275356FD2}" srcId="{CE69908C-FCAB-4830-A814-42587B9F1796}" destId="{DD96548C-059E-4B07-B7FC-D312BCE0775A}" srcOrd="3" destOrd="0" parTransId="{BC1294F9-D10B-4BBB-A3FB-8136FA1D66E4}" sibTransId="{8E3B7D0F-9E2D-4AC6-989B-EA9E08673014}"/>
    <dgm:cxn modelId="{1FB4C3B2-B250-4833-8AF2-5FEA78260366}" type="presOf" srcId="{65172DAC-4A90-41F7-9321-A93F97444361}" destId="{1D098F20-78B7-4DD1-A10B-114813849BB0}" srcOrd="0" destOrd="0" presId="urn:microsoft.com/office/officeart/2005/8/layout/list1"/>
    <dgm:cxn modelId="{A34269C9-16BD-4BB3-BE69-4997D29D32A6}" type="presOf" srcId="{675E2A88-4AE0-49BE-8CC7-61911E840A2C}" destId="{EEC19969-4F69-44C8-98D6-89338A517076}" srcOrd="0" destOrd="0" presId="urn:microsoft.com/office/officeart/2005/8/layout/list1"/>
    <dgm:cxn modelId="{CE66F8CE-8E46-491B-BB5B-807F92C4A70B}" srcId="{CE69908C-FCAB-4830-A814-42587B9F1796}" destId="{478E4A49-8336-4953-B712-7D6AC715D880}" srcOrd="4" destOrd="0" parTransId="{0AF8D1CF-2A97-4A4E-AAD8-0E4131B6C581}" sibTransId="{733AE4BB-2719-4D34-BC1C-56EBAD412EC9}"/>
    <dgm:cxn modelId="{A5F511D1-CC07-4436-888D-5B2F0A0D9765}" type="presOf" srcId="{DD96548C-059E-4B07-B7FC-D312BCE0775A}" destId="{EEC19969-4F69-44C8-98D6-89338A517076}" srcOrd="0" destOrd="3" presId="urn:microsoft.com/office/officeart/2005/8/layout/list1"/>
    <dgm:cxn modelId="{378946DF-0A3E-43EB-A2F2-2EE0E7778A25}" srcId="{CE69908C-FCAB-4830-A814-42587B9F1796}" destId="{4FC11331-D289-4870-A2F9-750060C64502}" srcOrd="1" destOrd="0" parTransId="{E56E7523-DB44-4B3E-B98F-ABB01FCEF26C}" sibTransId="{6BC87F9D-3BE3-4D1F-B21A-E45DCD6EA70D}"/>
    <dgm:cxn modelId="{8B84B2EE-2C7B-4E83-8211-FD7CB0A22D7E}" type="presOf" srcId="{CE69908C-FCAB-4830-A814-42587B9F1796}" destId="{6F395879-9C6D-4632-AED3-A77113390C3B}" srcOrd="0" destOrd="0" presId="urn:microsoft.com/office/officeart/2005/8/layout/list1"/>
    <dgm:cxn modelId="{69316ABA-3617-4F2A-B5BE-5D5B536D392A}" type="presParOf" srcId="{1D098F20-78B7-4DD1-A10B-114813849BB0}" destId="{DF9D196B-1B06-4710-9224-FB2DC497393F}" srcOrd="0" destOrd="0" presId="urn:microsoft.com/office/officeart/2005/8/layout/list1"/>
    <dgm:cxn modelId="{A8DD878B-4519-4D54-9D8B-2B025607ADF4}" type="presParOf" srcId="{DF9D196B-1B06-4710-9224-FB2DC497393F}" destId="{6F395879-9C6D-4632-AED3-A77113390C3B}" srcOrd="0" destOrd="0" presId="urn:microsoft.com/office/officeart/2005/8/layout/list1"/>
    <dgm:cxn modelId="{4280D2EE-1009-40BF-A8A3-D808C9A07899}" type="presParOf" srcId="{DF9D196B-1B06-4710-9224-FB2DC497393F}" destId="{8056BF83-7730-490C-B4DF-F8ECD77013F9}" srcOrd="1" destOrd="0" presId="urn:microsoft.com/office/officeart/2005/8/layout/list1"/>
    <dgm:cxn modelId="{61F57FFD-C857-44C6-8701-AB4407EB8E53}" type="presParOf" srcId="{1D098F20-78B7-4DD1-A10B-114813849BB0}" destId="{386C3BE0-CE08-48BC-9D55-D6B869B88A9A}" srcOrd="1" destOrd="0" presId="urn:microsoft.com/office/officeart/2005/8/layout/list1"/>
    <dgm:cxn modelId="{40A13A5B-51C4-46CF-BCF8-BE874E19CD44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2</a:t>
          </a:r>
          <a:r>
            <a:rPr lang="zh-CN" altLang="en-US" dirty="0"/>
            <a:t>）内置对象</a:t>
          </a:r>
          <a:r>
            <a:rPr lang="en-US" altLang="en-US" dirty="0"/>
            <a:t>——Date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75E2A88-4AE0-49BE-8CC7-61911E840A2C}">
      <dgm:prSet/>
      <dgm:spPr/>
      <dgm:t>
        <a:bodyPr/>
        <a:lstStyle/>
        <a:p>
          <a:r>
            <a:rPr lang="zh-CN" dirty="0"/>
            <a:t>第三种构造日期的方式是通过一个表示日期的字符串，例如：</a:t>
          </a:r>
          <a:endParaRPr lang="zh-CN" altLang="en-US" dirty="0"/>
        </a:p>
      </dgm:t>
    </dgm:pt>
    <dgm:pt modelId="{9818DBAE-F522-4AF8-8318-FC6F223A588F}" type="par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9D51A077-18B8-4A36-870F-6566542F850F}" type="sib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45D4775D-1ABD-4728-BCDA-AABDDAB0C487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var</a:t>
          </a:r>
          <a:r>
            <a:rPr lang="en-US" dirty="0">
              <a:solidFill>
                <a:srgbClr val="FF0000"/>
              </a:solidFill>
            </a:rPr>
            <a:t> d=new Date(“1999/01/02 12:00:01”);           //</a:t>
          </a:r>
          <a:r>
            <a:rPr lang="zh-CN" dirty="0">
              <a:solidFill>
                <a:srgbClr val="FF0000"/>
              </a:solidFill>
            </a:rPr>
            <a:t>这一次表示的是</a:t>
          </a:r>
          <a:r>
            <a:rPr lang="en-US" dirty="0">
              <a:solidFill>
                <a:srgbClr val="FF0000"/>
              </a:solidFill>
            </a:rPr>
            <a:t>1</a:t>
          </a:r>
          <a:r>
            <a:rPr lang="zh-CN" dirty="0">
              <a:solidFill>
                <a:srgbClr val="FF0000"/>
              </a:solidFill>
            </a:rPr>
            <a:t>月份</a:t>
          </a:r>
        </a:p>
      </dgm:t>
    </dgm:pt>
    <dgm:pt modelId="{5D0CF900-C9BC-4D2A-886A-4D068507F017}" type="parTrans" cxnId="{BE15C684-DDC0-4FEE-81E1-99572CE39602}">
      <dgm:prSet/>
      <dgm:spPr/>
      <dgm:t>
        <a:bodyPr/>
        <a:lstStyle/>
        <a:p>
          <a:endParaRPr lang="zh-CN" altLang="en-US"/>
        </a:p>
      </dgm:t>
    </dgm:pt>
    <dgm:pt modelId="{8030D6DA-2116-4C7F-AB74-F5CEE3B5392E}" type="sibTrans" cxnId="{BE15C684-DDC0-4FEE-81E1-99572CE39602}">
      <dgm:prSet/>
      <dgm:spPr/>
      <dgm:t>
        <a:bodyPr/>
        <a:lstStyle/>
        <a:p>
          <a:endParaRPr lang="zh-CN" altLang="en-US"/>
        </a:p>
      </dgm:t>
    </dgm:pt>
    <dgm:pt modelId="{D99A7318-D4C7-4624-B9AE-77B7C9244DF2}">
      <dgm:prSet/>
      <dgm:spPr/>
      <dgm:t>
        <a:bodyPr/>
        <a:lstStyle/>
        <a:p>
          <a:r>
            <a:rPr lang="en-US"/>
            <a:t>JavaScript</a:t>
          </a:r>
          <a:r>
            <a:rPr lang="zh-CN"/>
            <a:t>为</a:t>
          </a:r>
          <a:r>
            <a:rPr lang="en-US"/>
            <a:t>Date</a:t>
          </a:r>
          <a:r>
            <a:rPr lang="zh-CN"/>
            <a:t>对象提供了许多有用的方法，下面通过一个例子给出了构造</a:t>
          </a:r>
          <a:r>
            <a:rPr lang="en-US"/>
            <a:t>Date</a:t>
          </a:r>
          <a:r>
            <a:rPr lang="zh-CN"/>
            <a:t>对象和使用</a:t>
          </a:r>
          <a:r>
            <a:rPr lang="en-US"/>
            <a:t>Date</a:t>
          </a:r>
          <a:r>
            <a:rPr lang="zh-CN"/>
            <a:t>对象方法的示范。</a:t>
          </a:r>
          <a:endParaRPr lang="zh-CN" altLang="en-US"/>
        </a:p>
      </dgm:t>
    </dgm:pt>
    <dgm:pt modelId="{63542472-5E8D-416D-91F8-30270CA6E81A}" type="parTrans" cxnId="{C9D26866-F3F6-4961-819F-6E2FCDEFDF81}">
      <dgm:prSet/>
      <dgm:spPr/>
      <dgm:t>
        <a:bodyPr/>
        <a:lstStyle/>
        <a:p>
          <a:endParaRPr lang="zh-CN" altLang="en-US"/>
        </a:p>
      </dgm:t>
    </dgm:pt>
    <dgm:pt modelId="{FA7339C5-E3BB-4EF4-9AFD-10D2F9E5D779}" type="sibTrans" cxnId="{C9D26866-F3F6-4961-819F-6E2FCDEFDF81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761B803-C696-4163-8815-76744D185EF5}" srcId="{CE69908C-FCAB-4830-A814-42587B9F1796}" destId="{675E2A88-4AE0-49BE-8CC7-61911E840A2C}" srcOrd="0" destOrd="0" parTransId="{9818DBAE-F522-4AF8-8318-FC6F223A588F}" sibTransId="{9D51A077-18B8-4A36-870F-6566542F850F}"/>
    <dgm:cxn modelId="{DABAFD11-6875-4EDB-B741-428C5A9D0E5F}" type="presOf" srcId="{CE69908C-FCAB-4830-A814-42587B9F1796}" destId="{8056BF83-7730-490C-B4DF-F8ECD77013F9}" srcOrd="1" destOrd="0" presId="urn:microsoft.com/office/officeart/2005/8/layout/list1"/>
    <dgm:cxn modelId="{C9D26866-F3F6-4961-819F-6E2FCDEFDF81}" srcId="{CE69908C-FCAB-4830-A814-42587B9F1796}" destId="{D99A7318-D4C7-4624-B9AE-77B7C9244DF2}" srcOrd="2" destOrd="0" parTransId="{63542472-5E8D-416D-91F8-30270CA6E81A}" sibTransId="{FA7339C5-E3BB-4EF4-9AFD-10D2F9E5D779}"/>
    <dgm:cxn modelId="{A0F6736F-15E2-4454-A9E0-DEB72F357F3C}" type="presOf" srcId="{CE69908C-FCAB-4830-A814-42587B9F1796}" destId="{6F395879-9C6D-4632-AED3-A77113390C3B}" srcOrd="0" destOrd="0" presId="urn:microsoft.com/office/officeart/2005/8/layout/list1"/>
    <dgm:cxn modelId="{BE15C684-DDC0-4FEE-81E1-99572CE39602}" srcId="{CE69908C-FCAB-4830-A814-42587B9F1796}" destId="{45D4775D-1ABD-4728-BCDA-AABDDAB0C487}" srcOrd="1" destOrd="0" parTransId="{5D0CF900-C9BC-4D2A-886A-4D068507F017}" sibTransId="{8030D6DA-2116-4C7F-AB74-F5CEE3B5392E}"/>
    <dgm:cxn modelId="{EE4E5E89-69BD-4B41-8A30-C0E299E4E38B}" type="presOf" srcId="{65172DAC-4A90-41F7-9321-A93F97444361}" destId="{1D098F20-78B7-4DD1-A10B-114813849BB0}" srcOrd="0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D8C7FC8-C25C-41D0-878B-102A505AC6CE}" type="presOf" srcId="{45D4775D-1ABD-4728-BCDA-AABDDAB0C487}" destId="{EEC19969-4F69-44C8-98D6-89338A517076}" srcOrd="0" destOrd="1" presId="urn:microsoft.com/office/officeart/2005/8/layout/list1"/>
    <dgm:cxn modelId="{745674CB-84B9-4247-905E-171B4E858FD8}" type="presOf" srcId="{D99A7318-D4C7-4624-B9AE-77B7C9244DF2}" destId="{EEC19969-4F69-44C8-98D6-89338A517076}" srcOrd="0" destOrd="2" presId="urn:microsoft.com/office/officeart/2005/8/layout/list1"/>
    <dgm:cxn modelId="{A8038DDC-E34F-41E0-93AC-98A50E1847D1}" type="presOf" srcId="{675E2A88-4AE0-49BE-8CC7-61911E840A2C}" destId="{EEC19969-4F69-44C8-98D6-89338A517076}" srcOrd="0" destOrd="0" presId="urn:microsoft.com/office/officeart/2005/8/layout/list1"/>
    <dgm:cxn modelId="{1B1E929E-3E57-4004-95C9-82EAE7072BE6}" type="presParOf" srcId="{1D098F20-78B7-4DD1-A10B-114813849BB0}" destId="{DF9D196B-1B06-4710-9224-FB2DC497393F}" srcOrd="0" destOrd="0" presId="urn:microsoft.com/office/officeart/2005/8/layout/list1"/>
    <dgm:cxn modelId="{A6269058-0313-4367-8ED1-87234D1C44DD}" type="presParOf" srcId="{DF9D196B-1B06-4710-9224-FB2DC497393F}" destId="{6F395879-9C6D-4632-AED3-A77113390C3B}" srcOrd="0" destOrd="0" presId="urn:microsoft.com/office/officeart/2005/8/layout/list1"/>
    <dgm:cxn modelId="{A6F4626E-AFCE-411E-8E3D-F00AC3B3775B}" type="presParOf" srcId="{DF9D196B-1B06-4710-9224-FB2DC497393F}" destId="{8056BF83-7730-490C-B4DF-F8ECD77013F9}" srcOrd="1" destOrd="0" presId="urn:microsoft.com/office/officeart/2005/8/layout/list1"/>
    <dgm:cxn modelId="{0526B826-D98C-48CD-A9EA-96726DC49F92}" type="presParOf" srcId="{1D098F20-78B7-4DD1-A10B-114813849BB0}" destId="{386C3BE0-CE08-48BC-9D55-D6B869B88A9A}" srcOrd="1" destOrd="0" presId="urn:microsoft.com/office/officeart/2005/8/layout/list1"/>
    <dgm:cxn modelId="{F8F1D94A-9261-4B99-8014-AF97895A6073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3</a:t>
          </a:r>
          <a:r>
            <a:rPr lang="zh-CN" altLang="en-US" dirty="0"/>
            <a:t>）内置对象</a:t>
          </a:r>
          <a:r>
            <a:rPr lang="en-US" altLang="en-US" dirty="0"/>
            <a:t>——String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F3A28A01-B8A1-41B6-B35E-FE6A9451CD4B}">
      <dgm:prSet/>
      <dgm:spPr/>
      <dgm:t>
        <a:bodyPr/>
        <a:lstStyle/>
        <a:p>
          <a:r>
            <a:rPr lang="zh-CN" altLang="en-US" dirty="0"/>
            <a:t>字符串对象是</a:t>
          </a:r>
          <a:r>
            <a:rPr lang="en-US" altLang="en-US" dirty="0"/>
            <a:t>JavaScript</a:t>
          </a:r>
          <a:r>
            <a:rPr lang="zh-CN" altLang="en-US" dirty="0"/>
            <a:t>基本数据类型中最复杂的一种类型，也是使用频率很高的数据类型。</a:t>
          </a:r>
          <a:r>
            <a:rPr lang="en-US" altLang="en-US" dirty="0"/>
            <a:t>String</a:t>
          </a:r>
          <a:r>
            <a:rPr lang="zh-CN" altLang="en-US" dirty="0"/>
            <a:t>对象有两种创建方式：一是直接声明方式，二是通过构造函数</a:t>
          </a:r>
          <a:r>
            <a:rPr lang="en-US" altLang="en-US" dirty="0"/>
            <a:t>new String()</a:t>
          </a:r>
          <a:r>
            <a:rPr lang="zh-CN" altLang="en-US" dirty="0"/>
            <a:t>创建一个新的字符串对象。例如：</a:t>
          </a:r>
        </a:p>
      </dgm:t>
    </dgm:pt>
    <dgm:pt modelId="{A886D9A3-5C98-4551-8BEF-B4518F7EFADB}" type="parTrans" cxnId="{4087DD28-83CB-47A4-B02F-48CF221F62A0}">
      <dgm:prSet/>
      <dgm:spPr/>
      <dgm:t>
        <a:bodyPr/>
        <a:lstStyle/>
        <a:p>
          <a:endParaRPr lang="zh-CN" altLang="en-US"/>
        </a:p>
      </dgm:t>
    </dgm:pt>
    <dgm:pt modelId="{89A2167E-6DE5-4C21-BFEF-941017D23F2A}" type="sibTrans" cxnId="{4087DD28-83CB-47A4-B02F-48CF221F62A0}">
      <dgm:prSet/>
      <dgm:spPr/>
      <dgm:t>
        <a:bodyPr/>
        <a:lstStyle/>
        <a:p>
          <a:endParaRPr lang="zh-CN" altLang="en-US"/>
        </a:p>
      </dgm:t>
    </dgm:pt>
    <dgm:pt modelId="{680A4950-4EF9-4F6C-BB96-9A5559B1399F}">
      <dgm:prSet/>
      <dgm:spPr/>
      <dgm:t>
        <a:bodyPr/>
        <a:lstStyle/>
        <a:p>
          <a:r>
            <a:rPr lang="en-US" altLang="en-US" dirty="0">
              <a:solidFill>
                <a:srgbClr val="FF0000"/>
              </a:solidFill>
            </a:rPr>
            <a:t>var s1= "abcdef";</a:t>
          </a:r>
          <a:endParaRPr lang="zh-CN" altLang="en-US" dirty="0">
            <a:solidFill>
              <a:srgbClr val="FF0000"/>
            </a:solidFill>
          </a:endParaRPr>
        </a:p>
      </dgm:t>
    </dgm:pt>
    <dgm:pt modelId="{73839218-10BE-4D09-AF16-F6915AB56456}" type="parTrans" cxnId="{1FF46795-1411-48FB-95F8-0DCBAEE260DC}">
      <dgm:prSet/>
      <dgm:spPr/>
      <dgm:t>
        <a:bodyPr/>
        <a:lstStyle/>
        <a:p>
          <a:endParaRPr lang="zh-CN" altLang="en-US"/>
        </a:p>
      </dgm:t>
    </dgm:pt>
    <dgm:pt modelId="{E62EE6A0-8FB7-462A-87CD-A300E7955E22}" type="sibTrans" cxnId="{1FF46795-1411-48FB-95F8-0DCBAEE260DC}">
      <dgm:prSet/>
      <dgm:spPr/>
      <dgm:t>
        <a:bodyPr/>
        <a:lstStyle/>
        <a:p>
          <a:endParaRPr lang="zh-CN" altLang="en-US"/>
        </a:p>
      </dgm:t>
    </dgm:pt>
    <dgm:pt modelId="{5D86F1D6-D1EF-4223-B71B-1D421BBE6CC1}">
      <dgm:prSet/>
      <dgm:spPr/>
      <dgm:t>
        <a:bodyPr/>
        <a:lstStyle/>
        <a:p>
          <a:r>
            <a:rPr lang="en-US" altLang="en-US" dirty="0">
              <a:solidFill>
                <a:srgbClr val="FF0000"/>
              </a:solidFill>
            </a:rPr>
            <a:t>var s2=new String("Hello,world");</a:t>
          </a:r>
          <a:endParaRPr lang="zh-CN" altLang="en-US" dirty="0">
            <a:solidFill>
              <a:srgbClr val="FF0000"/>
            </a:solidFill>
          </a:endParaRPr>
        </a:p>
      </dgm:t>
    </dgm:pt>
    <dgm:pt modelId="{6D5010F3-9E20-4B6B-BF73-E1700DDAF5EE}" type="parTrans" cxnId="{056116FC-DF06-4215-A85B-A4EED919E243}">
      <dgm:prSet/>
      <dgm:spPr/>
      <dgm:t>
        <a:bodyPr/>
        <a:lstStyle/>
        <a:p>
          <a:endParaRPr lang="zh-CN" altLang="en-US"/>
        </a:p>
      </dgm:t>
    </dgm:pt>
    <dgm:pt modelId="{FF0C2AC4-2FF8-4ABE-A6A1-1695BB249ACA}" type="sibTrans" cxnId="{056116FC-DF06-4215-A85B-A4EED919E243}">
      <dgm:prSet/>
      <dgm:spPr/>
      <dgm:t>
        <a:bodyPr/>
        <a:lstStyle/>
        <a:p>
          <a:endParaRPr lang="zh-CN" altLang="en-US"/>
        </a:p>
      </dgm:t>
    </dgm:pt>
    <dgm:pt modelId="{3070B6CC-986D-42FF-9E15-333CEFC68CAB}">
      <dgm:prSet/>
      <dgm:spPr/>
      <dgm:t>
        <a:bodyPr/>
        <a:lstStyle/>
        <a:p>
          <a:r>
            <a:rPr lang="en-US" altLang="en-US" dirty="0"/>
            <a:t>String</a:t>
          </a:r>
          <a:r>
            <a:rPr lang="zh-CN" altLang="en-US" dirty="0"/>
            <a:t>对象的属性不多，常用的是</a:t>
          </a:r>
          <a:r>
            <a:rPr lang="en-US" altLang="en-US" dirty="0"/>
            <a:t>lenth</a:t>
          </a:r>
          <a:r>
            <a:rPr lang="zh-CN" altLang="en-US" dirty="0"/>
            <a:t>属性，用于标识字符串的长度。</a:t>
          </a:r>
          <a:r>
            <a:rPr lang="en-US" altLang="en-US" dirty="0"/>
            <a:t>String</a:t>
          </a:r>
          <a:r>
            <a:rPr lang="zh-CN" altLang="en-US" dirty="0"/>
            <a:t>对象的方法比较多，而且功能也比较强大。</a:t>
          </a:r>
        </a:p>
      </dgm:t>
    </dgm:pt>
    <dgm:pt modelId="{1A88D2C2-2B52-4CE4-8E77-45B93E3FCDA5}" type="parTrans" cxnId="{EFA591A8-7386-4B6B-9265-AE5F15E70C00}">
      <dgm:prSet/>
      <dgm:spPr/>
      <dgm:t>
        <a:bodyPr/>
        <a:lstStyle/>
        <a:p>
          <a:endParaRPr lang="zh-CN" altLang="en-US"/>
        </a:p>
      </dgm:t>
    </dgm:pt>
    <dgm:pt modelId="{1A6561FE-0B9D-49A8-9D19-7C201941F2D2}" type="sibTrans" cxnId="{EFA591A8-7386-4B6B-9265-AE5F15E70C00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B26120C-105F-40F8-949E-4A8C6632D72C}" type="presOf" srcId="{CE69908C-FCAB-4830-A814-42587B9F1796}" destId="{6F395879-9C6D-4632-AED3-A77113390C3B}" srcOrd="0" destOrd="0" presId="urn:microsoft.com/office/officeart/2005/8/layout/list1"/>
    <dgm:cxn modelId="{4087DD28-83CB-47A4-B02F-48CF221F62A0}" srcId="{CE69908C-FCAB-4830-A814-42587B9F1796}" destId="{F3A28A01-B8A1-41B6-B35E-FE6A9451CD4B}" srcOrd="0" destOrd="0" parTransId="{A886D9A3-5C98-4551-8BEF-B4518F7EFADB}" sibTransId="{89A2167E-6DE5-4C21-BFEF-941017D23F2A}"/>
    <dgm:cxn modelId="{399B8938-0DDD-4326-8B6B-14CC520B769E}" type="presOf" srcId="{CE69908C-FCAB-4830-A814-42587B9F1796}" destId="{8056BF83-7730-490C-B4DF-F8ECD77013F9}" srcOrd="1" destOrd="0" presId="urn:microsoft.com/office/officeart/2005/8/layout/list1"/>
    <dgm:cxn modelId="{D0408960-27B4-4267-934E-F942A2E60126}" type="presOf" srcId="{3070B6CC-986D-42FF-9E15-333CEFC68CAB}" destId="{EEC19969-4F69-44C8-98D6-89338A517076}" srcOrd="0" destOrd="3" presId="urn:microsoft.com/office/officeart/2005/8/layout/list1"/>
    <dgm:cxn modelId="{A84EA676-2C6B-4A60-8059-E1F5B55F901B}" type="presOf" srcId="{5D86F1D6-D1EF-4223-B71B-1D421BBE6CC1}" destId="{EEC19969-4F69-44C8-98D6-89338A517076}" srcOrd="0" destOrd="2" presId="urn:microsoft.com/office/officeart/2005/8/layout/list1"/>
    <dgm:cxn modelId="{CAC24E90-D8BB-4C22-9E86-B0ADFEBF381A}" type="presOf" srcId="{65172DAC-4A90-41F7-9321-A93F97444361}" destId="{1D098F20-78B7-4DD1-A10B-114813849BB0}" srcOrd="0" destOrd="0" presId="urn:microsoft.com/office/officeart/2005/8/layout/list1"/>
    <dgm:cxn modelId="{D16E5092-5DA2-493F-9132-446CF89A3F7E}" type="presOf" srcId="{F3A28A01-B8A1-41B6-B35E-FE6A9451CD4B}" destId="{EEC19969-4F69-44C8-98D6-89338A517076}" srcOrd="0" destOrd="0" presId="urn:microsoft.com/office/officeart/2005/8/layout/list1"/>
    <dgm:cxn modelId="{1FF46795-1411-48FB-95F8-0DCBAEE260DC}" srcId="{CE69908C-FCAB-4830-A814-42587B9F1796}" destId="{680A4950-4EF9-4F6C-BB96-9A5559B1399F}" srcOrd="1" destOrd="0" parTransId="{73839218-10BE-4D09-AF16-F6915AB56456}" sibTransId="{E62EE6A0-8FB7-462A-87CD-A300E7955E22}"/>
    <dgm:cxn modelId="{EFA591A8-7386-4B6B-9265-AE5F15E70C00}" srcId="{CE69908C-FCAB-4830-A814-42587B9F1796}" destId="{3070B6CC-986D-42FF-9E15-333CEFC68CAB}" srcOrd="3" destOrd="0" parTransId="{1A88D2C2-2B52-4CE4-8E77-45B93E3FCDA5}" sibTransId="{1A6561FE-0B9D-49A8-9D19-7C201941F2D2}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56116FC-DF06-4215-A85B-A4EED919E243}" srcId="{CE69908C-FCAB-4830-A814-42587B9F1796}" destId="{5D86F1D6-D1EF-4223-B71B-1D421BBE6CC1}" srcOrd="2" destOrd="0" parTransId="{6D5010F3-9E20-4B6B-BF73-E1700DDAF5EE}" sibTransId="{FF0C2AC4-2FF8-4ABE-A6A1-1695BB249ACA}"/>
    <dgm:cxn modelId="{498BB0FC-696D-4421-80B2-F4251FC7A9B4}" type="presOf" srcId="{680A4950-4EF9-4F6C-BB96-9A5559B1399F}" destId="{EEC19969-4F69-44C8-98D6-89338A517076}" srcOrd="0" destOrd="1" presId="urn:microsoft.com/office/officeart/2005/8/layout/list1"/>
    <dgm:cxn modelId="{FBB8C147-02CD-4632-9B13-0178211E80C1}" type="presParOf" srcId="{1D098F20-78B7-4DD1-A10B-114813849BB0}" destId="{DF9D196B-1B06-4710-9224-FB2DC497393F}" srcOrd="0" destOrd="0" presId="urn:microsoft.com/office/officeart/2005/8/layout/list1"/>
    <dgm:cxn modelId="{BE202324-1371-4B47-8596-96D3BBDDDF7A}" type="presParOf" srcId="{DF9D196B-1B06-4710-9224-FB2DC497393F}" destId="{6F395879-9C6D-4632-AED3-A77113390C3B}" srcOrd="0" destOrd="0" presId="urn:microsoft.com/office/officeart/2005/8/layout/list1"/>
    <dgm:cxn modelId="{B8701262-BE17-474C-8646-5F3F97BB8A8A}" type="presParOf" srcId="{DF9D196B-1B06-4710-9224-FB2DC497393F}" destId="{8056BF83-7730-490C-B4DF-F8ECD77013F9}" srcOrd="1" destOrd="0" presId="urn:microsoft.com/office/officeart/2005/8/layout/list1"/>
    <dgm:cxn modelId="{C0BC827C-2F1C-4B2F-AECA-548CA81F3A82}" type="presParOf" srcId="{1D098F20-78B7-4DD1-A10B-114813849BB0}" destId="{386C3BE0-CE08-48BC-9D55-D6B869B88A9A}" srcOrd="1" destOrd="0" presId="urn:microsoft.com/office/officeart/2005/8/layout/list1"/>
    <dgm:cxn modelId="{6D9E2B8E-DED9-4BB6-9222-639C556D60AC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4</a:t>
          </a:r>
          <a:r>
            <a:rPr lang="zh-CN" altLang="en-US" dirty="0"/>
            <a:t>）内置对象</a:t>
          </a:r>
          <a:r>
            <a:rPr lang="en-US" altLang="en-US" dirty="0"/>
            <a:t>——Error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0F724609-C5EF-4A3C-9411-33294DF6DD72}">
      <dgm:prSet/>
      <dgm:spPr/>
      <dgm:t>
        <a:bodyPr/>
        <a:lstStyle/>
        <a:p>
          <a:r>
            <a:rPr lang="en-US" altLang="en-US" dirty="0"/>
            <a:t>JavaScript</a:t>
          </a:r>
          <a:r>
            <a:rPr lang="zh-CN" altLang="en-US" dirty="0"/>
            <a:t>中的</a:t>
          </a:r>
          <a:r>
            <a:rPr lang="en-US" altLang="en-US" dirty="0"/>
            <a:t>Error</a:t>
          </a:r>
          <a:r>
            <a:rPr lang="zh-CN" altLang="en-US" dirty="0"/>
            <a:t>对象是用来在异常处理中保存异常信息。</a:t>
          </a:r>
          <a:r>
            <a:rPr lang="en-US" altLang="en-US" dirty="0"/>
            <a:t>Error</a:t>
          </a:r>
          <a:r>
            <a:rPr lang="zh-CN" altLang="en-US" dirty="0"/>
            <a:t>对象包括</a:t>
          </a:r>
          <a:r>
            <a:rPr lang="en-US" altLang="en-US" dirty="0"/>
            <a:t>Error</a:t>
          </a:r>
          <a:r>
            <a:rPr lang="zh-CN" altLang="en-US" dirty="0"/>
            <a:t>及其派生类的实例，</a:t>
          </a:r>
          <a:r>
            <a:rPr lang="en-US" altLang="en-US" dirty="0"/>
            <a:t>Error</a:t>
          </a:r>
          <a:r>
            <a:rPr lang="zh-CN" altLang="en-US" dirty="0"/>
            <a:t>的派生类是</a:t>
          </a:r>
          <a:r>
            <a:rPr lang="en-US" altLang="en-US" dirty="0"/>
            <a:t>EvalError</a:t>
          </a:r>
          <a:r>
            <a:rPr lang="zh-CN" altLang="en-US" dirty="0"/>
            <a:t>、</a:t>
          </a:r>
          <a:r>
            <a:rPr lang="en-US" altLang="en-US" dirty="0"/>
            <a:t>RangeError</a:t>
          </a:r>
          <a:r>
            <a:rPr lang="zh-CN" altLang="en-US" dirty="0"/>
            <a:t>、</a:t>
          </a:r>
          <a:r>
            <a:rPr lang="en-US" altLang="en-US" dirty="0"/>
            <a:t>TypeError</a:t>
          </a:r>
          <a:r>
            <a:rPr lang="zh-CN" altLang="en-US" dirty="0"/>
            <a:t>和</a:t>
          </a:r>
          <a:r>
            <a:rPr lang="en-US" altLang="en-US" dirty="0" err="1"/>
            <a:t>SyntaxError</a:t>
          </a:r>
          <a:r>
            <a:rPr lang="zh-CN" altLang="en-US" dirty="0"/>
            <a:t>。</a:t>
          </a:r>
        </a:p>
      </dgm:t>
    </dgm:pt>
    <dgm:pt modelId="{FEAB4976-5910-4E0A-95F3-6FE0C13D38AC}" type="parTrans" cxnId="{3A0120EE-7A9D-496C-8959-AC28EF3B3177}">
      <dgm:prSet/>
      <dgm:spPr/>
      <dgm:t>
        <a:bodyPr/>
        <a:lstStyle/>
        <a:p>
          <a:endParaRPr lang="zh-CN" altLang="en-US"/>
        </a:p>
      </dgm:t>
    </dgm:pt>
    <dgm:pt modelId="{0EA01521-B143-415B-A03A-491EADAA8915}" type="sibTrans" cxnId="{3A0120EE-7A9D-496C-8959-AC28EF3B3177}">
      <dgm:prSet/>
      <dgm:spPr/>
      <dgm:t>
        <a:bodyPr/>
        <a:lstStyle/>
        <a:p>
          <a:endParaRPr lang="zh-CN" altLang="en-US"/>
        </a:p>
      </dgm:t>
    </dgm:pt>
    <dgm:pt modelId="{5DD6C026-DB20-479F-8B68-8C098C376C5A}">
      <dgm:prSet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5</a:t>
          </a:r>
          <a:r>
            <a:rPr lang="zh-CN" altLang="en-US" dirty="0"/>
            <a:t>）内置对象</a:t>
          </a:r>
          <a:r>
            <a:rPr lang="en-US" altLang="en-US" dirty="0"/>
            <a:t>——</a:t>
          </a:r>
          <a:r>
            <a:rPr lang="en-US" altLang="en-US" dirty="0" err="1"/>
            <a:t>RegExp</a:t>
          </a:r>
          <a:r>
            <a:rPr lang="zh-CN" altLang="en-US" dirty="0"/>
            <a:t>对象</a:t>
          </a:r>
        </a:p>
      </dgm:t>
    </dgm:pt>
    <dgm:pt modelId="{AFE1C4C0-7A5B-450E-8FB7-C23ABDE94FF9}" type="parTrans" cxnId="{FD850049-3538-4069-94F4-F4CB9D74703A}">
      <dgm:prSet/>
      <dgm:spPr/>
      <dgm:t>
        <a:bodyPr/>
        <a:lstStyle/>
        <a:p>
          <a:endParaRPr lang="zh-CN" altLang="en-US"/>
        </a:p>
      </dgm:t>
    </dgm:pt>
    <dgm:pt modelId="{A561BD66-A2DD-4A32-A733-105C8A512FD0}" type="sibTrans" cxnId="{FD850049-3538-4069-94F4-F4CB9D74703A}">
      <dgm:prSet/>
      <dgm:spPr/>
      <dgm:t>
        <a:bodyPr/>
        <a:lstStyle/>
        <a:p>
          <a:endParaRPr lang="zh-CN" altLang="en-US"/>
        </a:p>
      </dgm:t>
    </dgm:pt>
    <dgm:pt modelId="{84E70A62-B158-4064-8623-8F0FA7CB38A0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en-US" dirty="0"/>
            <a:t>JavaScript</a:t>
          </a:r>
          <a:r>
            <a:rPr lang="zh-CN" altLang="en-US" dirty="0"/>
            <a:t>中，正则表达式由</a:t>
          </a:r>
          <a:r>
            <a:rPr lang="en-US" altLang="en-US" dirty="0"/>
            <a:t>RegExp</a:t>
          </a:r>
          <a:r>
            <a:rPr lang="zh-CN" altLang="en-US" dirty="0"/>
            <a:t>对象表示，它是对字符串执行模式匹配的强大工具。每一条正则表达式模式对应一个</a:t>
          </a:r>
          <a:r>
            <a:rPr lang="en-US" altLang="en-US" dirty="0"/>
            <a:t>RegExp</a:t>
          </a:r>
          <a:r>
            <a:rPr lang="zh-CN" altLang="en-US" dirty="0"/>
            <a:t>实例。</a:t>
          </a:r>
        </a:p>
      </dgm:t>
    </dgm:pt>
    <dgm:pt modelId="{24B0D3C0-BFB4-4E08-A255-2F277443F469}" type="parTrans" cxnId="{DF8472C5-15DA-4F76-ABCB-5736A94CFF4C}">
      <dgm:prSet/>
      <dgm:spPr/>
      <dgm:t>
        <a:bodyPr/>
        <a:lstStyle/>
        <a:p>
          <a:endParaRPr lang="zh-CN" altLang="en-US"/>
        </a:p>
      </dgm:t>
    </dgm:pt>
    <dgm:pt modelId="{6DE5D1BF-E629-4E05-8663-DC6976EF7005}" type="sibTrans" cxnId="{DF8472C5-15DA-4F76-ABCB-5736A94CFF4C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2"/>
      <dgm:spPr/>
    </dgm:pt>
    <dgm:pt modelId="{8056BF83-7730-490C-B4DF-F8ECD77013F9}" type="pres">
      <dgm:prSet presAssocID="{CE69908C-FCAB-4830-A814-42587B9F17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2">
        <dgm:presLayoutVars>
          <dgm:bulletEnabled val="1"/>
        </dgm:presLayoutVars>
      </dgm:prSet>
      <dgm:spPr/>
    </dgm:pt>
    <dgm:pt modelId="{BD2EFAD0-C7AF-469D-B14E-A019CEC59796}" type="pres">
      <dgm:prSet presAssocID="{E1B80D47-59F1-4AE1-A8A5-3893B5E46716}" presName="spaceBetweenRectangles" presStyleCnt="0"/>
      <dgm:spPr/>
    </dgm:pt>
    <dgm:pt modelId="{7BFF8AEC-C147-435C-8964-1261B265B83E}" type="pres">
      <dgm:prSet presAssocID="{5DD6C026-DB20-479F-8B68-8C098C376C5A}" presName="parentLin" presStyleCnt="0"/>
      <dgm:spPr/>
    </dgm:pt>
    <dgm:pt modelId="{4C3A16A8-49C4-4CDE-9039-0EDBBFDFA295}" type="pres">
      <dgm:prSet presAssocID="{5DD6C026-DB20-479F-8B68-8C098C376C5A}" presName="parentLeftMargin" presStyleLbl="node1" presStyleIdx="0" presStyleCnt="2"/>
      <dgm:spPr/>
    </dgm:pt>
    <dgm:pt modelId="{54A06AFF-0E3D-4A31-962D-AB82AB7D2F7D}" type="pres">
      <dgm:prSet presAssocID="{5DD6C026-DB20-479F-8B68-8C098C376C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2AA9AFB-51F7-465B-8055-F04D926574D1}" type="pres">
      <dgm:prSet presAssocID="{5DD6C026-DB20-479F-8B68-8C098C376C5A}" presName="negativeSpace" presStyleCnt="0"/>
      <dgm:spPr/>
    </dgm:pt>
    <dgm:pt modelId="{03DFB5F1-6BD9-4948-AF8C-69FB28512CAF}" type="pres">
      <dgm:prSet presAssocID="{5DD6C026-DB20-479F-8B68-8C098C376C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8CB110-C4F1-4A64-B094-3EC35B5162CD}" type="presOf" srcId="{5DD6C026-DB20-479F-8B68-8C098C376C5A}" destId="{4C3A16A8-49C4-4CDE-9039-0EDBBFDFA295}" srcOrd="0" destOrd="0" presId="urn:microsoft.com/office/officeart/2005/8/layout/list1"/>
    <dgm:cxn modelId="{0F31253D-EE62-441F-AF88-41D76C1D3AE1}" type="presOf" srcId="{0F724609-C5EF-4A3C-9411-33294DF6DD72}" destId="{EEC19969-4F69-44C8-98D6-89338A517076}" srcOrd="0" destOrd="0" presId="urn:microsoft.com/office/officeart/2005/8/layout/list1"/>
    <dgm:cxn modelId="{FD850049-3538-4069-94F4-F4CB9D74703A}" srcId="{65172DAC-4A90-41F7-9321-A93F97444361}" destId="{5DD6C026-DB20-479F-8B68-8C098C376C5A}" srcOrd="1" destOrd="0" parTransId="{AFE1C4C0-7A5B-450E-8FB7-C23ABDE94FF9}" sibTransId="{A561BD66-A2DD-4A32-A733-105C8A512FD0}"/>
    <dgm:cxn modelId="{8EF47954-F676-423C-853A-191C2A396A19}" type="presOf" srcId="{CE69908C-FCAB-4830-A814-42587B9F1796}" destId="{6F395879-9C6D-4632-AED3-A77113390C3B}" srcOrd="0" destOrd="0" presId="urn:microsoft.com/office/officeart/2005/8/layout/list1"/>
    <dgm:cxn modelId="{C6809084-A071-450C-A071-C3C242A9AF20}" type="presOf" srcId="{65172DAC-4A90-41F7-9321-A93F97444361}" destId="{1D098F20-78B7-4DD1-A10B-114813849BB0}" srcOrd="0" destOrd="0" presId="urn:microsoft.com/office/officeart/2005/8/layout/list1"/>
    <dgm:cxn modelId="{BC4AD58A-A6F6-4A65-8CEF-63FB60EEFFA7}" type="presOf" srcId="{CE69908C-FCAB-4830-A814-42587B9F1796}" destId="{8056BF83-7730-490C-B4DF-F8ECD77013F9}" srcOrd="1" destOrd="0" presId="urn:microsoft.com/office/officeart/2005/8/layout/list1"/>
    <dgm:cxn modelId="{AE74A9A0-9153-413B-8D3E-6F0A60B3E4A1}" type="presOf" srcId="{5DD6C026-DB20-479F-8B68-8C098C376C5A}" destId="{54A06AFF-0E3D-4A31-962D-AB82AB7D2F7D}" srcOrd="1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BD214FBA-93E9-4399-ACEB-5254F3D2683B}" type="presOf" srcId="{84E70A62-B158-4064-8623-8F0FA7CB38A0}" destId="{03DFB5F1-6BD9-4948-AF8C-69FB28512CAF}" srcOrd="0" destOrd="0" presId="urn:microsoft.com/office/officeart/2005/8/layout/list1"/>
    <dgm:cxn modelId="{DF8472C5-15DA-4F76-ABCB-5736A94CFF4C}" srcId="{5DD6C026-DB20-479F-8B68-8C098C376C5A}" destId="{84E70A62-B158-4064-8623-8F0FA7CB38A0}" srcOrd="0" destOrd="0" parTransId="{24B0D3C0-BFB4-4E08-A255-2F277443F469}" sibTransId="{6DE5D1BF-E629-4E05-8663-DC6976EF7005}"/>
    <dgm:cxn modelId="{3A0120EE-7A9D-496C-8959-AC28EF3B3177}" srcId="{CE69908C-FCAB-4830-A814-42587B9F1796}" destId="{0F724609-C5EF-4A3C-9411-33294DF6DD72}" srcOrd="0" destOrd="0" parTransId="{FEAB4976-5910-4E0A-95F3-6FE0C13D38AC}" sibTransId="{0EA01521-B143-415B-A03A-491EADAA8915}"/>
    <dgm:cxn modelId="{429088CB-F48B-447F-9FD3-41245457FEF8}" type="presParOf" srcId="{1D098F20-78B7-4DD1-A10B-114813849BB0}" destId="{DF9D196B-1B06-4710-9224-FB2DC497393F}" srcOrd="0" destOrd="0" presId="urn:microsoft.com/office/officeart/2005/8/layout/list1"/>
    <dgm:cxn modelId="{2C1DECDF-D63F-4808-9DFF-E62358CE32E4}" type="presParOf" srcId="{DF9D196B-1B06-4710-9224-FB2DC497393F}" destId="{6F395879-9C6D-4632-AED3-A77113390C3B}" srcOrd="0" destOrd="0" presId="urn:microsoft.com/office/officeart/2005/8/layout/list1"/>
    <dgm:cxn modelId="{F41E570B-28AD-4CB1-A177-F9CF4DDB2F38}" type="presParOf" srcId="{DF9D196B-1B06-4710-9224-FB2DC497393F}" destId="{8056BF83-7730-490C-B4DF-F8ECD77013F9}" srcOrd="1" destOrd="0" presId="urn:microsoft.com/office/officeart/2005/8/layout/list1"/>
    <dgm:cxn modelId="{F717E41D-A992-4454-AB72-C705165D14CB}" type="presParOf" srcId="{1D098F20-78B7-4DD1-A10B-114813849BB0}" destId="{386C3BE0-CE08-48BC-9D55-D6B869B88A9A}" srcOrd="1" destOrd="0" presId="urn:microsoft.com/office/officeart/2005/8/layout/list1"/>
    <dgm:cxn modelId="{5C6072D8-7B99-413E-A7A6-C3C7E56AABAD}" type="presParOf" srcId="{1D098F20-78B7-4DD1-A10B-114813849BB0}" destId="{EEC19969-4F69-44C8-98D6-89338A517076}" srcOrd="2" destOrd="0" presId="urn:microsoft.com/office/officeart/2005/8/layout/list1"/>
    <dgm:cxn modelId="{A2635F5C-5786-4BFC-B99F-68B3BE8EECDC}" type="presParOf" srcId="{1D098F20-78B7-4DD1-A10B-114813849BB0}" destId="{BD2EFAD0-C7AF-469D-B14E-A019CEC59796}" srcOrd="3" destOrd="0" presId="urn:microsoft.com/office/officeart/2005/8/layout/list1"/>
    <dgm:cxn modelId="{CB8160ED-9A70-4D1D-A196-28FA428A176D}" type="presParOf" srcId="{1D098F20-78B7-4DD1-A10B-114813849BB0}" destId="{7BFF8AEC-C147-435C-8964-1261B265B83E}" srcOrd="4" destOrd="0" presId="urn:microsoft.com/office/officeart/2005/8/layout/list1"/>
    <dgm:cxn modelId="{9A4CF389-9320-4E7A-A81C-69783E6971BC}" type="presParOf" srcId="{7BFF8AEC-C147-435C-8964-1261B265B83E}" destId="{4C3A16A8-49C4-4CDE-9039-0EDBBFDFA295}" srcOrd="0" destOrd="0" presId="urn:microsoft.com/office/officeart/2005/8/layout/list1"/>
    <dgm:cxn modelId="{FCE7C689-AE66-40D4-8059-7BC93C67E5DE}" type="presParOf" srcId="{7BFF8AEC-C147-435C-8964-1261B265B83E}" destId="{54A06AFF-0E3D-4A31-962D-AB82AB7D2F7D}" srcOrd="1" destOrd="0" presId="urn:microsoft.com/office/officeart/2005/8/layout/list1"/>
    <dgm:cxn modelId="{6A987767-31CD-453A-8F2F-64F7BEDC9B34}" type="presParOf" srcId="{1D098F20-78B7-4DD1-A10B-114813849BB0}" destId="{42AA9AFB-51F7-465B-8055-F04D926574D1}" srcOrd="5" destOrd="0" presId="urn:microsoft.com/office/officeart/2005/8/layout/list1"/>
    <dgm:cxn modelId="{A5DDB36F-C0DD-49DC-8820-4CBC926F49AA}" type="presParOf" srcId="{1D098F20-78B7-4DD1-A10B-114813849BB0}" destId="{03DFB5F1-6BD9-4948-AF8C-69FB28512C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文档对象模型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浏览器对象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绘图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sz="1400" dirty="0"/>
            <a:t>（</a:t>
          </a:r>
          <a:r>
            <a:rPr lang="en-US" sz="1400" dirty="0"/>
            <a:t>1</a:t>
          </a:r>
          <a:r>
            <a:rPr lang="zh-CN" sz="1400" dirty="0"/>
            <a:t>）</a:t>
          </a:r>
          <a:endParaRPr lang="zh-CN" altLang="en-US" sz="1400" dirty="0"/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46AD120A-F47D-49DF-B5B4-28E9E4B86F97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2</a:t>
          </a:r>
          <a:r>
            <a:rPr lang="zh-CN" dirty="0"/>
            <a:t>）</a:t>
          </a:r>
        </a:p>
      </dgm:t>
    </dgm:pt>
    <dgm:pt modelId="{C30812E0-9DA4-42BD-9721-CBD131A183A0}" type="parTrans" cxnId="{5E855005-5050-4BC0-B457-76F8D28F2CCA}">
      <dgm:prSet/>
      <dgm:spPr/>
      <dgm:t>
        <a:bodyPr/>
        <a:lstStyle/>
        <a:p>
          <a:endParaRPr lang="zh-CN" altLang="en-US"/>
        </a:p>
      </dgm:t>
    </dgm:pt>
    <dgm:pt modelId="{32D5B912-2D1B-4FED-A0E0-0EEE3E787141}" type="sibTrans" cxnId="{5E855005-5050-4BC0-B457-76F8D28F2CCA}">
      <dgm:prSet/>
      <dgm:spPr/>
      <dgm:t>
        <a:bodyPr/>
        <a:lstStyle/>
        <a:p>
          <a:endParaRPr lang="zh-CN" altLang="en-US"/>
        </a:p>
      </dgm:t>
    </dgm:pt>
    <dgm:pt modelId="{BBDA0F71-2A75-4F26-A8BB-D9FE1E2758AB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3</a:t>
          </a:r>
          <a:r>
            <a:rPr lang="zh-CN" dirty="0"/>
            <a:t>）</a:t>
          </a:r>
        </a:p>
      </dgm:t>
    </dgm:pt>
    <dgm:pt modelId="{C5329F5C-A440-469B-8D05-1339F4850F3F}" type="parTrans" cxnId="{00245DED-DB17-4C8C-9AEA-E55C1364AEDB}">
      <dgm:prSet/>
      <dgm:spPr/>
      <dgm:t>
        <a:bodyPr/>
        <a:lstStyle/>
        <a:p>
          <a:endParaRPr lang="zh-CN" altLang="en-US"/>
        </a:p>
      </dgm:t>
    </dgm:pt>
    <dgm:pt modelId="{9AB59C17-CD6B-42E9-A3D2-2608835117DC}" type="sibTrans" cxnId="{00245DED-DB17-4C8C-9AEA-E55C1364AEDB}">
      <dgm:prSet/>
      <dgm:spPr/>
      <dgm:t>
        <a:bodyPr/>
        <a:lstStyle/>
        <a:p>
          <a:endParaRPr lang="zh-CN" altLang="en-US"/>
        </a:p>
      </dgm:t>
    </dgm:pt>
    <dgm:pt modelId="{8C1F98CA-6B18-4AF5-A418-A247AC801434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4</a:t>
          </a:r>
          <a:r>
            <a:rPr lang="zh-CN" dirty="0"/>
            <a:t>）</a:t>
          </a:r>
        </a:p>
      </dgm:t>
    </dgm:pt>
    <dgm:pt modelId="{623BC509-F015-4183-AFC7-41EDD99B548A}" type="parTrans" cxnId="{B35DCE09-433E-4B95-A99B-A59D60194774}">
      <dgm:prSet/>
      <dgm:spPr/>
      <dgm:t>
        <a:bodyPr/>
        <a:lstStyle/>
        <a:p>
          <a:endParaRPr lang="zh-CN" altLang="en-US"/>
        </a:p>
      </dgm:t>
    </dgm:pt>
    <dgm:pt modelId="{4F2050FE-706A-49D7-A9A5-6B9EBDD66079}" type="sibTrans" cxnId="{B35DCE09-433E-4B95-A99B-A59D60194774}">
      <dgm:prSet/>
      <dgm:spPr/>
      <dgm:t>
        <a:bodyPr/>
        <a:lstStyle/>
        <a:p>
          <a:endParaRPr lang="zh-CN" altLang="en-US"/>
        </a:p>
      </dgm:t>
    </dgm:pt>
    <dgm:pt modelId="{37202F3A-BCBE-40E5-B1EE-4F76027B20FB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5</a:t>
          </a:r>
          <a:r>
            <a:rPr lang="zh-CN" dirty="0"/>
            <a:t>）</a:t>
          </a:r>
        </a:p>
      </dgm:t>
    </dgm:pt>
    <dgm:pt modelId="{EE8D059F-3603-4700-B196-7206F2EA715B}" type="parTrans" cxnId="{AC6C5B2E-8515-4FE4-93C0-F66905A3C33F}">
      <dgm:prSet/>
      <dgm:spPr/>
      <dgm:t>
        <a:bodyPr/>
        <a:lstStyle/>
        <a:p>
          <a:endParaRPr lang="zh-CN" altLang="en-US"/>
        </a:p>
      </dgm:t>
    </dgm:pt>
    <dgm:pt modelId="{44024610-48F9-4F9A-9DB2-D9E734911697}" type="sibTrans" cxnId="{AC6C5B2E-8515-4FE4-93C0-F66905A3C33F}">
      <dgm:prSet/>
      <dgm:spPr/>
      <dgm:t>
        <a:bodyPr/>
        <a:lstStyle/>
        <a:p>
          <a:endParaRPr lang="zh-CN" altLang="en-US"/>
        </a:p>
      </dgm:t>
    </dgm:pt>
    <dgm:pt modelId="{C916019F-D3D0-4539-9A32-B305E5B545BE}">
      <dgm:prSet phldrT="[文本]" custT="1"/>
      <dgm:spPr/>
      <dgm:t>
        <a:bodyPr/>
        <a:lstStyle/>
        <a:p>
          <a:r>
            <a:rPr lang="en-US" sz="1400"/>
            <a:t>JavaScript</a:t>
          </a:r>
          <a:r>
            <a:rPr lang="zh-CN" sz="1400" dirty="0"/>
            <a:t>语言和</a:t>
          </a:r>
          <a:r>
            <a:rPr lang="en-US" sz="1400" dirty="0"/>
            <a:t>C</a:t>
          </a:r>
          <a:r>
            <a:rPr lang="zh-CN" sz="1400" dirty="0"/>
            <a:t>语言的异同有哪些？</a:t>
          </a:r>
          <a:endParaRPr lang="zh-CN" altLang="en-US" sz="1400" dirty="0"/>
        </a:p>
      </dgm:t>
    </dgm:pt>
    <dgm:pt modelId="{7322FDB6-265C-4D41-9C9E-40266C9CA0FC}" type="parTrans" cxnId="{C922FA67-BF8C-4526-9483-681C01F4DB40}">
      <dgm:prSet/>
      <dgm:spPr/>
      <dgm:t>
        <a:bodyPr/>
        <a:lstStyle/>
        <a:p>
          <a:endParaRPr lang="zh-CN" altLang="en-US"/>
        </a:p>
      </dgm:t>
    </dgm:pt>
    <dgm:pt modelId="{532EEB2D-A07A-43EC-BEAE-3A972BCA32BF}" type="sibTrans" cxnId="{C922FA67-BF8C-4526-9483-681C01F4DB40}">
      <dgm:prSet/>
      <dgm:spPr/>
      <dgm:t>
        <a:bodyPr/>
        <a:lstStyle/>
        <a:p>
          <a:endParaRPr lang="zh-CN" altLang="en-US"/>
        </a:p>
      </dgm:t>
    </dgm:pt>
    <dgm:pt modelId="{87F5A2F1-92D2-4AB7-8216-4F8DCF081EC5}">
      <dgm:prSet/>
      <dgm:spPr/>
      <dgm:t>
        <a:bodyPr/>
        <a:lstStyle/>
        <a:p>
          <a:r>
            <a:rPr lang="en-US"/>
            <a:t>JavaScript</a:t>
          </a:r>
          <a:r>
            <a:rPr lang="zh-CN"/>
            <a:t>语言的面向对象的特性主要表现在哪些方面？</a:t>
          </a:r>
        </a:p>
      </dgm:t>
    </dgm:pt>
    <dgm:pt modelId="{A21F4AA5-3AC3-41C9-A4E6-AF8F0059702E}" type="parTrans" cxnId="{68A31258-C6F4-4290-A91B-5700E69B459B}">
      <dgm:prSet/>
      <dgm:spPr/>
      <dgm:t>
        <a:bodyPr/>
        <a:lstStyle/>
        <a:p>
          <a:endParaRPr lang="zh-CN" altLang="en-US"/>
        </a:p>
      </dgm:t>
    </dgm:pt>
    <dgm:pt modelId="{ACBC6A4F-22F5-4C84-81EC-5E8AC257AA8C}" type="sibTrans" cxnId="{68A31258-C6F4-4290-A91B-5700E69B459B}">
      <dgm:prSet/>
      <dgm:spPr/>
      <dgm:t>
        <a:bodyPr/>
        <a:lstStyle/>
        <a:p>
          <a:endParaRPr lang="zh-CN" altLang="en-US"/>
        </a:p>
      </dgm:t>
    </dgm:pt>
    <dgm:pt modelId="{A99BAFE7-096A-4968-A24A-D27FABC3510B}">
      <dgm:prSet/>
      <dgm:spPr/>
      <dgm:t>
        <a:bodyPr/>
        <a:lstStyle/>
        <a:p>
          <a:r>
            <a:rPr lang="en-US"/>
            <a:t>JavaScript</a:t>
          </a:r>
          <a:r>
            <a:rPr lang="zh-CN" dirty="0"/>
            <a:t>语言有哪些内置对象？</a:t>
          </a:r>
        </a:p>
      </dgm:t>
    </dgm:pt>
    <dgm:pt modelId="{08F98DC8-2C81-455B-9A8A-EC188BB76C7F}" type="parTrans" cxnId="{2D7B201A-484A-40AF-986A-9F2039AFA2C3}">
      <dgm:prSet/>
      <dgm:spPr/>
      <dgm:t>
        <a:bodyPr/>
        <a:lstStyle/>
        <a:p>
          <a:endParaRPr lang="zh-CN" altLang="en-US"/>
        </a:p>
      </dgm:t>
    </dgm:pt>
    <dgm:pt modelId="{D087856C-4A41-405A-B27B-41B8286DC15E}" type="sibTrans" cxnId="{2D7B201A-484A-40AF-986A-9F2039AFA2C3}">
      <dgm:prSet/>
      <dgm:spPr/>
      <dgm:t>
        <a:bodyPr/>
        <a:lstStyle/>
        <a:p>
          <a:endParaRPr lang="zh-CN" altLang="en-US"/>
        </a:p>
      </dgm:t>
    </dgm:pt>
    <dgm:pt modelId="{68C36FA8-4CF9-4779-A357-60D5D906C999}">
      <dgm:prSet/>
      <dgm:spPr/>
      <dgm:t>
        <a:bodyPr/>
        <a:lstStyle/>
        <a:p>
          <a:r>
            <a:rPr lang="zh-CN"/>
            <a:t>试</a:t>
          </a:r>
          <a:r>
            <a:rPr lang="zh-CN" dirty="0"/>
            <a:t>举例说明</a:t>
          </a:r>
          <a:r>
            <a:rPr lang="en-US" dirty="0"/>
            <a:t>JavaScript</a:t>
          </a:r>
          <a:r>
            <a:rPr lang="zh-CN" dirty="0"/>
            <a:t>语言异常处理机制。</a:t>
          </a:r>
        </a:p>
      </dgm:t>
    </dgm:pt>
    <dgm:pt modelId="{347A7A27-C115-4533-BECB-91B6629DD72B}" type="parTrans" cxnId="{5DB2FABD-E5B3-4A6A-8CBC-E8B356A0739B}">
      <dgm:prSet/>
      <dgm:spPr/>
      <dgm:t>
        <a:bodyPr/>
        <a:lstStyle/>
        <a:p>
          <a:endParaRPr lang="zh-CN" altLang="en-US"/>
        </a:p>
      </dgm:t>
    </dgm:pt>
    <dgm:pt modelId="{3C0584B6-CAFB-4CBF-8F6A-591B97EA411D}" type="sibTrans" cxnId="{5DB2FABD-E5B3-4A6A-8CBC-E8B356A0739B}">
      <dgm:prSet/>
      <dgm:spPr/>
      <dgm:t>
        <a:bodyPr/>
        <a:lstStyle/>
        <a:p>
          <a:endParaRPr lang="zh-CN" altLang="en-US"/>
        </a:p>
      </dgm:t>
    </dgm:pt>
    <dgm:pt modelId="{8EA4E3F8-2EE9-4A9E-9A24-EC45F0678957}">
      <dgm:prSet/>
      <dgm:spPr/>
      <dgm:t>
        <a:bodyPr/>
        <a:lstStyle/>
        <a:p>
          <a:r>
            <a:rPr lang="zh-CN" dirty="0"/>
            <a:t>编写代码练习：在网页中实现一个浮动的小图片，让其保持</a:t>
          </a:r>
          <a:r>
            <a:rPr lang="en-US" dirty="0"/>
            <a:t>45</a:t>
          </a:r>
          <a:r>
            <a:rPr lang="zh-CN" dirty="0"/>
            <a:t>度角的匀速直线运动，当碰到浏览器边框时会被反弹到另一个方向。（</a:t>
          </a:r>
        </a:p>
      </dgm:t>
    </dgm:pt>
    <dgm:pt modelId="{4C11EECF-2097-4DEA-B9B5-2C72D4F2A397}" type="parTrans" cxnId="{104D7F90-E54E-4B68-AB02-B0D7A207835C}">
      <dgm:prSet/>
      <dgm:spPr/>
      <dgm:t>
        <a:bodyPr/>
        <a:lstStyle/>
        <a:p>
          <a:endParaRPr lang="zh-CN" altLang="en-US"/>
        </a:p>
      </dgm:t>
    </dgm:pt>
    <dgm:pt modelId="{BD466EEA-F72E-46FA-8177-10E3F4393C77}" type="sibTrans" cxnId="{104D7F90-E54E-4B68-AB02-B0D7A207835C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5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5B8A9988-572C-4DA9-807A-208E46AC4B16}" type="pres">
      <dgm:prSet presAssocID="{46AD120A-F47D-49DF-B5B4-28E9E4B86F97}" presName="composite" presStyleCnt="0"/>
      <dgm:spPr/>
    </dgm:pt>
    <dgm:pt modelId="{5579D5B5-340E-44DB-B723-634A9E59F371}" type="pres">
      <dgm:prSet presAssocID="{46AD120A-F47D-49DF-B5B4-28E9E4B86F9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4FC6C55-FE89-4100-BDDC-709423CB5D35}" type="pres">
      <dgm:prSet presAssocID="{46AD120A-F47D-49DF-B5B4-28E9E4B86F97}" presName="descendantText" presStyleLbl="alignAcc1" presStyleIdx="1" presStyleCnt="5">
        <dgm:presLayoutVars>
          <dgm:bulletEnabled val="1"/>
        </dgm:presLayoutVars>
      </dgm:prSet>
      <dgm:spPr/>
    </dgm:pt>
    <dgm:pt modelId="{BC839788-3EE5-46A1-A9F5-7A37DFD541A3}" type="pres">
      <dgm:prSet presAssocID="{32D5B912-2D1B-4FED-A0E0-0EEE3E787141}" presName="sp" presStyleCnt="0"/>
      <dgm:spPr/>
    </dgm:pt>
    <dgm:pt modelId="{BFF83A6D-7579-4382-B56D-50E1C5258E57}" type="pres">
      <dgm:prSet presAssocID="{BBDA0F71-2A75-4F26-A8BB-D9FE1E2758AB}" presName="composite" presStyleCnt="0"/>
      <dgm:spPr/>
    </dgm:pt>
    <dgm:pt modelId="{D6C727C1-6EB9-4849-8DAB-99C2F1D8739B}" type="pres">
      <dgm:prSet presAssocID="{BBDA0F71-2A75-4F26-A8BB-D9FE1E2758A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26845968-176B-4FDC-B444-BBC34D9A09B0}" type="pres">
      <dgm:prSet presAssocID="{BBDA0F71-2A75-4F26-A8BB-D9FE1E2758AB}" presName="descendantText" presStyleLbl="alignAcc1" presStyleIdx="2" presStyleCnt="5">
        <dgm:presLayoutVars>
          <dgm:bulletEnabled val="1"/>
        </dgm:presLayoutVars>
      </dgm:prSet>
      <dgm:spPr/>
    </dgm:pt>
    <dgm:pt modelId="{515E73EE-3B96-4CB5-899E-36998F9B08C5}" type="pres">
      <dgm:prSet presAssocID="{9AB59C17-CD6B-42E9-A3D2-2608835117DC}" presName="sp" presStyleCnt="0"/>
      <dgm:spPr/>
    </dgm:pt>
    <dgm:pt modelId="{BD4ED909-856B-4B2E-B4E7-2F7695695970}" type="pres">
      <dgm:prSet presAssocID="{8C1F98CA-6B18-4AF5-A418-A247AC801434}" presName="composite" presStyleCnt="0"/>
      <dgm:spPr/>
    </dgm:pt>
    <dgm:pt modelId="{AE762100-5B8F-4771-9C47-3A2D589E078D}" type="pres">
      <dgm:prSet presAssocID="{8C1F98CA-6B18-4AF5-A418-A247AC80143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C23DFEB-56A7-4AA5-AC6A-EFA2B87DAC83}" type="pres">
      <dgm:prSet presAssocID="{8C1F98CA-6B18-4AF5-A418-A247AC801434}" presName="descendantText" presStyleLbl="alignAcc1" presStyleIdx="3" presStyleCnt="5">
        <dgm:presLayoutVars>
          <dgm:bulletEnabled val="1"/>
        </dgm:presLayoutVars>
      </dgm:prSet>
      <dgm:spPr/>
    </dgm:pt>
    <dgm:pt modelId="{477EDCA1-6703-466E-95AF-1987981B4EC5}" type="pres">
      <dgm:prSet presAssocID="{4F2050FE-706A-49D7-A9A5-6B9EBDD66079}" presName="sp" presStyleCnt="0"/>
      <dgm:spPr/>
    </dgm:pt>
    <dgm:pt modelId="{92D80317-A583-431E-9346-9659C34D5A88}" type="pres">
      <dgm:prSet presAssocID="{37202F3A-BCBE-40E5-B1EE-4F76027B20FB}" presName="composite" presStyleCnt="0"/>
      <dgm:spPr/>
    </dgm:pt>
    <dgm:pt modelId="{5D042A41-9F54-4FC2-AFFA-77CF5358FF9A}" type="pres">
      <dgm:prSet presAssocID="{37202F3A-BCBE-40E5-B1EE-4F76027B20F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B25A330-BE74-45F9-ABB2-EDE5C8477F89}" type="pres">
      <dgm:prSet presAssocID="{37202F3A-BCBE-40E5-B1EE-4F76027B20F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E855005-5050-4BC0-B457-76F8D28F2CCA}" srcId="{B180879B-94D4-4073-8F12-8D8EAE59EFF8}" destId="{46AD120A-F47D-49DF-B5B4-28E9E4B86F97}" srcOrd="1" destOrd="0" parTransId="{C30812E0-9DA4-42BD-9721-CBD131A183A0}" sibTransId="{32D5B912-2D1B-4FED-A0E0-0EEE3E787141}"/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B35DCE09-433E-4B95-A99B-A59D60194774}" srcId="{B180879B-94D4-4073-8F12-8D8EAE59EFF8}" destId="{8C1F98CA-6B18-4AF5-A418-A247AC801434}" srcOrd="3" destOrd="0" parTransId="{623BC509-F015-4183-AFC7-41EDD99B548A}" sibTransId="{4F2050FE-706A-49D7-A9A5-6B9EBDD66079}"/>
    <dgm:cxn modelId="{2D7B201A-484A-40AF-986A-9F2039AFA2C3}" srcId="{BBDA0F71-2A75-4F26-A8BB-D9FE1E2758AB}" destId="{A99BAFE7-096A-4968-A24A-D27FABC3510B}" srcOrd="0" destOrd="0" parTransId="{08F98DC8-2C81-455B-9A8A-EC188BB76C7F}" sibTransId="{D087856C-4A41-405A-B27B-41B8286DC15E}"/>
    <dgm:cxn modelId="{97F7B02B-557D-477F-A356-ED5F7D6D3477}" type="presOf" srcId="{BBDA0F71-2A75-4F26-A8BB-D9FE1E2758AB}" destId="{D6C727C1-6EB9-4849-8DAB-99C2F1D8739B}" srcOrd="0" destOrd="0" presId="urn:microsoft.com/office/officeart/2005/8/layout/chevron2"/>
    <dgm:cxn modelId="{AC6C5B2E-8515-4FE4-93C0-F66905A3C33F}" srcId="{B180879B-94D4-4073-8F12-8D8EAE59EFF8}" destId="{37202F3A-BCBE-40E5-B1EE-4F76027B20FB}" srcOrd="4" destOrd="0" parTransId="{EE8D059F-3603-4700-B196-7206F2EA715B}" sibTransId="{44024610-48F9-4F9A-9DB2-D9E734911697}"/>
    <dgm:cxn modelId="{5DD3CF3F-D80C-459E-8102-30C3DCF2A1D2}" type="presOf" srcId="{68C36FA8-4CF9-4779-A357-60D5D906C999}" destId="{EC23DFEB-56A7-4AA5-AC6A-EFA2B87DAC83}" srcOrd="0" destOrd="0" presId="urn:microsoft.com/office/officeart/2005/8/layout/chevron2"/>
    <dgm:cxn modelId="{0DA49560-23C1-4871-8C19-CC0483D04F92}" type="presOf" srcId="{A99BAFE7-096A-4968-A24A-D27FABC3510B}" destId="{26845968-176B-4FDC-B444-BBC34D9A09B0}" srcOrd="0" destOrd="0" presId="urn:microsoft.com/office/officeart/2005/8/layout/chevron2"/>
    <dgm:cxn modelId="{C922FA67-BF8C-4526-9483-681C01F4DB40}" srcId="{9419A75F-B6F7-41CF-9F94-993691EBD35F}" destId="{C916019F-D3D0-4539-9A32-B305E5B545BE}" srcOrd="0" destOrd="0" parTransId="{7322FDB6-265C-4D41-9C9E-40266C9CA0FC}" sibTransId="{532EEB2D-A07A-43EC-BEAE-3A972BCA32BF}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0279344C-EEBA-4C3F-8339-E4F579DEBB92}" type="presOf" srcId="{8EA4E3F8-2EE9-4A9E-9A24-EC45F0678957}" destId="{EB25A330-BE74-45F9-ABB2-EDE5C8477F89}" srcOrd="0" destOrd="0" presId="urn:microsoft.com/office/officeart/2005/8/layout/chevron2"/>
    <dgm:cxn modelId="{68A31258-C6F4-4290-A91B-5700E69B459B}" srcId="{46AD120A-F47D-49DF-B5B4-28E9E4B86F97}" destId="{87F5A2F1-92D2-4AB7-8216-4F8DCF081EC5}" srcOrd="0" destOrd="0" parTransId="{A21F4AA5-3AC3-41C9-A4E6-AF8F0059702E}" sibTransId="{ACBC6A4F-22F5-4C84-81EC-5E8AC257AA8C}"/>
    <dgm:cxn modelId="{104D7F90-E54E-4B68-AB02-B0D7A207835C}" srcId="{37202F3A-BCBE-40E5-B1EE-4F76027B20FB}" destId="{8EA4E3F8-2EE9-4A9E-9A24-EC45F0678957}" srcOrd="0" destOrd="0" parTransId="{4C11EECF-2097-4DEA-B9B5-2C72D4F2A397}" sibTransId="{BD466EEA-F72E-46FA-8177-10E3F4393C77}"/>
    <dgm:cxn modelId="{B07A3091-8691-4451-A510-23372176A1AF}" type="presOf" srcId="{46AD120A-F47D-49DF-B5B4-28E9E4B86F97}" destId="{5579D5B5-340E-44DB-B723-634A9E59F371}" srcOrd="0" destOrd="0" presId="urn:microsoft.com/office/officeart/2005/8/layout/chevron2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5DB2FABD-E5B3-4A6A-8CBC-E8B356A0739B}" srcId="{8C1F98CA-6B18-4AF5-A418-A247AC801434}" destId="{68C36FA8-4CF9-4779-A357-60D5D906C999}" srcOrd="0" destOrd="0" parTransId="{347A7A27-C115-4533-BECB-91B6629DD72B}" sibTransId="{3C0584B6-CAFB-4CBF-8F6A-591B97EA411D}"/>
    <dgm:cxn modelId="{F904B5C3-11EF-4EA8-9458-E3ABCBC27B98}" type="presOf" srcId="{C916019F-D3D0-4539-9A32-B305E5B545BE}" destId="{43EEFC3A-8F94-457E-82F4-DAB369B5789A}" srcOrd="0" destOrd="0" presId="urn:microsoft.com/office/officeart/2005/8/layout/chevron2"/>
    <dgm:cxn modelId="{D3EDEDCD-EEDD-4E76-BFB2-5D679C3EA314}" type="presOf" srcId="{37202F3A-BCBE-40E5-B1EE-4F76027B20FB}" destId="{5D042A41-9F54-4FC2-AFFA-77CF5358FF9A}" srcOrd="0" destOrd="0" presId="urn:microsoft.com/office/officeart/2005/8/layout/chevron2"/>
    <dgm:cxn modelId="{DCFB55DD-E88C-4366-8FEE-114DBA54A441}" type="presOf" srcId="{87F5A2F1-92D2-4AB7-8216-4F8DCF081EC5}" destId="{14FC6C55-FE89-4100-BDDC-709423CB5D35}" srcOrd="0" destOrd="0" presId="urn:microsoft.com/office/officeart/2005/8/layout/chevron2"/>
    <dgm:cxn modelId="{E7029BEC-D93E-454E-B9B7-05285015C2D8}" type="presOf" srcId="{8C1F98CA-6B18-4AF5-A418-A247AC801434}" destId="{AE762100-5B8F-4771-9C47-3A2D589E078D}" srcOrd="0" destOrd="0" presId="urn:microsoft.com/office/officeart/2005/8/layout/chevron2"/>
    <dgm:cxn modelId="{00245DED-DB17-4C8C-9AEA-E55C1364AEDB}" srcId="{B180879B-94D4-4073-8F12-8D8EAE59EFF8}" destId="{BBDA0F71-2A75-4F26-A8BB-D9FE1E2758AB}" srcOrd="2" destOrd="0" parTransId="{C5329F5C-A440-469B-8D05-1339F4850F3F}" sibTransId="{9AB59C17-CD6B-42E9-A3D2-2608835117DC}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5B8F2E8F-89B2-41A6-9CEA-9668F9D87D08}" type="presParOf" srcId="{71D37719-A4DF-4669-B8E3-76CB9B3DF9C8}" destId="{5B8A9988-572C-4DA9-807A-208E46AC4B16}" srcOrd="2" destOrd="0" presId="urn:microsoft.com/office/officeart/2005/8/layout/chevron2"/>
    <dgm:cxn modelId="{0ABA347A-A635-45AE-8391-D28D359ED0E5}" type="presParOf" srcId="{5B8A9988-572C-4DA9-807A-208E46AC4B16}" destId="{5579D5B5-340E-44DB-B723-634A9E59F371}" srcOrd="0" destOrd="0" presId="urn:microsoft.com/office/officeart/2005/8/layout/chevron2"/>
    <dgm:cxn modelId="{4FB96701-435D-439F-8BEE-807A0A9C1CA1}" type="presParOf" srcId="{5B8A9988-572C-4DA9-807A-208E46AC4B16}" destId="{14FC6C55-FE89-4100-BDDC-709423CB5D35}" srcOrd="1" destOrd="0" presId="urn:microsoft.com/office/officeart/2005/8/layout/chevron2"/>
    <dgm:cxn modelId="{ADFE6412-D421-4C8B-9AAF-0DD7775AAF75}" type="presParOf" srcId="{71D37719-A4DF-4669-B8E3-76CB9B3DF9C8}" destId="{BC839788-3EE5-46A1-A9F5-7A37DFD541A3}" srcOrd="3" destOrd="0" presId="urn:microsoft.com/office/officeart/2005/8/layout/chevron2"/>
    <dgm:cxn modelId="{1E24735C-2B93-4253-B17B-EA19723C25F1}" type="presParOf" srcId="{71D37719-A4DF-4669-B8E3-76CB9B3DF9C8}" destId="{BFF83A6D-7579-4382-B56D-50E1C5258E57}" srcOrd="4" destOrd="0" presId="urn:microsoft.com/office/officeart/2005/8/layout/chevron2"/>
    <dgm:cxn modelId="{EE7683D8-D020-4588-BF7A-26F7F3384460}" type="presParOf" srcId="{BFF83A6D-7579-4382-B56D-50E1C5258E57}" destId="{D6C727C1-6EB9-4849-8DAB-99C2F1D8739B}" srcOrd="0" destOrd="0" presId="urn:microsoft.com/office/officeart/2005/8/layout/chevron2"/>
    <dgm:cxn modelId="{BB6ABDB7-7F42-4745-AF36-3C26DC012356}" type="presParOf" srcId="{BFF83A6D-7579-4382-B56D-50E1C5258E57}" destId="{26845968-176B-4FDC-B444-BBC34D9A09B0}" srcOrd="1" destOrd="0" presId="urn:microsoft.com/office/officeart/2005/8/layout/chevron2"/>
    <dgm:cxn modelId="{E044133D-D16C-4C48-8308-93B9017D9C25}" type="presParOf" srcId="{71D37719-A4DF-4669-B8E3-76CB9B3DF9C8}" destId="{515E73EE-3B96-4CB5-899E-36998F9B08C5}" srcOrd="5" destOrd="0" presId="urn:microsoft.com/office/officeart/2005/8/layout/chevron2"/>
    <dgm:cxn modelId="{534DCDAE-DE82-43AD-90D3-9CC8612D9407}" type="presParOf" srcId="{71D37719-A4DF-4669-B8E3-76CB9B3DF9C8}" destId="{BD4ED909-856B-4B2E-B4E7-2F7695695970}" srcOrd="6" destOrd="0" presId="urn:microsoft.com/office/officeart/2005/8/layout/chevron2"/>
    <dgm:cxn modelId="{B97BB6E5-CA47-4EBD-B0A1-7BBAC2D0BA24}" type="presParOf" srcId="{BD4ED909-856B-4B2E-B4E7-2F7695695970}" destId="{AE762100-5B8F-4771-9C47-3A2D589E078D}" srcOrd="0" destOrd="0" presId="urn:microsoft.com/office/officeart/2005/8/layout/chevron2"/>
    <dgm:cxn modelId="{195EF41A-E1CE-4060-82A8-C52CD8394F72}" type="presParOf" srcId="{BD4ED909-856B-4B2E-B4E7-2F7695695970}" destId="{EC23DFEB-56A7-4AA5-AC6A-EFA2B87DAC83}" srcOrd="1" destOrd="0" presId="urn:microsoft.com/office/officeart/2005/8/layout/chevron2"/>
    <dgm:cxn modelId="{C758CD6A-CB10-49F6-90DE-BC23D8A6EDBA}" type="presParOf" srcId="{71D37719-A4DF-4669-B8E3-76CB9B3DF9C8}" destId="{477EDCA1-6703-466E-95AF-1987981B4EC5}" srcOrd="7" destOrd="0" presId="urn:microsoft.com/office/officeart/2005/8/layout/chevron2"/>
    <dgm:cxn modelId="{02A82B10-D2F2-4F00-BAFB-B2222E379803}" type="presParOf" srcId="{71D37719-A4DF-4669-B8E3-76CB9B3DF9C8}" destId="{92D80317-A583-431E-9346-9659C34D5A88}" srcOrd="8" destOrd="0" presId="urn:microsoft.com/office/officeart/2005/8/layout/chevron2"/>
    <dgm:cxn modelId="{9272CB45-EECF-4884-B95A-70B05692B8FA}" type="presParOf" srcId="{92D80317-A583-431E-9346-9659C34D5A88}" destId="{5D042A41-9F54-4FC2-AFFA-77CF5358FF9A}" srcOrd="0" destOrd="0" presId="urn:microsoft.com/office/officeart/2005/8/layout/chevron2"/>
    <dgm:cxn modelId="{1CCFB779-913A-4CF6-906A-5971C707279C}" type="presParOf" srcId="{92D80317-A583-431E-9346-9659C34D5A88}" destId="{EB25A330-BE74-45F9-ABB2-EDE5C8477F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939A4-FD08-4B49-9219-61D995F802F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A4D8D6-D60F-4E08-9A02-786F5DA57159}">
      <dgm:prSet phldrT="[文本]" custT="1"/>
      <dgm:spPr/>
      <dgm:t>
        <a:bodyPr/>
        <a:lstStyle/>
        <a:p>
          <a:r>
            <a:rPr lang="zh-CN" altLang="en-US" sz="1800" dirty="0"/>
            <a:t>核心语言部分</a:t>
          </a:r>
        </a:p>
      </dgm:t>
    </dgm:pt>
    <dgm:pt modelId="{25EE108B-5B30-45E3-A5EB-878042A19B9E}" type="parTrans" cxnId="{9E3864B2-5AB6-4133-8C6C-AC4B1AE019A8}">
      <dgm:prSet/>
      <dgm:spPr/>
      <dgm:t>
        <a:bodyPr/>
        <a:lstStyle/>
        <a:p>
          <a:endParaRPr lang="zh-CN" altLang="en-US" sz="1800"/>
        </a:p>
      </dgm:t>
    </dgm:pt>
    <dgm:pt modelId="{53FDA2AD-6D43-4194-BF03-DA93B88B8F92}" type="sibTrans" cxnId="{9E3864B2-5AB6-4133-8C6C-AC4B1AE019A8}">
      <dgm:prSet/>
      <dgm:spPr/>
      <dgm:t>
        <a:bodyPr/>
        <a:lstStyle/>
        <a:p>
          <a:endParaRPr lang="zh-CN" altLang="en-US" sz="1800"/>
        </a:p>
      </dgm:t>
    </dgm:pt>
    <dgm:pt modelId="{AF9989BA-4DC6-4CE8-8193-7B266A470DA9}">
      <dgm:prSet phldrT="[文本]" custT="1"/>
      <dgm:spPr/>
      <dgm:t>
        <a:bodyPr/>
        <a:lstStyle/>
        <a:p>
          <a:r>
            <a:rPr lang="zh-CN" altLang="en-US" sz="1800" dirty="0"/>
            <a:t>包括</a:t>
          </a:r>
          <a:r>
            <a:rPr lang="en-US" altLang="en-US" sz="1800" dirty="0"/>
            <a:t>JavaScript</a:t>
          </a:r>
          <a:r>
            <a:rPr lang="zh-CN" altLang="en-US" sz="1800" dirty="0"/>
            <a:t>的基本语法和</a:t>
          </a:r>
          <a:r>
            <a:rPr lang="en-US" altLang="en-US" sz="1800" dirty="0"/>
            <a:t>JavaScript</a:t>
          </a:r>
          <a:r>
            <a:rPr lang="zh-CN" altLang="en-US" sz="1800" dirty="0"/>
            <a:t>的内置对象，在客户端和服务器端均可运行。</a:t>
          </a:r>
        </a:p>
      </dgm:t>
    </dgm:pt>
    <dgm:pt modelId="{BFE8F068-981E-482B-961E-E366112C8C2E}" type="parTrans" cxnId="{111AD06D-0805-4247-BE95-85086A13745C}">
      <dgm:prSet/>
      <dgm:spPr/>
      <dgm:t>
        <a:bodyPr/>
        <a:lstStyle/>
        <a:p>
          <a:endParaRPr lang="zh-CN" altLang="en-US" sz="1800"/>
        </a:p>
      </dgm:t>
    </dgm:pt>
    <dgm:pt modelId="{10B0D964-ABA9-4BAE-9D0E-581D37F95AF1}" type="sibTrans" cxnId="{111AD06D-0805-4247-BE95-85086A13745C}">
      <dgm:prSet/>
      <dgm:spPr/>
      <dgm:t>
        <a:bodyPr/>
        <a:lstStyle/>
        <a:p>
          <a:endParaRPr lang="zh-CN" altLang="en-US" sz="1800"/>
        </a:p>
      </dgm:t>
    </dgm:pt>
    <dgm:pt modelId="{FC37D7DE-CE33-496D-9D95-A3662AF09835}">
      <dgm:prSet phldrT="[文本]" custT="1"/>
      <dgm:spPr/>
      <dgm:t>
        <a:bodyPr/>
        <a:lstStyle/>
        <a:p>
          <a:r>
            <a:rPr lang="zh-CN" altLang="en-US" sz="1800" dirty="0"/>
            <a:t>客户端扩展部分</a:t>
          </a:r>
        </a:p>
      </dgm:t>
    </dgm:pt>
    <dgm:pt modelId="{515ABA15-0968-483C-994C-9D2C17DF8FC7}" type="parTrans" cxnId="{33D4E44F-F5DD-4B7C-9184-F9833F144A87}">
      <dgm:prSet/>
      <dgm:spPr/>
      <dgm:t>
        <a:bodyPr/>
        <a:lstStyle/>
        <a:p>
          <a:endParaRPr lang="zh-CN" altLang="en-US" sz="1800"/>
        </a:p>
      </dgm:t>
    </dgm:pt>
    <dgm:pt modelId="{69617508-F5C2-4952-8252-CD84FBF3EE86}" type="sibTrans" cxnId="{33D4E44F-F5DD-4B7C-9184-F9833F144A87}">
      <dgm:prSet/>
      <dgm:spPr/>
      <dgm:t>
        <a:bodyPr/>
        <a:lstStyle/>
        <a:p>
          <a:endParaRPr lang="zh-CN" altLang="en-US" sz="1800"/>
        </a:p>
      </dgm:t>
    </dgm:pt>
    <dgm:pt modelId="{A941296A-6845-413F-8EE8-D61B2118F861}">
      <dgm:prSet phldrT="[文本]" custT="1"/>
      <dgm:spPr/>
      <dgm:t>
        <a:bodyPr/>
        <a:lstStyle/>
        <a:p>
          <a:r>
            <a:rPr lang="zh-CN" altLang="en-US" sz="1800" dirty="0"/>
            <a:t>支持浏览器的对象模型</a:t>
          </a:r>
          <a:r>
            <a:rPr lang="en-US" altLang="en-US" sz="1800" dirty="0"/>
            <a:t>DOM</a:t>
          </a:r>
          <a:r>
            <a:rPr lang="zh-CN" altLang="en-US" sz="1800" dirty="0"/>
            <a:t>，可以很方便地控制页面上的对象。</a:t>
          </a:r>
        </a:p>
      </dgm:t>
    </dgm:pt>
    <dgm:pt modelId="{B6FB1E11-6A95-41AE-81F3-FDD505BD9F78}" type="parTrans" cxnId="{DB775E1F-C4F8-47AF-95DE-8029BF57C6C4}">
      <dgm:prSet/>
      <dgm:spPr/>
      <dgm:t>
        <a:bodyPr/>
        <a:lstStyle/>
        <a:p>
          <a:endParaRPr lang="zh-CN" altLang="en-US" sz="1800"/>
        </a:p>
      </dgm:t>
    </dgm:pt>
    <dgm:pt modelId="{13E17933-BB4B-4132-8AB2-D2A95392A66F}" type="sibTrans" cxnId="{DB775E1F-C4F8-47AF-95DE-8029BF57C6C4}">
      <dgm:prSet/>
      <dgm:spPr/>
      <dgm:t>
        <a:bodyPr/>
        <a:lstStyle/>
        <a:p>
          <a:endParaRPr lang="zh-CN" altLang="en-US" sz="1800"/>
        </a:p>
      </dgm:t>
    </dgm:pt>
    <dgm:pt modelId="{55E94132-25BD-48C4-9972-28A4F0A27CB0}">
      <dgm:prSet phldrT="[文本]" custT="1"/>
      <dgm:spPr/>
      <dgm:t>
        <a:bodyPr/>
        <a:lstStyle/>
        <a:p>
          <a:r>
            <a:rPr lang="zh-CN" altLang="en-US" sz="1800" dirty="0"/>
            <a:t>服务器端扩展</a:t>
          </a:r>
        </a:p>
      </dgm:t>
    </dgm:pt>
    <dgm:pt modelId="{8B33CEE7-1324-424D-9DF5-573E4089B3AD}" type="parTrans" cxnId="{0D8EBB44-B680-4134-8E24-C2714BDF8A47}">
      <dgm:prSet/>
      <dgm:spPr/>
      <dgm:t>
        <a:bodyPr/>
        <a:lstStyle/>
        <a:p>
          <a:endParaRPr lang="zh-CN" altLang="en-US" sz="1800"/>
        </a:p>
      </dgm:t>
    </dgm:pt>
    <dgm:pt modelId="{E36D57CC-54D7-4966-8BD3-F48B07C6021F}" type="sibTrans" cxnId="{0D8EBB44-B680-4134-8E24-C2714BDF8A47}">
      <dgm:prSet/>
      <dgm:spPr/>
      <dgm:t>
        <a:bodyPr/>
        <a:lstStyle/>
        <a:p>
          <a:endParaRPr lang="zh-CN" altLang="en-US" sz="1800"/>
        </a:p>
      </dgm:t>
    </dgm:pt>
    <dgm:pt modelId="{11694911-CE43-4BCA-A4C9-14645F4B577C}">
      <dgm:prSet phldrT="[文本]" custT="1"/>
      <dgm:spPr/>
      <dgm:t>
        <a:bodyPr/>
        <a:lstStyle/>
        <a:p>
          <a:r>
            <a:rPr lang="zh-CN" altLang="en-US" sz="1800" dirty="0"/>
            <a:t>部分包含了在服务器上运行的对象，这些对象可以和数据库连接，可以在应用程序之间交换信息，也可以对服务器上的文件进行操作。</a:t>
          </a:r>
        </a:p>
      </dgm:t>
    </dgm:pt>
    <dgm:pt modelId="{90242484-EDF5-4DBE-A566-4D684CCFA2DE}" type="parTrans" cxnId="{42DE02E2-5809-4FE5-A7A2-ACE90C62EE71}">
      <dgm:prSet/>
      <dgm:spPr/>
      <dgm:t>
        <a:bodyPr/>
        <a:lstStyle/>
        <a:p>
          <a:endParaRPr lang="zh-CN" altLang="en-US" sz="1800"/>
        </a:p>
      </dgm:t>
    </dgm:pt>
    <dgm:pt modelId="{78E633CE-0290-4621-8FE7-1CC1FD14BA14}" type="sibTrans" cxnId="{42DE02E2-5809-4FE5-A7A2-ACE90C62EE71}">
      <dgm:prSet/>
      <dgm:spPr/>
      <dgm:t>
        <a:bodyPr/>
        <a:lstStyle/>
        <a:p>
          <a:endParaRPr lang="zh-CN" altLang="en-US" sz="1800"/>
        </a:p>
      </dgm:t>
    </dgm:pt>
    <dgm:pt modelId="{77E63E3D-1002-44D8-BA56-EEDE0F17491F}" type="pres">
      <dgm:prSet presAssocID="{EF1939A4-FD08-4B49-9219-61D995F802FE}" presName="Name0" presStyleCnt="0">
        <dgm:presLayoutVars>
          <dgm:dir/>
          <dgm:animLvl val="lvl"/>
          <dgm:resizeHandles val="exact"/>
        </dgm:presLayoutVars>
      </dgm:prSet>
      <dgm:spPr/>
    </dgm:pt>
    <dgm:pt modelId="{0CD9447D-0AF2-44D4-BC77-B83687F051EE}" type="pres">
      <dgm:prSet presAssocID="{E9A4D8D6-D60F-4E08-9A02-786F5DA57159}" presName="linNode" presStyleCnt="0"/>
      <dgm:spPr/>
    </dgm:pt>
    <dgm:pt modelId="{120CD2FA-FFB3-436D-B271-229CF6880433}" type="pres">
      <dgm:prSet presAssocID="{E9A4D8D6-D60F-4E08-9A02-786F5DA5715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2915047-1BDE-4BB5-8C2F-D1C0AB124310}" type="pres">
      <dgm:prSet presAssocID="{E9A4D8D6-D60F-4E08-9A02-786F5DA57159}" presName="descendantText" presStyleLbl="alignAccFollowNode1" presStyleIdx="0" presStyleCnt="3" custScaleX="279855">
        <dgm:presLayoutVars>
          <dgm:bulletEnabled val="1"/>
        </dgm:presLayoutVars>
      </dgm:prSet>
      <dgm:spPr/>
    </dgm:pt>
    <dgm:pt modelId="{3DDDBEE2-B5B2-4E8C-A15D-AE8B4F86302D}" type="pres">
      <dgm:prSet presAssocID="{53FDA2AD-6D43-4194-BF03-DA93B88B8F92}" presName="sp" presStyleCnt="0"/>
      <dgm:spPr/>
    </dgm:pt>
    <dgm:pt modelId="{591CA564-9A2F-4980-BBFF-A3BFBBD1A03D}" type="pres">
      <dgm:prSet presAssocID="{FC37D7DE-CE33-496D-9D95-A3662AF09835}" presName="linNode" presStyleCnt="0"/>
      <dgm:spPr/>
    </dgm:pt>
    <dgm:pt modelId="{B5629213-9583-43A4-A067-337056A10E5B}" type="pres">
      <dgm:prSet presAssocID="{FC37D7DE-CE33-496D-9D95-A3662AF0983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FF673BD-BCFE-4CA8-8A4E-BAA8FD1707DF}" type="pres">
      <dgm:prSet presAssocID="{FC37D7DE-CE33-496D-9D95-A3662AF09835}" presName="descendantText" presStyleLbl="alignAccFollowNode1" presStyleIdx="1" presStyleCnt="3" custScaleX="279855">
        <dgm:presLayoutVars>
          <dgm:bulletEnabled val="1"/>
        </dgm:presLayoutVars>
      </dgm:prSet>
      <dgm:spPr/>
    </dgm:pt>
    <dgm:pt modelId="{74CD6A6C-2D7A-4960-A65C-9C1AA8546AF0}" type="pres">
      <dgm:prSet presAssocID="{69617508-F5C2-4952-8252-CD84FBF3EE86}" presName="sp" presStyleCnt="0"/>
      <dgm:spPr/>
    </dgm:pt>
    <dgm:pt modelId="{56EACE9B-3181-464F-9C0E-656F3F1DABB1}" type="pres">
      <dgm:prSet presAssocID="{55E94132-25BD-48C4-9972-28A4F0A27CB0}" presName="linNode" presStyleCnt="0"/>
      <dgm:spPr/>
    </dgm:pt>
    <dgm:pt modelId="{DFB50E71-515E-4BA5-AF54-9F8B0CB92DB6}" type="pres">
      <dgm:prSet presAssocID="{55E94132-25BD-48C4-9972-28A4F0A27CB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E233375-CE1D-4EEB-8A0D-47D174281165}" type="pres">
      <dgm:prSet presAssocID="{55E94132-25BD-48C4-9972-28A4F0A27CB0}" presName="descendantText" presStyleLbl="alignAccFollowNode1" presStyleIdx="2" presStyleCnt="3" custScaleX="279855">
        <dgm:presLayoutVars>
          <dgm:bulletEnabled val="1"/>
        </dgm:presLayoutVars>
      </dgm:prSet>
      <dgm:spPr/>
    </dgm:pt>
  </dgm:ptLst>
  <dgm:cxnLst>
    <dgm:cxn modelId="{DB775E1F-C4F8-47AF-95DE-8029BF57C6C4}" srcId="{FC37D7DE-CE33-496D-9D95-A3662AF09835}" destId="{A941296A-6845-413F-8EE8-D61B2118F861}" srcOrd="0" destOrd="0" parTransId="{B6FB1E11-6A95-41AE-81F3-FDD505BD9F78}" sibTransId="{13E17933-BB4B-4132-8AB2-D2A95392A66F}"/>
    <dgm:cxn modelId="{73AF4F2C-8D57-4B8E-98DF-A71B0E3B6B09}" type="presOf" srcId="{E9A4D8D6-D60F-4E08-9A02-786F5DA57159}" destId="{120CD2FA-FFB3-436D-B271-229CF6880433}" srcOrd="0" destOrd="0" presId="urn:microsoft.com/office/officeart/2005/8/layout/vList5"/>
    <dgm:cxn modelId="{0D8EBB44-B680-4134-8E24-C2714BDF8A47}" srcId="{EF1939A4-FD08-4B49-9219-61D995F802FE}" destId="{55E94132-25BD-48C4-9972-28A4F0A27CB0}" srcOrd="2" destOrd="0" parTransId="{8B33CEE7-1324-424D-9DF5-573E4089B3AD}" sibTransId="{E36D57CC-54D7-4966-8BD3-F48B07C6021F}"/>
    <dgm:cxn modelId="{920ED344-0CDB-4234-AD47-66E179AA7168}" type="presOf" srcId="{EF1939A4-FD08-4B49-9219-61D995F802FE}" destId="{77E63E3D-1002-44D8-BA56-EEDE0F17491F}" srcOrd="0" destOrd="0" presId="urn:microsoft.com/office/officeart/2005/8/layout/vList5"/>
    <dgm:cxn modelId="{111AD06D-0805-4247-BE95-85086A13745C}" srcId="{E9A4D8D6-D60F-4E08-9A02-786F5DA57159}" destId="{AF9989BA-4DC6-4CE8-8193-7B266A470DA9}" srcOrd="0" destOrd="0" parTransId="{BFE8F068-981E-482B-961E-E366112C8C2E}" sibTransId="{10B0D964-ABA9-4BAE-9D0E-581D37F95AF1}"/>
    <dgm:cxn modelId="{33D4E44F-F5DD-4B7C-9184-F9833F144A87}" srcId="{EF1939A4-FD08-4B49-9219-61D995F802FE}" destId="{FC37D7DE-CE33-496D-9D95-A3662AF09835}" srcOrd="1" destOrd="0" parTransId="{515ABA15-0968-483C-994C-9D2C17DF8FC7}" sibTransId="{69617508-F5C2-4952-8252-CD84FBF3EE86}"/>
    <dgm:cxn modelId="{2EE31B53-9718-4FE1-A485-0CD62874B639}" type="presOf" srcId="{A941296A-6845-413F-8EE8-D61B2118F861}" destId="{FFF673BD-BCFE-4CA8-8A4E-BAA8FD1707DF}" srcOrd="0" destOrd="0" presId="urn:microsoft.com/office/officeart/2005/8/layout/vList5"/>
    <dgm:cxn modelId="{B3E9F588-8F60-4E2B-B2CC-D2598B223A58}" type="presOf" srcId="{AF9989BA-4DC6-4CE8-8193-7B266A470DA9}" destId="{B2915047-1BDE-4BB5-8C2F-D1C0AB124310}" srcOrd="0" destOrd="0" presId="urn:microsoft.com/office/officeart/2005/8/layout/vList5"/>
    <dgm:cxn modelId="{BCB2C19C-B29C-48A5-AF26-532E5A6BE542}" type="presOf" srcId="{55E94132-25BD-48C4-9972-28A4F0A27CB0}" destId="{DFB50E71-515E-4BA5-AF54-9F8B0CB92DB6}" srcOrd="0" destOrd="0" presId="urn:microsoft.com/office/officeart/2005/8/layout/vList5"/>
    <dgm:cxn modelId="{9D2E42A9-03FD-48A9-9449-DE14FFE1E379}" type="presOf" srcId="{FC37D7DE-CE33-496D-9D95-A3662AF09835}" destId="{B5629213-9583-43A4-A067-337056A10E5B}" srcOrd="0" destOrd="0" presId="urn:microsoft.com/office/officeart/2005/8/layout/vList5"/>
    <dgm:cxn modelId="{A36430AC-B7E2-4926-A701-E1B25636BD34}" type="presOf" srcId="{11694911-CE43-4BCA-A4C9-14645F4B577C}" destId="{CE233375-CE1D-4EEB-8A0D-47D174281165}" srcOrd="0" destOrd="0" presId="urn:microsoft.com/office/officeart/2005/8/layout/vList5"/>
    <dgm:cxn modelId="{9E3864B2-5AB6-4133-8C6C-AC4B1AE019A8}" srcId="{EF1939A4-FD08-4B49-9219-61D995F802FE}" destId="{E9A4D8D6-D60F-4E08-9A02-786F5DA57159}" srcOrd="0" destOrd="0" parTransId="{25EE108B-5B30-45E3-A5EB-878042A19B9E}" sibTransId="{53FDA2AD-6D43-4194-BF03-DA93B88B8F92}"/>
    <dgm:cxn modelId="{42DE02E2-5809-4FE5-A7A2-ACE90C62EE71}" srcId="{55E94132-25BD-48C4-9972-28A4F0A27CB0}" destId="{11694911-CE43-4BCA-A4C9-14645F4B577C}" srcOrd="0" destOrd="0" parTransId="{90242484-EDF5-4DBE-A566-4D684CCFA2DE}" sibTransId="{78E633CE-0290-4621-8FE7-1CC1FD14BA14}"/>
    <dgm:cxn modelId="{970B78A3-AF44-4950-8F62-6329AEB2C9AA}" type="presParOf" srcId="{77E63E3D-1002-44D8-BA56-EEDE0F17491F}" destId="{0CD9447D-0AF2-44D4-BC77-B83687F051EE}" srcOrd="0" destOrd="0" presId="urn:microsoft.com/office/officeart/2005/8/layout/vList5"/>
    <dgm:cxn modelId="{3B09882D-F7C5-461B-9589-6FDFA0EC32EF}" type="presParOf" srcId="{0CD9447D-0AF2-44D4-BC77-B83687F051EE}" destId="{120CD2FA-FFB3-436D-B271-229CF6880433}" srcOrd="0" destOrd="0" presId="urn:microsoft.com/office/officeart/2005/8/layout/vList5"/>
    <dgm:cxn modelId="{87BAF48A-4541-46D9-8F32-1B4F38E6D8C4}" type="presParOf" srcId="{0CD9447D-0AF2-44D4-BC77-B83687F051EE}" destId="{B2915047-1BDE-4BB5-8C2F-D1C0AB124310}" srcOrd="1" destOrd="0" presId="urn:microsoft.com/office/officeart/2005/8/layout/vList5"/>
    <dgm:cxn modelId="{F4D7EF71-870E-4BA8-8DB5-0AFE7E0B81EA}" type="presParOf" srcId="{77E63E3D-1002-44D8-BA56-EEDE0F17491F}" destId="{3DDDBEE2-B5B2-4E8C-A15D-AE8B4F86302D}" srcOrd="1" destOrd="0" presId="urn:microsoft.com/office/officeart/2005/8/layout/vList5"/>
    <dgm:cxn modelId="{2DFA983D-52B9-423D-AE6A-E9D3F20AA002}" type="presParOf" srcId="{77E63E3D-1002-44D8-BA56-EEDE0F17491F}" destId="{591CA564-9A2F-4980-BBFF-A3BFBBD1A03D}" srcOrd="2" destOrd="0" presId="urn:microsoft.com/office/officeart/2005/8/layout/vList5"/>
    <dgm:cxn modelId="{366265EE-190B-41AF-8896-B9D06B7DD66D}" type="presParOf" srcId="{591CA564-9A2F-4980-BBFF-A3BFBBD1A03D}" destId="{B5629213-9583-43A4-A067-337056A10E5B}" srcOrd="0" destOrd="0" presId="urn:microsoft.com/office/officeart/2005/8/layout/vList5"/>
    <dgm:cxn modelId="{4B0B9583-E84A-4540-BE3A-7BA484CDDFFF}" type="presParOf" srcId="{591CA564-9A2F-4980-BBFF-A3BFBBD1A03D}" destId="{FFF673BD-BCFE-4CA8-8A4E-BAA8FD1707DF}" srcOrd="1" destOrd="0" presId="urn:microsoft.com/office/officeart/2005/8/layout/vList5"/>
    <dgm:cxn modelId="{DF8667F7-33B8-43AB-AD8E-BAD79B945118}" type="presParOf" srcId="{77E63E3D-1002-44D8-BA56-EEDE0F17491F}" destId="{74CD6A6C-2D7A-4960-A65C-9C1AA8546AF0}" srcOrd="3" destOrd="0" presId="urn:microsoft.com/office/officeart/2005/8/layout/vList5"/>
    <dgm:cxn modelId="{F660D1FA-83D0-452F-B291-CEF2D1191FDF}" type="presParOf" srcId="{77E63E3D-1002-44D8-BA56-EEDE0F17491F}" destId="{56EACE9B-3181-464F-9C0E-656F3F1DABB1}" srcOrd="4" destOrd="0" presId="urn:microsoft.com/office/officeart/2005/8/layout/vList5"/>
    <dgm:cxn modelId="{A299A4A5-8C3A-4D28-9D3A-6B3CA506F354}" type="presParOf" srcId="{56EACE9B-3181-464F-9C0E-656F3F1DABB1}" destId="{DFB50E71-515E-4BA5-AF54-9F8B0CB92DB6}" srcOrd="0" destOrd="0" presId="urn:microsoft.com/office/officeart/2005/8/layout/vList5"/>
    <dgm:cxn modelId="{3B14BDC8-9C94-479C-A3AC-D48BF112D49A}" type="presParOf" srcId="{56EACE9B-3181-464F-9C0E-656F3F1DABB1}" destId="{CE233375-CE1D-4EEB-8A0D-47D1742811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859038-0994-48F9-97AA-AFCCDA4CB1EB}">
      <dgm:prSet phldrT="[文本]"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en-US" sz="1800" dirty="0"/>
            <a:t>（</a:t>
          </a:r>
          <a:r>
            <a:rPr lang="en-US" altLang="en-US" sz="1800" dirty="0"/>
            <a:t>1</a:t>
          </a:r>
          <a:r>
            <a:rPr lang="zh-CN" altLang="en-US" sz="1800" dirty="0"/>
            <a:t>）数值</a:t>
          </a:r>
        </a:p>
      </dgm:t>
    </dgm:pt>
    <dgm:pt modelId="{0780E47F-BCA8-400B-B859-EC520B02FEE8}" type="parTrans" cxnId="{177737CC-AA46-466F-A90A-D2A0E6E118C8}">
      <dgm:prSet/>
      <dgm:spPr/>
      <dgm:t>
        <a:bodyPr/>
        <a:lstStyle/>
        <a:p>
          <a:endParaRPr lang="zh-CN" altLang="en-US" sz="1800"/>
        </a:p>
      </dgm:t>
    </dgm:pt>
    <dgm:pt modelId="{1FCA164A-4795-411C-8B18-3CDB2E2633A2}" type="sibTrans" cxnId="{177737CC-AA46-466F-A90A-D2A0E6E118C8}">
      <dgm:prSet/>
      <dgm:spPr/>
      <dgm:t>
        <a:bodyPr/>
        <a:lstStyle/>
        <a:p>
          <a:endParaRPr lang="zh-CN" altLang="en-US" sz="1800"/>
        </a:p>
      </dgm:t>
    </dgm:pt>
    <dgm:pt modelId="{5BE64F94-F865-4703-B98B-6FC98EC42204}">
      <dgm:prSet custT="1"/>
      <dgm:spPr/>
      <dgm:t>
        <a:bodyPr/>
        <a:lstStyle/>
        <a:p>
          <a:r>
            <a:rPr lang="zh-CN" altLang="en-US" sz="1800" dirty="0"/>
            <a:t>数值是最基本的数据类型，它们表示的是普通的数。</a:t>
          </a:r>
          <a:r>
            <a:rPr lang="en-US" altLang="en-US" sz="1800" dirty="0"/>
            <a:t>JavaScript</a:t>
          </a:r>
          <a:r>
            <a:rPr lang="zh-CN" altLang="en-US" sz="1800" dirty="0"/>
            <a:t>的数值并不区别整型或是浮点型。</a:t>
          </a:r>
        </a:p>
      </dgm:t>
    </dgm:pt>
    <dgm:pt modelId="{BEB41284-A586-4339-8507-2694D1F36257}" type="parTrans" cxnId="{5190105B-4432-45C7-8BD3-37ACDD9373D0}">
      <dgm:prSet/>
      <dgm:spPr/>
      <dgm:t>
        <a:bodyPr/>
        <a:lstStyle/>
        <a:p>
          <a:endParaRPr lang="zh-CN" altLang="en-US" sz="1800"/>
        </a:p>
      </dgm:t>
    </dgm:pt>
    <dgm:pt modelId="{3C9718F0-7311-4B2A-BFC2-9986937E487C}" type="sibTrans" cxnId="{5190105B-4432-45C7-8BD3-37ACDD9373D0}">
      <dgm:prSet/>
      <dgm:spPr/>
      <dgm:t>
        <a:bodyPr/>
        <a:lstStyle/>
        <a:p>
          <a:endParaRPr lang="zh-CN" altLang="en-US" sz="1800"/>
        </a:p>
      </dgm:t>
    </dgm:pt>
    <dgm:pt modelId="{CA498CE9-16A4-4407-9A88-BF5EAE6865DC}">
      <dgm:prSet custT="1"/>
      <dgm:spPr/>
      <dgm:t>
        <a:bodyPr/>
        <a:lstStyle/>
        <a:p>
          <a:r>
            <a:rPr lang="zh-CN" altLang="en-US" sz="1800" dirty="0"/>
            <a:t>十六进制整数常量的表示方法是以“</a:t>
          </a:r>
          <a:r>
            <a:rPr lang="en-US" altLang="en-US" sz="1800" dirty="0"/>
            <a:t>0X”</a:t>
          </a:r>
          <a:r>
            <a:rPr lang="zh-CN" altLang="en-US" sz="1800" dirty="0"/>
            <a:t>或者“</a:t>
          </a:r>
          <a:r>
            <a:rPr lang="en-US" altLang="en-US" sz="1800" dirty="0"/>
            <a:t>0x”</a:t>
          </a:r>
          <a:r>
            <a:rPr lang="zh-CN" altLang="en-US" sz="1800" dirty="0"/>
            <a:t>开头。例如：</a:t>
          </a:r>
          <a:r>
            <a:rPr lang="en-US" altLang="en-US" sz="1800" dirty="0"/>
            <a:t>0xff</a:t>
          </a:r>
          <a:r>
            <a:rPr lang="zh-CN" altLang="en-US" sz="1800" dirty="0"/>
            <a:t>，</a:t>
          </a:r>
          <a:r>
            <a:rPr lang="en-US" altLang="en-US" sz="1800" dirty="0"/>
            <a:t>0xCAFE911</a:t>
          </a:r>
          <a:r>
            <a:rPr lang="zh-CN" altLang="en-US" sz="1800" dirty="0"/>
            <a:t>。</a:t>
          </a:r>
        </a:p>
      </dgm:t>
    </dgm:pt>
    <dgm:pt modelId="{17B23A85-8FEF-429E-9D8D-DAF56A345599}" type="parTrans" cxnId="{DF788234-3AF8-4B76-850E-1FF7D1F14DEA}">
      <dgm:prSet/>
      <dgm:spPr/>
      <dgm:t>
        <a:bodyPr/>
        <a:lstStyle/>
        <a:p>
          <a:endParaRPr lang="zh-CN" altLang="en-US" sz="1800"/>
        </a:p>
      </dgm:t>
    </dgm:pt>
    <dgm:pt modelId="{2E1A500E-72D5-4D03-957D-5C4D17D9C084}" type="sibTrans" cxnId="{DF788234-3AF8-4B76-850E-1FF7D1F14DEA}">
      <dgm:prSet/>
      <dgm:spPr/>
      <dgm:t>
        <a:bodyPr/>
        <a:lstStyle/>
        <a:p>
          <a:endParaRPr lang="zh-CN" altLang="en-US" sz="1800"/>
        </a:p>
      </dgm:t>
    </dgm:pt>
    <dgm:pt modelId="{78AB11ED-96E6-4EA9-8831-090AA0A04CB9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中浮点型数值可以采用科学计数法表示，例如：</a:t>
          </a:r>
          <a:r>
            <a:rPr lang="en-US" altLang="en-US" sz="1800" dirty="0"/>
            <a:t>3.14</a:t>
          </a:r>
          <a:r>
            <a:rPr lang="zh-CN" altLang="en-US" sz="1800" dirty="0"/>
            <a:t>，</a:t>
          </a:r>
          <a:r>
            <a:rPr lang="en-US" altLang="en-US" sz="1800" dirty="0"/>
            <a:t>234.3333</a:t>
          </a:r>
          <a:r>
            <a:rPr lang="zh-CN" altLang="en-US" sz="1800" dirty="0"/>
            <a:t>，</a:t>
          </a:r>
          <a:r>
            <a:rPr lang="en-US" altLang="en-US" sz="1800" dirty="0"/>
            <a:t>6.02e23</a:t>
          </a:r>
          <a:r>
            <a:rPr lang="zh-CN" altLang="en-US" sz="1800" dirty="0"/>
            <a:t>，</a:t>
          </a:r>
          <a:r>
            <a:rPr lang="en-US" altLang="en-US" sz="1800" dirty="0"/>
            <a:t>1.4738e-23</a:t>
          </a:r>
          <a:r>
            <a:rPr lang="zh-CN" altLang="en-US" sz="1800" dirty="0"/>
            <a:t>。</a:t>
          </a:r>
        </a:p>
      </dgm:t>
    </dgm:pt>
    <dgm:pt modelId="{4F45F10C-4660-499F-A15B-1FD4C7ED4870}" type="parTrans" cxnId="{324F14D8-4028-4733-A168-D70C517EC110}">
      <dgm:prSet/>
      <dgm:spPr/>
      <dgm:t>
        <a:bodyPr/>
        <a:lstStyle/>
        <a:p>
          <a:endParaRPr lang="zh-CN" altLang="en-US" sz="1800"/>
        </a:p>
      </dgm:t>
    </dgm:pt>
    <dgm:pt modelId="{D40A60A6-1680-4C04-B984-F2E3944D7CDE}" type="sibTrans" cxnId="{324F14D8-4028-4733-A168-D70C517EC110}">
      <dgm:prSet/>
      <dgm:spPr/>
      <dgm:t>
        <a:bodyPr/>
        <a:lstStyle/>
        <a:p>
          <a:endParaRPr lang="zh-CN" altLang="en-US" sz="1800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12A51E8D-B67B-4824-B384-51760D368398}" type="pres">
      <dgm:prSet presAssocID="{1E859038-0994-48F9-97AA-AFCCDA4CB1EB}" presName="parentLin" presStyleCnt="0"/>
      <dgm:spPr/>
    </dgm:pt>
    <dgm:pt modelId="{9B739193-D4F2-4529-802E-05A21214B60D}" type="pres">
      <dgm:prSet presAssocID="{1E859038-0994-48F9-97AA-AFCCDA4CB1EB}" presName="parentLeftMargin" presStyleLbl="node1" presStyleIdx="0" presStyleCnt="1"/>
      <dgm:spPr/>
    </dgm:pt>
    <dgm:pt modelId="{27C4128C-65F5-4266-8DDD-A221382D8496}" type="pres">
      <dgm:prSet presAssocID="{1E859038-0994-48F9-97AA-AFCCDA4CB1E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C4691B1-1798-42F7-9D1E-DB4B4BDBE995}" type="pres">
      <dgm:prSet presAssocID="{1E859038-0994-48F9-97AA-AFCCDA4CB1EB}" presName="negativeSpace" presStyleCnt="0"/>
      <dgm:spPr/>
    </dgm:pt>
    <dgm:pt modelId="{810F3BC0-F0B2-4E58-876F-2E5320D92A59}" type="pres">
      <dgm:prSet presAssocID="{1E859038-0994-48F9-97AA-AFCCDA4CB1E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F788234-3AF8-4B76-850E-1FF7D1F14DEA}" srcId="{1E859038-0994-48F9-97AA-AFCCDA4CB1EB}" destId="{CA498CE9-16A4-4407-9A88-BF5EAE6865DC}" srcOrd="1" destOrd="0" parTransId="{17B23A85-8FEF-429E-9D8D-DAF56A345599}" sibTransId="{2E1A500E-72D5-4D03-957D-5C4D17D9C084}"/>
    <dgm:cxn modelId="{5190105B-4432-45C7-8BD3-37ACDD9373D0}" srcId="{1E859038-0994-48F9-97AA-AFCCDA4CB1EB}" destId="{5BE64F94-F865-4703-B98B-6FC98EC42204}" srcOrd="0" destOrd="0" parTransId="{BEB41284-A586-4339-8507-2694D1F36257}" sibTransId="{3C9718F0-7311-4B2A-BFC2-9986937E487C}"/>
    <dgm:cxn modelId="{D13AB04D-4BF9-4D26-B894-AEAB201575EE}" type="presOf" srcId="{DF7ACCCD-E652-402C-A4A6-C94EB20558B6}" destId="{89E3192A-D31E-458D-9993-8FE3D35A6325}" srcOrd="0" destOrd="0" presId="urn:microsoft.com/office/officeart/2005/8/layout/list1"/>
    <dgm:cxn modelId="{2BC1F786-8CFD-4AA8-A0BC-5FC8A63CF097}" type="presOf" srcId="{5BE64F94-F865-4703-B98B-6FC98EC42204}" destId="{810F3BC0-F0B2-4E58-876F-2E5320D92A59}" srcOrd="0" destOrd="0" presId="urn:microsoft.com/office/officeart/2005/8/layout/list1"/>
    <dgm:cxn modelId="{25BD80B1-F79A-403C-800A-8FEE83B0DD20}" type="presOf" srcId="{78AB11ED-96E6-4EA9-8831-090AA0A04CB9}" destId="{810F3BC0-F0B2-4E58-876F-2E5320D92A59}" srcOrd="0" destOrd="2" presId="urn:microsoft.com/office/officeart/2005/8/layout/list1"/>
    <dgm:cxn modelId="{DE7812CC-487E-42DF-AF3E-C672D01BD32E}" type="presOf" srcId="{1E859038-0994-48F9-97AA-AFCCDA4CB1EB}" destId="{27C4128C-65F5-4266-8DDD-A221382D8496}" srcOrd="1" destOrd="0" presId="urn:microsoft.com/office/officeart/2005/8/layout/list1"/>
    <dgm:cxn modelId="{177737CC-AA46-466F-A90A-D2A0E6E118C8}" srcId="{DF7ACCCD-E652-402C-A4A6-C94EB20558B6}" destId="{1E859038-0994-48F9-97AA-AFCCDA4CB1EB}" srcOrd="0" destOrd="0" parTransId="{0780E47F-BCA8-400B-B859-EC520B02FEE8}" sibTransId="{1FCA164A-4795-411C-8B18-3CDB2E2633A2}"/>
    <dgm:cxn modelId="{324F14D8-4028-4733-A168-D70C517EC110}" srcId="{1E859038-0994-48F9-97AA-AFCCDA4CB1EB}" destId="{78AB11ED-96E6-4EA9-8831-090AA0A04CB9}" srcOrd="2" destOrd="0" parTransId="{4F45F10C-4660-499F-A15B-1FD4C7ED4870}" sibTransId="{D40A60A6-1680-4C04-B984-F2E3944D7CDE}"/>
    <dgm:cxn modelId="{119244E1-2FB4-43E9-9D16-FEADB2E66644}" type="presOf" srcId="{1E859038-0994-48F9-97AA-AFCCDA4CB1EB}" destId="{9B739193-D4F2-4529-802E-05A21214B60D}" srcOrd="0" destOrd="0" presId="urn:microsoft.com/office/officeart/2005/8/layout/list1"/>
    <dgm:cxn modelId="{724C7BED-CF56-45A7-934E-FE2BEF906EDB}" type="presOf" srcId="{CA498CE9-16A4-4407-9A88-BF5EAE6865DC}" destId="{810F3BC0-F0B2-4E58-876F-2E5320D92A59}" srcOrd="0" destOrd="1" presId="urn:microsoft.com/office/officeart/2005/8/layout/list1"/>
    <dgm:cxn modelId="{9CC894D3-4FF7-4061-8E17-852921EE371D}" type="presParOf" srcId="{89E3192A-D31E-458D-9993-8FE3D35A6325}" destId="{12A51E8D-B67B-4824-B384-51760D368398}" srcOrd="0" destOrd="0" presId="urn:microsoft.com/office/officeart/2005/8/layout/list1"/>
    <dgm:cxn modelId="{9CC8C056-9561-4971-B487-9897135A7779}" type="presParOf" srcId="{12A51E8D-B67B-4824-B384-51760D368398}" destId="{9B739193-D4F2-4529-802E-05A21214B60D}" srcOrd="0" destOrd="0" presId="urn:microsoft.com/office/officeart/2005/8/layout/list1"/>
    <dgm:cxn modelId="{0F22776E-6F54-4DA3-A7D2-1C1763262CCD}" type="presParOf" srcId="{12A51E8D-B67B-4824-B384-51760D368398}" destId="{27C4128C-65F5-4266-8DDD-A221382D8496}" srcOrd="1" destOrd="0" presId="urn:microsoft.com/office/officeart/2005/8/layout/list1"/>
    <dgm:cxn modelId="{0EEF6D02-FBC2-439F-9C7D-D7EB37D1467B}" type="presParOf" srcId="{89E3192A-D31E-458D-9993-8FE3D35A6325}" destId="{AC4691B1-1798-42F7-9D1E-DB4B4BDBE995}" srcOrd="1" destOrd="0" presId="urn:microsoft.com/office/officeart/2005/8/layout/list1"/>
    <dgm:cxn modelId="{9783A3E8-35BA-47F4-A99E-8DD4FCDD7312}" type="presParOf" srcId="{89E3192A-D31E-458D-9993-8FE3D35A6325}" destId="{810F3BC0-F0B2-4E58-876F-2E5320D92A5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en-US" sz="1800" dirty="0"/>
            <a:t>（</a:t>
          </a:r>
          <a:r>
            <a:rPr lang="en-US" altLang="en-US" sz="1800" dirty="0"/>
            <a:t>2</a:t>
          </a:r>
          <a:r>
            <a:rPr lang="zh-CN" altLang="en-US" sz="1800" dirty="0"/>
            <a:t>）字符串</a:t>
          </a:r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ACD04AB0-17BD-429C-BDCA-0BD383C7B175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中的字符串数据类型是由</a:t>
          </a:r>
          <a:r>
            <a:rPr lang="en-US" altLang="en-US" sz="1800" dirty="0"/>
            <a:t>Unicode</a:t>
          </a:r>
          <a:r>
            <a:rPr lang="zh-CN" altLang="en-US" sz="1800" dirty="0"/>
            <a:t>字符组成的序列。与</a:t>
          </a:r>
          <a:r>
            <a:rPr lang="en-US" altLang="en-US" sz="1800" dirty="0"/>
            <a:t>C++</a:t>
          </a:r>
          <a:r>
            <a:rPr lang="zh-CN" altLang="en-US" sz="1800" dirty="0"/>
            <a:t>或</a:t>
          </a:r>
          <a:r>
            <a:rPr lang="en-US" altLang="en-US" sz="1800" dirty="0"/>
            <a:t>Java</a:t>
          </a:r>
          <a:r>
            <a:rPr lang="zh-CN" altLang="en-US" sz="1800" dirty="0"/>
            <a:t>不同，</a:t>
          </a:r>
          <a:r>
            <a:rPr lang="en-US" altLang="en-US" sz="1800" dirty="0"/>
            <a:t>JavaScript</a:t>
          </a:r>
          <a:r>
            <a:rPr lang="zh-CN" altLang="en-US" sz="1800" dirty="0"/>
            <a:t>没有</a:t>
          </a:r>
          <a:r>
            <a:rPr lang="en-US" altLang="en-US" sz="1800" dirty="0"/>
            <a:t>char</a:t>
          </a:r>
          <a:r>
            <a:rPr lang="zh-CN" altLang="en-US" sz="1800" dirty="0"/>
            <a:t>类型的数据，字符串是表示文本数据的最小单位。</a:t>
          </a:r>
        </a:p>
      </dgm:t>
    </dgm:pt>
    <dgm:pt modelId="{FA879511-6BC4-4C36-AA64-6B37C0998535}" type="parTrans" cxnId="{8DF77100-B830-43AF-AC13-4824EC1F8170}">
      <dgm:prSet/>
      <dgm:spPr/>
      <dgm:t>
        <a:bodyPr/>
        <a:lstStyle/>
        <a:p>
          <a:endParaRPr lang="zh-CN" altLang="en-US" sz="1800"/>
        </a:p>
      </dgm:t>
    </dgm:pt>
    <dgm:pt modelId="{41011791-A379-4C22-8A7B-5197CAF72DB6}" type="sibTrans" cxnId="{8DF77100-B830-43AF-AC13-4824EC1F8170}">
      <dgm:prSet/>
      <dgm:spPr/>
      <dgm:t>
        <a:bodyPr/>
        <a:lstStyle/>
        <a:p>
          <a:endParaRPr lang="zh-CN" altLang="en-US" sz="1800"/>
        </a:p>
      </dgm:t>
    </dgm:pt>
    <dgm:pt modelId="{DB56B0B4-6FC1-4901-B3D5-3443F1155218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的字符串常量是用单引号或双引号括起来的字符序列，其中可以含有</a:t>
          </a:r>
          <a:r>
            <a:rPr lang="en-US" altLang="en-US" sz="1800" dirty="0"/>
            <a:t>0</a:t>
          </a:r>
          <a:r>
            <a:rPr lang="zh-CN" altLang="en-US" sz="1800" dirty="0"/>
            <a:t>个或多个</a:t>
          </a:r>
          <a:r>
            <a:rPr lang="en-US" altLang="en-US" sz="1800" dirty="0"/>
            <a:t>Unicode</a:t>
          </a:r>
          <a:r>
            <a:rPr lang="zh-CN" altLang="en-US" sz="1800" dirty="0"/>
            <a:t>字符。字符串中可以使用转义符，比如“</a:t>
          </a:r>
          <a:r>
            <a:rPr lang="en-US" altLang="en-US" sz="1800" dirty="0"/>
            <a:t>\n”</a:t>
          </a:r>
          <a:r>
            <a:rPr lang="zh-CN" altLang="en-US" sz="1800" dirty="0"/>
            <a:t>。</a:t>
          </a:r>
        </a:p>
      </dgm:t>
    </dgm:pt>
    <dgm:pt modelId="{1285DEBC-2B8D-4487-B361-4C683A96AFA8}" type="parTrans" cxnId="{97B2C349-0B76-4C41-8BEC-671BEC938F68}">
      <dgm:prSet/>
      <dgm:spPr/>
      <dgm:t>
        <a:bodyPr/>
        <a:lstStyle/>
        <a:p>
          <a:endParaRPr lang="zh-CN" altLang="en-US" sz="1800"/>
        </a:p>
      </dgm:t>
    </dgm:pt>
    <dgm:pt modelId="{8AA0F7C5-3097-4449-B430-46A1B9481105}" type="sibTrans" cxnId="{97B2C349-0B76-4C41-8BEC-671BEC938F68}">
      <dgm:prSet/>
      <dgm:spPr/>
      <dgm:t>
        <a:bodyPr/>
        <a:lstStyle/>
        <a:p>
          <a:endParaRPr lang="zh-CN" altLang="en-US" sz="1800"/>
        </a:p>
      </dgm:t>
    </dgm:pt>
    <dgm:pt modelId="{9AF1AF4B-B6D8-4675-A620-17D47F15B6AA}">
      <dgm:prSet custT="1"/>
      <dgm:spPr/>
      <dgm:t>
        <a:bodyPr/>
        <a:lstStyle/>
        <a:p>
          <a:r>
            <a:rPr lang="zh-CN" altLang="en-US" sz="1800" dirty="0"/>
            <a:t>当用单引号来界定字符串时，字符串中如果有单引号字符，就必须用转义序列（</a:t>
          </a:r>
          <a:r>
            <a:rPr lang="en-US" altLang="en-US" sz="1800" dirty="0"/>
            <a:t>\’</a:t>
          </a:r>
          <a:r>
            <a:rPr lang="zh-CN" altLang="en-US" sz="1800" dirty="0"/>
            <a:t>）来进行转义。</a:t>
          </a:r>
        </a:p>
      </dgm:t>
    </dgm:pt>
    <dgm:pt modelId="{0A175DD1-9184-4C26-8156-93C5D86D9808}" type="sibTrans" cxnId="{5FC0B8AD-423F-45CC-A5F9-D831197BD57B}">
      <dgm:prSet/>
      <dgm:spPr/>
      <dgm:t>
        <a:bodyPr/>
        <a:lstStyle/>
        <a:p>
          <a:endParaRPr lang="zh-CN" altLang="en-US"/>
        </a:p>
      </dgm:t>
    </dgm:pt>
    <dgm:pt modelId="{C96AC654-4215-442C-A5CC-A28C77C38B36}" type="parTrans" cxnId="{5FC0B8AD-423F-45CC-A5F9-D831197BD57B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1"/>
      <dgm:spPr/>
    </dgm:pt>
    <dgm:pt modelId="{EAB3C7BF-60B6-4276-8177-D54E5E2FCA09}" type="pres">
      <dgm:prSet presAssocID="{DA2B0F94-4BA1-4745-BA2E-823FD434B44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DF77100-B830-43AF-AC13-4824EC1F8170}" srcId="{DA2B0F94-4BA1-4745-BA2E-823FD434B449}" destId="{ACD04AB0-17BD-429C-BDCA-0BD383C7B175}" srcOrd="0" destOrd="0" parTransId="{FA879511-6BC4-4C36-AA64-6B37C0998535}" sibTransId="{41011791-A379-4C22-8A7B-5197CAF72DB6}"/>
    <dgm:cxn modelId="{A2A5C702-BB1D-4D79-BEB6-AEC4840DADA6}" type="presOf" srcId="{ACD04AB0-17BD-429C-BDCA-0BD383C7B175}" destId="{A2A7C56F-01C4-4762-827A-997D46810232}" srcOrd="0" destOrd="0" presId="urn:microsoft.com/office/officeart/2005/8/layout/list1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172AF435-1EDC-4E62-AEDC-03E66FE5F9BE}" type="presOf" srcId="{9AF1AF4B-B6D8-4675-A620-17D47F15B6AA}" destId="{A2A7C56F-01C4-4762-827A-997D46810232}" srcOrd="0" destOrd="2" presId="urn:microsoft.com/office/officeart/2005/8/layout/list1"/>
    <dgm:cxn modelId="{E3D24542-A7DD-4429-AF01-DE5D5F1E1FDF}" type="presOf" srcId="{DB56B0B4-6FC1-4901-B3D5-3443F1155218}" destId="{A2A7C56F-01C4-4762-827A-997D46810232}" srcOrd="0" destOrd="1" presId="urn:microsoft.com/office/officeart/2005/8/layout/list1"/>
    <dgm:cxn modelId="{97B2C349-0B76-4C41-8BEC-671BEC938F68}" srcId="{DA2B0F94-4BA1-4745-BA2E-823FD434B449}" destId="{DB56B0B4-6FC1-4901-B3D5-3443F1155218}" srcOrd="1" destOrd="0" parTransId="{1285DEBC-2B8D-4487-B361-4C683A96AFA8}" sibTransId="{8AA0F7C5-3097-4449-B430-46A1B9481105}"/>
    <dgm:cxn modelId="{9A3D256C-EA2C-404F-9CB0-D83F8948837B}" type="presOf" srcId="{DA2B0F94-4BA1-4745-BA2E-823FD434B449}" destId="{EAB3C7BF-60B6-4276-8177-D54E5E2FCA09}" srcOrd="1" destOrd="0" presId="urn:microsoft.com/office/officeart/2005/8/layout/list1"/>
    <dgm:cxn modelId="{EF8E7B9D-DFA2-404E-B885-EBD94CEC03ED}" type="presOf" srcId="{DA2B0F94-4BA1-4745-BA2E-823FD434B449}" destId="{9FD804A0-A95B-4B7D-A760-620C598F9F36}" srcOrd="0" destOrd="0" presId="urn:microsoft.com/office/officeart/2005/8/layout/list1"/>
    <dgm:cxn modelId="{7FFAE6A2-2EAB-4896-B430-8896DD28BCB9}" type="presOf" srcId="{DF7ACCCD-E652-402C-A4A6-C94EB20558B6}" destId="{89E3192A-D31E-458D-9993-8FE3D35A6325}" srcOrd="0" destOrd="0" presId="urn:microsoft.com/office/officeart/2005/8/layout/list1"/>
    <dgm:cxn modelId="{5FC0B8AD-423F-45CC-A5F9-D831197BD57B}" srcId="{DA2B0F94-4BA1-4745-BA2E-823FD434B449}" destId="{9AF1AF4B-B6D8-4675-A620-17D47F15B6AA}" srcOrd="2" destOrd="0" parTransId="{C96AC654-4215-442C-A5CC-A28C77C38B36}" sibTransId="{0A175DD1-9184-4C26-8156-93C5D86D9808}"/>
    <dgm:cxn modelId="{D1C41639-1B77-4AA1-9D8B-F219454773C1}" type="presParOf" srcId="{89E3192A-D31E-458D-9993-8FE3D35A6325}" destId="{32E3927D-A2D2-4678-972D-42147003D10D}" srcOrd="0" destOrd="0" presId="urn:microsoft.com/office/officeart/2005/8/layout/list1"/>
    <dgm:cxn modelId="{F86E08C6-FF6F-430A-A4E3-9B13F8BAC1F8}" type="presParOf" srcId="{32E3927D-A2D2-4678-972D-42147003D10D}" destId="{9FD804A0-A95B-4B7D-A760-620C598F9F36}" srcOrd="0" destOrd="0" presId="urn:microsoft.com/office/officeart/2005/8/layout/list1"/>
    <dgm:cxn modelId="{8D47187C-4FFC-4EF7-8451-34BBF10E0068}" type="presParOf" srcId="{32E3927D-A2D2-4678-972D-42147003D10D}" destId="{EAB3C7BF-60B6-4276-8177-D54E5E2FCA09}" srcOrd="1" destOrd="0" presId="urn:microsoft.com/office/officeart/2005/8/layout/list1"/>
    <dgm:cxn modelId="{9A87B07F-DC02-4DE6-9C17-946A6047D9D5}" type="presParOf" srcId="{89E3192A-D31E-458D-9993-8FE3D35A6325}" destId="{BD43E065-AAB3-4ED0-8BEF-D86CBA1AC1A5}" srcOrd="1" destOrd="0" presId="urn:microsoft.com/office/officeart/2005/8/layout/list1"/>
    <dgm:cxn modelId="{CE1E5612-E863-45EC-BF13-1D9F359033C2}" type="presParOf" srcId="{89E3192A-D31E-458D-9993-8FE3D35A6325}" destId="{A2A7C56F-01C4-4762-827A-997D468102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zh-CN" sz="1800" dirty="0"/>
            <a:t>（</a:t>
          </a:r>
          <a:r>
            <a:rPr lang="en-US" altLang="zh-CN" sz="1800" dirty="0"/>
            <a:t>3</a:t>
          </a:r>
          <a:r>
            <a:rPr lang="zh-CN" altLang="zh-CN" sz="1800" dirty="0"/>
            <a:t>）布尔型</a:t>
          </a:r>
          <a:endParaRPr lang="zh-CN" altLang="en-US" sz="1800" dirty="0"/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AFC15F30-248E-41C0-A7DA-E6BC685EB3A3}">
      <dgm:prSet custT="1"/>
      <dgm:spPr/>
      <dgm:t>
        <a:bodyPr/>
        <a:lstStyle/>
        <a:p>
          <a:r>
            <a:rPr lang="zh-CN" altLang="zh-CN" sz="1800" dirty="0"/>
            <a:t>布尔型是最简单的一种基本数据类型，它只有两个常量值，即</a:t>
          </a:r>
          <a:r>
            <a:rPr lang="en-US" altLang="zh-CN" sz="1800" dirty="0"/>
            <a:t>true</a:t>
          </a:r>
          <a:r>
            <a:rPr lang="zh-CN" altLang="zh-CN" sz="1800" dirty="0"/>
            <a:t>和</a:t>
          </a:r>
          <a:r>
            <a:rPr lang="en-US" altLang="zh-CN" sz="1800" dirty="0"/>
            <a:t>false</a:t>
          </a:r>
          <a:r>
            <a:rPr lang="zh-CN" altLang="zh-CN" sz="1800" dirty="0"/>
            <a:t>，代表着逻辑上的“真”和“假”。</a:t>
          </a:r>
        </a:p>
      </dgm:t>
    </dgm:pt>
    <dgm:pt modelId="{8DF92D56-6489-4B91-96B8-2E701ED4BF27}" type="parTrans" cxnId="{A3FF9349-2195-4E0F-B988-57E09F398AAB}">
      <dgm:prSet/>
      <dgm:spPr/>
      <dgm:t>
        <a:bodyPr/>
        <a:lstStyle/>
        <a:p>
          <a:endParaRPr lang="zh-CN" altLang="en-US"/>
        </a:p>
      </dgm:t>
    </dgm:pt>
    <dgm:pt modelId="{6807B64C-1D75-4779-8794-8B1236ADFFF1}" type="sibTrans" cxnId="{A3FF9349-2195-4E0F-B988-57E09F398AAB}">
      <dgm:prSet/>
      <dgm:spPr/>
      <dgm:t>
        <a:bodyPr/>
        <a:lstStyle/>
        <a:p>
          <a:endParaRPr lang="zh-CN" altLang="en-US"/>
        </a:p>
      </dgm:t>
    </dgm:pt>
    <dgm:pt modelId="{692D83AB-0FEB-4AD8-8D04-33BFF182E682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zh-CN" sz="1800" dirty="0"/>
            <a:t>（</a:t>
          </a:r>
          <a:r>
            <a:rPr lang="en-US" altLang="zh-CN" sz="1800" dirty="0"/>
            <a:t>4</a:t>
          </a:r>
          <a:r>
            <a:rPr lang="zh-CN" altLang="zh-CN" sz="1800" dirty="0"/>
            <a:t>）数组</a:t>
          </a:r>
        </a:p>
      </dgm:t>
    </dgm:pt>
    <dgm:pt modelId="{50A5A644-6ACC-4091-9022-A0D092CBB672}" type="parTrans" cxnId="{EE494A0A-064C-4117-842D-168F1C5105A3}">
      <dgm:prSet/>
      <dgm:spPr/>
      <dgm:t>
        <a:bodyPr/>
        <a:lstStyle/>
        <a:p>
          <a:endParaRPr lang="zh-CN" altLang="en-US"/>
        </a:p>
      </dgm:t>
    </dgm:pt>
    <dgm:pt modelId="{4CB28AF8-08E2-4972-BE5A-20DAFB7FF722}" type="sibTrans" cxnId="{EE494A0A-064C-4117-842D-168F1C5105A3}">
      <dgm:prSet/>
      <dgm:spPr/>
      <dgm:t>
        <a:bodyPr/>
        <a:lstStyle/>
        <a:p>
          <a:endParaRPr lang="zh-CN" altLang="en-US"/>
        </a:p>
      </dgm:t>
    </dgm:pt>
    <dgm:pt modelId="{87338A87-33E5-433A-AEB2-81896D4F45ED}">
      <dgm:prSet custT="1"/>
      <dgm:spPr/>
      <dgm:t>
        <a:bodyPr/>
        <a:lstStyle/>
        <a:p>
          <a:r>
            <a:rPr lang="zh-CN" altLang="zh-CN" sz="1800" dirty="0"/>
            <a:t>数组是元素的集合，数组中的每一个元素都具有唯一下标来标识，可以通过下标来访问这些数值。数组下标是从</a:t>
          </a:r>
          <a:r>
            <a:rPr lang="en-US" altLang="zh-CN" sz="1800" dirty="0"/>
            <a:t>0</a:t>
          </a:r>
          <a:r>
            <a:rPr lang="zh-CN" altLang="zh-CN" sz="1800" dirty="0"/>
            <a:t>开始的连续整数。在</a:t>
          </a:r>
          <a:r>
            <a:rPr lang="en-US" altLang="zh-CN" sz="1800" dirty="0"/>
            <a:t>JavaScript</a:t>
          </a:r>
          <a:r>
            <a:rPr lang="zh-CN" altLang="zh-CN" sz="1800" dirty="0"/>
            <a:t>中，数组的元素可以是任何类型的数据。</a:t>
          </a:r>
        </a:p>
      </dgm:t>
    </dgm:pt>
    <dgm:pt modelId="{F2A51C97-53E9-4D65-94FE-060895648627}" type="parTrans" cxnId="{59860DD7-5151-4CB1-A403-8D75E4DA736A}">
      <dgm:prSet/>
      <dgm:spPr/>
      <dgm:t>
        <a:bodyPr/>
        <a:lstStyle/>
        <a:p>
          <a:endParaRPr lang="zh-CN" altLang="en-US"/>
        </a:p>
      </dgm:t>
    </dgm:pt>
    <dgm:pt modelId="{9C77DC67-7B41-4B24-BBAD-90C5CEE8FB55}" type="sibTrans" cxnId="{59860DD7-5151-4CB1-A403-8D75E4DA736A}">
      <dgm:prSet/>
      <dgm:spPr/>
      <dgm:t>
        <a:bodyPr/>
        <a:lstStyle/>
        <a:p>
          <a:endParaRPr lang="zh-CN" altLang="en-US"/>
        </a:p>
      </dgm:t>
    </dgm:pt>
    <dgm:pt modelId="{2FCC923A-6244-4030-8D9D-60E0DA522969}">
      <dgm:prSet custT="1"/>
      <dgm:spPr/>
      <dgm:t>
        <a:bodyPr/>
        <a:lstStyle/>
        <a:p>
          <a:r>
            <a:rPr lang="zh-CN" altLang="zh-CN" sz="1800" dirty="0"/>
            <a:t>可以通过数组的构造函数</a:t>
          </a:r>
          <a:r>
            <a:rPr lang="en-US" altLang="zh-CN" sz="1800" dirty="0"/>
            <a:t>Array()</a:t>
          </a:r>
          <a:r>
            <a:rPr lang="zh-CN" altLang="zh-CN" sz="1800" dirty="0"/>
            <a:t>来创建一个数组，数组一旦被创建，就可以给数组的任何元素赋值。</a:t>
          </a:r>
        </a:p>
      </dgm:t>
    </dgm:pt>
    <dgm:pt modelId="{3D7E1B35-D4E9-49F2-93A5-7FCC8F71920D}" type="parTrans" cxnId="{CAF36B01-DF60-4BB4-82A3-F8F8EEAE4DBE}">
      <dgm:prSet/>
      <dgm:spPr/>
      <dgm:t>
        <a:bodyPr/>
        <a:lstStyle/>
        <a:p>
          <a:endParaRPr lang="zh-CN" altLang="en-US"/>
        </a:p>
      </dgm:t>
    </dgm:pt>
    <dgm:pt modelId="{AA11D237-AB35-4A8D-B651-B7B44A59E632}" type="sibTrans" cxnId="{CAF36B01-DF60-4BB4-82A3-F8F8EEAE4DBE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2"/>
      <dgm:spPr/>
    </dgm:pt>
    <dgm:pt modelId="{EAB3C7BF-60B6-4276-8177-D54E5E2FCA09}" type="pres">
      <dgm:prSet presAssocID="{DA2B0F94-4BA1-4745-BA2E-823FD434B4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2">
        <dgm:presLayoutVars>
          <dgm:bulletEnabled val="1"/>
        </dgm:presLayoutVars>
      </dgm:prSet>
      <dgm:spPr/>
    </dgm:pt>
    <dgm:pt modelId="{22CD12E4-0714-4C00-B560-A4EFDBA73761}" type="pres">
      <dgm:prSet presAssocID="{1AC22076-5FD0-483B-8FEE-A2BCF8E8BB4F}" presName="spaceBetweenRectangles" presStyleCnt="0"/>
      <dgm:spPr/>
    </dgm:pt>
    <dgm:pt modelId="{7C91BBB0-4136-4E53-BEC8-310834D17791}" type="pres">
      <dgm:prSet presAssocID="{692D83AB-0FEB-4AD8-8D04-33BFF182E682}" presName="parentLin" presStyleCnt="0"/>
      <dgm:spPr/>
    </dgm:pt>
    <dgm:pt modelId="{8350CC61-7FF9-409C-B15F-E69C5CCE5C35}" type="pres">
      <dgm:prSet presAssocID="{692D83AB-0FEB-4AD8-8D04-33BFF182E682}" presName="parentLeftMargin" presStyleLbl="node1" presStyleIdx="0" presStyleCnt="2"/>
      <dgm:spPr/>
    </dgm:pt>
    <dgm:pt modelId="{260021B4-2692-4313-87D6-D5BB8BD3A63F}" type="pres">
      <dgm:prSet presAssocID="{692D83AB-0FEB-4AD8-8D04-33BFF182E6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EBEAFD-5259-4082-800C-7950FDA1799D}" type="pres">
      <dgm:prSet presAssocID="{692D83AB-0FEB-4AD8-8D04-33BFF182E682}" presName="negativeSpace" presStyleCnt="0"/>
      <dgm:spPr/>
    </dgm:pt>
    <dgm:pt modelId="{537CE485-3E69-4D7A-AA77-FC3DC1D13F22}" type="pres">
      <dgm:prSet presAssocID="{692D83AB-0FEB-4AD8-8D04-33BFF182E68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AF36B01-DF60-4BB4-82A3-F8F8EEAE4DBE}" srcId="{692D83AB-0FEB-4AD8-8D04-33BFF182E682}" destId="{2FCC923A-6244-4030-8D9D-60E0DA522969}" srcOrd="1" destOrd="0" parTransId="{3D7E1B35-D4E9-49F2-93A5-7FCC8F71920D}" sibTransId="{AA11D237-AB35-4A8D-B651-B7B44A59E632}"/>
    <dgm:cxn modelId="{EE494A0A-064C-4117-842D-168F1C5105A3}" srcId="{DF7ACCCD-E652-402C-A4A6-C94EB20558B6}" destId="{692D83AB-0FEB-4AD8-8D04-33BFF182E682}" srcOrd="1" destOrd="0" parTransId="{50A5A644-6ACC-4091-9022-A0D092CBB672}" sibTransId="{4CB28AF8-08E2-4972-BE5A-20DAFB7FF722}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A3FF9349-2195-4E0F-B988-57E09F398AAB}" srcId="{DA2B0F94-4BA1-4745-BA2E-823FD434B449}" destId="{AFC15F30-248E-41C0-A7DA-E6BC685EB3A3}" srcOrd="0" destOrd="0" parTransId="{8DF92D56-6489-4B91-96B8-2E701ED4BF27}" sibTransId="{6807B64C-1D75-4779-8794-8B1236ADFFF1}"/>
    <dgm:cxn modelId="{411AD44D-25A7-4EE0-86D4-53F39DF32CEC}" type="presOf" srcId="{692D83AB-0FEB-4AD8-8D04-33BFF182E682}" destId="{260021B4-2692-4313-87D6-D5BB8BD3A63F}" srcOrd="1" destOrd="0" presId="urn:microsoft.com/office/officeart/2005/8/layout/list1"/>
    <dgm:cxn modelId="{3905A052-311D-4DF4-8A49-763F52C370ED}" type="presOf" srcId="{DA2B0F94-4BA1-4745-BA2E-823FD434B449}" destId="{9FD804A0-A95B-4B7D-A760-620C598F9F36}" srcOrd="0" destOrd="0" presId="urn:microsoft.com/office/officeart/2005/8/layout/list1"/>
    <dgm:cxn modelId="{70DE268C-0C95-4A10-9045-BCEF6F6367A8}" type="presOf" srcId="{87338A87-33E5-433A-AEB2-81896D4F45ED}" destId="{537CE485-3E69-4D7A-AA77-FC3DC1D13F22}" srcOrd="0" destOrd="0" presId="urn:microsoft.com/office/officeart/2005/8/layout/list1"/>
    <dgm:cxn modelId="{DDC4A6AC-7DCD-4AEF-94F7-C9B28F0D926C}" type="presOf" srcId="{2FCC923A-6244-4030-8D9D-60E0DA522969}" destId="{537CE485-3E69-4D7A-AA77-FC3DC1D13F22}" srcOrd="0" destOrd="1" presId="urn:microsoft.com/office/officeart/2005/8/layout/list1"/>
    <dgm:cxn modelId="{6903AAB3-5414-4151-9A4D-344D467D4AFB}" type="presOf" srcId="{DF7ACCCD-E652-402C-A4A6-C94EB20558B6}" destId="{89E3192A-D31E-458D-9993-8FE3D35A6325}" srcOrd="0" destOrd="0" presId="urn:microsoft.com/office/officeart/2005/8/layout/list1"/>
    <dgm:cxn modelId="{F99F70C0-2DA7-476A-8532-C0338E2C5522}" type="presOf" srcId="{692D83AB-0FEB-4AD8-8D04-33BFF182E682}" destId="{8350CC61-7FF9-409C-B15F-E69C5CCE5C35}" srcOrd="0" destOrd="0" presId="urn:microsoft.com/office/officeart/2005/8/layout/list1"/>
    <dgm:cxn modelId="{447E7CC4-3C02-4DD1-A390-352EA979973B}" type="presOf" srcId="{AFC15F30-248E-41C0-A7DA-E6BC685EB3A3}" destId="{A2A7C56F-01C4-4762-827A-997D46810232}" srcOrd="0" destOrd="0" presId="urn:microsoft.com/office/officeart/2005/8/layout/list1"/>
    <dgm:cxn modelId="{59860DD7-5151-4CB1-A403-8D75E4DA736A}" srcId="{692D83AB-0FEB-4AD8-8D04-33BFF182E682}" destId="{87338A87-33E5-433A-AEB2-81896D4F45ED}" srcOrd="0" destOrd="0" parTransId="{F2A51C97-53E9-4D65-94FE-060895648627}" sibTransId="{9C77DC67-7B41-4B24-BBAD-90C5CEE8FB55}"/>
    <dgm:cxn modelId="{996731DE-3786-40C9-BA7D-1E91044041A3}" type="presOf" srcId="{DA2B0F94-4BA1-4745-BA2E-823FD434B449}" destId="{EAB3C7BF-60B6-4276-8177-D54E5E2FCA09}" srcOrd="1" destOrd="0" presId="urn:microsoft.com/office/officeart/2005/8/layout/list1"/>
    <dgm:cxn modelId="{81C4FF6D-EA4F-4BB4-869F-20F79B36CCBF}" type="presParOf" srcId="{89E3192A-D31E-458D-9993-8FE3D35A6325}" destId="{32E3927D-A2D2-4678-972D-42147003D10D}" srcOrd="0" destOrd="0" presId="urn:microsoft.com/office/officeart/2005/8/layout/list1"/>
    <dgm:cxn modelId="{89D205AA-9D58-4EFB-BFD3-514AE86A922A}" type="presParOf" srcId="{32E3927D-A2D2-4678-972D-42147003D10D}" destId="{9FD804A0-A95B-4B7D-A760-620C598F9F36}" srcOrd="0" destOrd="0" presId="urn:microsoft.com/office/officeart/2005/8/layout/list1"/>
    <dgm:cxn modelId="{A79A9C5B-F63C-4D64-801C-D5B52D5FC682}" type="presParOf" srcId="{32E3927D-A2D2-4678-972D-42147003D10D}" destId="{EAB3C7BF-60B6-4276-8177-D54E5E2FCA09}" srcOrd="1" destOrd="0" presId="urn:microsoft.com/office/officeart/2005/8/layout/list1"/>
    <dgm:cxn modelId="{EEC02B4D-1039-4D46-A2FD-27FEF5CE4E94}" type="presParOf" srcId="{89E3192A-D31E-458D-9993-8FE3D35A6325}" destId="{BD43E065-AAB3-4ED0-8BEF-D86CBA1AC1A5}" srcOrd="1" destOrd="0" presId="urn:microsoft.com/office/officeart/2005/8/layout/list1"/>
    <dgm:cxn modelId="{51870A83-8E6E-4407-BB31-CD46ED6CB7B2}" type="presParOf" srcId="{89E3192A-D31E-458D-9993-8FE3D35A6325}" destId="{A2A7C56F-01C4-4762-827A-997D46810232}" srcOrd="2" destOrd="0" presId="urn:microsoft.com/office/officeart/2005/8/layout/list1"/>
    <dgm:cxn modelId="{BDEC3457-C2CF-404A-BDE2-233EE2547257}" type="presParOf" srcId="{89E3192A-D31E-458D-9993-8FE3D35A6325}" destId="{22CD12E4-0714-4C00-B560-A4EFDBA73761}" srcOrd="3" destOrd="0" presId="urn:microsoft.com/office/officeart/2005/8/layout/list1"/>
    <dgm:cxn modelId="{887045FB-CF88-4547-895E-227C2C85CE1B}" type="presParOf" srcId="{89E3192A-D31E-458D-9993-8FE3D35A6325}" destId="{7C91BBB0-4136-4E53-BEC8-310834D17791}" srcOrd="4" destOrd="0" presId="urn:microsoft.com/office/officeart/2005/8/layout/list1"/>
    <dgm:cxn modelId="{8942FE5B-52DC-4EA2-8B57-1E7468ECE59E}" type="presParOf" srcId="{7C91BBB0-4136-4E53-BEC8-310834D17791}" destId="{8350CC61-7FF9-409C-B15F-E69C5CCE5C35}" srcOrd="0" destOrd="0" presId="urn:microsoft.com/office/officeart/2005/8/layout/list1"/>
    <dgm:cxn modelId="{705116B6-1D3B-4252-AACF-14D00DFF4E03}" type="presParOf" srcId="{7C91BBB0-4136-4E53-BEC8-310834D17791}" destId="{260021B4-2692-4313-87D6-D5BB8BD3A63F}" srcOrd="1" destOrd="0" presId="urn:microsoft.com/office/officeart/2005/8/layout/list1"/>
    <dgm:cxn modelId="{30A84532-CA88-4012-B36A-4B3C3C322CC9}" type="presParOf" srcId="{89E3192A-D31E-458D-9993-8FE3D35A6325}" destId="{88EBEAFD-5259-4082-800C-7950FDA1799D}" srcOrd="5" destOrd="0" presId="urn:microsoft.com/office/officeart/2005/8/layout/list1"/>
    <dgm:cxn modelId="{D10F206A-6FC5-43B6-AD56-D85C5BAFCAE1}" type="presParOf" srcId="{89E3192A-D31E-458D-9993-8FE3D35A6325}" destId="{537CE485-3E69-4D7A-AA77-FC3DC1D13F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/>
            <a:t>数据类型</a:t>
          </a:r>
          <a:r>
            <a:rPr lang="en-US" altLang="zh-CN" sz="1800"/>
            <a:t>——</a:t>
          </a:r>
          <a:r>
            <a:rPr lang="zh-CN" sz="1800"/>
            <a:t>（</a:t>
          </a:r>
          <a:r>
            <a:rPr lang="en-US" sz="1800"/>
            <a:t>5</a:t>
          </a:r>
          <a:r>
            <a:rPr lang="zh-CN" sz="1800"/>
            <a:t>）对象</a:t>
          </a:r>
          <a:endParaRPr lang="zh-CN" altLang="en-US" sz="1800" dirty="0"/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5A5C1E03-9E22-4422-8882-14888722B9B1}">
      <dgm:prSet/>
      <dgm:spPr/>
      <dgm:t>
        <a:bodyPr/>
        <a:lstStyle/>
        <a:p>
          <a:r>
            <a:rPr lang="zh-CN" dirty="0"/>
            <a:t>对象是</a:t>
          </a:r>
          <a:r>
            <a:rPr lang="en-US" dirty="0"/>
            <a:t>JavaScript</a:t>
          </a:r>
          <a:r>
            <a:rPr lang="zh-CN" dirty="0"/>
            <a:t>中的一种引用数据类型，也一种抽象和广义的数据结构。</a:t>
          </a:r>
          <a:r>
            <a:rPr lang="en-US" dirty="0"/>
            <a:t>JavaScript</a:t>
          </a:r>
          <a:r>
            <a:rPr lang="zh-CN" dirty="0"/>
            <a:t>对象是一个非常重要的知识，将在后面章节专门讨论。在这里仅先讨论对象的基本形式和基本语法。</a:t>
          </a:r>
        </a:p>
      </dgm:t>
    </dgm:pt>
    <dgm:pt modelId="{DDB10C60-A539-46D4-A57F-E6819BCDE548}" type="parTrans" cxnId="{3B90BF70-5B62-4DCA-B49D-73C140E9DF65}">
      <dgm:prSet/>
      <dgm:spPr/>
      <dgm:t>
        <a:bodyPr/>
        <a:lstStyle/>
        <a:p>
          <a:endParaRPr lang="zh-CN" altLang="en-US"/>
        </a:p>
      </dgm:t>
    </dgm:pt>
    <dgm:pt modelId="{16E3CDEE-FA46-429B-87F4-7602213305C2}" type="sibTrans" cxnId="{3B90BF70-5B62-4DCA-B49D-73C140E9DF65}">
      <dgm:prSet/>
      <dgm:spPr/>
      <dgm:t>
        <a:bodyPr/>
        <a:lstStyle/>
        <a:p>
          <a:endParaRPr lang="zh-CN" altLang="en-US"/>
        </a:p>
      </dgm:t>
    </dgm:pt>
    <dgm:pt modelId="{A610D2FF-D9CA-4796-8B32-EC6127961BDF}">
      <dgm:prSet/>
      <dgm:spPr/>
      <dgm:t>
        <a:bodyPr/>
        <a:lstStyle/>
        <a:p>
          <a:r>
            <a:rPr lang="en-US" dirty="0"/>
            <a:t>JavaScript</a:t>
          </a:r>
          <a:r>
            <a:rPr lang="zh-CN" dirty="0"/>
            <a:t>中，对象是通过调用构造函数来创建的。理论上任何</a:t>
          </a:r>
          <a:r>
            <a:rPr lang="en-US" dirty="0"/>
            <a:t>JavaScript</a:t>
          </a:r>
          <a:r>
            <a:rPr lang="zh-CN" dirty="0"/>
            <a:t>函数都可以作为构造函数来创建。</a:t>
          </a:r>
        </a:p>
      </dgm:t>
    </dgm:pt>
    <dgm:pt modelId="{EA3C11D3-06A6-46E2-91EB-39BF347AC5DA}" type="parTrans" cxnId="{76A8433B-7C87-4DE1-A268-1298D4A10E25}">
      <dgm:prSet/>
      <dgm:spPr/>
      <dgm:t>
        <a:bodyPr/>
        <a:lstStyle/>
        <a:p>
          <a:endParaRPr lang="zh-CN" altLang="en-US"/>
        </a:p>
      </dgm:t>
    </dgm:pt>
    <dgm:pt modelId="{F9FD9315-3A7C-4246-B6FD-ACF1D28CDF19}" type="sibTrans" cxnId="{76A8433B-7C87-4DE1-A268-1298D4A10E25}">
      <dgm:prSet/>
      <dgm:spPr/>
      <dgm:t>
        <a:bodyPr/>
        <a:lstStyle/>
        <a:p>
          <a:endParaRPr lang="zh-CN" altLang="en-US"/>
        </a:p>
      </dgm:t>
    </dgm:pt>
    <dgm:pt modelId="{D410FDA4-50B7-41EC-B94E-743F2446BBE0}">
      <dgm:prSet/>
      <dgm:spPr/>
      <dgm:t>
        <a:bodyPr/>
        <a:lstStyle/>
        <a:p>
          <a:r>
            <a:rPr lang="zh-CN" dirty="0"/>
            <a:t>对象一旦创建，就可以根据自己的意愿设计并使用它们的属性了。</a:t>
          </a:r>
        </a:p>
      </dgm:t>
    </dgm:pt>
    <dgm:pt modelId="{8EEB4735-8076-44D9-A966-B5C90E31D132}" type="parTrans" cxnId="{4DBFDA1F-86AF-4217-B442-76CE2C00F098}">
      <dgm:prSet/>
      <dgm:spPr/>
      <dgm:t>
        <a:bodyPr/>
        <a:lstStyle/>
        <a:p>
          <a:endParaRPr lang="zh-CN" altLang="en-US"/>
        </a:p>
      </dgm:t>
    </dgm:pt>
    <dgm:pt modelId="{979B8420-8B4F-4322-9361-F8141928F91F}" type="sibTrans" cxnId="{4DBFDA1F-86AF-4217-B442-76CE2C00F098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1"/>
      <dgm:spPr/>
    </dgm:pt>
    <dgm:pt modelId="{EAB3C7BF-60B6-4276-8177-D54E5E2FCA09}" type="pres">
      <dgm:prSet presAssocID="{DA2B0F94-4BA1-4745-BA2E-823FD434B44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30C9E04-96A2-4BBF-AC47-4C8318DCD1F1}" type="presOf" srcId="{DA2B0F94-4BA1-4745-BA2E-823FD434B449}" destId="{9FD804A0-A95B-4B7D-A760-620C598F9F36}" srcOrd="0" destOrd="0" presId="urn:microsoft.com/office/officeart/2005/8/layout/list1"/>
    <dgm:cxn modelId="{4DBFDA1F-86AF-4217-B442-76CE2C00F098}" srcId="{DA2B0F94-4BA1-4745-BA2E-823FD434B449}" destId="{D410FDA4-50B7-41EC-B94E-743F2446BBE0}" srcOrd="2" destOrd="0" parTransId="{8EEB4735-8076-44D9-A966-B5C90E31D132}" sibTransId="{979B8420-8B4F-4322-9361-F8141928F91F}"/>
    <dgm:cxn modelId="{7BDAAE28-64BC-4593-A7E1-094A1A6CBAE7}" type="presOf" srcId="{DA2B0F94-4BA1-4745-BA2E-823FD434B449}" destId="{EAB3C7BF-60B6-4276-8177-D54E5E2FCA09}" srcOrd="1" destOrd="0" presId="urn:microsoft.com/office/officeart/2005/8/layout/list1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76A8433B-7C87-4DE1-A268-1298D4A10E25}" srcId="{DA2B0F94-4BA1-4745-BA2E-823FD434B449}" destId="{A610D2FF-D9CA-4796-8B32-EC6127961BDF}" srcOrd="1" destOrd="0" parTransId="{EA3C11D3-06A6-46E2-91EB-39BF347AC5DA}" sibTransId="{F9FD9315-3A7C-4246-B6FD-ACF1D28CDF19}"/>
    <dgm:cxn modelId="{10451142-6EDB-452F-8F98-EAB0F3FF716B}" type="presOf" srcId="{A610D2FF-D9CA-4796-8B32-EC6127961BDF}" destId="{A2A7C56F-01C4-4762-827A-997D46810232}" srcOrd="0" destOrd="1" presId="urn:microsoft.com/office/officeart/2005/8/layout/list1"/>
    <dgm:cxn modelId="{3B90BF70-5B62-4DCA-B49D-73C140E9DF65}" srcId="{DA2B0F94-4BA1-4745-BA2E-823FD434B449}" destId="{5A5C1E03-9E22-4422-8882-14888722B9B1}" srcOrd="0" destOrd="0" parTransId="{DDB10C60-A539-46D4-A57F-E6819BCDE548}" sibTransId="{16E3CDEE-FA46-429B-87F4-7602213305C2}"/>
    <dgm:cxn modelId="{21984651-6BB1-4EC4-9270-2BDC6C515154}" type="presOf" srcId="{D410FDA4-50B7-41EC-B94E-743F2446BBE0}" destId="{A2A7C56F-01C4-4762-827A-997D46810232}" srcOrd="0" destOrd="2" presId="urn:microsoft.com/office/officeart/2005/8/layout/list1"/>
    <dgm:cxn modelId="{DF82A5BD-D8C2-4239-B33B-CD7DC87880A7}" type="presOf" srcId="{DF7ACCCD-E652-402C-A4A6-C94EB20558B6}" destId="{89E3192A-D31E-458D-9993-8FE3D35A6325}" srcOrd="0" destOrd="0" presId="urn:microsoft.com/office/officeart/2005/8/layout/list1"/>
    <dgm:cxn modelId="{B1010FE4-A036-4DAE-BD04-29BF610608FB}" type="presOf" srcId="{5A5C1E03-9E22-4422-8882-14888722B9B1}" destId="{A2A7C56F-01C4-4762-827A-997D46810232}" srcOrd="0" destOrd="0" presId="urn:microsoft.com/office/officeart/2005/8/layout/list1"/>
    <dgm:cxn modelId="{B4B529BE-26E1-435F-A0D5-35BF1B991819}" type="presParOf" srcId="{89E3192A-D31E-458D-9993-8FE3D35A6325}" destId="{32E3927D-A2D2-4678-972D-42147003D10D}" srcOrd="0" destOrd="0" presId="urn:microsoft.com/office/officeart/2005/8/layout/list1"/>
    <dgm:cxn modelId="{2780687A-B695-4EF0-8DA0-EF98ED88BCED}" type="presParOf" srcId="{32E3927D-A2D2-4678-972D-42147003D10D}" destId="{9FD804A0-A95B-4B7D-A760-620C598F9F36}" srcOrd="0" destOrd="0" presId="urn:microsoft.com/office/officeart/2005/8/layout/list1"/>
    <dgm:cxn modelId="{95043824-A57B-4B4A-AB20-0761D6F5071B}" type="presParOf" srcId="{32E3927D-A2D2-4678-972D-42147003D10D}" destId="{EAB3C7BF-60B6-4276-8177-D54E5E2FCA09}" srcOrd="1" destOrd="0" presId="urn:microsoft.com/office/officeart/2005/8/layout/list1"/>
    <dgm:cxn modelId="{096CC46F-DEC0-4A3E-8765-65171DA02DDF}" type="presParOf" srcId="{89E3192A-D31E-458D-9993-8FE3D35A6325}" destId="{BD43E065-AAB3-4ED0-8BEF-D86CBA1AC1A5}" srcOrd="1" destOrd="0" presId="urn:microsoft.com/office/officeart/2005/8/layout/list1"/>
    <dgm:cxn modelId="{26C95B90-46E2-4B41-8291-8FAF318428F3}" type="presParOf" srcId="{89E3192A-D31E-458D-9993-8FE3D35A6325}" destId="{A2A7C56F-01C4-4762-827A-997D468102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基本语法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类和对象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1</a:t>
          </a:r>
          <a:r>
            <a:rPr lang="zh-CN" altLang="en-US" dirty="0"/>
            <a:t>）内置对象</a:t>
          </a:r>
          <a:r>
            <a:rPr lang="en-US" altLang="en-US" dirty="0"/>
            <a:t>——Math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D95B95B-E069-4892-AA2F-EED78C447C08}">
      <dgm:prSet/>
      <dgm:spPr/>
      <dgm:t>
        <a:bodyPr/>
        <a:lstStyle/>
        <a:p>
          <a:r>
            <a:rPr lang="en-US" altLang="en-US" dirty="0"/>
            <a:t>Math</a:t>
          </a:r>
          <a:r>
            <a:rPr lang="zh-CN" altLang="en-US" dirty="0"/>
            <a:t>对象是一个静态对象，这意味着不能用它来构造实例。程序可以通过调用</a:t>
          </a:r>
          <a:r>
            <a:rPr lang="en-US" altLang="en-US" dirty="0" err="1"/>
            <a:t>Math.sin</a:t>
          </a:r>
          <a:r>
            <a:rPr lang="en-US" altLang="en-US" dirty="0"/>
            <a:t>() </a:t>
          </a:r>
          <a:r>
            <a:rPr lang="zh-CN" altLang="en-US" dirty="0"/>
            <a:t>这样的静态函数来实现一定的功能。</a:t>
          </a:r>
          <a:r>
            <a:rPr lang="en-US" altLang="en-US" dirty="0"/>
            <a:t>Math</a:t>
          </a:r>
          <a:r>
            <a:rPr lang="zh-CN" altLang="en-US" dirty="0"/>
            <a:t>对象主要为</a:t>
          </a:r>
          <a:r>
            <a:rPr lang="en-US" altLang="en-US" dirty="0"/>
            <a:t>JavaScript</a:t>
          </a:r>
          <a:r>
            <a:rPr lang="zh-CN" altLang="en-US" dirty="0"/>
            <a:t>核心提供了对数值进行代数计算的一系列方法（比如三角函数、幂函数等）以及几个重要的数值常量（比如圆周率</a:t>
          </a:r>
          <a:r>
            <a:rPr lang="en-US" altLang="en-US" dirty="0"/>
            <a:t>PI</a:t>
          </a:r>
          <a:r>
            <a:rPr lang="zh-CN" altLang="en-US" dirty="0"/>
            <a:t>等）。</a:t>
          </a:r>
        </a:p>
      </dgm:t>
    </dgm:pt>
    <dgm:pt modelId="{CD1BE4F6-468D-4C84-B9DD-48FF73B90F09}" type="parTrans" cxnId="{AFA5E151-F270-4CB4-9227-9FC9BEA5930E}">
      <dgm:prSet/>
      <dgm:spPr/>
      <dgm:t>
        <a:bodyPr/>
        <a:lstStyle/>
        <a:p>
          <a:endParaRPr lang="zh-CN" altLang="en-US"/>
        </a:p>
      </dgm:t>
    </dgm:pt>
    <dgm:pt modelId="{489C6046-BADC-4686-A2C2-0B3AF6EC7FA0}" type="sibTrans" cxnId="{AFA5E151-F270-4CB4-9227-9FC9BEA5930E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15FAE60-31AE-4A51-B352-7B5DA9B26028}" type="presOf" srcId="{65172DAC-4A90-41F7-9321-A93F97444361}" destId="{1D098F20-78B7-4DD1-A10B-114813849BB0}" srcOrd="0" destOrd="0" presId="urn:microsoft.com/office/officeart/2005/8/layout/list1"/>
    <dgm:cxn modelId="{AFA5E151-F270-4CB4-9227-9FC9BEA5930E}" srcId="{CE69908C-FCAB-4830-A814-42587B9F1796}" destId="{6D95B95B-E069-4892-AA2F-EED78C447C08}" srcOrd="0" destOrd="0" parTransId="{CD1BE4F6-468D-4C84-B9DD-48FF73B90F09}" sibTransId="{489C6046-BADC-4686-A2C2-0B3AF6EC7FA0}"/>
    <dgm:cxn modelId="{14F7227B-4B47-45C2-9D0E-BC1A038F405E}" type="presOf" srcId="{CE69908C-FCAB-4830-A814-42587B9F1796}" destId="{6F395879-9C6D-4632-AED3-A77113390C3B}" srcOrd="0" destOrd="0" presId="urn:microsoft.com/office/officeart/2005/8/layout/list1"/>
    <dgm:cxn modelId="{9635539E-3EF8-48F0-81F7-81F631BA279B}" type="presOf" srcId="{6D95B95B-E069-4892-AA2F-EED78C447C08}" destId="{EEC19969-4F69-44C8-98D6-89338A517076}" srcOrd="0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FBE070FC-8838-40E6-8B7A-4204670CE3A8}" type="presOf" srcId="{CE69908C-FCAB-4830-A814-42587B9F1796}" destId="{8056BF83-7730-490C-B4DF-F8ECD77013F9}" srcOrd="1" destOrd="0" presId="urn:microsoft.com/office/officeart/2005/8/layout/list1"/>
    <dgm:cxn modelId="{CF3C6006-3D8A-49A8-96DC-9CD35F08B508}" type="presParOf" srcId="{1D098F20-78B7-4DD1-A10B-114813849BB0}" destId="{DF9D196B-1B06-4710-9224-FB2DC497393F}" srcOrd="0" destOrd="0" presId="urn:microsoft.com/office/officeart/2005/8/layout/list1"/>
    <dgm:cxn modelId="{FA74AEC7-AA5F-44BA-8F7E-061F99AEC1B1}" type="presParOf" srcId="{DF9D196B-1B06-4710-9224-FB2DC497393F}" destId="{6F395879-9C6D-4632-AED3-A77113390C3B}" srcOrd="0" destOrd="0" presId="urn:microsoft.com/office/officeart/2005/8/layout/list1"/>
    <dgm:cxn modelId="{3B0131A2-4701-4649-867C-0AED56971580}" type="presParOf" srcId="{DF9D196B-1B06-4710-9224-FB2DC497393F}" destId="{8056BF83-7730-490C-B4DF-F8ECD77013F9}" srcOrd="1" destOrd="0" presId="urn:microsoft.com/office/officeart/2005/8/layout/list1"/>
    <dgm:cxn modelId="{0FDDD89F-CD03-459E-933A-12CDD8BB1801}" type="presParOf" srcId="{1D098F20-78B7-4DD1-A10B-114813849BB0}" destId="{386C3BE0-CE08-48BC-9D55-D6B869B88A9A}" srcOrd="1" destOrd="0" presId="urn:microsoft.com/office/officeart/2005/8/layout/list1"/>
    <dgm:cxn modelId="{EF4B77FC-BFA9-46B8-AF5A-DAD3ED201E1F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5AB95-B4A3-43FA-AE8B-18425A75285E}">
      <dsp:nvSpPr>
        <dsp:cNvPr id="0" name=""/>
        <dsp:cNvSpPr/>
      </dsp:nvSpPr>
      <dsp:spPr>
        <a:xfrm rot="5400000">
          <a:off x="2549018" y="-1794993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简介</a:t>
          </a:r>
        </a:p>
      </dsp:txBody>
      <dsp:txXfrm rot="-5400000">
        <a:off x="707243" y="64938"/>
        <a:ext cx="4037327" cy="335621"/>
      </dsp:txXfrm>
    </dsp:sp>
    <dsp:sp modelId="{21827C47-2338-4C19-8C80-BA25B5266472}">
      <dsp:nvSpPr>
        <dsp:cNvPr id="0" name=""/>
        <dsp:cNvSpPr/>
      </dsp:nvSpPr>
      <dsp:spPr>
        <a:xfrm>
          <a:off x="145" y="290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4.1</a:t>
          </a:r>
          <a:endParaRPr lang="zh-CN" altLang="en-US" sz="2000" kern="1200" dirty="0"/>
        </a:p>
      </dsp:txBody>
      <dsp:txXfrm>
        <a:off x="22840" y="22985"/>
        <a:ext cx="661708" cy="419526"/>
      </dsp:txXfrm>
    </dsp:sp>
    <dsp:sp modelId="{13780BAD-5DBE-4016-B8FB-301E6418D8C2}">
      <dsp:nvSpPr>
        <dsp:cNvPr id="0" name=""/>
        <dsp:cNvSpPr/>
      </dsp:nvSpPr>
      <dsp:spPr>
        <a:xfrm rot="5400000">
          <a:off x="2549018" y="-1306830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的基本语法</a:t>
          </a:r>
        </a:p>
      </dsp:txBody>
      <dsp:txXfrm rot="-5400000">
        <a:off x="707243" y="553101"/>
        <a:ext cx="4037327" cy="335621"/>
      </dsp:txXfrm>
    </dsp:sp>
    <dsp:sp modelId="{5B3C78AC-B833-4785-8F80-BBBBB0E10CB9}">
      <dsp:nvSpPr>
        <dsp:cNvPr id="0" name=""/>
        <dsp:cNvSpPr/>
      </dsp:nvSpPr>
      <dsp:spPr>
        <a:xfrm>
          <a:off x="145" y="488452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4.2</a:t>
          </a:r>
          <a:endParaRPr lang="zh-CN" altLang="en-US" sz="2000" kern="1200" dirty="0"/>
        </a:p>
      </dsp:txBody>
      <dsp:txXfrm>
        <a:off x="22840" y="511147"/>
        <a:ext cx="661708" cy="419526"/>
      </dsp:txXfrm>
    </dsp:sp>
    <dsp:sp modelId="{A3CC1BEC-8B98-457D-9060-D048C2E3FC8C}">
      <dsp:nvSpPr>
        <dsp:cNvPr id="0" name=""/>
        <dsp:cNvSpPr/>
      </dsp:nvSpPr>
      <dsp:spPr>
        <a:xfrm rot="5400000">
          <a:off x="2549018" y="-818668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的面向对象特性</a:t>
          </a:r>
        </a:p>
      </dsp:txBody>
      <dsp:txXfrm rot="-5400000">
        <a:off x="707243" y="1041263"/>
        <a:ext cx="4037327" cy="335621"/>
      </dsp:txXfrm>
    </dsp:sp>
    <dsp:sp modelId="{78B3F41C-240C-4C88-A210-3E5399029422}">
      <dsp:nvSpPr>
        <dsp:cNvPr id="0" name=""/>
        <dsp:cNvSpPr/>
      </dsp:nvSpPr>
      <dsp:spPr>
        <a:xfrm>
          <a:off x="145" y="976615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4.3</a:t>
          </a:r>
          <a:endParaRPr lang="zh-CN" altLang="en-US" sz="2000" kern="1200" dirty="0"/>
        </a:p>
      </dsp:txBody>
      <dsp:txXfrm>
        <a:off x="22840" y="999310"/>
        <a:ext cx="661708" cy="419526"/>
      </dsp:txXfrm>
    </dsp:sp>
    <dsp:sp modelId="{FBB38BE2-AAA0-42D5-9866-DB9CFAAEF413}">
      <dsp:nvSpPr>
        <dsp:cNvPr id="0" name=""/>
        <dsp:cNvSpPr/>
      </dsp:nvSpPr>
      <dsp:spPr>
        <a:xfrm rot="5400000">
          <a:off x="2549018" y="-330505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在浏览器中的应用</a:t>
          </a:r>
        </a:p>
      </dsp:txBody>
      <dsp:txXfrm rot="-5400000">
        <a:off x="707243" y="1529426"/>
        <a:ext cx="4037327" cy="335621"/>
      </dsp:txXfrm>
    </dsp:sp>
    <dsp:sp modelId="{299471D2-84B5-48C5-88F4-B3CDEC4FED97}">
      <dsp:nvSpPr>
        <dsp:cNvPr id="0" name=""/>
        <dsp:cNvSpPr/>
      </dsp:nvSpPr>
      <dsp:spPr>
        <a:xfrm>
          <a:off x="145" y="1464777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4.4</a:t>
          </a:r>
          <a:endParaRPr lang="zh-CN" altLang="en-US" sz="2000" kern="1200" dirty="0"/>
        </a:p>
      </dsp:txBody>
      <dsp:txXfrm>
        <a:off x="22840" y="1487472"/>
        <a:ext cx="661708" cy="419526"/>
      </dsp:txXfrm>
    </dsp:sp>
    <dsp:sp modelId="{5741CC65-921C-4315-9CBC-845FB34BB05B}">
      <dsp:nvSpPr>
        <dsp:cNvPr id="0" name=""/>
        <dsp:cNvSpPr/>
      </dsp:nvSpPr>
      <dsp:spPr>
        <a:xfrm rot="5400000">
          <a:off x="2549018" y="157656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在</a:t>
          </a:r>
          <a:r>
            <a:rPr lang="en-US" altLang="en-US" sz="2000" kern="1200" dirty="0"/>
            <a:t>HTML5</a:t>
          </a:r>
          <a:r>
            <a:rPr lang="zh-CN" altLang="en-US" sz="2000" kern="1200" dirty="0"/>
            <a:t>中的应用</a:t>
          </a:r>
        </a:p>
      </dsp:txBody>
      <dsp:txXfrm rot="-5400000">
        <a:off x="707243" y="2017587"/>
        <a:ext cx="4037327" cy="335621"/>
      </dsp:txXfrm>
    </dsp:sp>
    <dsp:sp modelId="{D540D4F4-458B-48BC-8C1E-9B5820369B7F}">
      <dsp:nvSpPr>
        <dsp:cNvPr id="0" name=""/>
        <dsp:cNvSpPr/>
      </dsp:nvSpPr>
      <dsp:spPr>
        <a:xfrm>
          <a:off x="145" y="1952940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4.5</a:t>
          </a:r>
          <a:endParaRPr lang="zh-CN" altLang="en-US" sz="2000" kern="1200" dirty="0"/>
        </a:p>
      </dsp:txBody>
      <dsp:txXfrm>
        <a:off x="22840" y="1975635"/>
        <a:ext cx="661708" cy="419526"/>
      </dsp:txXfrm>
    </dsp:sp>
    <dsp:sp modelId="{EEB5D4A0-CAED-4CD1-B207-6EF3D7AD6409}">
      <dsp:nvSpPr>
        <dsp:cNvPr id="0" name=""/>
        <dsp:cNvSpPr/>
      </dsp:nvSpPr>
      <dsp:spPr>
        <a:xfrm rot="5400000">
          <a:off x="2549018" y="645819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常用的</a:t>
          </a:r>
          <a:r>
            <a:rPr lang="en-US" altLang="en-US" sz="2000" kern="1200" dirty="0"/>
            <a:t>JavaScript</a:t>
          </a:r>
          <a:r>
            <a:rPr lang="zh-CN" altLang="en-US" sz="2000" kern="1200" dirty="0"/>
            <a:t>框架</a:t>
          </a:r>
        </a:p>
      </dsp:txBody>
      <dsp:txXfrm rot="-5400000">
        <a:off x="707243" y="2505750"/>
        <a:ext cx="4037327" cy="335621"/>
      </dsp:txXfrm>
    </dsp:sp>
    <dsp:sp modelId="{71F6EE12-F430-4A28-9FF7-5CA9CE1D26B5}">
      <dsp:nvSpPr>
        <dsp:cNvPr id="0" name=""/>
        <dsp:cNvSpPr/>
      </dsp:nvSpPr>
      <dsp:spPr>
        <a:xfrm>
          <a:off x="145" y="2441102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4.6</a:t>
          </a:r>
          <a:endParaRPr lang="zh-CN" altLang="en-US" sz="2000" kern="1200" dirty="0"/>
        </a:p>
      </dsp:txBody>
      <dsp:txXfrm>
        <a:off x="22840" y="2463797"/>
        <a:ext cx="661708" cy="419526"/>
      </dsp:txXfrm>
    </dsp:sp>
    <dsp:sp modelId="{B4D27FD5-D471-4D19-876A-1052B07056E7}">
      <dsp:nvSpPr>
        <dsp:cNvPr id="0" name=""/>
        <dsp:cNvSpPr/>
      </dsp:nvSpPr>
      <dsp:spPr>
        <a:xfrm rot="5400000">
          <a:off x="2549018" y="1133981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707243" y="2993912"/>
        <a:ext cx="4037327" cy="335621"/>
      </dsp:txXfrm>
    </dsp:sp>
    <dsp:sp modelId="{3E6DEA79-7EA6-4537-92DB-09F1B08EFE2D}">
      <dsp:nvSpPr>
        <dsp:cNvPr id="0" name=""/>
        <dsp:cNvSpPr/>
      </dsp:nvSpPr>
      <dsp:spPr>
        <a:xfrm>
          <a:off x="145" y="2929265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4.7</a:t>
          </a:r>
          <a:endParaRPr lang="zh-CN" altLang="en-US" sz="2000" kern="1200" dirty="0"/>
        </a:p>
      </dsp:txBody>
      <dsp:txXfrm>
        <a:off x="22840" y="2951960"/>
        <a:ext cx="661708" cy="4195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23097"/>
          <a:ext cx="8229600" cy="299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Date</a:t>
          </a:r>
          <a:r>
            <a:rPr lang="zh-CN" altLang="en-US" sz="1700" kern="1200" dirty="0"/>
            <a:t>对象是</a:t>
          </a:r>
          <a:r>
            <a:rPr lang="en-US" altLang="en-US" sz="1700" kern="1200" dirty="0"/>
            <a:t>JavaScript</a:t>
          </a:r>
          <a:r>
            <a:rPr lang="zh-CN" altLang="en-US" sz="1700" kern="1200" dirty="0"/>
            <a:t>中用来表示日期和时间的数据类型。可以通过几种类型的参数来构造它，最简单的形式是缺省参数：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var now=new Date();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其次可以是依次表示“年”、“月”、“日”、“时”、“分”、“秒”、“毫秒”的数值，这些数值除了“年”和“月”之外，其他的都可以缺省。例如：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var time=new Date(1999,1,2);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以这种形式构造日期时应当注意的是，</a:t>
          </a:r>
          <a:r>
            <a:rPr lang="en-US" altLang="en-US" sz="1700" kern="1200" dirty="0"/>
            <a:t>JavaScript</a:t>
          </a:r>
          <a:r>
            <a:rPr lang="zh-CN" altLang="en-US" sz="1700" kern="1200" dirty="0"/>
            <a:t>中的月份是从</a:t>
          </a:r>
          <a:r>
            <a:rPr lang="en-US" altLang="en-US" sz="1700" kern="1200" dirty="0"/>
            <a:t>0</a:t>
          </a:r>
          <a:r>
            <a:rPr lang="zh-CN" altLang="en-US" sz="1700" kern="1200" dirty="0"/>
            <a:t>开始计算的，因此上面的例子构造的日期是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日，而不是</a:t>
          </a:r>
          <a:r>
            <a:rPr lang="en-US" altLang="en-US" sz="1700" kern="1200" dirty="0"/>
            <a:t>1</a:t>
          </a:r>
          <a:r>
            <a:rPr lang="zh-CN" altLang="en-US" sz="1700" kern="1200" dirty="0"/>
            <a:t>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日。</a:t>
          </a:r>
        </a:p>
      </dsp:txBody>
      <dsp:txXfrm>
        <a:off x="0" y="323097"/>
        <a:ext cx="8229600" cy="2998800"/>
      </dsp:txXfrm>
    </dsp:sp>
    <dsp:sp modelId="{8056BF83-7730-490C-B4DF-F8ECD77013F9}">
      <dsp:nvSpPr>
        <dsp:cNvPr id="0" name=""/>
        <dsp:cNvSpPr/>
      </dsp:nvSpPr>
      <dsp:spPr>
        <a:xfrm>
          <a:off x="411480" y="72177"/>
          <a:ext cx="57607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）内置对象</a:t>
          </a:r>
          <a:r>
            <a:rPr lang="en-US" altLang="en-US" sz="1700" kern="1200" dirty="0"/>
            <a:t>——Date</a:t>
          </a:r>
          <a:r>
            <a:rPr lang="zh-CN" altLang="en-US" sz="1700" kern="1200" dirty="0"/>
            <a:t>对象</a:t>
          </a:r>
        </a:p>
      </dsp:txBody>
      <dsp:txXfrm>
        <a:off x="435978" y="96675"/>
        <a:ext cx="5711724" cy="4528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429117"/>
          <a:ext cx="4114800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3248" rIns="319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第三种构造日期的方式是通过一个表示日期的字符串，例如：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rgbClr val="FF0000"/>
              </a:solidFill>
            </a:rPr>
            <a:t>var</a:t>
          </a:r>
          <a:r>
            <a:rPr lang="en-US" sz="1600" kern="1200" dirty="0">
              <a:solidFill>
                <a:srgbClr val="FF0000"/>
              </a:solidFill>
            </a:rPr>
            <a:t> d=new Date(“1999/01/02 12:00:01”);           //</a:t>
          </a:r>
          <a:r>
            <a:rPr lang="zh-CN" sz="1600" kern="1200" dirty="0">
              <a:solidFill>
                <a:srgbClr val="FF0000"/>
              </a:solidFill>
            </a:rPr>
            <a:t>这一次表示的是</a:t>
          </a:r>
          <a:r>
            <a:rPr lang="en-US" sz="1600" kern="1200" dirty="0">
              <a:solidFill>
                <a:srgbClr val="FF0000"/>
              </a:solidFill>
            </a:rPr>
            <a:t>1</a:t>
          </a:r>
          <a:r>
            <a:rPr lang="zh-CN" sz="1600" kern="1200" dirty="0">
              <a:solidFill>
                <a:srgbClr val="FF0000"/>
              </a:solidFill>
            </a:rPr>
            <a:t>月份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JavaScript</a:t>
          </a:r>
          <a:r>
            <a:rPr lang="zh-CN" sz="1600" kern="1200"/>
            <a:t>为</a:t>
          </a:r>
          <a:r>
            <a:rPr lang="en-US" sz="1600" kern="1200"/>
            <a:t>Date</a:t>
          </a:r>
          <a:r>
            <a:rPr lang="zh-CN" sz="1600" kern="1200"/>
            <a:t>对象提供了许多有用的方法，下面通过一个例子给出了构造</a:t>
          </a:r>
          <a:r>
            <a:rPr lang="en-US" sz="1600" kern="1200"/>
            <a:t>Date</a:t>
          </a:r>
          <a:r>
            <a:rPr lang="zh-CN" sz="1600" kern="1200"/>
            <a:t>对象和使用</a:t>
          </a:r>
          <a:r>
            <a:rPr lang="en-US" sz="1600" kern="1200"/>
            <a:t>Date</a:t>
          </a:r>
          <a:r>
            <a:rPr lang="zh-CN" sz="1600" kern="1200"/>
            <a:t>对象方法的示范。</a:t>
          </a:r>
          <a:endParaRPr lang="zh-CN" altLang="en-US" sz="1600" kern="1200"/>
        </a:p>
      </dsp:txBody>
      <dsp:txXfrm>
        <a:off x="0" y="429117"/>
        <a:ext cx="4114800" cy="2772000"/>
      </dsp:txXfrm>
    </dsp:sp>
    <dsp:sp modelId="{8056BF83-7730-490C-B4DF-F8ECD77013F9}">
      <dsp:nvSpPr>
        <dsp:cNvPr id="0" name=""/>
        <dsp:cNvSpPr/>
      </dsp:nvSpPr>
      <dsp:spPr>
        <a:xfrm>
          <a:off x="205740" y="192957"/>
          <a:ext cx="28803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（</a:t>
          </a:r>
          <a:r>
            <a:rPr lang="en-US" altLang="en-US" sz="1600" kern="1200" dirty="0"/>
            <a:t>2</a:t>
          </a:r>
          <a:r>
            <a:rPr lang="zh-CN" altLang="en-US" sz="1600" kern="1200" dirty="0"/>
            <a:t>）内置对象</a:t>
          </a:r>
          <a:r>
            <a:rPr lang="en-US" altLang="en-US" sz="1600" kern="1200" dirty="0"/>
            <a:t>——Date</a:t>
          </a:r>
          <a:r>
            <a:rPr lang="zh-CN" altLang="en-US" sz="1600" kern="1200" dirty="0"/>
            <a:t>对象</a:t>
          </a:r>
        </a:p>
      </dsp:txBody>
      <dsp:txXfrm>
        <a:off x="228797" y="216014"/>
        <a:ext cx="2834246" cy="426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11082"/>
          <a:ext cx="8229600" cy="30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字符串对象是</a:t>
          </a:r>
          <a:r>
            <a:rPr lang="en-US" altLang="en-US" sz="1900" kern="1200" dirty="0"/>
            <a:t>JavaScript</a:t>
          </a:r>
          <a:r>
            <a:rPr lang="zh-CN" altLang="en-US" sz="1900" kern="1200" dirty="0"/>
            <a:t>基本数据类型中最复杂的一种类型，也是使用频率很高的数据类型。</a:t>
          </a:r>
          <a:r>
            <a:rPr lang="en-US" altLang="en-US" sz="1900" kern="1200" dirty="0"/>
            <a:t>String</a:t>
          </a:r>
          <a:r>
            <a:rPr lang="zh-CN" altLang="en-US" sz="1900" kern="1200" dirty="0"/>
            <a:t>对象有两种创建方式：一是直接声明方式，二是通过构造函数</a:t>
          </a:r>
          <a:r>
            <a:rPr lang="en-US" altLang="en-US" sz="1900" kern="1200" dirty="0"/>
            <a:t>new String()</a:t>
          </a:r>
          <a:r>
            <a:rPr lang="zh-CN" altLang="en-US" sz="1900" kern="1200" dirty="0"/>
            <a:t>创建一个新的字符串对象。例如：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solidFill>
                <a:srgbClr val="FF0000"/>
              </a:solidFill>
            </a:rPr>
            <a:t>var s1= "abcdef";</a:t>
          </a:r>
          <a:endParaRPr lang="zh-CN" altLang="en-US" sz="1900" kern="1200" dirty="0">
            <a:solidFill>
              <a:srgbClr val="FF0000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solidFill>
                <a:srgbClr val="FF0000"/>
              </a:solidFill>
            </a:rPr>
            <a:t>var s2=new String("Hello,world");</a:t>
          </a:r>
          <a:endParaRPr lang="zh-CN" altLang="en-US" sz="1900" kern="1200" dirty="0">
            <a:solidFill>
              <a:srgbClr val="FF0000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/>
            <a:t>String</a:t>
          </a:r>
          <a:r>
            <a:rPr lang="zh-CN" altLang="en-US" sz="1900" kern="1200" dirty="0"/>
            <a:t>对象的属性不多，常用的是</a:t>
          </a:r>
          <a:r>
            <a:rPr lang="en-US" altLang="en-US" sz="1900" kern="1200" dirty="0"/>
            <a:t>lenth</a:t>
          </a:r>
          <a:r>
            <a:rPr lang="zh-CN" altLang="en-US" sz="1900" kern="1200" dirty="0"/>
            <a:t>属性，用于标识字符串的长度。</a:t>
          </a:r>
          <a:r>
            <a:rPr lang="en-US" altLang="en-US" sz="1900" kern="1200" dirty="0"/>
            <a:t>String</a:t>
          </a:r>
          <a:r>
            <a:rPr lang="zh-CN" altLang="en-US" sz="1900" kern="1200" dirty="0"/>
            <a:t>对象的方法比较多，而且功能也比较强大。</a:t>
          </a:r>
        </a:p>
      </dsp:txBody>
      <dsp:txXfrm>
        <a:off x="0" y="311082"/>
        <a:ext cx="8229600" cy="3052349"/>
      </dsp:txXfrm>
    </dsp:sp>
    <dsp:sp modelId="{8056BF83-7730-490C-B4DF-F8ECD77013F9}">
      <dsp:nvSpPr>
        <dsp:cNvPr id="0" name=""/>
        <dsp:cNvSpPr/>
      </dsp:nvSpPr>
      <dsp:spPr>
        <a:xfrm>
          <a:off x="411480" y="30642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（</a:t>
          </a:r>
          <a:r>
            <a:rPr lang="en-US" altLang="zh-CN" sz="1900" kern="1200" dirty="0"/>
            <a:t>3</a:t>
          </a:r>
          <a:r>
            <a:rPr lang="zh-CN" altLang="en-US" sz="1900" kern="1200" dirty="0"/>
            <a:t>）内置对象</a:t>
          </a:r>
          <a:r>
            <a:rPr lang="en-US" altLang="en-US" sz="1900" kern="1200" dirty="0"/>
            <a:t>——String</a:t>
          </a:r>
          <a:r>
            <a:rPr lang="zh-CN" altLang="en-US" sz="1900" kern="1200" dirty="0"/>
            <a:t>对象</a:t>
          </a:r>
        </a:p>
      </dsp:txBody>
      <dsp:txXfrm>
        <a:off x="438860" y="58022"/>
        <a:ext cx="5705960" cy="5061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287637"/>
          <a:ext cx="8229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中的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对象是用来在异常处理中保存异常信息。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对象包括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及其派生类的实例，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的派生类是</a:t>
          </a:r>
          <a:r>
            <a:rPr lang="en-US" altLang="en-US" sz="1800" kern="1200" dirty="0"/>
            <a:t>EvalError</a:t>
          </a:r>
          <a:r>
            <a:rPr lang="zh-CN" altLang="en-US" sz="1800" kern="1200" dirty="0"/>
            <a:t>、</a:t>
          </a:r>
          <a:r>
            <a:rPr lang="en-US" altLang="en-US" sz="1800" kern="1200" dirty="0"/>
            <a:t>RangeError</a:t>
          </a:r>
          <a:r>
            <a:rPr lang="zh-CN" altLang="en-US" sz="1800" kern="1200" dirty="0"/>
            <a:t>、</a:t>
          </a:r>
          <a:r>
            <a:rPr lang="en-US" altLang="en-US" sz="1800" kern="1200" dirty="0"/>
            <a:t>TypeError</a:t>
          </a:r>
          <a:r>
            <a:rPr lang="zh-CN" altLang="en-US" sz="1800" kern="1200" dirty="0"/>
            <a:t>和</a:t>
          </a:r>
          <a:r>
            <a:rPr lang="en-US" altLang="en-US" sz="1800" kern="1200" dirty="0" err="1"/>
            <a:t>SyntaxError</a:t>
          </a:r>
          <a:r>
            <a:rPr lang="zh-CN" altLang="en-US" sz="1800" kern="1200" dirty="0"/>
            <a:t>。</a:t>
          </a:r>
        </a:p>
      </dsp:txBody>
      <dsp:txXfrm>
        <a:off x="0" y="287637"/>
        <a:ext cx="8229600" cy="1360800"/>
      </dsp:txXfrm>
    </dsp:sp>
    <dsp:sp modelId="{8056BF83-7730-490C-B4DF-F8ECD77013F9}">
      <dsp:nvSpPr>
        <dsp:cNvPr id="0" name=""/>
        <dsp:cNvSpPr/>
      </dsp:nvSpPr>
      <dsp:spPr>
        <a:xfrm>
          <a:off x="411480" y="21957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</a:t>
          </a:r>
          <a:r>
            <a:rPr lang="en-US" altLang="zh-CN" sz="1800" kern="1200" dirty="0"/>
            <a:t>4</a:t>
          </a:r>
          <a:r>
            <a:rPr lang="zh-CN" altLang="en-US" sz="1800" kern="1200" dirty="0"/>
            <a:t>）内置对象</a:t>
          </a:r>
          <a:r>
            <a:rPr lang="en-US" altLang="en-US" sz="1800" kern="1200" dirty="0"/>
            <a:t>——Error</a:t>
          </a:r>
          <a:r>
            <a:rPr lang="zh-CN" altLang="en-US" sz="1800" kern="1200" dirty="0"/>
            <a:t>对象</a:t>
          </a:r>
        </a:p>
      </dsp:txBody>
      <dsp:txXfrm>
        <a:off x="437419" y="47896"/>
        <a:ext cx="5708842" cy="479482"/>
      </dsp:txXfrm>
    </dsp:sp>
    <dsp:sp modelId="{03DFB5F1-6BD9-4948-AF8C-69FB28512CAF}">
      <dsp:nvSpPr>
        <dsp:cNvPr id="0" name=""/>
        <dsp:cNvSpPr/>
      </dsp:nvSpPr>
      <dsp:spPr>
        <a:xfrm>
          <a:off x="0" y="2011317"/>
          <a:ext cx="8229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在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中，正则表达式由</a:t>
          </a:r>
          <a:r>
            <a:rPr lang="en-US" altLang="en-US" sz="1800" kern="1200" dirty="0"/>
            <a:t>RegExp</a:t>
          </a:r>
          <a:r>
            <a:rPr lang="zh-CN" altLang="en-US" sz="1800" kern="1200" dirty="0"/>
            <a:t>对象表示，它是对字符串执行模式匹配的强大工具。每一条正则表达式模式对应一个</a:t>
          </a:r>
          <a:r>
            <a:rPr lang="en-US" altLang="en-US" sz="1800" kern="1200" dirty="0"/>
            <a:t>RegExp</a:t>
          </a:r>
          <a:r>
            <a:rPr lang="zh-CN" altLang="en-US" sz="1800" kern="1200" dirty="0"/>
            <a:t>实例。</a:t>
          </a:r>
        </a:p>
      </dsp:txBody>
      <dsp:txXfrm>
        <a:off x="0" y="2011317"/>
        <a:ext cx="8229600" cy="1360800"/>
      </dsp:txXfrm>
    </dsp:sp>
    <dsp:sp modelId="{54A06AFF-0E3D-4A31-962D-AB82AB7D2F7D}">
      <dsp:nvSpPr>
        <dsp:cNvPr id="0" name=""/>
        <dsp:cNvSpPr/>
      </dsp:nvSpPr>
      <dsp:spPr>
        <a:xfrm>
          <a:off x="411480" y="1745637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</a:t>
          </a:r>
          <a:r>
            <a:rPr lang="en-US" altLang="zh-CN" sz="1800" kern="1200" dirty="0"/>
            <a:t>5</a:t>
          </a:r>
          <a:r>
            <a:rPr lang="zh-CN" altLang="en-US" sz="1800" kern="1200" dirty="0"/>
            <a:t>）内置对象</a:t>
          </a:r>
          <a:r>
            <a:rPr lang="en-US" altLang="en-US" sz="1800" kern="1200" dirty="0"/>
            <a:t>——</a:t>
          </a:r>
          <a:r>
            <a:rPr lang="en-US" altLang="en-US" sz="1800" kern="1200" dirty="0" err="1"/>
            <a:t>RegExp</a:t>
          </a:r>
          <a:r>
            <a:rPr lang="zh-CN" altLang="en-US" sz="1800" kern="1200" dirty="0"/>
            <a:t>对象</a:t>
          </a:r>
        </a:p>
      </dsp:txBody>
      <dsp:txXfrm>
        <a:off x="437419" y="1771576"/>
        <a:ext cx="5708842" cy="479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文档对象模型</a:t>
          </a:r>
        </a:p>
      </dsp:txBody>
      <dsp:txXfrm>
        <a:off x="1289893" y="2093"/>
        <a:ext cx="5649813" cy="33898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浏览器对象</a:t>
          </a:r>
        </a:p>
      </dsp:txBody>
      <dsp:txXfrm>
        <a:off x="1289893" y="2093"/>
        <a:ext cx="5649813" cy="33898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绘图</a:t>
          </a:r>
        </a:p>
      </dsp:txBody>
      <dsp:txXfrm>
        <a:off x="1289893" y="2093"/>
        <a:ext cx="5649813" cy="33898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16017" y="11941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（</a:t>
          </a:r>
          <a:r>
            <a:rPr lang="en-US" sz="1400" kern="1200" dirty="0"/>
            <a:t>1</a:t>
          </a:r>
          <a:r>
            <a:rPr lang="zh-CN" sz="1400" kern="1200" dirty="0"/>
            <a:t>）</a:t>
          </a:r>
          <a:endParaRPr lang="zh-CN" altLang="en-US" sz="1400" kern="1200" dirty="0"/>
        </a:p>
      </dsp:txBody>
      <dsp:txXfrm rot="-5400000">
        <a:off x="1" y="274110"/>
        <a:ext cx="541417" cy="232035"/>
      </dsp:txXfrm>
    </dsp:sp>
    <dsp:sp modelId="{43EEFC3A-8F94-457E-82F4-DAB369B5789A}">
      <dsp:nvSpPr>
        <dsp:cNvPr id="0" name=""/>
        <dsp:cNvSpPr/>
      </dsp:nvSpPr>
      <dsp:spPr>
        <a:xfrm rot="5400000">
          <a:off x="4134004" y="-3589186"/>
          <a:ext cx="503008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 dirty="0"/>
            <a:t>语言和</a:t>
          </a:r>
          <a:r>
            <a:rPr lang="en-US" sz="1400" kern="1200" dirty="0"/>
            <a:t>C</a:t>
          </a:r>
          <a:r>
            <a:rPr lang="zh-CN" sz="1400" kern="1200" dirty="0"/>
            <a:t>语言的异同有哪些？</a:t>
          </a:r>
          <a:endParaRPr lang="zh-CN" altLang="en-US" sz="1400" kern="1200" dirty="0"/>
        </a:p>
      </dsp:txBody>
      <dsp:txXfrm rot="-5400000">
        <a:off x="541418" y="27955"/>
        <a:ext cx="7663627" cy="453898"/>
      </dsp:txXfrm>
    </dsp:sp>
    <dsp:sp modelId="{5579D5B5-340E-44DB-B723-634A9E59F371}">
      <dsp:nvSpPr>
        <dsp:cNvPr id="0" name=""/>
        <dsp:cNvSpPr/>
      </dsp:nvSpPr>
      <dsp:spPr>
        <a:xfrm rot="5400000">
          <a:off x="-116017" y="77044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2</a:t>
          </a:r>
          <a:r>
            <a:rPr lang="zh-CN" sz="1300" kern="1200" dirty="0"/>
            <a:t>）</a:t>
          </a:r>
        </a:p>
      </dsp:txBody>
      <dsp:txXfrm rot="-5400000">
        <a:off x="1" y="925140"/>
        <a:ext cx="541417" cy="232035"/>
      </dsp:txXfrm>
    </dsp:sp>
    <dsp:sp modelId="{14FC6C55-FE89-4100-BDDC-709423CB5D35}">
      <dsp:nvSpPr>
        <dsp:cNvPr id="0" name=""/>
        <dsp:cNvSpPr/>
      </dsp:nvSpPr>
      <dsp:spPr>
        <a:xfrm rot="5400000">
          <a:off x="4134136" y="-2938288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/>
            <a:t>语言的面向对象的特性主要表现在哪些方面？</a:t>
          </a:r>
        </a:p>
      </dsp:txBody>
      <dsp:txXfrm rot="-5400000">
        <a:off x="541417" y="678973"/>
        <a:ext cx="7663640" cy="453660"/>
      </dsp:txXfrm>
    </dsp:sp>
    <dsp:sp modelId="{D6C727C1-6EB9-4849-8DAB-99C2F1D8739B}">
      <dsp:nvSpPr>
        <dsp:cNvPr id="0" name=""/>
        <dsp:cNvSpPr/>
      </dsp:nvSpPr>
      <dsp:spPr>
        <a:xfrm rot="5400000">
          <a:off x="-116017" y="1421479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3</a:t>
          </a:r>
          <a:r>
            <a:rPr lang="zh-CN" sz="1300" kern="1200" dirty="0"/>
            <a:t>）</a:t>
          </a:r>
        </a:p>
      </dsp:txBody>
      <dsp:txXfrm rot="-5400000">
        <a:off x="1" y="1576171"/>
        <a:ext cx="541417" cy="232035"/>
      </dsp:txXfrm>
    </dsp:sp>
    <dsp:sp modelId="{26845968-176B-4FDC-B444-BBC34D9A09B0}">
      <dsp:nvSpPr>
        <dsp:cNvPr id="0" name=""/>
        <dsp:cNvSpPr/>
      </dsp:nvSpPr>
      <dsp:spPr>
        <a:xfrm rot="5400000">
          <a:off x="4134136" y="-228725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 dirty="0"/>
            <a:t>语言有哪些内置对象？</a:t>
          </a:r>
        </a:p>
      </dsp:txBody>
      <dsp:txXfrm rot="-5400000">
        <a:off x="541417" y="1330004"/>
        <a:ext cx="7663640" cy="453660"/>
      </dsp:txXfrm>
    </dsp:sp>
    <dsp:sp modelId="{AE762100-5B8F-4771-9C47-3A2D589E078D}">
      <dsp:nvSpPr>
        <dsp:cNvPr id="0" name=""/>
        <dsp:cNvSpPr/>
      </dsp:nvSpPr>
      <dsp:spPr>
        <a:xfrm rot="5400000">
          <a:off x="-116017" y="207251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4</a:t>
          </a:r>
          <a:r>
            <a:rPr lang="zh-CN" sz="1300" kern="1200" dirty="0"/>
            <a:t>）</a:t>
          </a:r>
        </a:p>
      </dsp:txBody>
      <dsp:txXfrm rot="-5400000">
        <a:off x="1" y="2227202"/>
        <a:ext cx="541417" cy="232035"/>
      </dsp:txXfrm>
    </dsp:sp>
    <dsp:sp modelId="{EC23DFEB-56A7-4AA5-AC6A-EFA2B87DAC83}">
      <dsp:nvSpPr>
        <dsp:cNvPr id="0" name=""/>
        <dsp:cNvSpPr/>
      </dsp:nvSpPr>
      <dsp:spPr>
        <a:xfrm rot="5400000">
          <a:off x="4134136" y="-163622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/>
            <a:t>试</a:t>
          </a:r>
          <a:r>
            <a:rPr lang="zh-CN" sz="1400" kern="1200" dirty="0"/>
            <a:t>举例说明</a:t>
          </a:r>
          <a:r>
            <a:rPr lang="en-US" sz="1400" kern="1200" dirty="0"/>
            <a:t>JavaScript</a:t>
          </a:r>
          <a:r>
            <a:rPr lang="zh-CN" sz="1400" kern="1200" dirty="0"/>
            <a:t>语言异常处理机制。</a:t>
          </a:r>
        </a:p>
      </dsp:txBody>
      <dsp:txXfrm rot="-5400000">
        <a:off x="541417" y="1981034"/>
        <a:ext cx="7663640" cy="453660"/>
      </dsp:txXfrm>
    </dsp:sp>
    <dsp:sp modelId="{5D042A41-9F54-4FC2-AFFA-77CF5358FF9A}">
      <dsp:nvSpPr>
        <dsp:cNvPr id="0" name=""/>
        <dsp:cNvSpPr/>
      </dsp:nvSpPr>
      <dsp:spPr>
        <a:xfrm rot="5400000">
          <a:off x="-116017" y="272354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5</a:t>
          </a:r>
          <a:r>
            <a:rPr lang="zh-CN" sz="1300" kern="1200" dirty="0"/>
            <a:t>）</a:t>
          </a:r>
        </a:p>
      </dsp:txBody>
      <dsp:txXfrm rot="-5400000">
        <a:off x="1" y="2878232"/>
        <a:ext cx="541417" cy="232035"/>
      </dsp:txXfrm>
    </dsp:sp>
    <dsp:sp modelId="{EB25A330-BE74-45F9-ABB2-EDE5C8477F89}">
      <dsp:nvSpPr>
        <dsp:cNvPr id="0" name=""/>
        <dsp:cNvSpPr/>
      </dsp:nvSpPr>
      <dsp:spPr>
        <a:xfrm rot="5400000">
          <a:off x="4134136" y="-985196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编写代码练习：在网页中实现一个浮动的小图片，让其保持</a:t>
          </a:r>
          <a:r>
            <a:rPr lang="en-US" sz="1400" kern="1200" dirty="0"/>
            <a:t>45</a:t>
          </a:r>
          <a:r>
            <a:rPr lang="zh-CN" sz="1400" kern="1200" dirty="0"/>
            <a:t>度角的匀速直线运动，当碰到浏览器边框时会被反弹到另一个方向。（</a:t>
          </a:r>
        </a:p>
      </dsp:txBody>
      <dsp:txXfrm rot="-5400000">
        <a:off x="541417" y="2632065"/>
        <a:ext cx="7663640" cy="453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15047-1BDE-4BB5-8C2F-D1C0AB124310}">
      <dsp:nvSpPr>
        <dsp:cNvPr id="0" name=""/>
        <dsp:cNvSpPr/>
      </dsp:nvSpPr>
      <dsp:spPr>
        <a:xfrm rot="5400000">
          <a:off x="4365868" y="-2877299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包括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的基本语法和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的内置对象，在客户端和服务器端均可运行。</a:t>
          </a:r>
        </a:p>
      </dsp:txBody>
      <dsp:txXfrm rot="-5400000">
        <a:off x="1377532" y="153753"/>
        <a:ext cx="6808990" cy="789602"/>
      </dsp:txXfrm>
    </dsp:sp>
    <dsp:sp modelId="{120CD2FA-FFB3-436D-B271-229CF6880433}">
      <dsp:nvSpPr>
        <dsp:cNvPr id="0" name=""/>
        <dsp:cNvSpPr/>
      </dsp:nvSpPr>
      <dsp:spPr>
        <a:xfrm>
          <a:off x="360" y="1657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核心语言部分</a:t>
          </a:r>
        </a:p>
      </dsp:txBody>
      <dsp:txXfrm>
        <a:off x="53755" y="55052"/>
        <a:ext cx="1270382" cy="987003"/>
      </dsp:txXfrm>
    </dsp:sp>
    <dsp:sp modelId="{FFF673BD-BCFE-4CA8-8A4E-BAA8FD1707DF}">
      <dsp:nvSpPr>
        <dsp:cNvPr id="0" name=""/>
        <dsp:cNvSpPr/>
      </dsp:nvSpPr>
      <dsp:spPr>
        <a:xfrm rot="5400000">
          <a:off x="4365868" y="-1728815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支持浏览器的对象模型</a:t>
          </a:r>
          <a:r>
            <a:rPr lang="en-US" altLang="en-US" sz="1800" kern="1200" dirty="0"/>
            <a:t>DOM</a:t>
          </a:r>
          <a:r>
            <a:rPr lang="zh-CN" altLang="en-US" sz="1800" kern="1200" dirty="0"/>
            <a:t>，可以很方便地控制页面上的对象。</a:t>
          </a:r>
        </a:p>
      </dsp:txBody>
      <dsp:txXfrm rot="-5400000">
        <a:off x="1377532" y="1302237"/>
        <a:ext cx="6808990" cy="789602"/>
      </dsp:txXfrm>
    </dsp:sp>
    <dsp:sp modelId="{B5629213-9583-43A4-A067-337056A10E5B}">
      <dsp:nvSpPr>
        <dsp:cNvPr id="0" name=""/>
        <dsp:cNvSpPr/>
      </dsp:nvSpPr>
      <dsp:spPr>
        <a:xfrm>
          <a:off x="360" y="1150140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客户端扩展部分</a:t>
          </a:r>
        </a:p>
      </dsp:txBody>
      <dsp:txXfrm>
        <a:off x="53755" y="1203535"/>
        <a:ext cx="1270382" cy="987003"/>
      </dsp:txXfrm>
    </dsp:sp>
    <dsp:sp modelId="{CE233375-CE1D-4EEB-8A0D-47D174281165}">
      <dsp:nvSpPr>
        <dsp:cNvPr id="0" name=""/>
        <dsp:cNvSpPr/>
      </dsp:nvSpPr>
      <dsp:spPr>
        <a:xfrm rot="5400000">
          <a:off x="4365868" y="-580332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部分包含了在服务器上运行的对象，这些对象可以和数据库连接，可以在应用程序之间交换信息，也可以对服务器上的文件进行操作。</a:t>
          </a:r>
        </a:p>
      </dsp:txBody>
      <dsp:txXfrm rot="-5400000">
        <a:off x="1377532" y="2450720"/>
        <a:ext cx="6808990" cy="789602"/>
      </dsp:txXfrm>
    </dsp:sp>
    <dsp:sp modelId="{DFB50E71-515E-4BA5-AF54-9F8B0CB92DB6}">
      <dsp:nvSpPr>
        <dsp:cNvPr id="0" name=""/>
        <dsp:cNvSpPr/>
      </dsp:nvSpPr>
      <dsp:spPr>
        <a:xfrm>
          <a:off x="360" y="2298624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服务器端扩展</a:t>
          </a:r>
        </a:p>
      </dsp:txBody>
      <dsp:txXfrm>
        <a:off x="53755" y="2352019"/>
        <a:ext cx="1270382" cy="987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3BC0-F0B2-4E58-876F-2E5320D92A59}">
      <dsp:nvSpPr>
        <dsp:cNvPr id="0" name=""/>
        <dsp:cNvSpPr/>
      </dsp:nvSpPr>
      <dsp:spPr>
        <a:xfrm>
          <a:off x="0" y="294983"/>
          <a:ext cx="7848872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74904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数值是最基本的数据类型，它们表示的是普通的数。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的数值并不区别整型或是浮点型。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十六进制整数常量的表示方法是以“</a:t>
          </a:r>
          <a:r>
            <a:rPr lang="en-US" altLang="en-US" sz="1800" kern="1200" dirty="0"/>
            <a:t>0X”</a:t>
          </a:r>
          <a:r>
            <a:rPr lang="zh-CN" altLang="en-US" sz="1800" kern="1200" dirty="0"/>
            <a:t>或者“</a:t>
          </a:r>
          <a:r>
            <a:rPr lang="en-US" altLang="en-US" sz="1800" kern="1200" dirty="0"/>
            <a:t>0x”</a:t>
          </a:r>
          <a:r>
            <a:rPr lang="zh-CN" altLang="en-US" sz="1800" kern="1200" dirty="0"/>
            <a:t>开头。例如：</a:t>
          </a:r>
          <a:r>
            <a:rPr lang="en-US" altLang="en-US" sz="1800" kern="1200" dirty="0"/>
            <a:t>0xff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0xCAFE911</a:t>
          </a:r>
          <a:r>
            <a:rPr lang="zh-CN" altLang="en-US" sz="1800" kern="1200" dirty="0"/>
            <a:t>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中浮点型数值可以采用科学计数法表示，例如：</a:t>
          </a:r>
          <a:r>
            <a:rPr lang="en-US" altLang="en-US" sz="1800" kern="1200" dirty="0"/>
            <a:t>3.14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234.3333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6.02e23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1.4738e-23</a:t>
          </a:r>
          <a:r>
            <a:rPr lang="zh-CN" altLang="en-US" sz="1800" kern="1200" dirty="0"/>
            <a:t>。</a:t>
          </a:r>
        </a:p>
      </dsp:txBody>
      <dsp:txXfrm>
        <a:off x="0" y="294983"/>
        <a:ext cx="7848872" cy="2268000"/>
      </dsp:txXfrm>
    </dsp:sp>
    <dsp:sp modelId="{27C4128C-65F5-4266-8DDD-A221382D8496}">
      <dsp:nvSpPr>
        <dsp:cNvPr id="0" name=""/>
        <dsp:cNvSpPr/>
      </dsp:nvSpPr>
      <dsp:spPr>
        <a:xfrm>
          <a:off x="392443" y="29303"/>
          <a:ext cx="549421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en-US" sz="1800" kern="1200" dirty="0"/>
            <a:t>（</a:t>
          </a:r>
          <a:r>
            <a:rPr lang="en-US" altLang="en-US" sz="1800" kern="1200" dirty="0"/>
            <a:t>1</a:t>
          </a:r>
          <a:r>
            <a:rPr lang="zh-CN" altLang="en-US" sz="1800" kern="1200" dirty="0"/>
            <a:t>）数值</a:t>
          </a:r>
        </a:p>
      </dsp:txBody>
      <dsp:txXfrm>
        <a:off x="418382" y="55242"/>
        <a:ext cx="544233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295883"/>
          <a:ext cx="7848872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95732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中的字符串数据类型是由</a:t>
          </a:r>
          <a:r>
            <a:rPr lang="en-US" altLang="en-US" sz="1800" kern="1200" dirty="0"/>
            <a:t>Unicode</a:t>
          </a:r>
          <a:r>
            <a:rPr lang="zh-CN" altLang="en-US" sz="1800" kern="1200" dirty="0"/>
            <a:t>字符组成的序列。与</a:t>
          </a:r>
          <a:r>
            <a:rPr lang="en-US" altLang="en-US" sz="1800" kern="1200" dirty="0"/>
            <a:t>C++</a:t>
          </a:r>
          <a:r>
            <a:rPr lang="zh-CN" altLang="en-US" sz="1800" kern="1200" dirty="0"/>
            <a:t>或</a:t>
          </a:r>
          <a:r>
            <a:rPr lang="en-US" altLang="en-US" sz="1800" kern="1200" dirty="0"/>
            <a:t>Java</a:t>
          </a:r>
          <a:r>
            <a:rPr lang="zh-CN" altLang="en-US" sz="1800" kern="1200" dirty="0"/>
            <a:t>不同，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没有</a:t>
          </a:r>
          <a:r>
            <a:rPr lang="en-US" altLang="en-US" sz="1800" kern="1200" dirty="0"/>
            <a:t>char</a:t>
          </a:r>
          <a:r>
            <a:rPr lang="zh-CN" altLang="en-US" sz="1800" kern="1200" dirty="0"/>
            <a:t>类型的数据，字符串是表示文本数据的最小单位。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的字符串常量是用单引号或双引号括起来的字符序列，其中可以含有</a:t>
          </a:r>
          <a:r>
            <a:rPr lang="en-US" altLang="en-US" sz="1800" kern="1200" dirty="0"/>
            <a:t>0</a:t>
          </a:r>
          <a:r>
            <a:rPr lang="zh-CN" altLang="en-US" sz="1800" kern="1200" dirty="0"/>
            <a:t>个或多个</a:t>
          </a:r>
          <a:r>
            <a:rPr lang="en-US" altLang="en-US" sz="1800" kern="1200" dirty="0"/>
            <a:t>Unicode</a:t>
          </a:r>
          <a:r>
            <a:rPr lang="zh-CN" altLang="en-US" sz="1800" kern="1200" dirty="0"/>
            <a:t>字符。字符串中可以使用转义符，比如“</a:t>
          </a:r>
          <a:r>
            <a:rPr lang="en-US" altLang="en-US" sz="1800" kern="1200" dirty="0"/>
            <a:t>\n”</a:t>
          </a:r>
          <a:r>
            <a:rPr lang="zh-CN" altLang="en-US" sz="1800" kern="1200" dirty="0"/>
            <a:t>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当用单引号来界定字符串时，字符串中如果有单引号字符，就必须用转义序列（</a:t>
          </a:r>
          <a:r>
            <a:rPr lang="en-US" altLang="en-US" sz="1800" kern="1200" dirty="0"/>
            <a:t>\’</a:t>
          </a:r>
          <a:r>
            <a:rPr lang="zh-CN" altLang="en-US" sz="1800" kern="1200" dirty="0"/>
            <a:t>）来进行转义。</a:t>
          </a:r>
        </a:p>
      </dsp:txBody>
      <dsp:txXfrm>
        <a:off x="0" y="295883"/>
        <a:ext cx="7848872" cy="2872800"/>
      </dsp:txXfrm>
    </dsp:sp>
    <dsp:sp modelId="{EAB3C7BF-60B6-4276-8177-D54E5E2FCA09}">
      <dsp:nvSpPr>
        <dsp:cNvPr id="0" name=""/>
        <dsp:cNvSpPr/>
      </dsp:nvSpPr>
      <dsp:spPr>
        <a:xfrm>
          <a:off x="392443" y="15443"/>
          <a:ext cx="54942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en-US" sz="1800" kern="1200" dirty="0"/>
            <a:t>（</a:t>
          </a:r>
          <a:r>
            <a:rPr lang="en-US" altLang="en-US" sz="1800" kern="1200" dirty="0"/>
            <a:t>2</a:t>
          </a:r>
          <a:r>
            <a:rPr lang="zh-CN" altLang="en-US" sz="1800" kern="1200" dirty="0"/>
            <a:t>）字符串</a:t>
          </a:r>
        </a:p>
      </dsp:txBody>
      <dsp:txXfrm>
        <a:off x="419823" y="42823"/>
        <a:ext cx="543945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189413"/>
          <a:ext cx="7848872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49936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布尔型是最简单的一种基本数据类型，它只有两个常量值，即</a:t>
          </a:r>
          <a:r>
            <a:rPr lang="en-US" altLang="zh-CN" sz="1800" kern="1200" dirty="0"/>
            <a:t>true</a:t>
          </a:r>
          <a:r>
            <a:rPr lang="zh-CN" altLang="zh-CN" sz="1800" kern="1200" dirty="0"/>
            <a:t>和</a:t>
          </a:r>
          <a:r>
            <a:rPr lang="en-US" altLang="zh-CN" sz="1800" kern="1200" dirty="0"/>
            <a:t>false</a:t>
          </a:r>
          <a:r>
            <a:rPr lang="zh-CN" altLang="zh-CN" sz="1800" kern="1200" dirty="0"/>
            <a:t>，代表着逻辑上的“真”和“假”。</a:t>
          </a:r>
        </a:p>
      </dsp:txBody>
      <dsp:txXfrm>
        <a:off x="0" y="189413"/>
        <a:ext cx="7848872" cy="926100"/>
      </dsp:txXfrm>
    </dsp:sp>
    <dsp:sp modelId="{EAB3C7BF-60B6-4276-8177-D54E5E2FCA09}">
      <dsp:nvSpPr>
        <dsp:cNvPr id="0" name=""/>
        <dsp:cNvSpPr/>
      </dsp:nvSpPr>
      <dsp:spPr>
        <a:xfrm>
          <a:off x="392443" y="12293"/>
          <a:ext cx="549421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zh-CN" sz="1800" kern="1200" dirty="0"/>
            <a:t>（</a:t>
          </a:r>
          <a:r>
            <a:rPr lang="en-US" altLang="zh-CN" sz="1800" kern="1200" dirty="0"/>
            <a:t>3</a:t>
          </a:r>
          <a:r>
            <a:rPr lang="zh-CN" altLang="zh-CN" sz="1800" kern="1200" dirty="0"/>
            <a:t>）布尔型</a:t>
          </a:r>
          <a:endParaRPr lang="zh-CN" altLang="en-US" sz="1800" kern="1200" dirty="0"/>
        </a:p>
      </dsp:txBody>
      <dsp:txXfrm>
        <a:off x="409736" y="29586"/>
        <a:ext cx="5459624" cy="319654"/>
      </dsp:txXfrm>
    </dsp:sp>
    <dsp:sp modelId="{537CE485-3E69-4D7A-AA77-FC3DC1D13F22}">
      <dsp:nvSpPr>
        <dsp:cNvPr id="0" name=""/>
        <dsp:cNvSpPr/>
      </dsp:nvSpPr>
      <dsp:spPr>
        <a:xfrm>
          <a:off x="0" y="1357433"/>
          <a:ext cx="7848872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49936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数组是元素的集合，数组中的每一个元素都具有唯一下标来标识，可以通过下标来访问这些数值。数组下标是从</a:t>
          </a:r>
          <a:r>
            <a:rPr lang="en-US" altLang="zh-CN" sz="1800" kern="1200" dirty="0"/>
            <a:t>0</a:t>
          </a:r>
          <a:r>
            <a:rPr lang="zh-CN" altLang="zh-CN" sz="1800" kern="1200" dirty="0"/>
            <a:t>开始的连续整数。在</a:t>
          </a:r>
          <a:r>
            <a:rPr lang="en-US" altLang="zh-CN" sz="1800" kern="1200" dirty="0"/>
            <a:t>JavaScript</a:t>
          </a:r>
          <a:r>
            <a:rPr lang="zh-CN" altLang="zh-CN" sz="1800" kern="1200" dirty="0"/>
            <a:t>中，数组的元素可以是任何类型的数据。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可以通过数组的构造函数</a:t>
          </a:r>
          <a:r>
            <a:rPr lang="en-US" altLang="zh-CN" sz="1800" kern="1200" dirty="0"/>
            <a:t>Array()</a:t>
          </a:r>
          <a:r>
            <a:rPr lang="zh-CN" altLang="zh-CN" sz="1800" kern="1200" dirty="0"/>
            <a:t>来创建一个数组，数组一旦被创建，就可以给数组的任何元素赋值。</a:t>
          </a:r>
        </a:p>
      </dsp:txBody>
      <dsp:txXfrm>
        <a:off x="0" y="1357433"/>
        <a:ext cx="7848872" cy="1814400"/>
      </dsp:txXfrm>
    </dsp:sp>
    <dsp:sp modelId="{260021B4-2692-4313-87D6-D5BB8BD3A63F}">
      <dsp:nvSpPr>
        <dsp:cNvPr id="0" name=""/>
        <dsp:cNvSpPr/>
      </dsp:nvSpPr>
      <dsp:spPr>
        <a:xfrm>
          <a:off x="392443" y="1180313"/>
          <a:ext cx="549421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zh-CN" sz="1800" kern="1200" dirty="0"/>
            <a:t>（</a:t>
          </a:r>
          <a:r>
            <a:rPr lang="en-US" altLang="zh-CN" sz="1800" kern="1200" dirty="0"/>
            <a:t>4</a:t>
          </a:r>
          <a:r>
            <a:rPr lang="zh-CN" altLang="zh-CN" sz="1800" kern="1200" dirty="0"/>
            <a:t>）数组</a:t>
          </a:r>
        </a:p>
      </dsp:txBody>
      <dsp:txXfrm>
        <a:off x="409736" y="1197606"/>
        <a:ext cx="5459624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590903"/>
          <a:ext cx="7848872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74904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对象是</a:t>
          </a:r>
          <a:r>
            <a:rPr lang="en-US" sz="1800" kern="1200" dirty="0"/>
            <a:t>JavaScript</a:t>
          </a:r>
          <a:r>
            <a:rPr lang="zh-CN" sz="1800" kern="1200" dirty="0"/>
            <a:t>中的一种引用数据类型，也一种抽象和广义的数据结构。</a:t>
          </a:r>
          <a:r>
            <a:rPr lang="en-US" sz="1800" kern="1200" dirty="0"/>
            <a:t>JavaScript</a:t>
          </a:r>
          <a:r>
            <a:rPr lang="zh-CN" sz="1800" kern="1200" dirty="0"/>
            <a:t>对象是一个非常重要的知识，将在后面章节专门讨论。在这里仅先讨论对象的基本形式和基本语法。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JavaScript</a:t>
          </a:r>
          <a:r>
            <a:rPr lang="zh-CN" sz="1800" kern="1200" dirty="0"/>
            <a:t>中，对象是通过调用构造函数来创建的。理论上任何</a:t>
          </a:r>
          <a:r>
            <a:rPr lang="en-US" sz="1800" kern="1200" dirty="0"/>
            <a:t>JavaScript</a:t>
          </a:r>
          <a:r>
            <a:rPr lang="zh-CN" sz="1800" kern="1200" dirty="0"/>
            <a:t>函数都可以作为构造函数来创建。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对象一旦创建，就可以根据自己的意愿设计并使用它们的属性了。</a:t>
          </a:r>
        </a:p>
      </dsp:txBody>
      <dsp:txXfrm>
        <a:off x="0" y="590903"/>
        <a:ext cx="7848872" cy="2268000"/>
      </dsp:txXfrm>
    </dsp:sp>
    <dsp:sp modelId="{EAB3C7BF-60B6-4276-8177-D54E5E2FCA09}">
      <dsp:nvSpPr>
        <dsp:cNvPr id="0" name=""/>
        <dsp:cNvSpPr/>
      </dsp:nvSpPr>
      <dsp:spPr>
        <a:xfrm>
          <a:off x="392443" y="325223"/>
          <a:ext cx="549421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数据类型</a:t>
          </a:r>
          <a:r>
            <a:rPr lang="en-US" altLang="zh-CN" sz="1800" kern="1200"/>
            <a:t>——</a:t>
          </a:r>
          <a:r>
            <a:rPr lang="zh-CN" sz="1800" kern="1200"/>
            <a:t>（</a:t>
          </a:r>
          <a:r>
            <a:rPr lang="en-US" sz="1800" kern="1200"/>
            <a:t>5</a:t>
          </a:r>
          <a:r>
            <a:rPr lang="zh-CN" sz="1800" kern="1200"/>
            <a:t>）对象</a:t>
          </a:r>
          <a:endParaRPr lang="zh-CN" altLang="en-US" sz="1800" kern="1200" dirty="0"/>
        </a:p>
      </dsp:txBody>
      <dsp:txXfrm>
        <a:off x="418382" y="351162"/>
        <a:ext cx="544233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基本语法</a:t>
          </a:r>
        </a:p>
      </dsp:txBody>
      <dsp:txXfrm>
        <a:off x="1289893" y="2093"/>
        <a:ext cx="5649813" cy="3389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类和对象</a:t>
          </a:r>
        </a:p>
      </dsp:txBody>
      <dsp:txXfrm>
        <a:off x="1289893" y="2093"/>
        <a:ext cx="5649813" cy="33898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99957"/>
          <a:ext cx="8229600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99872" rIns="6387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 dirty="0"/>
            <a:t>Math</a:t>
          </a:r>
          <a:r>
            <a:rPr lang="zh-CN" altLang="en-US" sz="2400" kern="1200" dirty="0"/>
            <a:t>对象是一个静态对象，这意味着不能用它来构造实例。程序可以通过调用</a:t>
          </a:r>
          <a:r>
            <a:rPr lang="en-US" altLang="en-US" sz="2400" kern="1200" dirty="0" err="1"/>
            <a:t>Math.sin</a:t>
          </a:r>
          <a:r>
            <a:rPr lang="en-US" altLang="en-US" sz="2400" kern="1200" dirty="0"/>
            <a:t>() </a:t>
          </a:r>
          <a:r>
            <a:rPr lang="zh-CN" altLang="en-US" sz="2400" kern="1200" dirty="0"/>
            <a:t>这样的静态函数来实现一定的功能。</a:t>
          </a:r>
          <a:r>
            <a:rPr lang="en-US" altLang="en-US" sz="2400" kern="1200" dirty="0"/>
            <a:t>Math</a:t>
          </a:r>
          <a:r>
            <a:rPr lang="zh-CN" altLang="en-US" sz="2400" kern="1200" dirty="0"/>
            <a:t>对象主要为</a:t>
          </a:r>
          <a:r>
            <a:rPr lang="en-US" altLang="en-US" sz="2400" kern="1200" dirty="0"/>
            <a:t>JavaScript</a:t>
          </a:r>
          <a:r>
            <a:rPr lang="zh-CN" altLang="en-US" sz="2400" kern="1200" dirty="0"/>
            <a:t>核心提供了对数值进行代数计算的一系列方法（比如三角函数、幂函数等）以及几个重要的数值常量（比如圆周率</a:t>
          </a:r>
          <a:r>
            <a:rPr lang="en-US" altLang="en-US" sz="2400" kern="1200" dirty="0"/>
            <a:t>PI</a:t>
          </a:r>
          <a:r>
            <a:rPr lang="zh-CN" altLang="en-US" sz="2400" kern="1200" dirty="0"/>
            <a:t>等）。</a:t>
          </a:r>
        </a:p>
      </dsp:txBody>
      <dsp:txXfrm>
        <a:off x="0" y="399957"/>
        <a:ext cx="8229600" cy="2948400"/>
      </dsp:txXfrm>
    </dsp:sp>
    <dsp:sp modelId="{8056BF83-7730-490C-B4DF-F8ECD77013F9}">
      <dsp:nvSpPr>
        <dsp:cNvPr id="0" name=""/>
        <dsp:cNvSpPr/>
      </dsp:nvSpPr>
      <dsp:spPr>
        <a:xfrm>
          <a:off x="411480" y="45717"/>
          <a:ext cx="57607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（</a:t>
          </a:r>
          <a:r>
            <a:rPr lang="en-US" altLang="en-US" sz="2400" kern="1200" dirty="0"/>
            <a:t>1</a:t>
          </a:r>
          <a:r>
            <a:rPr lang="zh-CN" altLang="en-US" sz="2400" kern="1200" dirty="0"/>
            <a:t>）内置对象</a:t>
          </a:r>
          <a:r>
            <a:rPr lang="en-US" altLang="en-US" sz="2400" kern="1200" dirty="0"/>
            <a:t>——Math</a:t>
          </a:r>
          <a:r>
            <a:rPr lang="zh-CN" altLang="en-US" sz="2400" kern="1200" dirty="0"/>
            <a:t>对象</a:t>
          </a:r>
        </a:p>
      </dsp:txBody>
      <dsp:txXfrm>
        <a:off x="446065" y="80302"/>
        <a:ext cx="56915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BBB612A5-274A-4A6B-AF5B-3A5D4CD59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zh-CN" altLang="en-US" sz="4400" dirty="0">
                <a:latin typeface="+mj-ea"/>
              </a:rPr>
              <a:t>商务网站设计与开发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7C8A4F10-026A-4CF5-A2D8-4DC0D934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05072"/>
            <a:ext cx="6400800" cy="59645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温浩宇</a:t>
            </a:r>
            <a:endParaRPr lang="zh-CN" altLang="en-US" sz="3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j-ea"/>
              <a:ea typeface="+mj-ea"/>
              <a:cs typeface="+mj-cs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7CFA7EE2-5627-4616-8AD2-6CDAC8C3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25080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8FB75925-FBCC-4D46-A484-77791FECB9FA}"/>
              </a:ext>
            </a:extLst>
          </p:cNvPr>
          <p:cNvSpPr txBox="1">
            <a:spLocks/>
          </p:cNvSpPr>
          <p:nvPr/>
        </p:nvSpPr>
        <p:spPr>
          <a:xfrm>
            <a:off x="685800" y="1428750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j-ea"/>
              </a:rPr>
              <a:t>第</a:t>
            </a:r>
            <a:r>
              <a:rPr lang="en-US" altLang="zh-CN" sz="3200" dirty="0">
                <a:latin typeface="+mj-ea"/>
              </a:rPr>
              <a:t>4</a:t>
            </a:r>
            <a:r>
              <a:rPr lang="zh-CN" altLang="en-US" sz="3200" dirty="0">
                <a:latin typeface="+mj-ea"/>
              </a:rPr>
              <a:t>章 脚本语言</a:t>
            </a:r>
            <a:r>
              <a:rPr lang="en-GB" altLang="zh-CN" sz="3200" dirty="0">
                <a:latin typeface="+mj-ea"/>
              </a:rPr>
              <a:t>JavaScript</a:t>
            </a:r>
          </a:p>
        </p:txBody>
      </p:sp>
      <p:pic>
        <p:nvPicPr>
          <p:cNvPr id="15" name="Picture 2" descr="https://timgsa.baidu.com/timg?image&amp;quality=80&amp;size=b9999_10000&amp;sec=1493707801922&amp;di=a778f19d7f0d1e13a6f35b73b9469273&amp;imgtype=0&amp;src=http%3A%2F%2Fpic.baike.soso.com%2Fp%2F20120826%2Fbki-20120826090810-1627753076.jpg">
            <a:extLst>
              <a:ext uri="{FF2B5EF4-FFF2-40B4-BE49-F238E27FC236}">
                <a16:creationId xmlns:a16="http://schemas.microsoft.com/office/drawing/2014/main" id="{824C4C32-BC8E-435F-86A6-DF5B909B9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7922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副标题 2">
            <a:extLst>
              <a:ext uri="{FF2B5EF4-FFF2-40B4-BE49-F238E27FC236}">
                <a16:creationId xmlns:a16="http://schemas.microsoft.com/office/drawing/2014/main" id="{3EDB8955-77A3-4BC5-96A3-0FA34F6BA970}"/>
              </a:ext>
            </a:extLst>
          </p:cNvPr>
          <p:cNvSpPr txBox="1">
            <a:spLocks/>
          </p:cNvSpPr>
          <p:nvPr/>
        </p:nvSpPr>
        <p:spPr>
          <a:xfrm>
            <a:off x="1371600" y="4169278"/>
            <a:ext cx="6400800" cy="6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西安电子科技大学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93569762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85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22858609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32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表达式和运算符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的表达式由变量、常量、布尔量和运算符按一定规则组成的集合，包括：算术表达式、串表达式和逻辑表达式。例如：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number++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"Hello " + "you are welcome !"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(a &gt; 5) &amp;&amp; (b = 2)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中的运算符有：赋值运算符、算术运算符、逻辑运算符、比较运算符、字符串运算符和位运算符等。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475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算术运算符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68689"/>
              </p:ext>
            </p:extLst>
          </p:nvPr>
        </p:nvGraphicFramePr>
        <p:xfrm>
          <a:off x="1691680" y="1707654"/>
          <a:ext cx="5472608" cy="288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运算符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x=y+2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减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x=y-2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*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乘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x=y*2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除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x=y/2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求余数</a:t>
                      </a:r>
                      <a:r>
                        <a:rPr lang="en-US" sz="1600">
                          <a:effectLst/>
                        </a:rPr>
                        <a:t> (</a:t>
                      </a:r>
                      <a:r>
                        <a:rPr lang="zh-CN" sz="1600">
                          <a:effectLst/>
                        </a:rPr>
                        <a:t>保留整数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x=y%2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累加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x=++y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--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递减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x=--y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4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赋值运算符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67421"/>
              </p:ext>
            </p:extLst>
          </p:nvPr>
        </p:nvGraphicFramePr>
        <p:xfrm>
          <a:off x="1763689" y="1779662"/>
          <a:ext cx="5760639" cy="2664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运算符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等价于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+=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x+=y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x=x+y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x-=y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x=x-y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x*=y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x=x*y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x/=y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x=x/y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x%=y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x=</a:t>
                      </a:r>
                      <a:r>
                        <a:rPr lang="en-US" sz="1600" dirty="0" err="1">
                          <a:effectLst/>
                        </a:rPr>
                        <a:t>x%y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0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逻辑运算符与比较运算符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63173"/>
              </p:ext>
            </p:extLst>
          </p:nvPr>
        </p:nvGraphicFramePr>
        <p:xfrm>
          <a:off x="1979712" y="2355726"/>
          <a:ext cx="5182870" cy="162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(x&lt;10&amp;&amp;y&gt;1)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或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(x==5||y==5)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非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!(x==y) 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19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逻辑运算符与比较运算符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10095"/>
              </p:ext>
            </p:extLst>
          </p:nvPr>
        </p:nvGraphicFramePr>
        <p:xfrm>
          <a:off x="683568" y="2067694"/>
          <a:ext cx="3456383" cy="162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(x&lt;10&amp;&amp;y&gt;1)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或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(x==5||y==5)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非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!(x==y) 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86590"/>
              </p:ext>
            </p:extLst>
          </p:nvPr>
        </p:nvGraphicFramePr>
        <p:xfrm>
          <a:off x="4283968" y="1779662"/>
          <a:ext cx="4097417" cy="2448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==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x!=8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大于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x&gt;8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小于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x&lt;8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大于或等于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x&gt;=8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小于或等于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x&lt;=8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57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字符串运算符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zh-CN" sz="1800" dirty="0"/>
              <a:t>只有一个字符串运算符</a:t>
            </a:r>
            <a:r>
              <a:rPr lang="en-US" altLang="zh-CN" sz="1800" dirty="0"/>
              <a:t>“+”</a:t>
            </a:r>
            <a:r>
              <a:rPr lang="zh-CN" altLang="zh-CN" sz="1800" dirty="0"/>
              <a:t>，使用字符串运算符可以把几个串连接在一起。例如，</a:t>
            </a:r>
            <a:r>
              <a:rPr lang="en-US" altLang="zh-CN" sz="1800" dirty="0"/>
              <a:t>“hello”+“, world</a:t>
            </a:r>
            <a:r>
              <a:rPr lang="zh-CN" altLang="zh-CN" sz="1800" dirty="0"/>
              <a:t>”的返回值就是</a:t>
            </a:r>
            <a:r>
              <a:rPr lang="en-US" altLang="zh-CN" sz="1800" dirty="0"/>
              <a:t>“hello, world</a:t>
            </a:r>
            <a:r>
              <a:rPr lang="zh-CN" altLang="zh-CN" sz="1800" dirty="0"/>
              <a:t>”。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821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位运算符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28119"/>
              </p:ext>
            </p:extLst>
          </p:nvPr>
        </p:nvGraphicFramePr>
        <p:xfrm>
          <a:off x="1691680" y="1851673"/>
          <a:ext cx="5472607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按位与运算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A&amp;B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按位或运算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A|B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^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按位异或运算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A^B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~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按位取反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~A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&lt;&lt;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左移运算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A&lt;&lt;B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&gt;&gt;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右移运算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A&gt;&gt;B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条件运算符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条件运算符是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中唯一的三目运算符。它的表达式如下：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test 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zh-CN" sz="1800" dirty="0">
                <a:solidFill>
                  <a:srgbClr val="FF0000"/>
                </a:solidFill>
              </a:rPr>
              <a:t>语句</a:t>
            </a:r>
            <a:r>
              <a:rPr lang="en-US" altLang="zh-CN" sz="1800" dirty="0">
                <a:solidFill>
                  <a:srgbClr val="FF0000"/>
                </a:solidFill>
              </a:rPr>
              <a:t>1 : </a:t>
            </a:r>
            <a:r>
              <a:rPr lang="zh-CN" altLang="zh-CN" sz="1800" dirty="0">
                <a:solidFill>
                  <a:srgbClr val="FF0000"/>
                </a:solidFill>
              </a:rPr>
              <a:t>语句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其中</a:t>
            </a:r>
            <a:r>
              <a:rPr lang="en-US" altLang="zh-CN" sz="1800" dirty="0"/>
              <a:t>test</a:t>
            </a:r>
            <a:r>
              <a:rPr lang="zh-CN" altLang="zh-CN" sz="1800" dirty="0"/>
              <a:t>、语句</a:t>
            </a:r>
            <a:r>
              <a:rPr lang="en-US" altLang="zh-CN" sz="1800" dirty="0"/>
              <a:t>1</a:t>
            </a:r>
            <a:r>
              <a:rPr lang="zh-CN" altLang="zh-CN" sz="1800" dirty="0"/>
              <a:t>、语句</a:t>
            </a:r>
            <a:r>
              <a:rPr lang="en-US" altLang="zh-CN" sz="1800" dirty="0"/>
              <a:t>2</a:t>
            </a:r>
            <a:r>
              <a:rPr lang="zh-CN" altLang="zh-CN" sz="1800" dirty="0"/>
              <a:t>是它的三个表达式。条件运算符首先计算它的第一个表达式</a:t>
            </a:r>
            <a:r>
              <a:rPr lang="en-US" altLang="zh-CN" sz="1800" dirty="0"/>
              <a:t>test</a:t>
            </a:r>
            <a:r>
              <a:rPr lang="zh-CN" altLang="zh-CN" sz="1800" dirty="0"/>
              <a:t>的值，如果它的值为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，则执行语句</a:t>
            </a:r>
            <a:r>
              <a:rPr lang="en-US" altLang="zh-CN" sz="1800" dirty="0"/>
              <a:t>1</a:t>
            </a:r>
            <a:r>
              <a:rPr lang="zh-CN" altLang="zh-CN" sz="1800" dirty="0"/>
              <a:t>并返回其结果，否则执行语句</a:t>
            </a:r>
            <a:r>
              <a:rPr lang="en-US" altLang="zh-CN" sz="1800" dirty="0"/>
              <a:t>2</a:t>
            </a:r>
            <a:r>
              <a:rPr lang="zh-CN" altLang="zh-CN" sz="1800" dirty="0"/>
              <a:t>并返回其结果。例如下面代码可根据当前的时间返回</a:t>
            </a:r>
            <a:r>
              <a:rPr lang="en-US" altLang="zh-CN" sz="1800" dirty="0"/>
              <a:t>am</a:t>
            </a:r>
            <a:r>
              <a:rPr lang="zh-CN" altLang="zh-CN" sz="1800" dirty="0"/>
              <a:t>或</a:t>
            </a:r>
            <a:r>
              <a:rPr lang="en-US" altLang="zh-CN" sz="1800" dirty="0"/>
              <a:t>pm</a:t>
            </a:r>
            <a:r>
              <a:rPr lang="zh-CN" altLang="zh-CN" sz="1800" dirty="0"/>
              <a:t>的标志：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now = new Date();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mark = (</a:t>
            </a:r>
            <a:r>
              <a:rPr lang="en-US" altLang="zh-CN" sz="1800" dirty="0" err="1">
                <a:solidFill>
                  <a:srgbClr val="FF0000"/>
                </a:solidFill>
              </a:rPr>
              <a:t>now.getHours</a:t>
            </a:r>
            <a:r>
              <a:rPr lang="en-US" altLang="zh-CN" sz="1800" dirty="0">
                <a:solidFill>
                  <a:srgbClr val="FF0000"/>
                </a:solidFill>
              </a:rPr>
              <a:t>() &gt; 12) 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  <a:r>
              <a:rPr lang="en-US" altLang="zh-CN" sz="1800" dirty="0">
                <a:solidFill>
                  <a:srgbClr val="FF0000"/>
                </a:solidFill>
              </a:rPr>
              <a:t> "pm" : "am";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07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28067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4820" y="449422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逗号运算符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逗号运算符是一个双目运算符，它的作用是连接左右两个运算数，先计算左边的运算数，再计算右边的运算数，并将右边运算数的计算结果作为表达式的值返回。因此，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x=</a:t>
            </a:r>
            <a:r>
              <a:rPr lang="zh-CN" altLang="zh-CN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=0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j=1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k=2</a:t>
            </a:r>
            <a:r>
              <a:rPr lang="zh-CN" altLang="zh-CN" sz="1800" dirty="0">
                <a:solidFill>
                  <a:srgbClr val="FF0000"/>
                </a:solidFill>
              </a:rPr>
              <a:t>）等价于：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=0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  <a:r>
              <a:rPr lang="en-US" altLang="zh-CN" sz="1800" dirty="0">
                <a:solidFill>
                  <a:srgbClr val="FF0000"/>
                </a:solidFill>
              </a:rPr>
              <a:t>j=1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  <a:r>
              <a:rPr lang="en-US" altLang="zh-CN" sz="1800" dirty="0">
                <a:solidFill>
                  <a:srgbClr val="FF0000"/>
                </a:solidFill>
              </a:rPr>
              <a:t>x=k=2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运算符通一般是在只允许出现一个语句的地方使用，在实际应用中，逗号运算符常与</a:t>
            </a:r>
            <a:r>
              <a:rPr lang="en-US" altLang="zh-CN" sz="1800" dirty="0"/>
              <a:t>for</a:t>
            </a:r>
            <a:r>
              <a:rPr lang="zh-CN" altLang="zh-CN" sz="1800" dirty="0"/>
              <a:t>循环语句联合使用。</a:t>
            </a:r>
          </a:p>
          <a:p>
            <a:r>
              <a:rPr lang="zh-CN" altLang="zh-CN" sz="1800" dirty="0"/>
              <a:t>对象运算符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对象运算符是指作用于实例对象、属性或者数组以及数组元素的运算符。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中对象运算符包括</a:t>
            </a:r>
            <a:r>
              <a:rPr lang="en-US" altLang="zh-CN" sz="1800" dirty="0"/>
              <a:t>new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delete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in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.</a:t>
            </a:r>
            <a:r>
              <a:rPr lang="zh-CN" altLang="zh-CN" sz="1800" dirty="0"/>
              <a:t>运算符和</a:t>
            </a:r>
            <a:r>
              <a:rPr lang="en-US" altLang="zh-CN" sz="1800" dirty="0"/>
              <a:t>[]</a:t>
            </a:r>
            <a:r>
              <a:rPr lang="zh-CN" altLang="zh-CN" sz="1800" dirty="0"/>
              <a:t>运算符。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519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循环语句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循环语句是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中允许执行重复动作的语句。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中，循环语句主要有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语句和</a:t>
            </a:r>
            <a:r>
              <a:rPr lang="en-US" altLang="zh-CN" sz="1800" dirty="0"/>
              <a:t>for</a:t>
            </a:r>
            <a:r>
              <a:rPr lang="zh-CN" altLang="en-US" sz="1800" dirty="0"/>
              <a:t>语句两种形式。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while 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--)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for (</a:t>
            </a: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= 0;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&lt; 10;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条件语句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条件语句是一种带有判定条件的语句，根据条件的不同，程序选择性地执行某个特定的语句。条件语句和后循环语句都是带有从句的语句，它们是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中的复合语句。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中的条件语句包括</a:t>
            </a:r>
            <a:r>
              <a:rPr lang="en-US" altLang="zh-CN" sz="1800" dirty="0"/>
              <a:t>if</a:t>
            </a:r>
            <a:r>
              <a:rPr lang="zh-CN" altLang="en-US" sz="1800" dirty="0"/>
              <a:t>语句和</a:t>
            </a:r>
            <a:r>
              <a:rPr lang="en-US" altLang="zh-CN" sz="1800" dirty="0"/>
              <a:t>switch</a:t>
            </a:r>
            <a:r>
              <a:rPr lang="zh-CN" altLang="en-US" sz="1800" dirty="0"/>
              <a:t>语句。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if (a != null &amp;&amp; b != null)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a = a + b;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b = a - b;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8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&lt;script type="text/JavaScript"&gt;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function convert(x)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switch (</a:t>
            </a:r>
            <a:r>
              <a:rPr lang="en-US" altLang="zh-CN" dirty="0" err="1"/>
              <a:t>typeof</a:t>
            </a:r>
            <a:r>
              <a:rPr lang="en-US" altLang="zh-CN" dirty="0"/>
              <a:t> x)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'number': return </a:t>
            </a:r>
            <a:r>
              <a:rPr lang="en-US" altLang="zh-CN" dirty="0" err="1"/>
              <a:t>x.toString</a:t>
            </a:r>
            <a:r>
              <a:rPr lang="en-US" altLang="zh-CN" dirty="0"/>
              <a:t>(16); //</a:t>
            </a:r>
            <a:r>
              <a:rPr lang="zh-CN" altLang="zh-CN" dirty="0"/>
              <a:t>把整数转换成十六进制的整数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'string': return '"' + x + '"';      //</a:t>
            </a:r>
            <a:r>
              <a:rPr lang="zh-CN" altLang="zh-CN" dirty="0"/>
              <a:t>返回引号包围的字符串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</a:t>
            </a:r>
            <a:r>
              <a:rPr lang="en-US" altLang="zh-CN" dirty="0" err="1"/>
              <a:t>boolean</a:t>
            </a:r>
            <a:r>
              <a:rPr lang="en-US" altLang="zh-CN" dirty="0"/>
              <a:t>': return </a:t>
            </a:r>
            <a:r>
              <a:rPr lang="en-US" altLang="zh-CN" dirty="0" err="1"/>
              <a:t>x.toString</a:t>
            </a:r>
            <a:r>
              <a:rPr lang="en-US" altLang="zh-CN" dirty="0"/>
              <a:t>().</a:t>
            </a:r>
            <a:r>
              <a:rPr lang="en-US" altLang="zh-CN" dirty="0" err="1"/>
              <a:t>toUpperCase</a:t>
            </a:r>
            <a:r>
              <a:rPr lang="en-US" altLang="zh-CN" dirty="0"/>
              <a:t>();//</a:t>
            </a:r>
            <a:r>
              <a:rPr lang="zh-CN" altLang="zh-CN" dirty="0"/>
              <a:t>转换为大写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default: return </a:t>
            </a:r>
            <a:r>
              <a:rPr lang="en-US" altLang="zh-CN" dirty="0" err="1"/>
              <a:t>x.toString</a:t>
            </a:r>
            <a:r>
              <a:rPr lang="en-US" altLang="zh-CN" dirty="0"/>
              <a:t>();   //</a:t>
            </a:r>
            <a:r>
              <a:rPr lang="zh-CN" altLang="zh-CN" dirty="0"/>
              <a:t>直接调用</a:t>
            </a:r>
            <a:r>
              <a:rPr lang="en-US" altLang="zh-CN" dirty="0"/>
              <a:t>x</a:t>
            </a:r>
            <a:r>
              <a:rPr lang="zh-CN" altLang="zh-CN" dirty="0"/>
              <a:t>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方法进行转换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(convert(110)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 //</a:t>
            </a:r>
            <a:r>
              <a:rPr lang="zh-CN" altLang="zh-CN" dirty="0"/>
              <a:t>转换数值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(convert("ab")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//</a:t>
            </a:r>
            <a:r>
              <a:rPr lang="zh-CN" altLang="zh-CN" dirty="0"/>
              <a:t>转换字符串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(convert(true)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 //</a:t>
            </a:r>
            <a:r>
              <a:rPr lang="zh-CN" altLang="zh-CN" dirty="0"/>
              <a:t>转换布尔值</a:t>
            </a:r>
          </a:p>
          <a:p>
            <a:pPr marL="0" indent="0">
              <a:buNone/>
            </a:pPr>
            <a:r>
              <a:rPr lang="en-US" altLang="zh-CN" dirty="0"/>
              <a:t>&lt;/script&gt;</a:t>
            </a:r>
            <a:endParaRPr lang="zh-CN" altLang="en-US" dirty="0"/>
          </a:p>
        </p:txBody>
      </p:sp>
      <p:pic>
        <p:nvPicPr>
          <p:cNvPr id="7170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63838"/>
            <a:ext cx="2466174" cy="1296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91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2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函数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函数是封装在程序中可以多次使用的模块。函数必须先定义，后使用。通过</a:t>
            </a:r>
            <a:r>
              <a:rPr lang="en-US" altLang="zh-CN" sz="1800" dirty="0"/>
              <a:t>function</a:t>
            </a:r>
            <a:r>
              <a:rPr lang="zh-CN" altLang="en-US" sz="1800" dirty="0"/>
              <a:t>语句来定义函数有两种方式，分别是命名方式和匿名方式，例如：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function f1(){alert()};                  //</a:t>
            </a:r>
            <a:r>
              <a:rPr lang="zh-CN" altLang="en-US" sz="1800" dirty="0">
                <a:solidFill>
                  <a:srgbClr val="FF0000"/>
                </a:solidFill>
              </a:rPr>
              <a:t>命名方式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f1=function(){alert()};              //</a:t>
            </a:r>
            <a:r>
              <a:rPr lang="zh-CN" altLang="en-US" sz="1800" dirty="0">
                <a:solidFill>
                  <a:srgbClr val="FF0000"/>
                </a:solidFill>
              </a:rPr>
              <a:t>匿名方式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有时候也将命名方式定义函数的方法称为</a:t>
            </a:r>
            <a:r>
              <a:rPr lang="en-US" altLang="zh-CN" sz="1800" dirty="0"/>
              <a:t>“</a:t>
            </a:r>
            <a:r>
              <a:rPr lang="zh-CN" altLang="zh-CN" sz="1800" dirty="0"/>
              <a:t>声明式</a:t>
            </a:r>
            <a:r>
              <a:rPr lang="en-US" altLang="zh-CN" sz="1800" dirty="0"/>
              <a:t>”</a:t>
            </a:r>
            <a:r>
              <a:rPr lang="zh-CN" altLang="zh-CN" sz="1800" dirty="0"/>
              <a:t>函数定义，而把匿名方式定义函数的方法称为引用式函数定义或者函数表达式。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function square(x)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return x * x;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是一种基于对象的语言。所谓“基于对象</a:t>
            </a:r>
            <a:r>
              <a:rPr lang="en-US" altLang="zh-CN" dirty="0"/>
              <a:t>”</a:t>
            </a:r>
            <a:r>
              <a:rPr lang="zh-CN" altLang="zh-CN" dirty="0"/>
              <a:t>，通常指该语言不一定支持面向对象的全部特性，比如不支持面向对象中“继承”或“多态”的特点。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具有封装的特点，并可以使用封装好的对象，调用对象的方法，设置对象的属性。</a:t>
            </a:r>
            <a:endParaRPr lang="en-US" altLang="zh-CN" dirty="0"/>
          </a:p>
          <a:p>
            <a:r>
              <a:rPr lang="zh-CN" altLang="zh-CN" dirty="0"/>
              <a:t>笼统地说：</a:t>
            </a:r>
            <a:r>
              <a:rPr lang="en-US" altLang="zh-CN" dirty="0"/>
              <a:t>“</a:t>
            </a:r>
            <a:r>
              <a:rPr lang="zh-CN" altLang="zh-CN" dirty="0"/>
              <a:t>基于对象</a:t>
            </a:r>
            <a:r>
              <a:rPr lang="en-US" altLang="zh-CN" dirty="0"/>
              <a:t>”</a:t>
            </a:r>
            <a:r>
              <a:rPr lang="zh-CN" altLang="zh-CN" dirty="0"/>
              <a:t>也是一种</a:t>
            </a:r>
            <a:r>
              <a:rPr lang="en-US" altLang="zh-CN" dirty="0"/>
              <a:t>“</a:t>
            </a:r>
            <a:r>
              <a:rPr lang="zh-CN" altLang="zh-CN" dirty="0"/>
              <a:t>面向对象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25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对象是对具有相同特性的实体的抽象描述，实例对象是具有这些特征的单个实体。</a:t>
            </a:r>
            <a:endParaRPr lang="en-US" altLang="zh-CN" dirty="0"/>
          </a:p>
          <a:p>
            <a:r>
              <a:rPr lang="zh-CN" altLang="en-US" dirty="0"/>
              <a:t>对象包含属性（</a:t>
            </a:r>
            <a:r>
              <a:rPr lang="en-US" altLang="zh-CN" dirty="0"/>
              <a:t>properties</a:t>
            </a:r>
            <a:r>
              <a:rPr lang="zh-CN" altLang="en-US" dirty="0"/>
              <a:t>）和方法（</a:t>
            </a:r>
            <a:r>
              <a:rPr lang="en-US" altLang="zh-CN" dirty="0"/>
              <a:t>methods</a:t>
            </a:r>
            <a:r>
              <a:rPr lang="zh-CN" altLang="en-US" dirty="0"/>
              <a:t>）两种成分。属性是对象静态特征的描述，是对象的数据，以变量表征；方法是对象动态特征的描述，也可以是对数据的操作，用函数描述。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中的对象可通过函数由</a:t>
            </a:r>
            <a:r>
              <a:rPr lang="en-US" altLang="zh-CN" dirty="0"/>
              <a:t>new</a:t>
            </a:r>
            <a:r>
              <a:rPr lang="zh-CN" altLang="en-US" dirty="0"/>
              <a:t>运算符生成的。</a:t>
            </a:r>
            <a:endParaRPr lang="en-US" altLang="zh-CN" dirty="0"/>
          </a:p>
          <a:p>
            <a:r>
              <a:rPr lang="zh-CN" altLang="en-US" dirty="0"/>
              <a:t>生成对象的函数被称为类或者构造函数，生成的对象被称为类的实例对象，简称为对象。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a=new Object();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a.x</a:t>
            </a:r>
            <a:r>
              <a:rPr lang="en-US" altLang="zh-CN" dirty="0">
                <a:solidFill>
                  <a:srgbClr val="FF0000"/>
                </a:solidFill>
              </a:rPr>
              <a:t>=1,a.y=2;</a:t>
            </a:r>
          </a:p>
          <a:p>
            <a:r>
              <a:rPr lang="zh-CN" altLang="en-US" dirty="0"/>
              <a:t>也可以通过对象直接量来构造对象，这种方式使用了对象常量，实际上可以看成是</a:t>
            </a:r>
            <a:r>
              <a:rPr lang="en-US" altLang="zh-CN" dirty="0"/>
              <a:t>new</a:t>
            </a:r>
            <a:r>
              <a:rPr lang="zh-CN" altLang="en-US" dirty="0"/>
              <a:t>运算符方法的快捷表示法。例如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b={x:1,y:2};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是一种弱类型的语言，一方面体现在</a:t>
            </a:r>
            <a:r>
              <a:rPr lang="en-US" altLang="zh-CN" dirty="0"/>
              <a:t>JavaScript</a:t>
            </a:r>
            <a:r>
              <a:rPr lang="zh-CN" altLang="zh-CN" dirty="0"/>
              <a:t>的变量、参数和返回值可以是任意类型的</a:t>
            </a:r>
            <a:r>
              <a:rPr lang="en-US" altLang="zh-CN" dirty="0"/>
              <a:t>,</a:t>
            </a:r>
            <a:r>
              <a:rPr lang="zh-CN" altLang="zh-CN" dirty="0"/>
              <a:t>另一方面也体现在</a:t>
            </a:r>
            <a:r>
              <a:rPr lang="en-US" altLang="zh-CN" dirty="0" err="1"/>
              <a:t>JavaScrip</a:t>
            </a:r>
            <a:r>
              <a:rPr lang="zh-CN" altLang="zh-CN" dirty="0"/>
              <a:t>可以对对象任意添加属性和方法</a:t>
            </a:r>
            <a:r>
              <a:rPr lang="en-US" altLang="zh-CN" dirty="0"/>
              <a:t>,</a:t>
            </a:r>
            <a:r>
              <a:rPr lang="zh-CN" altLang="zh-CN" dirty="0"/>
              <a:t>这样无形中就淡化了</a:t>
            </a:r>
            <a:r>
              <a:rPr lang="en-US" altLang="zh-CN" dirty="0"/>
              <a:t>“</a:t>
            </a:r>
            <a:r>
              <a:rPr lang="zh-CN" altLang="zh-CN" dirty="0"/>
              <a:t>类型</a:t>
            </a:r>
            <a:r>
              <a:rPr lang="en-US" altLang="zh-CN" dirty="0"/>
              <a:t>”</a:t>
            </a:r>
            <a:r>
              <a:rPr lang="zh-CN" altLang="zh-CN" dirty="0"/>
              <a:t>的概念。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a=new Object();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b=new Object();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a.x</a:t>
            </a:r>
            <a:r>
              <a:rPr lang="en-US" altLang="zh-CN" dirty="0">
                <a:solidFill>
                  <a:srgbClr val="FF0000"/>
                </a:solidFill>
              </a:rPr>
              <a:t>=1, </a:t>
            </a:r>
            <a:r>
              <a:rPr lang="en-US" altLang="zh-CN" dirty="0" err="1">
                <a:solidFill>
                  <a:srgbClr val="FF0000"/>
                </a:solidFill>
              </a:rPr>
              <a:t>a.y</a:t>
            </a:r>
            <a:r>
              <a:rPr lang="en-US" altLang="zh-CN" dirty="0">
                <a:solidFill>
                  <a:srgbClr val="FF0000"/>
                </a:solidFill>
              </a:rPr>
              <a:t>=2;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b.x</a:t>
            </a:r>
            <a:r>
              <a:rPr lang="en-US" altLang="zh-CN" dirty="0">
                <a:solidFill>
                  <a:srgbClr val="FF0000"/>
                </a:solidFill>
              </a:rPr>
              <a:t>=1, </a:t>
            </a:r>
            <a:r>
              <a:rPr lang="en-US" altLang="zh-CN" dirty="0" err="1">
                <a:solidFill>
                  <a:srgbClr val="FF0000"/>
                </a:solidFill>
              </a:rPr>
              <a:t>b.y</a:t>
            </a:r>
            <a:r>
              <a:rPr lang="en-US" altLang="zh-CN" dirty="0">
                <a:solidFill>
                  <a:srgbClr val="FF0000"/>
                </a:solidFill>
              </a:rPr>
              <a:t>=2, </a:t>
            </a:r>
            <a:r>
              <a:rPr lang="en-US" altLang="zh-CN" dirty="0" err="1">
                <a:solidFill>
                  <a:srgbClr val="FF0000"/>
                </a:solidFill>
              </a:rPr>
              <a:t>b.z</a:t>
            </a:r>
            <a:r>
              <a:rPr lang="en-US" altLang="zh-CN" dirty="0">
                <a:solidFill>
                  <a:srgbClr val="FF0000"/>
                </a:solidFill>
              </a:rPr>
              <a:t>=3;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&lt;html&gt;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&lt;head&gt;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&lt;title&gt;</a:t>
            </a:r>
            <a:r>
              <a:rPr lang="zh-CN" altLang="zh-CN" dirty="0"/>
              <a:t>对象和对象的构造</a:t>
            </a:r>
            <a:r>
              <a:rPr lang="en-US" altLang="zh-CN" dirty="0"/>
              <a:t>&lt;/title&gt;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&lt;/head&gt;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&lt;body&gt;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&lt;script type="text/JavaScript"&gt;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o = new Date();              //o</a:t>
            </a:r>
            <a:r>
              <a:rPr lang="zh-CN" altLang="zh-CN" dirty="0"/>
              <a:t>是一个</a:t>
            </a:r>
            <a:r>
              <a:rPr lang="en-US" altLang="zh-CN" dirty="0"/>
              <a:t>Date</a:t>
            </a:r>
            <a:r>
              <a:rPr lang="zh-CN" altLang="zh-CN" dirty="0"/>
              <a:t>对象</a:t>
            </a:r>
          </a:p>
          <a:p>
            <a:pPr marL="0" indent="0">
              <a:buNone/>
            </a:pPr>
            <a:r>
              <a:rPr lang="en-US" altLang="zh-CN" dirty="0"/>
              <a:t>        Complex = function (r, </a:t>
            </a:r>
            <a:r>
              <a:rPr lang="en-US" altLang="zh-CN" dirty="0" err="1"/>
              <a:t>i</a:t>
            </a:r>
            <a:r>
              <a:rPr lang="en-US" altLang="zh-CN" dirty="0"/>
              <a:t>)          //</a:t>
            </a:r>
            <a:r>
              <a:rPr lang="zh-CN" altLang="zh-CN" dirty="0"/>
              <a:t>自定义</a:t>
            </a:r>
            <a:r>
              <a:rPr lang="en-US" altLang="zh-CN" dirty="0"/>
              <a:t>Complex</a:t>
            </a:r>
            <a:r>
              <a:rPr lang="zh-CN" altLang="zh-CN" dirty="0"/>
              <a:t>类型，表示复数</a:t>
            </a:r>
          </a:p>
          <a:p>
            <a:pPr marL="0" indent="0">
              <a:buNone/>
            </a:pPr>
            <a:r>
              <a:rPr lang="en-US" altLang="zh-CN" dirty="0"/>
              <a:t>       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this.re = r;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this.im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c = new Complex(1, 2);          //c</a:t>
            </a:r>
            <a:r>
              <a:rPr lang="zh-CN" altLang="zh-CN" dirty="0"/>
              <a:t>是一个复数对象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document.writeln</a:t>
            </a:r>
            <a:r>
              <a:rPr lang="en-US" altLang="zh-CN" dirty="0"/>
              <a:t>(</a:t>
            </a:r>
            <a:r>
              <a:rPr lang="en-US" altLang="zh-CN" dirty="0" err="1"/>
              <a:t>o.toLocaleString</a:t>
            </a:r>
            <a:r>
              <a:rPr lang="en-US" altLang="zh-CN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("&lt;</a:t>
            </a:r>
            <a:r>
              <a:rPr lang="en-US" altLang="zh-CN" dirty="0" err="1"/>
              <a:t>br</a:t>
            </a:r>
            <a:r>
              <a:rPr lang="en-US" altLang="zh-CN" dirty="0"/>
              <a:t>&gt;");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(c.re + "," + c.im);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&lt;/script&gt;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&lt;/body&gt;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31790"/>
            <a:ext cx="3026557" cy="764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9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是由</a:t>
            </a:r>
            <a:r>
              <a:rPr lang="en-US" altLang="zh-CN" dirty="0"/>
              <a:t>Netscape</a:t>
            </a:r>
            <a:r>
              <a:rPr lang="zh-CN" altLang="zh-CN" dirty="0"/>
              <a:t>公司开发一种基于对象、事件驱动并具有相对安全性的客户端脚本语言。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可以让网页产生动态、交互的效果，从而改善用户体验。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已成为</a:t>
            </a:r>
            <a:r>
              <a:rPr lang="en-US" altLang="zh-CN" dirty="0"/>
              <a:t>Web</a:t>
            </a:r>
            <a:r>
              <a:rPr lang="zh-CN" altLang="zh-CN" dirty="0"/>
              <a:t>客户端开发的主流脚本语言。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由</a:t>
            </a:r>
            <a:r>
              <a:rPr lang="en-US" altLang="zh-CN" dirty="0"/>
              <a:t>JavaScript</a:t>
            </a:r>
            <a:r>
              <a:rPr lang="zh-CN" altLang="en-US" dirty="0"/>
              <a:t>核心语言、</a:t>
            </a:r>
            <a:r>
              <a:rPr lang="en-US" altLang="zh-CN" dirty="0"/>
              <a:t>JavaScript</a:t>
            </a:r>
            <a:r>
              <a:rPr lang="zh-CN" altLang="en-US" dirty="0"/>
              <a:t>客户端扩展和</a:t>
            </a:r>
            <a:r>
              <a:rPr lang="en-US" altLang="zh-CN" dirty="0"/>
              <a:t>JavaScript</a:t>
            </a:r>
            <a:r>
              <a:rPr lang="zh-CN" altLang="en-US" dirty="0"/>
              <a:t>服务器端扩展三部分组成。</a:t>
            </a:r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200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对象运算符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和</a:t>
            </a:r>
            <a:r>
              <a:rPr lang="en-US" altLang="zh-CN" sz="1800" dirty="0"/>
              <a:t>“[]”</a:t>
            </a:r>
            <a:r>
              <a:rPr lang="zh-CN" altLang="zh-CN" sz="1800" dirty="0"/>
              <a:t>都是用来存取对象和数组元素的双目运算符。它们的第一个运算数都是对象或者数组。它们的区别是运算符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将第二个运算数作为对象的属性来读写，而</a:t>
            </a:r>
            <a:r>
              <a:rPr lang="en-US" altLang="zh-CN" sz="1800" dirty="0"/>
              <a:t>“[]”</a:t>
            </a:r>
            <a:r>
              <a:rPr lang="zh-CN" altLang="zh-CN" sz="1800" dirty="0"/>
              <a:t>将第二个运算数作为数组的下标来读写。</a:t>
            </a:r>
            <a:endParaRPr lang="en-US" altLang="zh-CN" sz="1800" dirty="0"/>
          </a:p>
          <a:p>
            <a:r>
              <a:rPr lang="zh-CN" altLang="zh-CN" sz="1800" dirty="0"/>
              <a:t>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要求第二个运算数只能是合法的标识符，而运算符</a:t>
            </a:r>
            <a:r>
              <a:rPr lang="en-US" altLang="zh-CN" sz="1800" dirty="0"/>
              <a:t>“[]”</a:t>
            </a:r>
            <a:r>
              <a:rPr lang="zh-CN" altLang="zh-CN" sz="1800" dirty="0"/>
              <a:t>的第二个运算数可以是任何类型的值甚至</a:t>
            </a:r>
            <a:r>
              <a:rPr lang="en-US" altLang="zh-CN" sz="1800" dirty="0"/>
              <a:t>undefined</a:t>
            </a:r>
            <a:r>
              <a:rPr lang="zh-CN" altLang="zh-CN" sz="1800" dirty="0"/>
              <a:t>，但不能是未定义的标识符。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a = new Object();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a.x</a:t>
            </a:r>
            <a:r>
              <a:rPr lang="en-US" altLang="zh-CN" sz="1800" dirty="0">
                <a:solidFill>
                  <a:srgbClr val="FF0000"/>
                </a:solidFill>
              </a:rPr>
              <a:t> = 1;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alert(a["x"]);              //</a:t>
            </a:r>
            <a:r>
              <a:rPr lang="en-US" altLang="zh-CN" sz="1800" dirty="0" err="1">
                <a:solidFill>
                  <a:srgbClr val="FF0000"/>
                </a:solidFill>
              </a:rPr>
              <a:t>a.x</a:t>
            </a:r>
            <a:r>
              <a:rPr lang="zh-CN" altLang="zh-CN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a[“x”]</a:t>
            </a:r>
            <a:r>
              <a:rPr lang="zh-CN" altLang="zh-CN" sz="1800" dirty="0">
                <a:solidFill>
                  <a:srgbClr val="FF0000"/>
                </a:solidFill>
              </a:rPr>
              <a:t>是等价的表示形式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b = [1, 2, 3];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alert(b[1]);                //</a:t>
            </a:r>
            <a:r>
              <a:rPr lang="zh-CN" altLang="zh-CN" sz="1800" dirty="0">
                <a:solidFill>
                  <a:srgbClr val="FF0000"/>
                </a:solidFill>
              </a:rPr>
              <a:t>对于数组</a:t>
            </a:r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b[1]</a:t>
            </a:r>
            <a:r>
              <a:rPr lang="zh-CN" altLang="zh-CN" sz="1800" dirty="0">
                <a:solidFill>
                  <a:srgbClr val="FF0000"/>
                </a:solidFill>
              </a:rPr>
              <a:t>通过下标</a:t>
            </a:r>
            <a:r>
              <a:rPr lang="en-US" altLang="zh-CN" sz="1800" dirty="0">
                <a:solidFill>
                  <a:srgbClr val="FF0000"/>
                </a:solidFill>
              </a:rPr>
              <a:t>“1”</a:t>
            </a:r>
            <a:r>
              <a:rPr lang="zh-CN" altLang="zh-CN" sz="1800" dirty="0">
                <a:solidFill>
                  <a:srgbClr val="FF0000"/>
                </a:solidFill>
              </a:rPr>
              <a:t>访问数组的第二个元素</a:t>
            </a:r>
          </a:p>
          <a:p>
            <a:r>
              <a:rPr lang="zh-CN" altLang="zh-CN" sz="1800" dirty="0"/>
              <a:t>上述代码执行时，会弹出对话框以显示数组</a:t>
            </a:r>
            <a:r>
              <a:rPr lang="en-US" altLang="zh-CN" sz="1800" dirty="0"/>
              <a:t>a</a:t>
            </a:r>
            <a:r>
              <a:rPr lang="zh-CN" altLang="zh-CN" sz="1800" dirty="0"/>
              <a:t>和</a:t>
            </a:r>
            <a:r>
              <a:rPr lang="en-US" altLang="zh-CN" sz="1800" dirty="0"/>
              <a:t>b</a:t>
            </a:r>
            <a:r>
              <a:rPr lang="zh-CN" altLang="zh-CN" sz="1800" dirty="0"/>
              <a:t>的值。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另一种构造对象的方法是先定义类型，再实例化对象。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function Point(x, y)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this.x</a:t>
            </a:r>
            <a:r>
              <a:rPr lang="en-US" altLang="zh-CN" dirty="0">
                <a:solidFill>
                  <a:srgbClr val="FF0000"/>
                </a:solidFill>
              </a:rPr>
              <a:t> = x;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this.y</a:t>
            </a:r>
            <a:r>
              <a:rPr lang="en-US" altLang="zh-CN" dirty="0">
                <a:solidFill>
                  <a:srgbClr val="FF0000"/>
                </a:solidFill>
              </a:rPr>
              <a:t> = y;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p1 = new Point(1, 2);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p2 = new Point(3, 4);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上述代码使用</a:t>
            </a:r>
            <a:r>
              <a:rPr lang="en-US" altLang="zh-CN" dirty="0"/>
              <a:t>function</a:t>
            </a:r>
            <a:r>
              <a:rPr lang="zh-CN" altLang="zh-CN" dirty="0"/>
              <a:t>定义了一个构造函数</a:t>
            </a:r>
            <a:r>
              <a:rPr lang="en-US" altLang="zh-CN" dirty="0"/>
              <a:t>Point</a:t>
            </a:r>
            <a:r>
              <a:rPr lang="zh-CN" altLang="zh-CN" dirty="0"/>
              <a:t>，实际上也同时定义了</a:t>
            </a:r>
            <a:r>
              <a:rPr lang="en-US" altLang="zh-CN" dirty="0"/>
              <a:t>Point</a:t>
            </a:r>
            <a:r>
              <a:rPr lang="zh-CN" altLang="zh-CN" dirty="0"/>
              <a:t>类型。</a:t>
            </a:r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zh-CN" dirty="0"/>
              <a:t>和</a:t>
            </a:r>
            <a:r>
              <a:rPr lang="en-US" altLang="zh-CN" dirty="0"/>
              <a:t>p2</a:t>
            </a:r>
            <a:r>
              <a:rPr lang="zh-CN" altLang="zh-CN" dirty="0"/>
              <a:t>是同一种类型的对象，它们都是</a:t>
            </a:r>
            <a:r>
              <a:rPr lang="en-US" altLang="zh-CN" dirty="0"/>
              <a:t>Point</a:t>
            </a:r>
            <a:r>
              <a:rPr lang="zh-CN" altLang="zh-CN" dirty="0"/>
              <a:t>类的实例。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80148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900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473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2605"/>
              </p:ext>
            </p:extLst>
          </p:nvPr>
        </p:nvGraphicFramePr>
        <p:xfrm>
          <a:off x="457200" y="1200150"/>
          <a:ext cx="41148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4788024" y="1275606"/>
            <a:ext cx="36541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&lt;script&gt;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today = new Date();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year = </a:t>
            </a:r>
            <a:r>
              <a:rPr lang="en-US" altLang="zh-CN" sz="1200" dirty="0" err="1"/>
              <a:t>today.getFullYear</a:t>
            </a:r>
            <a:r>
              <a:rPr lang="en-US" altLang="zh-CN" sz="1200" dirty="0"/>
              <a:t>(); //</a:t>
            </a:r>
            <a:r>
              <a:rPr lang="zh-CN" altLang="zh-CN" sz="1200" dirty="0"/>
              <a:t>获取年份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month = </a:t>
            </a:r>
            <a:r>
              <a:rPr lang="en-US" altLang="zh-CN" sz="1200" dirty="0" err="1"/>
              <a:t>today.getMonth</a:t>
            </a:r>
            <a:r>
              <a:rPr lang="en-US" altLang="zh-CN" sz="1200" dirty="0"/>
              <a:t>() + 1;  //JavaScript</a:t>
            </a:r>
            <a:r>
              <a:rPr lang="zh-CN" altLang="zh-CN" sz="1200" dirty="0"/>
              <a:t>中月份是从</a:t>
            </a:r>
            <a:r>
              <a:rPr lang="en-US" altLang="zh-CN" sz="1200" dirty="0"/>
              <a:t>0</a:t>
            </a:r>
            <a:r>
              <a:rPr lang="zh-CN" altLang="zh-CN" sz="1200" dirty="0"/>
              <a:t>开始的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date = </a:t>
            </a:r>
            <a:r>
              <a:rPr lang="en-US" altLang="zh-CN" sz="1200" dirty="0" err="1"/>
              <a:t>today.getDate</a:t>
            </a:r>
            <a:r>
              <a:rPr lang="en-US" altLang="zh-CN" sz="1200" dirty="0"/>
              <a:t>();      //</a:t>
            </a:r>
            <a:r>
              <a:rPr lang="zh-CN" altLang="zh-CN" sz="1200" dirty="0"/>
              <a:t>获取当月的日期</a:t>
            </a:r>
          </a:p>
          <a:p>
            <a:r>
              <a:rPr lang="en-US" altLang="zh-CN" sz="1200" dirty="0"/>
              <a:t>        //</a:t>
            </a:r>
            <a:r>
              <a:rPr lang="zh-CN" altLang="zh-CN" sz="1200" dirty="0"/>
              <a:t>表示星期的中文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weeks = ["</a:t>
            </a:r>
            <a:r>
              <a:rPr lang="zh-CN" altLang="zh-CN" sz="1200" dirty="0"/>
              <a:t>星期日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星期一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星期二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星期三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星期四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星期五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星期六</a:t>
            </a:r>
            <a:r>
              <a:rPr lang="en-US" altLang="zh-CN" sz="1200" dirty="0"/>
              <a:t>"];</a:t>
            </a:r>
            <a:endParaRPr lang="zh-CN" altLang="zh-CN" sz="1200" dirty="0"/>
          </a:p>
          <a:p>
            <a:r>
              <a:rPr lang="en-US" altLang="zh-CN" sz="1200" dirty="0"/>
              <a:t>        //</a:t>
            </a:r>
            <a:r>
              <a:rPr lang="zh-CN" altLang="zh-CN" sz="1200" dirty="0"/>
              <a:t>输出结果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今天是</a:t>
            </a:r>
            <a:r>
              <a:rPr lang="en-US" altLang="zh-CN" sz="1200" dirty="0"/>
              <a:t>:");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(year);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年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(month);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月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(date);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日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("" + weeks[</a:t>
            </a:r>
            <a:r>
              <a:rPr lang="en-US" altLang="zh-CN" sz="1200" dirty="0" err="1"/>
              <a:t>today.getDay</a:t>
            </a:r>
            <a:r>
              <a:rPr lang="en-US" altLang="zh-CN" sz="1200" dirty="0"/>
              <a:t>()]);</a:t>
            </a:r>
            <a:endParaRPr lang="zh-CN" altLang="zh-CN" sz="1200" dirty="0"/>
          </a:p>
          <a:p>
            <a:r>
              <a:rPr lang="en-US" altLang="zh-CN" sz="1200" dirty="0"/>
              <a:t>    &lt;/script&gt;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15234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95831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691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94159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073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/>
              <a:t>异常处理机制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所谓异常（</a:t>
            </a:r>
            <a:r>
              <a:rPr lang="en-US" altLang="zh-CN" dirty="0"/>
              <a:t>exception</a:t>
            </a:r>
            <a:r>
              <a:rPr lang="zh-CN" altLang="en-US" dirty="0"/>
              <a:t>）是一个信号，说明当前程序发生了某种意外状况或者错误。抛出（</a:t>
            </a:r>
            <a:r>
              <a:rPr lang="en-US" altLang="zh-CN" dirty="0"/>
              <a:t>throw</a:t>
            </a:r>
            <a:r>
              <a:rPr lang="zh-CN" altLang="en-US" dirty="0"/>
              <a:t>）一个异常就是用信号通知运行环境，程序发生了某种意外。捕捉（</a:t>
            </a:r>
            <a:r>
              <a:rPr lang="en-US" altLang="zh-CN" dirty="0"/>
              <a:t>catch</a:t>
            </a:r>
            <a:r>
              <a:rPr lang="zh-CN" altLang="en-US" dirty="0"/>
              <a:t>）一个异常，就是处理它，采取必要或适当的动作从异常状态恢复。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try{    Bug     } //</a:t>
            </a:r>
            <a:r>
              <a:rPr lang="zh-CN" altLang="zh-CN" sz="1600" dirty="0">
                <a:solidFill>
                  <a:srgbClr val="FF0000"/>
                </a:solidFill>
              </a:rPr>
              <a:t>这里将会引发一个</a:t>
            </a:r>
            <a:r>
              <a:rPr lang="en-US" altLang="zh-CN" sz="1600" dirty="0" err="1">
                <a:solidFill>
                  <a:srgbClr val="FF0000"/>
                </a:solidFill>
              </a:rPr>
              <a:t>SystaxError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catch(e) {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产生的</a:t>
            </a:r>
            <a:r>
              <a:rPr lang="en-US" altLang="zh-CN" sz="1600" dirty="0" err="1">
                <a:solidFill>
                  <a:srgbClr val="FF0000"/>
                </a:solidFill>
              </a:rPr>
              <a:t>SystaxError</a:t>
            </a:r>
            <a:r>
              <a:rPr lang="zh-CN" altLang="zh-CN" sz="1600" dirty="0">
                <a:solidFill>
                  <a:srgbClr val="FF0000"/>
                </a:solidFill>
              </a:rPr>
              <a:t>在这里会被接住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alert(e); }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异常对象将被按照默认的方式显示出来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finally{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alert(“finally”);    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不论如何，程序最终执行</a:t>
            </a:r>
            <a:r>
              <a:rPr lang="en-US" altLang="zh-CN" sz="1600" dirty="0">
                <a:solidFill>
                  <a:srgbClr val="FF0000"/>
                </a:solidFill>
              </a:rPr>
              <a:t>finally</a:t>
            </a:r>
            <a:r>
              <a:rPr lang="zh-CN" altLang="zh-CN" sz="1600" dirty="0">
                <a:solidFill>
                  <a:srgbClr val="FF0000"/>
                </a:solidFill>
              </a:rPr>
              <a:t>语句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}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538736" cy="3394472"/>
          </a:xfrm>
        </p:spPr>
        <p:txBody>
          <a:bodyPr/>
          <a:lstStyle/>
          <a:p>
            <a:r>
              <a:rPr lang="zh-CN" altLang="zh-CN" dirty="0"/>
              <a:t>在开发网站前台程序时，对浏览器对象的调用是必不可少的。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75606"/>
            <a:ext cx="369188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3457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546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window</a:t>
            </a:r>
            <a:r>
              <a:rPr lang="zh-CN" altLang="zh-CN" sz="1800" dirty="0"/>
              <a:t>对象是浏览器提供的第一类对象，它的含义是浏览器窗口，每个独立的浏览器窗口或者窗口中的框架都是用一个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对象的实例来表示的。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对象是内建对象中的最顶层对象，它的下层对象有</a:t>
            </a:r>
            <a:r>
              <a:rPr lang="en-US" altLang="zh-CN" sz="1800" dirty="0"/>
              <a:t>event</a:t>
            </a:r>
            <a:r>
              <a:rPr lang="zh-CN" altLang="zh-CN" sz="1800" dirty="0"/>
              <a:t>对象、</a:t>
            </a:r>
            <a:r>
              <a:rPr lang="en-US" altLang="zh-CN" sz="1800" dirty="0"/>
              <a:t>frame</a:t>
            </a:r>
            <a:r>
              <a:rPr lang="zh-CN" altLang="zh-CN" sz="1800" dirty="0"/>
              <a:t>对象、</a:t>
            </a:r>
            <a:r>
              <a:rPr lang="en-US" altLang="zh-CN" sz="1800" dirty="0"/>
              <a:t>document</a:t>
            </a:r>
            <a:r>
              <a:rPr lang="zh-CN" altLang="zh-CN" sz="1800" dirty="0"/>
              <a:t>对象等，其中最主要的是</a:t>
            </a:r>
            <a:r>
              <a:rPr lang="en-US" altLang="zh-CN" sz="1800" dirty="0"/>
              <a:t>document</a:t>
            </a:r>
            <a:r>
              <a:rPr lang="zh-CN" altLang="zh-CN" sz="1800" dirty="0"/>
              <a:t>对象，它指的是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页面对象。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87394"/>
              </p:ext>
            </p:extLst>
          </p:nvPr>
        </p:nvGraphicFramePr>
        <p:xfrm>
          <a:off x="827584" y="2715766"/>
          <a:ext cx="7704856" cy="1944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属性名称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当前窗口的名字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parent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当前窗口的父窗口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parent.name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当前打开的窗口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self.status= “</a:t>
                      </a:r>
                      <a:r>
                        <a:rPr lang="zh-CN" sz="1600">
                          <a:effectLst/>
                        </a:rPr>
                        <a:t>你好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top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窗口集合中的最顶层窗口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top.name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status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设置当前打开窗口状态栏的显示数据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self.status= “</a:t>
                      </a:r>
                      <a:r>
                        <a:rPr lang="zh-CN" sz="1600">
                          <a:effectLst/>
                        </a:rPr>
                        <a:t>欢迎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defaultStatus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当前窗口状态栏的显示数据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self.defaultStatus</a:t>
                      </a:r>
                      <a:r>
                        <a:rPr lang="en-US" sz="1600" dirty="0">
                          <a:effectLst/>
                        </a:rPr>
                        <a:t>= “</a:t>
                      </a:r>
                      <a:r>
                        <a:rPr lang="zh-CN" sz="1600" dirty="0">
                          <a:effectLst/>
                        </a:rPr>
                        <a:t>欢迎</a:t>
                      </a:r>
                      <a:r>
                        <a:rPr lang="en-US" sz="1600" dirty="0">
                          <a:effectLst/>
                        </a:rPr>
                        <a:t>”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92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window</a:t>
            </a:r>
            <a:r>
              <a:rPr lang="zh-CN" altLang="zh-CN" sz="1800" dirty="0"/>
              <a:t>对象的主要方法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59228"/>
              </p:ext>
            </p:extLst>
          </p:nvPr>
        </p:nvGraphicFramePr>
        <p:xfrm>
          <a:off x="683568" y="1777047"/>
          <a:ext cx="7776864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方法名称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alert()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window.alert(‘</a:t>
                      </a:r>
                      <a:r>
                        <a:rPr lang="zh-CN" sz="1600">
                          <a:effectLst/>
                        </a:rPr>
                        <a:t>输入错误！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confirm()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和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取消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window.confirm(‘</a:t>
                      </a:r>
                      <a:r>
                        <a:rPr lang="zh-CN" sz="1600">
                          <a:effectLst/>
                        </a:rPr>
                        <a:t>是否继续！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关闭当前打开的浏览器窗口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打开一个新的浏览器窗口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window.open(URL, ‘</a:t>
                      </a:r>
                      <a:r>
                        <a:rPr lang="zh-CN" sz="1600">
                          <a:effectLst/>
                        </a:rPr>
                        <a:t>新窗口名</a:t>
                      </a:r>
                      <a:r>
                        <a:rPr lang="en-US" sz="1600">
                          <a:effectLst/>
                        </a:rPr>
                        <a:t>’, ‘</a:t>
                      </a:r>
                      <a:r>
                        <a:rPr lang="zh-CN" sz="1600">
                          <a:effectLst/>
                        </a:rPr>
                        <a:t>新窗口属性设置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prompt()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取消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按钮及输入字符串字段的对话框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window.prompt(‘</a:t>
                      </a:r>
                      <a:r>
                        <a:rPr lang="zh-CN" sz="1600">
                          <a:effectLst/>
                        </a:rPr>
                        <a:t>请输入姓名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setTimeout()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设置一个时间控制器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window.setTimeout(“fun()”,3000)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clearTimeout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清除原来时间控制器内的时间设置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window.clearTimeout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556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900" dirty="0"/>
              <a:t>&lt;html&gt;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&lt;head&gt;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&lt;title&gt;window</a:t>
            </a:r>
            <a:r>
              <a:rPr lang="zh-CN" altLang="zh-CN" sz="900" dirty="0"/>
              <a:t>对象示例</a:t>
            </a:r>
            <a:r>
              <a:rPr lang="en-US" altLang="zh-CN" sz="900" dirty="0"/>
              <a:t>&lt;/title&gt;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&lt;/head&gt;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&lt;body&gt;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&lt;button id="</a:t>
            </a:r>
            <a:r>
              <a:rPr lang="en-US" altLang="zh-CN" sz="900" dirty="0" err="1"/>
              <a:t>btn</a:t>
            </a:r>
            <a:r>
              <a:rPr lang="en-US" altLang="zh-CN" sz="900" dirty="0"/>
              <a:t>" </a:t>
            </a:r>
            <a:r>
              <a:rPr lang="en-US" altLang="zh-CN" sz="900" dirty="0" err="1"/>
              <a:t>onclick</a:t>
            </a:r>
            <a:r>
              <a:rPr lang="en-US" altLang="zh-CN" sz="900" dirty="0"/>
              <a:t>="link('</a:t>
            </a:r>
            <a:r>
              <a:rPr lang="zh-CN" altLang="zh-CN" sz="900" dirty="0"/>
              <a:t>张三</a:t>
            </a:r>
            <a:r>
              <a:rPr lang="en-US" altLang="zh-CN" sz="900" dirty="0"/>
              <a:t>')"&gt;Click Me!&lt;/button&gt;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&lt;script type="text/JavaScript"&gt;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var</a:t>
            </a:r>
            <a:r>
              <a:rPr lang="en-US" altLang="zh-CN" sz="900" dirty="0"/>
              <a:t> </a:t>
            </a:r>
            <a:r>
              <a:rPr lang="en-US" altLang="zh-CN" sz="900" dirty="0" err="1"/>
              <a:t>btn</a:t>
            </a:r>
            <a:r>
              <a:rPr lang="en-US" altLang="zh-CN" sz="900" dirty="0"/>
              <a:t> = 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("</a:t>
            </a:r>
            <a:r>
              <a:rPr lang="en-US" altLang="zh-CN" sz="900" dirty="0" err="1"/>
              <a:t>btn</a:t>
            </a:r>
            <a:r>
              <a:rPr lang="en-US" altLang="zh-CN" sz="900" dirty="0"/>
              <a:t>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btn.value</a:t>
            </a:r>
            <a:r>
              <a:rPr lang="en-US" altLang="zh-CN" sz="900" dirty="0"/>
              <a:t> = "</a:t>
            </a:r>
            <a:r>
              <a:rPr lang="zh-CN" altLang="zh-CN" sz="900" dirty="0"/>
              <a:t>点击我</a:t>
            </a:r>
            <a:r>
              <a:rPr lang="en-US" altLang="zh-CN" sz="900" dirty="0"/>
              <a:t>";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function link(</a:t>
            </a:r>
            <a:r>
              <a:rPr lang="en-US" altLang="zh-CN" sz="900" dirty="0" err="1"/>
              <a:t>str</a:t>
            </a:r>
            <a:r>
              <a:rPr lang="en-US" altLang="zh-CN" sz="900" dirty="0"/>
              <a:t>) {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var</a:t>
            </a:r>
            <a:r>
              <a:rPr lang="en-US" altLang="zh-CN" sz="900" dirty="0"/>
              <a:t> 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= prompt("</a:t>
            </a:r>
            <a:r>
              <a:rPr lang="zh-CN" altLang="zh-CN" sz="900" dirty="0"/>
              <a:t>请输入姓名</a:t>
            </a:r>
            <a:r>
              <a:rPr lang="en-US" altLang="zh-CN" sz="900" dirty="0"/>
              <a:t>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if (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== </a:t>
            </a:r>
            <a:r>
              <a:rPr lang="en-US" altLang="zh-CN" sz="900" dirty="0" err="1"/>
              <a:t>str</a:t>
            </a:r>
            <a:r>
              <a:rPr lang="en-US" altLang="zh-CN" sz="900" dirty="0"/>
              <a:t>) {      //</a:t>
            </a:r>
            <a:r>
              <a:rPr lang="zh-CN" altLang="zh-CN" sz="900" dirty="0"/>
              <a:t>如果验证姓名输入正确</a:t>
            </a:r>
          </a:p>
          <a:p>
            <a:pPr marL="0" indent="0">
              <a:buNone/>
            </a:pPr>
            <a:r>
              <a:rPr lang="en-US" altLang="zh-CN" sz="900" dirty="0"/>
              <a:t>                if (confirm(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+ "</a:t>
            </a:r>
            <a:r>
              <a:rPr lang="zh-CN" altLang="zh-CN" sz="900" dirty="0"/>
              <a:t>你好！你想打开新的窗口</a:t>
            </a:r>
            <a:r>
              <a:rPr lang="en-US" altLang="zh-CN" sz="900" dirty="0"/>
              <a:t>?"))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        </a:t>
            </a:r>
            <a:r>
              <a:rPr lang="en-US" altLang="zh-CN" sz="900" dirty="0" err="1"/>
              <a:t>window.open</a:t>
            </a:r>
            <a:r>
              <a:rPr lang="en-US" altLang="zh-CN" sz="900" dirty="0"/>
              <a:t>("http://www.baidu.com");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else {     alert("</a:t>
            </a:r>
            <a:r>
              <a:rPr lang="zh-CN" altLang="zh-CN" sz="900" dirty="0"/>
              <a:t>对不起，用户名信息错误！</a:t>
            </a:r>
            <a:r>
              <a:rPr lang="en-US" altLang="zh-CN" sz="900" dirty="0"/>
              <a:t>");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return;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&lt;/script&gt;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&lt;/body&gt;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&lt;/html&gt;</a:t>
            </a:r>
            <a:endParaRPr lang="zh-CN" altLang="en-US" sz="9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1429510"/>
            <a:ext cx="41798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47814"/>
            <a:ext cx="230822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24" y="3134266"/>
            <a:ext cx="230822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556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zh-CN" dirty="0"/>
              <a:t>对象是浏览器的一个重要对象，它代表着浏览器窗口的文档内容。浏览器装载一个新的页面时，总是初始化一个新的</a:t>
            </a:r>
            <a:r>
              <a:rPr lang="en-US" altLang="zh-CN" dirty="0"/>
              <a:t>document</a:t>
            </a:r>
            <a:r>
              <a:rPr lang="zh-CN" altLang="zh-CN" dirty="0"/>
              <a:t>对象。</a:t>
            </a:r>
            <a:r>
              <a:rPr lang="en-US" altLang="zh-CN" dirty="0"/>
              <a:t>window</a:t>
            </a:r>
            <a:r>
              <a:rPr lang="zh-CN" altLang="zh-CN" dirty="0"/>
              <a:t>对象的</a:t>
            </a:r>
            <a:r>
              <a:rPr lang="en-US" altLang="zh-CN" dirty="0"/>
              <a:t>document</a:t>
            </a:r>
            <a:r>
              <a:rPr lang="zh-CN" altLang="zh-CN" dirty="0"/>
              <a:t>属性总是引用当前已初始化的</a:t>
            </a:r>
            <a:r>
              <a:rPr lang="en-US" altLang="zh-CN" dirty="0"/>
              <a:t>document</a:t>
            </a:r>
            <a:r>
              <a:rPr lang="zh-CN" altLang="zh-CN" dirty="0"/>
              <a:t>元素。</a:t>
            </a:r>
          </a:p>
          <a:p>
            <a:r>
              <a:rPr lang="en-US" altLang="zh-CN" dirty="0"/>
              <a:t>document</a:t>
            </a:r>
            <a:r>
              <a:rPr lang="zh-CN" altLang="zh-CN" dirty="0"/>
              <a:t>对象的属性可以用来设置</a:t>
            </a:r>
            <a:r>
              <a:rPr lang="en-US" altLang="zh-CN" dirty="0"/>
              <a:t>Web</a:t>
            </a:r>
            <a:r>
              <a:rPr lang="zh-CN" altLang="zh-CN" dirty="0"/>
              <a:t>页面的特性，例如标题、前景色、背景色和超链接颜色等。主要用来设置当前</a:t>
            </a:r>
            <a:r>
              <a:rPr lang="en-US" altLang="zh-CN" dirty="0"/>
              <a:t>HTML</a:t>
            </a:r>
            <a:r>
              <a:rPr lang="zh-CN" altLang="zh-CN" dirty="0"/>
              <a:t>文件的显示效果。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86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document</a:t>
            </a:r>
            <a:r>
              <a:rPr lang="zh-CN" altLang="zh-CN" sz="1800" dirty="0"/>
              <a:t>对象的主要属性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0867"/>
              </p:ext>
            </p:extLst>
          </p:nvPr>
        </p:nvGraphicFramePr>
        <p:xfrm>
          <a:off x="683568" y="1707654"/>
          <a:ext cx="7848872" cy="2736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属性名称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页面中活动超链接的颜色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alinkColor= “red”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bgColor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页面背景颜色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document.bgColor= “ff0000”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fgColor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页面前景颜色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document.bgColor= “ff000f”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未访问的超链接的颜色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document.linkColor= “red”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已访问的超链接的颜色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vlinkColor= “green”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lastModified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最后修改页面的时间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date=lastModified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location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页面的</a:t>
                      </a:r>
                      <a:r>
                        <a:rPr lang="en-US" sz="1600">
                          <a:effectLst/>
                        </a:rPr>
                        <a:t>URL</a:t>
                      </a:r>
                      <a:r>
                        <a:rPr lang="zh-CN" sz="1600">
                          <a:effectLst/>
                        </a:rPr>
                        <a:t>地址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url_inf=document.location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title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页面的标题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title_inf</a:t>
                      </a:r>
                      <a:r>
                        <a:rPr lang="en-US" sz="1600" dirty="0">
                          <a:effectLst/>
                        </a:rPr>
                        <a:t>=</a:t>
                      </a:r>
                      <a:r>
                        <a:rPr lang="en-US" sz="1600" dirty="0" err="1">
                          <a:effectLst/>
                        </a:rPr>
                        <a:t>document.title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964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document</a:t>
            </a:r>
            <a:r>
              <a:rPr lang="zh-CN" altLang="zh-CN" sz="1800" dirty="0"/>
              <a:t>对象的主要方法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60633"/>
              </p:ext>
            </p:extLst>
          </p:nvPr>
        </p:nvGraphicFramePr>
        <p:xfrm>
          <a:off x="899592" y="1923675"/>
          <a:ext cx="7416824" cy="2304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7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方法名称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清楚文档窗口内的数据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document.clear()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关闭文档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打开文档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向当前文档写入数据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write(“</a:t>
                      </a:r>
                      <a:r>
                        <a:rPr lang="zh-CN" sz="1600">
                          <a:effectLst/>
                        </a:rPr>
                        <a:t>你好！</a:t>
                      </a:r>
                      <a:r>
                        <a:rPr lang="en-US" sz="1600">
                          <a:effectLst/>
                        </a:rPr>
                        <a:t>”)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writeln()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向当前文档写入数据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zh-CN" sz="1600">
                          <a:effectLst/>
                        </a:rPr>
                        <a:t>并换行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document. </a:t>
                      </a:r>
                      <a:r>
                        <a:rPr lang="en-US" sz="1600" dirty="0" err="1">
                          <a:effectLst/>
                        </a:rPr>
                        <a:t>writeln</a:t>
                      </a:r>
                      <a:r>
                        <a:rPr lang="en-US" sz="1600" dirty="0">
                          <a:effectLst/>
                        </a:rPr>
                        <a:t>(“</a:t>
                      </a:r>
                      <a:r>
                        <a:rPr lang="zh-CN" sz="1600" dirty="0">
                          <a:effectLst/>
                        </a:rPr>
                        <a:t>你好！</a:t>
                      </a:r>
                      <a:r>
                        <a:rPr lang="en-US" sz="1600" dirty="0">
                          <a:effectLst/>
                        </a:rPr>
                        <a:t>”)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316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019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事件驱动与界面交互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在浏览器文档模型中，事件是指因为某种具体的交互行为发生，而导致文档内容需要作某些处理的场合。在这种情况下，通常由被作用的元素发起一个消息，并向上传播，在传播的途径中，将该消息进行处理的行为，被称为事件响应或者事件处理。浏览器事件的种类很多，包括鼠标点击、鼠标移动、键盘输入、失去与获得焦点、装载、选中文本等等。浏览器的</a:t>
            </a:r>
            <a:r>
              <a:rPr lang="en-US" altLang="zh-CN" sz="1800" dirty="0"/>
              <a:t>DOM</a:t>
            </a:r>
            <a:r>
              <a:rPr lang="zh-CN" altLang="en-US" sz="1800" dirty="0"/>
              <a:t>提供了基本的事件处理方式，它被广泛应用于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应用程序的开发中。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HTML</a:t>
            </a:r>
            <a:r>
              <a:rPr lang="zh-CN" altLang="zh-CN" sz="1800" dirty="0"/>
              <a:t>标准规定了每个元素支持多种不同的事件类型。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把一个脚本函数与事件关联起来被称为事件绑定，被绑定的脚本函数成为事件的句柄。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6152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HTML</a:t>
            </a:r>
            <a:r>
              <a:rPr lang="zh-CN" altLang="zh-CN" dirty="0"/>
              <a:t>元素的事件属性可以将合法的</a:t>
            </a:r>
            <a:r>
              <a:rPr lang="en-US" altLang="zh-CN" dirty="0"/>
              <a:t>JavaScript</a:t>
            </a:r>
            <a:r>
              <a:rPr lang="zh-CN" altLang="zh-CN" dirty="0"/>
              <a:t>代码字符串作为值，这一种绑定被称为</a:t>
            </a:r>
            <a:r>
              <a:rPr lang="en-US" altLang="zh-CN" dirty="0"/>
              <a:t>“</a:t>
            </a:r>
            <a:r>
              <a:rPr lang="zh-CN" altLang="zh-CN" dirty="0"/>
              <a:t>静态绑定</a:t>
            </a:r>
            <a:r>
              <a:rPr lang="en-US" altLang="zh-CN" dirty="0"/>
              <a:t>”</a:t>
            </a:r>
            <a:r>
              <a:rPr lang="zh-CN" altLang="zh-CN" dirty="0"/>
              <a:t>，例如下面代码中</a:t>
            </a:r>
            <a:r>
              <a:rPr lang="en-US" altLang="zh-CN" dirty="0" err="1"/>
              <a:t>onclick</a:t>
            </a:r>
            <a:r>
              <a:rPr lang="zh-CN" altLang="zh-CN" dirty="0"/>
              <a:t>的属性值：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&lt;button id="</a:t>
            </a:r>
            <a:r>
              <a:rPr lang="en-US" altLang="zh-CN" dirty="0" err="1">
                <a:solidFill>
                  <a:srgbClr val="FF0000"/>
                </a:solidFill>
              </a:rPr>
              <a:t>btn</a:t>
            </a:r>
            <a:r>
              <a:rPr lang="en-US" altLang="zh-CN" dirty="0">
                <a:solidFill>
                  <a:srgbClr val="FF0000"/>
                </a:solidFill>
              </a:rPr>
              <a:t>" </a:t>
            </a:r>
            <a:r>
              <a:rPr lang="en-US" altLang="zh-CN" dirty="0" err="1">
                <a:solidFill>
                  <a:srgbClr val="FF0000"/>
                </a:solidFill>
              </a:rPr>
              <a:t>onclick</a:t>
            </a:r>
            <a:r>
              <a:rPr lang="en-US" altLang="zh-CN" dirty="0">
                <a:solidFill>
                  <a:srgbClr val="FF0000"/>
                </a:solidFill>
              </a:rPr>
              <a:t>="link('</a:t>
            </a:r>
            <a:r>
              <a:rPr lang="zh-CN" altLang="zh-CN" dirty="0">
                <a:solidFill>
                  <a:srgbClr val="FF0000"/>
                </a:solidFill>
              </a:rPr>
              <a:t>张三</a:t>
            </a:r>
            <a:r>
              <a:rPr lang="en-US" altLang="zh-CN" dirty="0">
                <a:solidFill>
                  <a:srgbClr val="FF0000"/>
                </a:solidFill>
              </a:rPr>
              <a:t>')"&gt;Click Me!&lt;/button&gt;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除了静态绑定之外，</a:t>
            </a:r>
            <a:r>
              <a:rPr lang="en-US" altLang="zh-CN" dirty="0"/>
              <a:t>JavaScript</a:t>
            </a:r>
            <a:r>
              <a:rPr lang="zh-CN" altLang="zh-CN" dirty="0"/>
              <a:t>还支持直接对</a:t>
            </a:r>
            <a:r>
              <a:rPr lang="en-US" altLang="zh-CN" dirty="0"/>
              <a:t>DOM</a:t>
            </a:r>
            <a:r>
              <a:rPr lang="zh-CN" altLang="zh-CN" dirty="0"/>
              <a:t>对象的事件属性赋值，对应地，这种绑定称为</a:t>
            </a:r>
            <a:r>
              <a:rPr lang="en-US" altLang="zh-CN" dirty="0"/>
              <a:t>“</a:t>
            </a:r>
            <a:r>
              <a:rPr lang="zh-CN" altLang="zh-CN" dirty="0"/>
              <a:t>动态绑定</a:t>
            </a:r>
            <a:r>
              <a:rPr lang="en-US" altLang="zh-CN" dirty="0"/>
              <a:t>”</a:t>
            </a:r>
            <a:r>
              <a:rPr lang="zh-CN" altLang="zh-CN" dirty="0"/>
              <a:t>，例如：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&lt;button id="</a:t>
            </a:r>
            <a:r>
              <a:rPr lang="en-US" altLang="zh-CN" dirty="0" err="1">
                <a:solidFill>
                  <a:srgbClr val="FF0000"/>
                </a:solidFill>
              </a:rPr>
              <a:t>btn</a:t>
            </a:r>
            <a:r>
              <a:rPr lang="en-US" altLang="zh-CN" dirty="0">
                <a:solidFill>
                  <a:srgbClr val="FF0000"/>
                </a:solidFill>
              </a:rPr>
              <a:t>"&gt;Click Me!&lt;/button&gt;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&lt;script type="text/JavaScript"&gt;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btn.onclick</a:t>
            </a:r>
            <a:r>
              <a:rPr lang="en-US" altLang="zh-CN" dirty="0">
                <a:solidFill>
                  <a:srgbClr val="FF0000"/>
                </a:solidFill>
              </a:rPr>
              <a:t> = function () {        alert("hello");  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&lt;/script&gt;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92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67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通过</a:t>
            </a:r>
            <a:r>
              <a:rPr lang="en-US" altLang="zh-CN" dirty="0"/>
              <a:t>&lt;script&gt;</a:t>
            </a:r>
            <a:r>
              <a:rPr lang="zh-CN" altLang="en-US" dirty="0"/>
              <a:t>元素在</a:t>
            </a:r>
            <a:r>
              <a:rPr lang="en-US" altLang="zh-CN" dirty="0"/>
              <a:t>HTML</a:t>
            </a:r>
            <a:r>
              <a:rPr lang="zh-CN" altLang="en-US" dirty="0"/>
              <a:t>文档中嵌入脚本代码，有两种方法嵌入脚本：第一种方法，直接在</a:t>
            </a:r>
            <a:r>
              <a:rPr lang="en-US" altLang="zh-CN" dirty="0"/>
              <a:t>HTML</a:t>
            </a:r>
            <a:r>
              <a:rPr lang="zh-CN" altLang="en-US" dirty="0"/>
              <a:t>文档中编写</a:t>
            </a:r>
            <a:r>
              <a:rPr lang="en-US" altLang="zh-CN" dirty="0"/>
              <a:t>JavaScript</a:t>
            </a:r>
            <a:r>
              <a:rPr lang="zh-CN" altLang="en-US" dirty="0"/>
              <a:t>代码。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&lt;script type="text/JavaScript"&gt;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document.write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en-US" dirty="0">
                <a:solidFill>
                  <a:srgbClr val="FF0000"/>
                </a:solidFill>
              </a:rPr>
              <a:t>这是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！采用直接插入的方法！</a:t>
            </a:r>
            <a:r>
              <a:rPr lang="en-US" altLang="zh-CN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&lt;/script&gt;</a:t>
            </a:r>
          </a:p>
          <a:p>
            <a:r>
              <a:rPr lang="zh-CN" altLang="en-US" dirty="0"/>
              <a:t>第二种方法，可以通过文件引用的方式将已经编写好的</a:t>
            </a:r>
            <a:r>
              <a:rPr lang="en-US" altLang="zh-CN" dirty="0"/>
              <a:t>JavaScript</a:t>
            </a:r>
            <a:r>
              <a:rPr lang="zh-CN" altLang="en-US" dirty="0"/>
              <a:t>文件（通常以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为扩展名）引入进来。这种方式可以提高代码的重用性和可读性。例如：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&lt;script 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zh-CN" altLang="en-US" dirty="0">
                <a:solidFill>
                  <a:srgbClr val="FF0000"/>
                </a:solidFill>
              </a:rPr>
              <a:t>＝“</a:t>
            </a:r>
            <a:r>
              <a:rPr lang="en-US" altLang="zh-CN" dirty="0">
                <a:solidFill>
                  <a:srgbClr val="FF0000"/>
                </a:solidFill>
              </a:rPr>
              <a:t>foo.js” language="JavaScript" type="text/JavaScript"&gt;&lt;/script&gt;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src</a:t>
            </a:r>
            <a:r>
              <a:rPr lang="zh-CN" altLang="en-US" dirty="0"/>
              <a:t>属性值就是脚本文件的地址。</a:t>
            </a:r>
          </a:p>
        </p:txBody>
      </p:sp>
    </p:spTree>
    <p:extLst>
      <p:ext uri="{BB962C8B-B14F-4D97-AF65-F5344CB8AC3E}">
        <p14:creationId xmlns:p14="http://schemas.microsoft.com/office/powerpoint/2010/main" val="1287077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4.5 JS</a:t>
            </a:r>
            <a:r>
              <a:rPr lang="zh-CN" altLang="en-US" sz="4800" dirty="0"/>
              <a:t>在</a:t>
            </a:r>
            <a:r>
              <a:rPr lang="en-US" altLang="zh-CN" sz="4800" dirty="0"/>
              <a:t>HTML5</a:t>
            </a:r>
            <a:r>
              <a:rPr lang="zh-CN" altLang="en-US" sz="4800" dirty="0"/>
              <a:t>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186808" cy="3394472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Canvas API</a:t>
            </a:r>
            <a:r>
              <a:rPr lang="zh-CN" altLang="zh-CN" sz="1800" dirty="0"/>
              <a:t>是基于</a:t>
            </a:r>
            <a:r>
              <a:rPr lang="en-US" altLang="zh-CN" sz="1800" dirty="0"/>
              <a:t>canvas</a:t>
            </a:r>
            <a:r>
              <a:rPr lang="zh-CN" altLang="zh-CN" sz="1800" dirty="0"/>
              <a:t>元素的一套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函数库，它是提供了基本的绘图功能，支持创建文本、直线、曲线、多边形和椭圆，并可以设置其边框的颜色和填充色。下面的例子用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和</a:t>
            </a:r>
            <a:r>
              <a:rPr lang="en-US" altLang="zh-CN" sz="1800" dirty="0"/>
              <a:t>canvas</a:t>
            </a:r>
            <a:r>
              <a:rPr lang="zh-CN" altLang="zh-CN" sz="1800" dirty="0"/>
              <a:t>元素创建了一个在商业报表中常见的直方图。</a:t>
            </a:r>
            <a:endParaRPr lang="en-US" altLang="zh-CN" sz="1800" dirty="0"/>
          </a:p>
          <a:p>
            <a:r>
              <a:rPr lang="zh-CN" altLang="zh-CN" sz="1800" dirty="0"/>
              <a:t>在代码的</a:t>
            </a:r>
            <a:r>
              <a:rPr lang="en-US" altLang="zh-CN" sz="1800" dirty="0"/>
              <a:t>graph</a:t>
            </a:r>
            <a:r>
              <a:rPr lang="zh-CN" altLang="zh-CN" sz="1800" dirty="0"/>
              <a:t>函数中，首先获取了这个图形所需要的</a:t>
            </a:r>
            <a:r>
              <a:rPr lang="en-US" altLang="zh-CN" sz="1800" dirty="0"/>
              <a:t>canvas</a:t>
            </a:r>
            <a:r>
              <a:rPr lang="zh-CN" altLang="zh-CN" sz="1800" dirty="0"/>
              <a:t>对象，并设置了画布的宽度和高度等属性。然后通过循环访问</a:t>
            </a:r>
            <a:r>
              <a:rPr lang="en-US" altLang="zh-CN" sz="1800" dirty="0"/>
              <a:t>data</a:t>
            </a:r>
            <a:r>
              <a:rPr lang="zh-CN" altLang="zh-CN" sz="1800" dirty="0"/>
              <a:t>数组获得了相应的数据，并根据数据绘制出柱状图。</a:t>
            </a:r>
            <a:endParaRPr lang="zh-CN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19" y="1419622"/>
            <a:ext cx="3424399" cy="31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767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765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4.5 JS</a:t>
            </a:r>
            <a:r>
              <a:rPr lang="zh-CN" altLang="en-US" sz="4800" dirty="0"/>
              <a:t>在</a:t>
            </a:r>
            <a:r>
              <a:rPr lang="en-US" altLang="zh-CN" sz="4800" dirty="0"/>
              <a:t>HTML5</a:t>
            </a:r>
            <a:r>
              <a:rPr lang="zh-CN" altLang="en-US" sz="4800" dirty="0"/>
              <a:t>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传统的</a:t>
            </a:r>
            <a:r>
              <a:rPr lang="en-US" altLang="zh-CN" dirty="0"/>
              <a:t>HTML</a:t>
            </a:r>
            <a:r>
              <a:rPr lang="zh-CN" altLang="zh-CN" dirty="0"/>
              <a:t>使用</a:t>
            </a:r>
            <a:r>
              <a:rPr lang="en-US" altLang="zh-CN" dirty="0"/>
              <a:t>cookie</a:t>
            </a:r>
            <a:r>
              <a:rPr lang="zh-CN" altLang="zh-CN" dirty="0"/>
              <a:t>作为本地存储（浏览器端存储）的方式。通过</a:t>
            </a:r>
            <a:r>
              <a:rPr lang="en-US" altLang="zh-CN" dirty="0"/>
              <a:t>cookie</a:t>
            </a:r>
            <a:r>
              <a:rPr lang="zh-CN" altLang="zh-CN" dirty="0"/>
              <a:t>可以保存用户访网站的信息，例如个人资料等。每个</a:t>
            </a:r>
            <a:r>
              <a:rPr lang="en-US" altLang="zh-CN" dirty="0"/>
              <a:t>cookie</a:t>
            </a:r>
            <a:r>
              <a:rPr lang="zh-CN" altLang="zh-CN" dirty="0"/>
              <a:t>的格式都是“键</a:t>
            </a:r>
            <a:r>
              <a:rPr lang="en-US" altLang="zh-CN" dirty="0"/>
              <a:t>/</a:t>
            </a:r>
            <a:r>
              <a:rPr lang="zh-CN" altLang="zh-CN" dirty="0"/>
              <a:t>值对</a:t>
            </a:r>
            <a:r>
              <a:rPr lang="en-US" altLang="zh-CN" dirty="0"/>
              <a:t>”</a:t>
            </a:r>
            <a:r>
              <a:rPr lang="zh-CN" altLang="zh-CN" dirty="0"/>
              <a:t>（或称为</a:t>
            </a:r>
            <a:r>
              <a:rPr lang="en-US" altLang="zh-CN" dirty="0"/>
              <a:t>“</a:t>
            </a:r>
            <a:r>
              <a:rPr lang="zh-CN" altLang="zh-CN" dirty="0"/>
              <a:t>名称</a:t>
            </a:r>
            <a:r>
              <a:rPr lang="en-US" altLang="zh-CN" dirty="0"/>
              <a:t>/</a:t>
            </a:r>
            <a:r>
              <a:rPr lang="zh-CN" altLang="zh-CN" dirty="0"/>
              <a:t>值对</a:t>
            </a:r>
            <a:r>
              <a:rPr lang="en-US" altLang="zh-CN" dirty="0"/>
              <a:t>”</a:t>
            </a:r>
            <a:r>
              <a:rPr lang="zh-CN" altLang="zh-CN" dirty="0"/>
              <a:t>），即：</a:t>
            </a:r>
            <a:r>
              <a:rPr lang="en-US" altLang="zh-CN" dirty="0"/>
              <a:t>&lt;cookie</a:t>
            </a:r>
            <a:r>
              <a:rPr lang="zh-CN" altLang="zh-CN" dirty="0"/>
              <a:t>名</a:t>
            </a:r>
            <a:r>
              <a:rPr lang="en-US" altLang="zh-CN" dirty="0"/>
              <a:t>&gt;=&lt;</a:t>
            </a:r>
            <a:r>
              <a:rPr lang="zh-CN" altLang="zh-CN" dirty="0"/>
              <a:t>值</a:t>
            </a:r>
            <a:r>
              <a:rPr lang="en-US" altLang="zh-CN" dirty="0"/>
              <a:t>&gt;</a:t>
            </a:r>
            <a:r>
              <a:rPr lang="zh-CN" altLang="zh-CN" dirty="0"/>
              <a:t>，名称和值都必须是合法的标示符。从</a:t>
            </a:r>
            <a:r>
              <a:rPr lang="en-US" altLang="zh-CN" dirty="0"/>
              <a:t>JavaScript</a:t>
            </a:r>
            <a:r>
              <a:rPr lang="zh-CN" altLang="zh-CN" dirty="0"/>
              <a:t>的角度看，</a:t>
            </a:r>
            <a:r>
              <a:rPr lang="en-US" altLang="zh-CN" dirty="0"/>
              <a:t>cookie</a:t>
            </a:r>
            <a:r>
              <a:rPr lang="zh-CN" altLang="zh-CN" dirty="0"/>
              <a:t>就是一些字符串，可以通过</a:t>
            </a:r>
            <a:r>
              <a:rPr lang="en-US" altLang="zh-CN" dirty="0"/>
              <a:t> </a:t>
            </a:r>
            <a:r>
              <a:rPr lang="en-US" altLang="zh-CN" dirty="0" err="1"/>
              <a:t>document.cookie</a:t>
            </a:r>
            <a:r>
              <a:rPr lang="en-US" altLang="zh-CN" dirty="0"/>
              <a:t> </a:t>
            </a:r>
            <a:r>
              <a:rPr lang="zh-CN" altLang="zh-CN" dirty="0"/>
              <a:t>来读取或设置这些信息。</a:t>
            </a:r>
            <a:endParaRPr lang="en-US" altLang="zh-CN" dirty="0"/>
          </a:p>
          <a:p>
            <a:r>
              <a:rPr lang="en-US" altLang="zh-CN" dirty="0"/>
              <a:t>HTML5</a:t>
            </a:r>
            <a:r>
              <a:rPr lang="zh-CN" altLang="zh-CN" dirty="0"/>
              <a:t>的新标准提供了比</a:t>
            </a:r>
            <a:r>
              <a:rPr lang="en-US" altLang="zh-CN" dirty="0"/>
              <a:t>cookie</a:t>
            </a:r>
            <a:r>
              <a:rPr lang="zh-CN" altLang="zh-CN" dirty="0"/>
              <a:t>更好的本地存储解决方案，主要包括四种：</a:t>
            </a:r>
            <a:r>
              <a:rPr lang="en-US" altLang="zh-CN" dirty="0" err="1"/>
              <a:t>localstorage</a:t>
            </a:r>
            <a:r>
              <a:rPr lang="zh-CN" altLang="zh-CN" dirty="0"/>
              <a:t>、</a:t>
            </a:r>
            <a:r>
              <a:rPr lang="en-US" altLang="zh-CN" dirty="0" err="1"/>
              <a:t>sessionstorage</a:t>
            </a:r>
            <a:r>
              <a:rPr lang="zh-CN" altLang="zh-CN" dirty="0"/>
              <a:t>、</a:t>
            </a:r>
            <a:r>
              <a:rPr lang="en-US" altLang="zh-CN" dirty="0" err="1"/>
              <a:t>webSQL</a:t>
            </a:r>
            <a:r>
              <a:rPr lang="zh-CN" altLang="zh-CN" dirty="0"/>
              <a:t>和</a:t>
            </a:r>
            <a:r>
              <a:rPr lang="en-US" altLang="zh-CN" dirty="0" err="1"/>
              <a:t>indexedDB</a:t>
            </a:r>
            <a:r>
              <a:rPr lang="zh-CN" altLang="zh-CN" dirty="0"/>
              <a:t>。由于浏览器的兼容性问题，基于</a:t>
            </a:r>
            <a:r>
              <a:rPr lang="en-US" altLang="zh-CN" dirty="0"/>
              <a:t>HTML5</a:t>
            </a:r>
            <a:r>
              <a:rPr lang="zh-CN" altLang="zh-CN" dirty="0"/>
              <a:t>标准的本地存储机制并不是在所有浏览器中都已得到支持，在实际使用时需要对前端环境进行测试。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4.6 </a:t>
            </a:r>
            <a:r>
              <a:rPr lang="zh-CN" altLang="en-US" sz="4800" dirty="0"/>
              <a:t>常用的</a:t>
            </a:r>
            <a:r>
              <a:rPr lang="en-US" altLang="zh-CN" sz="4800" dirty="0"/>
              <a:t>JavaScript</a:t>
            </a:r>
            <a:r>
              <a:rPr lang="zh-CN" altLang="en-US" sz="4800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在开发一定规模的基于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的浏览器端程序时需要重视代码的重用性，一方面需要将在不同</a:t>
            </a:r>
            <a:r>
              <a:rPr lang="en-US" altLang="zh-CN" sz="1800" dirty="0"/>
              <a:t>HTML</a:t>
            </a:r>
            <a:r>
              <a:rPr lang="zh-CN" altLang="zh-CN" sz="1800" dirty="0"/>
              <a:t>文件中多次重用的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代码保存到独立的文件中，另一方面也可充分利用由其他机构开发出的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框架（类库）。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jQuery</a:t>
            </a:r>
            <a:r>
              <a:rPr lang="zh-CN" altLang="zh-CN" sz="1800" dirty="0"/>
              <a:t>是一个优秀的轻量级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框架，便于浏览器下载和执行。</a:t>
            </a:r>
            <a:r>
              <a:rPr lang="en-US" altLang="zh-CN" sz="1800" dirty="0"/>
              <a:t>jQuery</a:t>
            </a:r>
            <a:r>
              <a:rPr lang="zh-CN" altLang="zh-CN" sz="1800" dirty="0"/>
              <a:t>框架兼容</a:t>
            </a:r>
            <a:r>
              <a:rPr lang="en-US" altLang="zh-CN" sz="1800" dirty="0"/>
              <a:t>CSS3</a:t>
            </a:r>
            <a:r>
              <a:rPr lang="zh-CN" altLang="zh-CN" sz="1800" dirty="0"/>
              <a:t>和多种浏览器，可以让开发者更方便地处理对象、事件和</a:t>
            </a:r>
            <a:r>
              <a:rPr lang="en-US" altLang="zh-CN" sz="1800" dirty="0"/>
              <a:t>AJAX</a:t>
            </a:r>
            <a:r>
              <a:rPr lang="zh-CN" altLang="zh-CN" sz="1800" dirty="0"/>
              <a:t>等效果。在开发时，通过定义</a:t>
            </a:r>
            <a:r>
              <a:rPr lang="en-US" altLang="zh-CN" sz="1800" dirty="0"/>
              <a:t>HTML</a:t>
            </a:r>
            <a:r>
              <a:rPr lang="zh-CN" altLang="zh-CN" sz="1800" dirty="0"/>
              <a:t>对象的</a:t>
            </a:r>
            <a:r>
              <a:rPr lang="en-US" altLang="zh-CN" sz="1800" dirty="0"/>
              <a:t>ID</a:t>
            </a:r>
            <a:r>
              <a:rPr lang="zh-CN" altLang="zh-CN" sz="1800" dirty="0"/>
              <a:t>值，</a:t>
            </a:r>
            <a:r>
              <a:rPr lang="en-US" altLang="zh-CN" sz="1800" dirty="0"/>
              <a:t>jQuery</a:t>
            </a:r>
            <a:r>
              <a:rPr lang="zh-CN" altLang="zh-CN" sz="1800" dirty="0"/>
              <a:t>能够使程序代码和</a:t>
            </a:r>
            <a:r>
              <a:rPr lang="en-US" altLang="zh-CN" sz="1800" dirty="0"/>
              <a:t>HTML</a:t>
            </a:r>
            <a:r>
              <a:rPr lang="zh-CN" altLang="zh-CN" sz="1800" dirty="0"/>
              <a:t>内容更加方便地分离，适合团队协作开发。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ExtJS</a:t>
            </a:r>
            <a:r>
              <a:rPr lang="zh-CN" altLang="zh-CN" sz="1800" dirty="0"/>
              <a:t>是一种用于创建浏览器端用户界面的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框架。</a:t>
            </a:r>
            <a:r>
              <a:rPr lang="en-US" altLang="zh-CN" sz="1800" dirty="0" err="1"/>
              <a:t>ExtJS</a:t>
            </a:r>
            <a:r>
              <a:rPr lang="zh-CN" altLang="zh-CN" sz="1800" dirty="0"/>
              <a:t>库中提供了功能丰富的的界面控件，比如表格控件、树形结构控件等。在</a:t>
            </a:r>
            <a:r>
              <a:rPr lang="en-US" altLang="zh-CN" sz="1800" dirty="0" err="1"/>
              <a:t>ExtJS</a:t>
            </a:r>
            <a:r>
              <a:rPr lang="zh-CN" altLang="zh-CN" sz="1800" dirty="0"/>
              <a:t>表格控件中可以完成很多界面效果，包括：对行进行单选或多选、高亮显示选中的行、推拽改变列宽度、按列排序、支持</a:t>
            </a:r>
            <a:r>
              <a:rPr lang="en-US" altLang="zh-CN" sz="1800" dirty="0"/>
              <a:t>checkbox</a:t>
            </a:r>
            <a:r>
              <a:rPr lang="zh-CN" altLang="zh-CN" sz="1800" dirty="0"/>
              <a:t>全选、本地以及远程分页、对单元格进行渲染、添加新行、删除一或多行等。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26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4.7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22140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常量和变量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程序中的数据根据值的特征分为常量和变量，常量是那些在程序中可预知结果的量，不随程序的运行而变化，而变量则正好相反。常量和变量共同构成了程序操作数据的整体。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中的常量更接近“直接量”，它可以是数值、字符串或者布尔值。更一般地说，</a:t>
            </a:r>
            <a:r>
              <a:rPr lang="en-US" altLang="zh-CN" dirty="0"/>
              <a:t>JavaScript</a:t>
            </a:r>
            <a:r>
              <a:rPr lang="zh-CN" altLang="en-US" dirty="0"/>
              <a:t>的常量是那些只能出现在赋值表达式右边的那些量。例如：</a:t>
            </a:r>
            <a:r>
              <a:rPr lang="en-US" altLang="zh-CN" dirty="0"/>
              <a:t>3.1415</a:t>
            </a:r>
            <a:r>
              <a:rPr lang="zh-CN" altLang="en-US" dirty="0"/>
              <a:t>、“</a:t>
            </a:r>
            <a:r>
              <a:rPr lang="en-US" altLang="zh-CN" dirty="0"/>
              <a:t>Hello world”</a:t>
            </a:r>
            <a:r>
              <a:rPr lang="zh-CN" altLang="en-US" dirty="0"/>
              <a:t>、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等都是常量。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中用标识符来命名一个变量，合法标识符可以由字母、数字、下划线以及</a:t>
            </a:r>
            <a:r>
              <a:rPr lang="en-US" altLang="zh-CN" dirty="0"/>
              <a:t>$</a:t>
            </a:r>
            <a:r>
              <a:rPr lang="zh-CN" altLang="en-US" dirty="0"/>
              <a:t>符号组成的，其中首字符不能是数字。在代码</a:t>
            </a:r>
            <a:r>
              <a:rPr lang="en-US" altLang="zh-CN" dirty="0" err="1"/>
              <a:t>var</a:t>
            </a:r>
            <a:r>
              <a:rPr lang="en-US" altLang="zh-CN" dirty="0"/>
              <a:t> a=5</a:t>
            </a:r>
            <a:r>
              <a:rPr lang="zh-CN" altLang="en-US" dirty="0"/>
              <a:t>，</a:t>
            </a:r>
            <a:r>
              <a:rPr lang="en-US" altLang="zh-CN" dirty="0"/>
              <a:t>b=“test”</a:t>
            </a:r>
            <a:r>
              <a:rPr lang="zh-CN" altLang="en-US" dirty="0"/>
              <a:t>，</a:t>
            </a:r>
            <a:r>
              <a:rPr lang="en-US" altLang="zh-CN" dirty="0"/>
              <a:t>c=new Object() </a:t>
            </a:r>
            <a:r>
              <a:rPr lang="zh-CN" altLang="en-US" dirty="0"/>
              <a:t>中，标识符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都是变量，它们可以出现在赋值表达式的左侧。严格的说，有一个例外，在</a:t>
            </a:r>
            <a:r>
              <a:rPr lang="en-US" altLang="zh-CN" dirty="0"/>
              <a:t>JavaScript</a:t>
            </a:r>
            <a:r>
              <a:rPr lang="zh-CN" altLang="en-US" dirty="0"/>
              <a:t>中，</a:t>
            </a:r>
            <a:r>
              <a:rPr lang="en-US" altLang="zh-CN" dirty="0"/>
              <a:t>undefined</a:t>
            </a:r>
            <a:r>
              <a:rPr lang="zh-CN" altLang="en-US" dirty="0"/>
              <a:t>符号可以出现在赋值号的左边，但是根据它的标准化含义，还是将它归为常量。</a:t>
            </a:r>
          </a:p>
        </p:txBody>
      </p:sp>
    </p:spTree>
    <p:extLst>
      <p:ext uri="{BB962C8B-B14F-4D97-AF65-F5344CB8AC3E}">
        <p14:creationId xmlns:p14="http://schemas.microsoft.com/office/powerpoint/2010/main" val="395754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常量和变量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是一种“弱类型”语言，即</a:t>
            </a:r>
            <a:r>
              <a:rPr lang="en-US" altLang="zh-CN" dirty="0"/>
              <a:t>JavaScript</a:t>
            </a:r>
            <a:r>
              <a:rPr lang="zh-CN" altLang="en-US" dirty="0"/>
              <a:t>的变量可以存储任何类型的值。数据类型和变量不是绑定的，变量的类型通常要到运行时才能决定。在</a:t>
            </a:r>
            <a:r>
              <a:rPr lang="en-US" altLang="zh-CN" dirty="0"/>
              <a:t>JavaScript</a:t>
            </a:r>
            <a:r>
              <a:rPr lang="zh-CN" altLang="en-US" dirty="0"/>
              <a:t>中既可以在声明变量时初始化，也可以在变量被声明后赋值，例如：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=3</a:t>
            </a:r>
          </a:p>
          <a:p>
            <a:pPr marL="457200" lvl="1" indent="0">
              <a:buNone/>
            </a:pPr>
            <a:r>
              <a:rPr lang="zh-CN" altLang="en-US" dirty="0"/>
              <a:t>或者：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=3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因为</a:t>
            </a:r>
            <a:r>
              <a:rPr lang="en-US" altLang="zh-CN" dirty="0"/>
              <a:t>JavaScript</a:t>
            </a:r>
            <a:r>
              <a:rPr lang="zh-CN" altLang="en-US" dirty="0"/>
              <a:t>变量没有类型规则的约定，所以</a:t>
            </a:r>
            <a:r>
              <a:rPr lang="en-US" altLang="zh-CN" dirty="0"/>
              <a:t>JavaScript</a:t>
            </a:r>
            <a:r>
              <a:rPr lang="zh-CN" altLang="en-US" dirty="0"/>
              <a:t>的使用从语法上来讲就比较简单灵活。但同时，也由于没有变量类型的约束，对程序员也提出了更高的要求。</a:t>
            </a:r>
          </a:p>
        </p:txBody>
      </p:sp>
    </p:spTree>
    <p:extLst>
      <p:ext uri="{BB962C8B-B14F-4D97-AF65-F5344CB8AC3E}">
        <p14:creationId xmlns:p14="http://schemas.microsoft.com/office/powerpoint/2010/main" val="287407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8137867"/>
              </p:ext>
            </p:extLst>
          </p:nvPr>
        </p:nvGraphicFramePr>
        <p:xfrm>
          <a:off x="611560" y="1779662"/>
          <a:ext cx="784887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05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77224495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07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222</TotalTime>
  <Words>5517</Words>
  <Application>Microsoft Office PowerPoint</Application>
  <PresentationFormat>全屏显示(16:9)</PresentationFormat>
  <Paragraphs>547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宋体</vt:lpstr>
      <vt:lpstr>幼圆</vt:lpstr>
      <vt:lpstr>Arial</vt:lpstr>
      <vt:lpstr>Century Gothic</vt:lpstr>
      <vt:lpstr>Courier New</vt:lpstr>
      <vt:lpstr>Palatino Linotype</vt:lpstr>
      <vt:lpstr>Wingdings</vt:lpstr>
      <vt:lpstr>主管人员</vt:lpstr>
      <vt:lpstr>商务网站设计与开发</vt:lpstr>
      <vt:lpstr>内容</vt:lpstr>
      <vt:lpstr>4.1 JavaScript简介</vt:lpstr>
      <vt:lpstr>4.1 JavaScript简介</vt:lpstr>
      <vt:lpstr>4.1 JavaScript简介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DEMO</vt:lpstr>
      <vt:lpstr>4.2 JavaScript的基本语法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DEMO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DEMO</vt:lpstr>
      <vt:lpstr>4.4 JavaScript在浏览器中的应用</vt:lpstr>
      <vt:lpstr>4.4 JavaScript在浏览器中的应用</vt:lpstr>
      <vt:lpstr>DEMO</vt:lpstr>
      <vt:lpstr>4.5 JS在HTML5中的应用</vt:lpstr>
      <vt:lpstr>DEMO</vt:lpstr>
      <vt:lpstr>4.5 JS在HTML5中的应用</vt:lpstr>
      <vt:lpstr>4.6 常用的JavaScript框架</vt:lpstr>
      <vt:lpstr>4.7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38</cp:revision>
  <dcterms:created xsi:type="dcterms:W3CDTF">2015-12-06T10:13:51Z</dcterms:created>
  <dcterms:modified xsi:type="dcterms:W3CDTF">2019-10-24T06:04:14Z</dcterms:modified>
</cp:coreProperties>
</file>