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64" r:id="rId3"/>
    <p:sldId id="266" r:id="rId4"/>
    <p:sldId id="26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17" r:id="rId22"/>
    <p:sldId id="305" r:id="rId23"/>
    <p:sldId id="312" r:id="rId24"/>
    <p:sldId id="316" r:id="rId25"/>
    <p:sldId id="288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D1F31572-EAFA-4581-BB8F-7856945D7E0D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.2</a:t>
          </a:r>
          <a:endParaRPr lang="zh-CN" altLang="en-US" sz="2000" dirty="0"/>
        </a:p>
      </dgm:t>
    </dgm:pt>
    <dgm:pt modelId="{FA3FAED2-28F9-4800-9A59-89A5EC168B9F}" type="par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8A4CBE26-5841-4A81-AD47-65A3C945880D}" type="sibTrans" cxnId="{C99B6A3A-B79D-4FE9-954B-430C4EF3C485}">
      <dgm:prSet/>
      <dgm:spPr/>
      <dgm:t>
        <a:bodyPr/>
        <a:lstStyle/>
        <a:p>
          <a:endParaRPr lang="zh-CN" altLang="en-US"/>
        </a:p>
      </dgm:t>
    </dgm:pt>
    <dgm:pt modelId="{76279B34-AEDE-432A-B402-6F4F973134F6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.3</a:t>
          </a:r>
          <a:endParaRPr lang="zh-CN" altLang="en-US" sz="2000" dirty="0"/>
        </a:p>
      </dgm:t>
    </dgm:pt>
    <dgm:pt modelId="{8DC62FD1-8155-46AC-ABB8-D4E6195CF4E3}" type="par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7058D052-A15F-4AD9-8EF2-E147E5791732}" type="sibTrans" cxnId="{4756391D-796A-422A-9467-0E0F12E76775}">
      <dgm:prSet/>
      <dgm:spPr/>
      <dgm:t>
        <a:bodyPr/>
        <a:lstStyle/>
        <a:p>
          <a:endParaRPr lang="zh-CN" altLang="en-US"/>
        </a:p>
      </dgm:t>
    </dgm:pt>
    <dgm:pt modelId="{3939FDF2-2B5C-4813-9A8A-F9D03E1D6A19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.4</a:t>
          </a:r>
          <a:endParaRPr lang="zh-CN" altLang="en-US" sz="2000" dirty="0"/>
        </a:p>
      </dgm:t>
    </dgm:pt>
    <dgm:pt modelId="{A8E87543-B30C-4544-925A-D0AD5EB15E90}" type="par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2F5D3281-6245-4B37-A7BF-9ACF15153900}" type="sibTrans" cxnId="{3EEE0E7C-E823-49AD-8CB5-352E753B542E}">
      <dgm:prSet/>
      <dgm:spPr/>
      <dgm:t>
        <a:bodyPr/>
        <a:lstStyle/>
        <a:p>
          <a:endParaRPr lang="zh-CN" altLang="en-US"/>
        </a:p>
      </dgm:t>
    </dgm:pt>
    <dgm:pt modelId="{45DD71B0-ABDE-4DC4-B431-786BCFDB2A9A}">
      <dgm:prSet phldrT="[文本]" custT="1"/>
      <dgm:spPr/>
      <dgm:t>
        <a:bodyPr/>
        <a:lstStyle/>
        <a:p>
          <a:r>
            <a:rPr lang="en-US" sz="2000" b="1" dirty="0"/>
            <a:t>JDK</a:t>
          </a:r>
          <a:r>
            <a:rPr lang="zh-CN" sz="2000" b="1" dirty="0"/>
            <a:t>的安装与配置</a:t>
          </a:r>
          <a:endParaRPr lang="zh-CN" altLang="en-US" sz="2000" dirty="0"/>
        </a:p>
      </dgm:t>
    </dgm:pt>
    <dgm:pt modelId="{DC8A635A-649C-4E65-B0CF-A922D9B77BF8}" type="par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AB202996-54A7-450B-BF8A-F9F79ED3C00E}" type="sibTrans" cxnId="{054C0C36-99D5-477F-8F0E-06416F12D7B0}">
      <dgm:prSet/>
      <dgm:spPr/>
      <dgm:t>
        <a:bodyPr/>
        <a:lstStyle/>
        <a:p>
          <a:endParaRPr lang="zh-CN" altLang="en-US"/>
        </a:p>
      </dgm:t>
    </dgm:pt>
    <dgm:pt modelId="{9CC4C3ED-4637-47DA-AF54-65CFDF88CFB4}">
      <dgm:prSet custT="1"/>
      <dgm:spPr/>
      <dgm:t>
        <a:bodyPr/>
        <a:lstStyle/>
        <a:p>
          <a:r>
            <a:rPr lang="en-US" sz="2000" b="1" dirty="0"/>
            <a:t>Tomcat</a:t>
          </a:r>
          <a:r>
            <a:rPr lang="zh-CN" sz="2000" b="1" dirty="0"/>
            <a:t>的安装及配置</a:t>
          </a:r>
          <a:endParaRPr lang="zh-CN" altLang="en-US" sz="2000" dirty="0"/>
        </a:p>
      </dgm:t>
    </dgm:pt>
    <dgm:pt modelId="{C9A20E75-6244-42A9-9C3C-F944B3359647}" type="par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B79CABE-952C-44C0-A7E9-389A691DECDD}" type="sibTrans" cxnId="{C780C126-398B-4F76-A9C6-5FBE270E7D95}">
      <dgm:prSet/>
      <dgm:spPr/>
      <dgm:t>
        <a:bodyPr/>
        <a:lstStyle/>
        <a:p>
          <a:endParaRPr lang="zh-CN" altLang="en-US"/>
        </a:p>
      </dgm:t>
    </dgm:pt>
    <dgm:pt modelId="{65EEA8C0-3BAF-4123-A64D-AF80247318AD}">
      <dgm:prSet custT="1"/>
      <dgm:spPr/>
      <dgm:t>
        <a:bodyPr/>
        <a:lstStyle/>
        <a:p>
          <a:r>
            <a:rPr lang="en-US" sz="2000" b="1" dirty="0" err="1"/>
            <a:t>MyEclipse</a:t>
          </a:r>
          <a:r>
            <a:rPr lang="zh-CN" sz="2000" b="1" dirty="0"/>
            <a:t>的安装及配置</a:t>
          </a:r>
          <a:endParaRPr lang="zh-CN" altLang="en-US" sz="2000" dirty="0"/>
        </a:p>
      </dgm:t>
    </dgm:pt>
    <dgm:pt modelId="{21DEC756-AA80-4A81-B53D-B46FC7D09F34}" type="par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75326E44-FFD9-4FA0-9CA8-1DAD9978CA69}" type="sibTrans" cxnId="{4ECBDB36-DD21-4273-938B-027FEF70E6E2}">
      <dgm:prSet/>
      <dgm:spPr/>
      <dgm:t>
        <a:bodyPr/>
        <a:lstStyle/>
        <a:p>
          <a:endParaRPr lang="zh-CN" altLang="en-US"/>
        </a:p>
      </dgm:t>
    </dgm:pt>
    <dgm:pt modelId="{872DDF8D-AD4A-4B9D-BC18-6EFCDE03F71B}">
      <dgm:prSet custT="1"/>
      <dgm:spPr/>
      <dgm:t>
        <a:bodyPr/>
        <a:lstStyle/>
        <a:p>
          <a:r>
            <a:rPr lang="en-US" sz="2000" b="1" dirty="0"/>
            <a:t>Web</a:t>
          </a:r>
          <a:r>
            <a:rPr lang="zh-CN" sz="2000" b="1" dirty="0"/>
            <a:t>应用和</a:t>
          </a:r>
          <a:r>
            <a:rPr lang="en-US" sz="2000" b="1" dirty="0"/>
            <a:t>web.xml</a:t>
          </a:r>
          <a:r>
            <a:rPr lang="zh-CN" sz="2000" b="1" dirty="0"/>
            <a:t>文件</a:t>
          </a:r>
          <a:endParaRPr lang="zh-CN" altLang="en-US" sz="2000" dirty="0"/>
        </a:p>
      </dgm:t>
    </dgm:pt>
    <dgm:pt modelId="{59AA4F41-E454-4C66-92F3-10624B0E28A3}" type="par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C4418DEC-4ECE-4098-AA4B-AEF3EAF2158C}" type="sibTrans" cxnId="{4E407A84-41EE-4A08-823A-EA6B19594F4A}">
      <dgm:prSet/>
      <dgm:spPr/>
      <dgm:t>
        <a:bodyPr/>
        <a:lstStyle/>
        <a:p>
          <a:endParaRPr lang="zh-CN" altLang="en-US"/>
        </a:p>
      </dgm:t>
    </dgm:pt>
    <dgm:pt modelId="{AA134002-3972-4935-BD52-E5403BD04C9F}">
      <dgm:prSet custT="1"/>
      <dgm:spPr/>
      <dgm:t>
        <a:bodyPr/>
        <a:lstStyle/>
        <a:p>
          <a:r>
            <a:rPr lang="en-US" altLang="zh-CN" sz="2000" dirty="0"/>
            <a:t>6</a:t>
          </a:r>
          <a:r>
            <a:rPr lang="en-US" altLang="en-US" sz="2000" dirty="0"/>
            <a:t>.</a:t>
          </a:r>
          <a:r>
            <a:rPr lang="en-US" altLang="zh-CN" sz="2000" dirty="0"/>
            <a:t>5</a:t>
          </a:r>
          <a:endParaRPr lang="zh-CN" altLang="en-US" sz="2000" dirty="0"/>
        </a:p>
      </dgm:t>
    </dgm:pt>
    <dgm:pt modelId="{700F38A2-1AD0-4E56-B291-F4782582D9D3}" type="parTrans" cxnId="{0E3D5E62-A4DB-4B66-A8BC-838074EFACFA}">
      <dgm:prSet/>
      <dgm:spPr/>
      <dgm:t>
        <a:bodyPr/>
        <a:lstStyle/>
        <a:p>
          <a:endParaRPr lang="zh-CN" altLang="en-US"/>
        </a:p>
      </dgm:t>
    </dgm:pt>
    <dgm:pt modelId="{EC8F2404-FEE2-417E-9B0D-06A89F06AB45}" type="sibTrans" cxnId="{0E3D5E62-A4DB-4B66-A8BC-838074EFACFA}">
      <dgm:prSet/>
      <dgm:spPr/>
      <dgm:t>
        <a:bodyPr/>
        <a:lstStyle/>
        <a:p>
          <a:endParaRPr lang="zh-CN" altLang="en-US"/>
        </a:p>
      </dgm:t>
    </dgm:pt>
    <dgm:pt modelId="{776C0676-796B-42F9-AC13-676218BEBCF6}">
      <dgm:prSet custT="1"/>
      <dgm:spPr/>
      <dgm:t>
        <a:bodyPr/>
        <a:lstStyle/>
        <a:p>
          <a:r>
            <a:rPr lang="zh-CN" altLang="en-US" sz="2000" b="1" dirty="0"/>
            <a:t>思考题</a:t>
          </a:r>
        </a:p>
      </dgm:t>
    </dgm:pt>
    <dgm:pt modelId="{AC9EE4C8-3D43-43D7-966F-33121242B728}" type="parTrans" cxnId="{3795B5CA-9210-45B3-AE77-188EDA2C6FF8}">
      <dgm:prSet/>
      <dgm:spPr/>
      <dgm:t>
        <a:bodyPr/>
        <a:lstStyle/>
        <a:p>
          <a:endParaRPr lang="zh-CN" altLang="en-US"/>
        </a:p>
      </dgm:t>
    </dgm:pt>
    <dgm:pt modelId="{0B736B82-6854-4F6F-BF63-96F496A274A7}" type="sibTrans" cxnId="{3795B5CA-9210-45B3-AE77-188EDA2C6FF8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5" custScaleX="43994">
        <dgm:presLayoutVars>
          <dgm:chMax val="1"/>
          <dgm:bulletEnabled val="1"/>
        </dgm:presLayoutVars>
      </dgm:prSet>
      <dgm:spPr/>
    </dgm:pt>
    <dgm:pt modelId="{077FFC63-497A-45A5-86F5-5605551518A8}" type="pres">
      <dgm:prSet presAssocID="{58F708FC-8532-424A-8D9C-0A5EECA1FC6A}" presName="descendantText" presStyleLbl="alignAccFollowNode1" presStyleIdx="0" presStyleCnt="5" custScaleX="131632">
        <dgm:presLayoutVars>
          <dgm:bulletEnabled val="1"/>
        </dgm:presLayoutVars>
      </dgm:prSet>
      <dgm:spPr/>
    </dgm:pt>
    <dgm:pt modelId="{69997213-B166-491A-8434-D6EBE25EF5E0}" type="pres">
      <dgm:prSet presAssocID="{208A91F6-41A3-4197-9C9F-D158E78718C5}" presName="sp" presStyleCnt="0"/>
      <dgm:spPr/>
    </dgm:pt>
    <dgm:pt modelId="{22DF60BD-2D24-436B-81A4-A67705F337E4}" type="pres">
      <dgm:prSet presAssocID="{D1F31572-EAFA-4581-BB8F-7856945D7E0D}" presName="linNode" presStyleCnt="0"/>
      <dgm:spPr/>
    </dgm:pt>
    <dgm:pt modelId="{84AE1027-FD8B-4E4F-997D-CA985B2B0E0D}" type="pres">
      <dgm:prSet presAssocID="{D1F31572-EAFA-4581-BB8F-7856945D7E0D}" presName="parentText" presStyleLbl="node1" presStyleIdx="1" presStyleCnt="5" custScaleX="43994">
        <dgm:presLayoutVars>
          <dgm:chMax val="1"/>
          <dgm:bulletEnabled val="1"/>
        </dgm:presLayoutVars>
      </dgm:prSet>
      <dgm:spPr/>
    </dgm:pt>
    <dgm:pt modelId="{161A46C2-39FA-4E84-ADFE-57E743836CE2}" type="pres">
      <dgm:prSet presAssocID="{D1F31572-EAFA-4581-BB8F-7856945D7E0D}" presName="descendantText" presStyleLbl="alignAccFollowNode1" presStyleIdx="1" presStyleCnt="5" custScaleX="131632">
        <dgm:presLayoutVars>
          <dgm:bulletEnabled val="1"/>
        </dgm:presLayoutVars>
      </dgm:prSet>
      <dgm:spPr/>
    </dgm:pt>
    <dgm:pt modelId="{5BCE6C2B-C8EF-460D-A8E4-B2A8A48DD98E}" type="pres">
      <dgm:prSet presAssocID="{8A4CBE26-5841-4A81-AD47-65A3C945880D}" presName="sp" presStyleCnt="0"/>
      <dgm:spPr/>
    </dgm:pt>
    <dgm:pt modelId="{D6B4CB9B-33DB-40F4-8441-FEC61B9A8789}" type="pres">
      <dgm:prSet presAssocID="{76279B34-AEDE-432A-B402-6F4F973134F6}" presName="linNode" presStyleCnt="0"/>
      <dgm:spPr/>
    </dgm:pt>
    <dgm:pt modelId="{27BAE671-2F0A-4112-BF97-47A1AFBBCDF3}" type="pres">
      <dgm:prSet presAssocID="{76279B34-AEDE-432A-B402-6F4F973134F6}" presName="parentText" presStyleLbl="node1" presStyleIdx="2" presStyleCnt="5" custScaleX="43994">
        <dgm:presLayoutVars>
          <dgm:chMax val="1"/>
          <dgm:bulletEnabled val="1"/>
        </dgm:presLayoutVars>
      </dgm:prSet>
      <dgm:spPr/>
    </dgm:pt>
    <dgm:pt modelId="{CEA62850-0BA6-4BA1-BDAF-A16E38552AD3}" type="pres">
      <dgm:prSet presAssocID="{76279B34-AEDE-432A-B402-6F4F973134F6}" presName="descendantText" presStyleLbl="alignAccFollowNode1" presStyleIdx="2" presStyleCnt="5" custScaleX="131632">
        <dgm:presLayoutVars>
          <dgm:bulletEnabled val="1"/>
        </dgm:presLayoutVars>
      </dgm:prSet>
      <dgm:spPr/>
    </dgm:pt>
    <dgm:pt modelId="{E5258FDE-6C5F-4E2C-9466-0EEC58A60E60}" type="pres">
      <dgm:prSet presAssocID="{7058D052-A15F-4AD9-8EF2-E147E5791732}" presName="sp" presStyleCnt="0"/>
      <dgm:spPr/>
    </dgm:pt>
    <dgm:pt modelId="{5457A7A6-4492-42D6-ADDF-A1E9BB9E6075}" type="pres">
      <dgm:prSet presAssocID="{3939FDF2-2B5C-4813-9A8A-F9D03E1D6A19}" presName="linNode" presStyleCnt="0"/>
      <dgm:spPr/>
    </dgm:pt>
    <dgm:pt modelId="{052EE453-883F-414D-B159-9BB1154B1261}" type="pres">
      <dgm:prSet presAssocID="{3939FDF2-2B5C-4813-9A8A-F9D03E1D6A19}" presName="parentText" presStyleLbl="node1" presStyleIdx="3" presStyleCnt="5" custScaleX="43994">
        <dgm:presLayoutVars>
          <dgm:chMax val="1"/>
          <dgm:bulletEnabled val="1"/>
        </dgm:presLayoutVars>
      </dgm:prSet>
      <dgm:spPr/>
    </dgm:pt>
    <dgm:pt modelId="{6F1FC503-F4E9-4285-8A94-7FFB0E89B18C}" type="pres">
      <dgm:prSet presAssocID="{3939FDF2-2B5C-4813-9A8A-F9D03E1D6A19}" presName="descendantText" presStyleLbl="alignAccFollowNode1" presStyleIdx="3" presStyleCnt="5" custScaleX="131632">
        <dgm:presLayoutVars>
          <dgm:bulletEnabled val="1"/>
        </dgm:presLayoutVars>
      </dgm:prSet>
      <dgm:spPr/>
    </dgm:pt>
    <dgm:pt modelId="{0119E46E-3F7B-4DE8-837F-1C5B21E27D32}" type="pres">
      <dgm:prSet presAssocID="{2F5D3281-6245-4B37-A7BF-9ACF15153900}" presName="sp" presStyleCnt="0"/>
      <dgm:spPr/>
    </dgm:pt>
    <dgm:pt modelId="{39F6120C-4A22-4525-B842-4863319C1092}" type="pres">
      <dgm:prSet presAssocID="{AA134002-3972-4935-BD52-E5403BD04C9F}" presName="linNode" presStyleCnt="0"/>
      <dgm:spPr/>
    </dgm:pt>
    <dgm:pt modelId="{5C9E9830-44CB-42F1-9B9D-29465FF79A12}" type="pres">
      <dgm:prSet presAssocID="{AA134002-3972-4935-BD52-E5403BD04C9F}" presName="parentText" presStyleLbl="node1" presStyleIdx="4" presStyleCnt="5" custScaleX="43994">
        <dgm:presLayoutVars>
          <dgm:chMax val="1"/>
          <dgm:bulletEnabled val="1"/>
        </dgm:presLayoutVars>
      </dgm:prSet>
      <dgm:spPr/>
    </dgm:pt>
    <dgm:pt modelId="{262D11DC-8009-411E-9E7F-26EC215D2D79}" type="pres">
      <dgm:prSet presAssocID="{AA134002-3972-4935-BD52-E5403BD04C9F}" presName="descendantText" presStyleLbl="alignAccFollowNode1" presStyleIdx="4" presStyleCnt="5" custScaleX="131632" custLinFactNeighborX="-4988" custLinFactNeighborY="-6590">
        <dgm:presLayoutVars>
          <dgm:bulletEnabled val="1"/>
        </dgm:presLayoutVars>
      </dgm:prSet>
      <dgm:spPr/>
    </dgm:pt>
  </dgm:ptLst>
  <dgm:cxnLst>
    <dgm:cxn modelId="{4756391D-796A-422A-9467-0E0F12E76775}" srcId="{E8E26EDF-4141-49C6-B378-4DAB828C0508}" destId="{76279B34-AEDE-432A-B402-6F4F973134F6}" srcOrd="2" destOrd="0" parTransId="{8DC62FD1-8155-46AC-ABB8-D4E6195CF4E3}" sibTransId="{7058D052-A15F-4AD9-8EF2-E147E5791732}"/>
    <dgm:cxn modelId="{C780C126-398B-4F76-A9C6-5FBE270E7D95}" srcId="{D1F31572-EAFA-4581-BB8F-7856945D7E0D}" destId="{9CC4C3ED-4637-47DA-AF54-65CFDF88CFB4}" srcOrd="0" destOrd="0" parTransId="{C9A20E75-6244-42A9-9C3C-F944B3359647}" sibTransId="{6B79CABE-952C-44C0-A7E9-389A691DECDD}"/>
    <dgm:cxn modelId="{054C0C36-99D5-477F-8F0E-06416F12D7B0}" srcId="{58F708FC-8532-424A-8D9C-0A5EECA1FC6A}" destId="{45DD71B0-ABDE-4DC4-B431-786BCFDB2A9A}" srcOrd="0" destOrd="0" parTransId="{DC8A635A-649C-4E65-B0CF-A922D9B77BF8}" sibTransId="{AB202996-54A7-450B-BF8A-F9F79ED3C00E}"/>
    <dgm:cxn modelId="{4ECBDB36-DD21-4273-938B-027FEF70E6E2}" srcId="{76279B34-AEDE-432A-B402-6F4F973134F6}" destId="{65EEA8C0-3BAF-4123-A64D-AF80247318AD}" srcOrd="0" destOrd="0" parTransId="{21DEC756-AA80-4A81-B53D-B46FC7D09F34}" sibTransId="{75326E44-FFD9-4FA0-9CA8-1DAD9978CA69}"/>
    <dgm:cxn modelId="{C99B6A3A-B79D-4FE9-954B-430C4EF3C485}" srcId="{E8E26EDF-4141-49C6-B378-4DAB828C0508}" destId="{D1F31572-EAFA-4581-BB8F-7856945D7E0D}" srcOrd="1" destOrd="0" parTransId="{FA3FAED2-28F9-4800-9A59-89A5EC168B9F}" sibTransId="{8A4CBE26-5841-4A81-AD47-65A3C945880D}"/>
    <dgm:cxn modelId="{E9384C40-F8CA-4FF5-9F29-921CA3DD27EB}" type="presOf" srcId="{776C0676-796B-42F9-AC13-676218BEBCF6}" destId="{262D11DC-8009-411E-9E7F-26EC215D2D79}" srcOrd="0" destOrd="0" presId="urn:microsoft.com/office/officeart/2005/8/layout/vList5"/>
    <dgm:cxn modelId="{0E3D5E62-A4DB-4B66-A8BC-838074EFACFA}" srcId="{E8E26EDF-4141-49C6-B378-4DAB828C0508}" destId="{AA134002-3972-4935-BD52-E5403BD04C9F}" srcOrd="4" destOrd="0" parTransId="{700F38A2-1AD0-4E56-B291-F4782582D9D3}" sibTransId="{EC8F2404-FEE2-417E-9B0D-06A89F06AB45}"/>
    <dgm:cxn modelId="{6B9ABB73-E7EC-49EA-8186-D7FD4C77C1D5}" type="presOf" srcId="{76279B34-AEDE-432A-B402-6F4F973134F6}" destId="{27BAE671-2F0A-4112-BF97-47A1AFBBCDF3}" srcOrd="0" destOrd="0" presId="urn:microsoft.com/office/officeart/2005/8/layout/vList5"/>
    <dgm:cxn modelId="{DA1CAA56-D35A-405E-A3EC-C6C59B7E0234}" type="presOf" srcId="{9CC4C3ED-4637-47DA-AF54-65CFDF88CFB4}" destId="{161A46C2-39FA-4E84-ADFE-57E743836CE2}" srcOrd="0" destOrd="0" presId="urn:microsoft.com/office/officeart/2005/8/layout/vList5"/>
    <dgm:cxn modelId="{3EEE0E7C-E823-49AD-8CB5-352E753B542E}" srcId="{E8E26EDF-4141-49C6-B378-4DAB828C0508}" destId="{3939FDF2-2B5C-4813-9A8A-F9D03E1D6A19}" srcOrd="3" destOrd="0" parTransId="{A8E87543-B30C-4544-925A-D0AD5EB15E90}" sibTransId="{2F5D3281-6245-4B37-A7BF-9ACF15153900}"/>
    <dgm:cxn modelId="{4E407A84-41EE-4A08-823A-EA6B19594F4A}" srcId="{3939FDF2-2B5C-4813-9A8A-F9D03E1D6A19}" destId="{872DDF8D-AD4A-4B9D-BC18-6EFCDE03F71B}" srcOrd="0" destOrd="0" parTransId="{59AA4F41-E454-4C66-92F3-10624B0E28A3}" sibTransId="{C4418DEC-4ECE-4098-AA4B-AEF3EAF2158C}"/>
    <dgm:cxn modelId="{962DE589-F6EE-46A3-A04D-3C868CD6D39C}" type="presOf" srcId="{872DDF8D-AD4A-4B9D-BC18-6EFCDE03F71B}" destId="{6F1FC503-F4E9-4285-8A94-7FFB0E89B18C}" srcOrd="0" destOrd="0" presId="urn:microsoft.com/office/officeart/2005/8/layout/vList5"/>
    <dgm:cxn modelId="{F442638D-7378-4A43-9D1D-83B393908A34}" type="presOf" srcId="{65EEA8C0-3BAF-4123-A64D-AF80247318AD}" destId="{CEA62850-0BA6-4BA1-BDAF-A16E38552AD3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3795B5CA-9210-45B3-AE77-188EDA2C6FF8}" srcId="{AA134002-3972-4935-BD52-E5403BD04C9F}" destId="{776C0676-796B-42F9-AC13-676218BEBCF6}" srcOrd="0" destOrd="0" parTransId="{AC9EE4C8-3D43-43D7-966F-33121242B728}" sibTransId="{0B736B82-6854-4F6F-BF63-96F496A274A7}"/>
    <dgm:cxn modelId="{259EA7D0-E12C-4CD6-9CFE-B2195E18CB2D}" type="presOf" srcId="{3939FDF2-2B5C-4813-9A8A-F9D03E1D6A19}" destId="{052EE453-883F-414D-B159-9BB1154B1261}" srcOrd="0" destOrd="0" presId="urn:microsoft.com/office/officeart/2005/8/layout/vList5"/>
    <dgm:cxn modelId="{3E68E4DB-07DC-49AE-9D86-77B3AB4FB29E}" type="presOf" srcId="{D1F31572-EAFA-4581-BB8F-7856945D7E0D}" destId="{84AE1027-FD8B-4E4F-997D-CA985B2B0E0D}" srcOrd="0" destOrd="0" presId="urn:microsoft.com/office/officeart/2005/8/layout/vList5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ADC215F4-FF06-43FC-B997-C6A5558A4E22}" type="presOf" srcId="{AA134002-3972-4935-BD52-E5403BD04C9F}" destId="{5C9E9830-44CB-42F1-9B9D-29465FF79A12}" srcOrd="0" destOrd="0" presId="urn:microsoft.com/office/officeart/2005/8/layout/vList5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9311F3FA-7832-4EC4-B139-029C5916A8FE}" type="presOf" srcId="{45DD71B0-ABDE-4DC4-B431-786BCFDB2A9A}" destId="{077FFC63-497A-45A5-86F5-5605551518A8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0ABD3C46-EAE4-47DF-8590-1252B674BCD6}" type="presParOf" srcId="{5C4F8155-B2F2-4B44-AD4A-F24CEEABD493}" destId="{077FFC63-497A-45A5-86F5-5605551518A8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184C4E7F-32CD-4AFF-AF2C-54976C5B56CC}" type="presParOf" srcId="{09FC3EB1-8F84-4535-9FF7-07F4F55FCE21}" destId="{22DF60BD-2D24-436B-81A4-A67705F337E4}" srcOrd="2" destOrd="0" presId="urn:microsoft.com/office/officeart/2005/8/layout/vList5"/>
    <dgm:cxn modelId="{6E5CEC40-E04D-46A9-917D-8193BF093763}" type="presParOf" srcId="{22DF60BD-2D24-436B-81A4-A67705F337E4}" destId="{84AE1027-FD8B-4E4F-997D-CA985B2B0E0D}" srcOrd="0" destOrd="0" presId="urn:microsoft.com/office/officeart/2005/8/layout/vList5"/>
    <dgm:cxn modelId="{AA119910-2CE2-4FDD-BE5F-2AE32A2E1B97}" type="presParOf" srcId="{22DF60BD-2D24-436B-81A4-A67705F337E4}" destId="{161A46C2-39FA-4E84-ADFE-57E743836CE2}" srcOrd="1" destOrd="0" presId="urn:microsoft.com/office/officeart/2005/8/layout/vList5"/>
    <dgm:cxn modelId="{3129ABFD-9579-4871-B212-F0289922D1B3}" type="presParOf" srcId="{09FC3EB1-8F84-4535-9FF7-07F4F55FCE21}" destId="{5BCE6C2B-C8EF-460D-A8E4-B2A8A48DD98E}" srcOrd="3" destOrd="0" presId="urn:microsoft.com/office/officeart/2005/8/layout/vList5"/>
    <dgm:cxn modelId="{48836D4F-E987-4481-BEC1-554B916B37FD}" type="presParOf" srcId="{09FC3EB1-8F84-4535-9FF7-07F4F55FCE21}" destId="{D6B4CB9B-33DB-40F4-8441-FEC61B9A8789}" srcOrd="4" destOrd="0" presId="urn:microsoft.com/office/officeart/2005/8/layout/vList5"/>
    <dgm:cxn modelId="{9DE19B67-9FCF-4F54-B621-CE5D6FC0A3CF}" type="presParOf" srcId="{D6B4CB9B-33DB-40F4-8441-FEC61B9A8789}" destId="{27BAE671-2F0A-4112-BF97-47A1AFBBCDF3}" srcOrd="0" destOrd="0" presId="urn:microsoft.com/office/officeart/2005/8/layout/vList5"/>
    <dgm:cxn modelId="{9A3F169B-4C75-4133-9A0A-1E6B043BA17C}" type="presParOf" srcId="{D6B4CB9B-33DB-40F4-8441-FEC61B9A8789}" destId="{CEA62850-0BA6-4BA1-BDAF-A16E38552AD3}" srcOrd="1" destOrd="0" presId="urn:microsoft.com/office/officeart/2005/8/layout/vList5"/>
    <dgm:cxn modelId="{95B3979D-2426-4600-9CA4-F7F71B5EBAC0}" type="presParOf" srcId="{09FC3EB1-8F84-4535-9FF7-07F4F55FCE21}" destId="{E5258FDE-6C5F-4E2C-9466-0EEC58A60E60}" srcOrd="5" destOrd="0" presId="urn:microsoft.com/office/officeart/2005/8/layout/vList5"/>
    <dgm:cxn modelId="{2039C1D8-AA3A-4486-9390-7B1A48B4523E}" type="presParOf" srcId="{09FC3EB1-8F84-4535-9FF7-07F4F55FCE21}" destId="{5457A7A6-4492-42D6-ADDF-A1E9BB9E6075}" srcOrd="6" destOrd="0" presId="urn:microsoft.com/office/officeart/2005/8/layout/vList5"/>
    <dgm:cxn modelId="{A2163CC9-DC2C-4F18-9522-A246858B6633}" type="presParOf" srcId="{5457A7A6-4492-42D6-ADDF-A1E9BB9E6075}" destId="{052EE453-883F-414D-B159-9BB1154B1261}" srcOrd="0" destOrd="0" presId="urn:microsoft.com/office/officeart/2005/8/layout/vList5"/>
    <dgm:cxn modelId="{5A77F227-C635-40FC-8873-0C9AD2D65EF6}" type="presParOf" srcId="{5457A7A6-4492-42D6-ADDF-A1E9BB9E6075}" destId="{6F1FC503-F4E9-4285-8A94-7FFB0E89B18C}" srcOrd="1" destOrd="0" presId="urn:microsoft.com/office/officeart/2005/8/layout/vList5"/>
    <dgm:cxn modelId="{433CC5AE-5E43-4804-9339-FABEDBDEEC9A}" type="presParOf" srcId="{09FC3EB1-8F84-4535-9FF7-07F4F55FCE21}" destId="{0119E46E-3F7B-4DE8-837F-1C5B21E27D32}" srcOrd="7" destOrd="0" presId="urn:microsoft.com/office/officeart/2005/8/layout/vList5"/>
    <dgm:cxn modelId="{239ABB00-78BF-4D47-B816-E6E4DAB73E9E}" type="presParOf" srcId="{09FC3EB1-8F84-4535-9FF7-07F4F55FCE21}" destId="{39F6120C-4A22-4525-B842-4863319C1092}" srcOrd="8" destOrd="0" presId="urn:microsoft.com/office/officeart/2005/8/layout/vList5"/>
    <dgm:cxn modelId="{00960613-033F-4FC4-8294-2CF3B5320648}" type="presParOf" srcId="{39F6120C-4A22-4525-B842-4863319C1092}" destId="{5C9E9830-44CB-42F1-9B9D-29465FF79A12}" srcOrd="0" destOrd="0" presId="urn:microsoft.com/office/officeart/2005/8/layout/vList5"/>
    <dgm:cxn modelId="{6D03B4FB-46C7-475C-9BCA-A07A55D6715B}" type="presParOf" srcId="{39F6120C-4A22-4525-B842-4863319C1092}" destId="{262D11DC-8009-411E-9E7F-26EC215D2D7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1</a:t>
          </a:r>
          <a:r>
            <a:rPr lang="zh-CN" altLang="en-US" sz="2000" dirty="0"/>
            <a:t>）</a:t>
          </a:r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D97F6FC-9296-4A7F-B1EB-2A265CC9EEC0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2</a:t>
          </a:r>
          <a:r>
            <a:rPr lang="zh-CN" altLang="en-US" sz="2000" dirty="0"/>
            <a:t>）</a:t>
          </a:r>
        </a:p>
      </dgm:t>
    </dgm:pt>
    <dgm:pt modelId="{44ACDB15-7518-4470-B9A7-6BC1703304A3}" type="par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FFFE2849-25ED-4345-8C8C-9E6DFB389EEF}" type="sibTrans" cxnId="{F4BC2F5D-412F-4885-99D0-8D4A1742919B}">
      <dgm:prSet/>
      <dgm:spPr/>
      <dgm:t>
        <a:bodyPr/>
        <a:lstStyle/>
        <a:p>
          <a:endParaRPr lang="zh-CN" altLang="en-US"/>
        </a:p>
      </dgm:t>
    </dgm:pt>
    <dgm:pt modelId="{9D91EA91-67FB-4306-9231-C727E875DCA1}">
      <dgm:prSet custT="1"/>
      <dgm:spPr/>
      <dgm:t>
        <a:bodyPr/>
        <a:lstStyle/>
        <a:p>
          <a:r>
            <a:rPr lang="zh-CN" altLang="en-US" sz="2000" dirty="0"/>
            <a:t>（</a:t>
          </a:r>
          <a:r>
            <a:rPr lang="en-US" altLang="en-US" sz="2000" dirty="0"/>
            <a:t>3</a:t>
          </a:r>
          <a:r>
            <a:rPr lang="zh-CN" altLang="en-US" sz="2000" dirty="0"/>
            <a:t>）</a:t>
          </a:r>
        </a:p>
      </dgm:t>
    </dgm:pt>
    <dgm:pt modelId="{1047913B-0395-4025-B2B5-29AA14A0A7D2}" type="par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66B039E1-3711-454C-9894-15D244231E28}" type="sibTrans" cxnId="{8BAAD642-2F9A-491D-84D1-52A465168365}">
      <dgm:prSet/>
      <dgm:spPr/>
      <dgm:t>
        <a:bodyPr/>
        <a:lstStyle/>
        <a:p>
          <a:endParaRPr lang="zh-CN" altLang="en-US"/>
        </a:p>
      </dgm:t>
    </dgm:pt>
    <dgm:pt modelId="{C3B611AA-AE70-40E1-97B1-E88F00F8915E}">
      <dgm:prSet phldrT="[文本]" custT="1"/>
      <dgm:spPr/>
      <dgm:t>
        <a:bodyPr/>
        <a:lstStyle/>
        <a:p>
          <a:r>
            <a:rPr lang="zh-CN" altLang="en-US" sz="2000" dirty="0"/>
            <a:t>常用的</a:t>
          </a:r>
          <a:r>
            <a:rPr lang="en-US" altLang="en-US" sz="2000" dirty="0"/>
            <a:t>Web</a:t>
          </a:r>
          <a:r>
            <a:rPr lang="zh-CN" altLang="en-US" sz="2000" dirty="0"/>
            <a:t>服务器有哪些？配置环境是什么？各自有哪些优缺点？</a:t>
          </a:r>
        </a:p>
      </dgm:t>
    </dgm:pt>
    <dgm:pt modelId="{94C11006-46D7-4BCB-AE24-5EA9F9884AAB}" type="par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AEC761C5-1CC0-4A0C-B6FC-99A663F4616C}" type="sibTrans" cxnId="{FC9A997F-9A55-4813-9645-9F00BDDE822C}">
      <dgm:prSet/>
      <dgm:spPr/>
      <dgm:t>
        <a:bodyPr/>
        <a:lstStyle/>
        <a:p>
          <a:endParaRPr lang="zh-CN" altLang="en-US"/>
        </a:p>
      </dgm:t>
    </dgm:pt>
    <dgm:pt modelId="{E9402BB7-1E5C-47C0-989B-6044180AF85D}">
      <dgm:prSet custT="1"/>
      <dgm:spPr/>
      <dgm:t>
        <a:bodyPr/>
        <a:lstStyle/>
        <a:p>
          <a:r>
            <a:rPr lang="zh-CN" altLang="en-US" sz="2000" dirty="0"/>
            <a:t>常用的集成开发环境有哪些？总结它们的应用优势。</a:t>
          </a:r>
        </a:p>
      </dgm:t>
    </dgm:pt>
    <dgm:pt modelId="{A93F28D2-E116-4216-89F8-E345E67C923D}" type="par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04770434-0460-4044-93FA-D31BF5669665}" type="sibTrans" cxnId="{2210F927-AECB-449D-92E8-7300BDCECFD4}">
      <dgm:prSet/>
      <dgm:spPr/>
      <dgm:t>
        <a:bodyPr/>
        <a:lstStyle/>
        <a:p>
          <a:endParaRPr lang="zh-CN" altLang="en-US"/>
        </a:p>
      </dgm:t>
    </dgm:pt>
    <dgm:pt modelId="{D6578DA0-0760-4912-8735-05BFA9CB1F3C}">
      <dgm:prSet custT="1"/>
      <dgm:spPr/>
      <dgm:t>
        <a:bodyPr/>
        <a:lstStyle/>
        <a:p>
          <a:r>
            <a:rPr lang="zh-CN" altLang="en-US" sz="2000" dirty="0"/>
            <a:t>什么是</a:t>
          </a:r>
          <a:r>
            <a:rPr lang="en-US" altLang="en-US" sz="2000" dirty="0"/>
            <a:t>Web</a:t>
          </a:r>
          <a:r>
            <a:rPr lang="zh-CN" altLang="en-US" sz="2000" dirty="0"/>
            <a:t>应用？运用前面学习的</a:t>
          </a:r>
          <a:r>
            <a:rPr lang="en-US" altLang="en-US" sz="2000" dirty="0"/>
            <a:t>HTML</a:t>
          </a:r>
          <a:r>
            <a:rPr lang="zh-CN" altLang="en-US" sz="2000" dirty="0"/>
            <a:t>、</a:t>
          </a:r>
          <a:r>
            <a:rPr lang="en-US" altLang="en-US" sz="2000" dirty="0"/>
            <a:t>CSS</a:t>
          </a:r>
          <a:r>
            <a:rPr lang="zh-CN" altLang="en-US" sz="2000" dirty="0"/>
            <a:t>、</a:t>
          </a:r>
          <a:r>
            <a:rPr lang="en-US" altLang="en-US" sz="2000" dirty="0"/>
            <a:t>JavaScript</a:t>
          </a:r>
          <a:r>
            <a:rPr lang="zh-CN" altLang="en-US" sz="2000" dirty="0"/>
            <a:t>编写网页，并作为一个</a:t>
          </a:r>
          <a:r>
            <a:rPr lang="en-US" altLang="en-US" sz="2000" dirty="0"/>
            <a:t>Web</a:t>
          </a:r>
          <a:r>
            <a:rPr lang="zh-CN" altLang="en-US" sz="2000" dirty="0"/>
            <a:t>应用在</a:t>
          </a:r>
          <a:r>
            <a:rPr lang="en-US" altLang="en-US" sz="2000" dirty="0"/>
            <a:t>Tomcat</a:t>
          </a:r>
          <a:r>
            <a:rPr lang="zh-CN" altLang="en-US" sz="2000" dirty="0"/>
            <a:t>中进行部署。</a:t>
          </a:r>
        </a:p>
      </dgm:t>
    </dgm:pt>
    <dgm:pt modelId="{0971E4A9-0700-4F67-B148-9B66157A2160}" type="par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3D8EFA80-D2A0-40C7-8648-C20ADE7354B3}" type="sibTrans" cxnId="{70A24652-2389-4D98-A928-3322612379F8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3EEFC3A-8F94-457E-82F4-DAB369B5789A}" type="pres">
      <dgm:prSet presAssocID="{9419A75F-B6F7-41CF-9F94-993691EBD35F}" presName="descendantText" presStyleLbl="alignAcc1" presStyleIdx="0" presStyleCnt="3">
        <dgm:presLayoutVars>
          <dgm:bulletEnabled val="1"/>
        </dgm:presLayoutVars>
      </dgm:prSet>
      <dgm:spPr/>
    </dgm:pt>
    <dgm:pt modelId="{208BE8CF-8F69-485C-A108-44B1724C0746}" type="pres">
      <dgm:prSet presAssocID="{319A5170-87F3-4DD9-BBB8-E6F34D2D99D4}" presName="sp" presStyleCnt="0"/>
      <dgm:spPr/>
    </dgm:pt>
    <dgm:pt modelId="{401DF444-191E-480B-AC93-09626EBDC421}" type="pres">
      <dgm:prSet presAssocID="{2D97F6FC-9296-4A7F-B1EB-2A265CC9EEC0}" presName="composite" presStyleCnt="0"/>
      <dgm:spPr/>
    </dgm:pt>
    <dgm:pt modelId="{EB397AB6-AC8E-46F1-8C26-985C70A5517D}" type="pres">
      <dgm:prSet presAssocID="{2D97F6FC-9296-4A7F-B1EB-2A265CC9EEC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CC6DB5E-7C5D-4A05-A823-E4B1310150B1}" type="pres">
      <dgm:prSet presAssocID="{2D97F6FC-9296-4A7F-B1EB-2A265CC9EEC0}" presName="descendantText" presStyleLbl="alignAcc1" presStyleIdx="1" presStyleCnt="3">
        <dgm:presLayoutVars>
          <dgm:bulletEnabled val="1"/>
        </dgm:presLayoutVars>
      </dgm:prSet>
      <dgm:spPr/>
    </dgm:pt>
    <dgm:pt modelId="{FDBD1013-9F8A-417C-8727-4364D688D51A}" type="pres">
      <dgm:prSet presAssocID="{FFFE2849-25ED-4345-8C8C-9E6DFB389EEF}" presName="sp" presStyleCnt="0"/>
      <dgm:spPr/>
    </dgm:pt>
    <dgm:pt modelId="{55F68A10-A038-45D9-B20C-E3E92CE3390F}" type="pres">
      <dgm:prSet presAssocID="{9D91EA91-67FB-4306-9231-C727E875DCA1}" presName="composite" presStyleCnt="0"/>
      <dgm:spPr/>
    </dgm:pt>
    <dgm:pt modelId="{F84D23BC-59F7-4BFC-8F92-77D4EF65A751}" type="pres">
      <dgm:prSet presAssocID="{9D91EA91-67FB-4306-9231-C727E875DCA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5B2D73A-6A97-43A3-AF7C-7CFF0FE2EF54}" type="pres">
      <dgm:prSet presAssocID="{9D91EA91-67FB-4306-9231-C727E875DCA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CFA37D13-AA9F-4B40-A3BE-4FB1871F5CB3}" type="presOf" srcId="{E9402BB7-1E5C-47C0-989B-6044180AF85D}" destId="{9CC6DB5E-7C5D-4A05-A823-E4B1310150B1}" srcOrd="0" destOrd="0" presId="urn:microsoft.com/office/officeart/2005/8/layout/chevron2"/>
    <dgm:cxn modelId="{2210F927-AECB-449D-92E8-7300BDCECFD4}" srcId="{2D97F6FC-9296-4A7F-B1EB-2A265CC9EEC0}" destId="{E9402BB7-1E5C-47C0-989B-6044180AF85D}" srcOrd="0" destOrd="0" parTransId="{A93F28D2-E116-4216-89F8-E345E67C923D}" sibTransId="{04770434-0460-4044-93FA-D31BF5669665}"/>
    <dgm:cxn modelId="{3555A22B-3136-4BCC-B176-E23CCF9126C3}" type="presOf" srcId="{B180879B-94D4-4073-8F12-8D8EAE59EFF8}" destId="{71D37719-A4DF-4669-B8E3-76CB9B3DF9C8}" srcOrd="0" destOrd="0" presId="urn:microsoft.com/office/officeart/2005/8/layout/chevron2"/>
    <dgm:cxn modelId="{F4BC2F5D-412F-4885-99D0-8D4A1742919B}" srcId="{B180879B-94D4-4073-8F12-8D8EAE59EFF8}" destId="{2D97F6FC-9296-4A7F-B1EB-2A265CC9EEC0}" srcOrd="1" destOrd="0" parTransId="{44ACDB15-7518-4470-B9A7-6BC1703304A3}" sibTransId="{FFFE2849-25ED-4345-8C8C-9E6DFB389EEF}"/>
    <dgm:cxn modelId="{8BAAD642-2F9A-491D-84D1-52A465168365}" srcId="{B180879B-94D4-4073-8F12-8D8EAE59EFF8}" destId="{9D91EA91-67FB-4306-9231-C727E875DCA1}" srcOrd="2" destOrd="0" parTransId="{1047913B-0395-4025-B2B5-29AA14A0A7D2}" sibTransId="{66B039E1-3711-454C-9894-15D244231E28}"/>
    <dgm:cxn modelId="{62671C67-B28A-4E5D-804E-23874ED75008}" type="presOf" srcId="{9D91EA91-67FB-4306-9231-C727E875DCA1}" destId="{F84D23BC-59F7-4BFC-8F92-77D4EF65A751}" srcOrd="0" destOrd="0" presId="urn:microsoft.com/office/officeart/2005/8/layout/chevron2"/>
    <dgm:cxn modelId="{70A24652-2389-4D98-A928-3322612379F8}" srcId="{9D91EA91-67FB-4306-9231-C727E875DCA1}" destId="{D6578DA0-0760-4912-8735-05BFA9CB1F3C}" srcOrd="0" destOrd="0" parTransId="{0971E4A9-0700-4F67-B148-9B66157A2160}" sibTransId="{3D8EFA80-D2A0-40C7-8648-C20ADE7354B3}"/>
    <dgm:cxn modelId="{FC9A997F-9A55-4813-9645-9F00BDDE822C}" srcId="{9419A75F-B6F7-41CF-9F94-993691EBD35F}" destId="{C3B611AA-AE70-40E1-97B1-E88F00F8915E}" srcOrd="0" destOrd="0" parTransId="{94C11006-46D7-4BCB-AE24-5EA9F9884AAB}" sibTransId="{AEC761C5-1CC0-4A0C-B6FC-99A663F4616C}"/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E94D5A9D-8D27-4372-9763-4BA45CD823C9}" type="presOf" srcId="{D6578DA0-0760-4912-8735-05BFA9CB1F3C}" destId="{45B2D73A-6A97-43A3-AF7C-7CFF0FE2EF54}" srcOrd="0" destOrd="0" presId="urn:microsoft.com/office/officeart/2005/8/layout/chevron2"/>
    <dgm:cxn modelId="{3CEC10A6-50C8-4ACF-9D45-0EAFD8E4C464}" type="presOf" srcId="{9419A75F-B6F7-41CF-9F94-993691EBD35F}" destId="{C2A54C91-1D53-4AE0-96D7-9EF1EC6127E4}" srcOrd="0" destOrd="0" presId="urn:microsoft.com/office/officeart/2005/8/layout/chevron2"/>
    <dgm:cxn modelId="{FB33B9DC-35A9-42A8-8FE4-ACEC3F690A20}" type="presOf" srcId="{2D97F6FC-9296-4A7F-B1EB-2A265CC9EEC0}" destId="{EB397AB6-AC8E-46F1-8C26-985C70A5517D}" srcOrd="0" destOrd="0" presId="urn:microsoft.com/office/officeart/2005/8/layout/chevron2"/>
    <dgm:cxn modelId="{369B08E4-2255-4EB2-96B4-28ED3EAC6774}" type="presOf" srcId="{C3B611AA-AE70-40E1-97B1-E88F00F8915E}" destId="{43EEFC3A-8F94-457E-82F4-DAB369B5789A}" srcOrd="0" destOrd="0" presId="urn:microsoft.com/office/officeart/2005/8/layout/chevron2"/>
    <dgm:cxn modelId="{E1BF94BF-AC18-4A31-9157-CA53186D9B6D}" type="presParOf" srcId="{71D37719-A4DF-4669-B8E3-76CB9B3DF9C8}" destId="{47BCF49A-0C4A-4881-A712-37049CA04ED3}" srcOrd="0" destOrd="0" presId="urn:microsoft.com/office/officeart/2005/8/layout/chevron2"/>
    <dgm:cxn modelId="{84BD50AC-9562-4DE6-A3BA-BAF09F658B32}" type="presParOf" srcId="{47BCF49A-0C4A-4881-A712-37049CA04ED3}" destId="{C2A54C91-1D53-4AE0-96D7-9EF1EC6127E4}" srcOrd="0" destOrd="0" presId="urn:microsoft.com/office/officeart/2005/8/layout/chevron2"/>
    <dgm:cxn modelId="{ECEEB597-E220-4C28-9C99-BC855AC11996}" type="presParOf" srcId="{47BCF49A-0C4A-4881-A712-37049CA04ED3}" destId="{43EEFC3A-8F94-457E-82F4-DAB369B5789A}" srcOrd="1" destOrd="0" presId="urn:microsoft.com/office/officeart/2005/8/layout/chevron2"/>
    <dgm:cxn modelId="{83805A9B-506B-4F86-AFEE-6FFCE634348A}" type="presParOf" srcId="{71D37719-A4DF-4669-B8E3-76CB9B3DF9C8}" destId="{208BE8CF-8F69-485C-A108-44B1724C0746}" srcOrd="1" destOrd="0" presId="urn:microsoft.com/office/officeart/2005/8/layout/chevron2"/>
    <dgm:cxn modelId="{4185EA98-859E-4BAD-939A-7896FF4E93DE}" type="presParOf" srcId="{71D37719-A4DF-4669-B8E3-76CB9B3DF9C8}" destId="{401DF444-191E-480B-AC93-09626EBDC421}" srcOrd="2" destOrd="0" presId="urn:microsoft.com/office/officeart/2005/8/layout/chevron2"/>
    <dgm:cxn modelId="{992B5DCB-A6B0-46EF-BCE4-F4F444CF2C64}" type="presParOf" srcId="{401DF444-191E-480B-AC93-09626EBDC421}" destId="{EB397AB6-AC8E-46F1-8C26-985C70A5517D}" srcOrd="0" destOrd="0" presId="urn:microsoft.com/office/officeart/2005/8/layout/chevron2"/>
    <dgm:cxn modelId="{D0BD4BBE-1A2C-4717-BA6C-6F04F2065E3A}" type="presParOf" srcId="{401DF444-191E-480B-AC93-09626EBDC421}" destId="{9CC6DB5E-7C5D-4A05-A823-E4B1310150B1}" srcOrd="1" destOrd="0" presId="urn:microsoft.com/office/officeart/2005/8/layout/chevron2"/>
    <dgm:cxn modelId="{7385CB61-FE65-4A4C-9BEC-381B591A29D2}" type="presParOf" srcId="{71D37719-A4DF-4669-B8E3-76CB9B3DF9C8}" destId="{FDBD1013-9F8A-417C-8727-4364D688D51A}" srcOrd="3" destOrd="0" presId="urn:microsoft.com/office/officeart/2005/8/layout/chevron2"/>
    <dgm:cxn modelId="{EFE6E608-757F-4BF8-91CF-C5B01533CA8A}" type="presParOf" srcId="{71D37719-A4DF-4669-B8E3-76CB9B3DF9C8}" destId="{55F68A10-A038-45D9-B20C-E3E92CE3390F}" srcOrd="4" destOrd="0" presId="urn:microsoft.com/office/officeart/2005/8/layout/chevron2"/>
    <dgm:cxn modelId="{A63F3710-2446-4ED7-AFBC-840BB0BDF60E}" type="presParOf" srcId="{55F68A10-A038-45D9-B20C-E3E92CE3390F}" destId="{F84D23BC-59F7-4BFC-8F92-77D4EF65A751}" srcOrd="0" destOrd="0" presId="urn:microsoft.com/office/officeart/2005/8/layout/chevron2"/>
    <dgm:cxn modelId="{8F63D225-F51D-4086-9F08-F4EE35E1B091}" type="presParOf" srcId="{55F68A10-A038-45D9-B20C-E3E92CE3390F}" destId="{45B2D73A-6A97-43A3-AF7C-7CFF0FE2EF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FC63-497A-45A5-86F5-5605551518A8}">
      <dsp:nvSpPr>
        <dsp:cNvPr id="0" name=""/>
        <dsp:cNvSpPr/>
      </dsp:nvSpPr>
      <dsp:spPr>
        <a:xfrm rot="5400000">
          <a:off x="2445093" y="-1633113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JDK</a:t>
          </a:r>
          <a:r>
            <a:rPr lang="zh-CN" sz="2000" b="1" kern="1200" dirty="0"/>
            <a:t>的安装与配置</a:t>
          </a:r>
          <a:endParaRPr lang="zh-CN" altLang="en-US" sz="2000" kern="1200" dirty="0"/>
        </a:p>
      </dsp:txBody>
      <dsp:txXfrm rot="-5400000">
        <a:off x="742568" y="95913"/>
        <a:ext cx="3921433" cy="489880"/>
      </dsp:txXfrm>
    </dsp:sp>
    <dsp:sp modelId="{21827C47-2338-4C19-8C80-BA25B5266472}">
      <dsp:nvSpPr>
        <dsp:cNvPr id="0" name=""/>
        <dsp:cNvSpPr/>
      </dsp:nvSpPr>
      <dsp:spPr>
        <a:xfrm>
          <a:off x="361" y="1552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.1</a:t>
          </a:r>
          <a:endParaRPr lang="zh-CN" altLang="en-US" sz="2000" kern="1200" dirty="0"/>
        </a:p>
      </dsp:txBody>
      <dsp:txXfrm>
        <a:off x="33488" y="34679"/>
        <a:ext cx="675952" cy="612349"/>
      </dsp:txXfrm>
    </dsp:sp>
    <dsp:sp modelId="{161A46C2-39FA-4E84-ADFE-57E743836CE2}">
      <dsp:nvSpPr>
        <dsp:cNvPr id="0" name=""/>
        <dsp:cNvSpPr/>
      </dsp:nvSpPr>
      <dsp:spPr>
        <a:xfrm rot="5400000">
          <a:off x="2445093" y="-920580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Tomcat</a:t>
          </a:r>
          <a:r>
            <a:rPr lang="zh-CN" sz="2000" b="1" kern="1200" dirty="0"/>
            <a:t>的安装及配置</a:t>
          </a:r>
          <a:endParaRPr lang="zh-CN" altLang="en-US" sz="2000" kern="1200" dirty="0"/>
        </a:p>
      </dsp:txBody>
      <dsp:txXfrm rot="-5400000">
        <a:off x="742568" y="808446"/>
        <a:ext cx="3921433" cy="489880"/>
      </dsp:txXfrm>
    </dsp:sp>
    <dsp:sp modelId="{84AE1027-FD8B-4E4F-997D-CA985B2B0E0D}">
      <dsp:nvSpPr>
        <dsp:cNvPr id="0" name=""/>
        <dsp:cNvSpPr/>
      </dsp:nvSpPr>
      <dsp:spPr>
        <a:xfrm>
          <a:off x="361" y="714085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.2</a:t>
          </a:r>
          <a:endParaRPr lang="zh-CN" altLang="en-US" sz="2000" kern="1200" dirty="0"/>
        </a:p>
      </dsp:txBody>
      <dsp:txXfrm>
        <a:off x="33488" y="747212"/>
        <a:ext cx="675952" cy="612349"/>
      </dsp:txXfrm>
    </dsp:sp>
    <dsp:sp modelId="{CEA62850-0BA6-4BA1-BDAF-A16E38552AD3}">
      <dsp:nvSpPr>
        <dsp:cNvPr id="0" name=""/>
        <dsp:cNvSpPr/>
      </dsp:nvSpPr>
      <dsp:spPr>
        <a:xfrm rot="5400000">
          <a:off x="2445093" y="-208047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MyEclipse</a:t>
          </a:r>
          <a:r>
            <a:rPr lang="zh-CN" sz="2000" b="1" kern="1200" dirty="0"/>
            <a:t>的安装及配置</a:t>
          </a:r>
          <a:endParaRPr lang="zh-CN" altLang="en-US" sz="2000" kern="1200" dirty="0"/>
        </a:p>
      </dsp:txBody>
      <dsp:txXfrm rot="-5400000">
        <a:off x="742568" y="1520979"/>
        <a:ext cx="3921433" cy="489880"/>
      </dsp:txXfrm>
    </dsp:sp>
    <dsp:sp modelId="{27BAE671-2F0A-4112-BF97-47A1AFBBCDF3}">
      <dsp:nvSpPr>
        <dsp:cNvPr id="0" name=""/>
        <dsp:cNvSpPr/>
      </dsp:nvSpPr>
      <dsp:spPr>
        <a:xfrm>
          <a:off x="361" y="1426618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.3</a:t>
          </a:r>
          <a:endParaRPr lang="zh-CN" altLang="en-US" sz="2000" kern="1200" dirty="0"/>
        </a:p>
      </dsp:txBody>
      <dsp:txXfrm>
        <a:off x="33488" y="1459745"/>
        <a:ext cx="675952" cy="612349"/>
      </dsp:txXfrm>
    </dsp:sp>
    <dsp:sp modelId="{6F1FC503-F4E9-4285-8A94-7FFB0E89B18C}">
      <dsp:nvSpPr>
        <dsp:cNvPr id="0" name=""/>
        <dsp:cNvSpPr/>
      </dsp:nvSpPr>
      <dsp:spPr>
        <a:xfrm rot="5400000">
          <a:off x="2445093" y="504485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Web</a:t>
          </a:r>
          <a:r>
            <a:rPr lang="zh-CN" sz="2000" b="1" kern="1200" dirty="0"/>
            <a:t>应用和</a:t>
          </a:r>
          <a:r>
            <a:rPr lang="en-US" sz="2000" b="1" kern="1200" dirty="0"/>
            <a:t>web.xml</a:t>
          </a:r>
          <a:r>
            <a:rPr lang="zh-CN" sz="2000" b="1" kern="1200" dirty="0"/>
            <a:t>文件</a:t>
          </a:r>
          <a:endParaRPr lang="zh-CN" altLang="en-US" sz="2000" kern="1200" dirty="0"/>
        </a:p>
      </dsp:txBody>
      <dsp:txXfrm rot="-5400000">
        <a:off x="742568" y="2233512"/>
        <a:ext cx="3921433" cy="489880"/>
      </dsp:txXfrm>
    </dsp:sp>
    <dsp:sp modelId="{052EE453-883F-414D-B159-9BB1154B1261}">
      <dsp:nvSpPr>
        <dsp:cNvPr id="0" name=""/>
        <dsp:cNvSpPr/>
      </dsp:nvSpPr>
      <dsp:spPr>
        <a:xfrm>
          <a:off x="361" y="2139151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.4</a:t>
          </a:r>
          <a:endParaRPr lang="zh-CN" altLang="en-US" sz="2000" kern="1200" dirty="0"/>
        </a:p>
      </dsp:txBody>
      <dsp:txXfrm>
        <a:off x="33488" y="2172278"/>
        <a:ext cx="675952" cy="612349"/>
      </dsp:txXfrm>
    </dsp:sp>
    <dsp:sp modelId="{262D11DC-8009-411E-9E7F-26EC215D2D79}">
      <dsp:nvSpPr>
        <dsp:cNvPr id="0" name=""/>
        <dsp:cNvSpPr/>
      </dsp:nvSpPr>
      <dsp:spPr>
        <a:xfrm rot="5400000">
          <a:off x="2360943" y="1181243"/>
          <a:ext cx="542882" cy="3947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/>
            <a:t>思考题</a:t>
          </a:r>
        </a:p>
      </dsp:txBody>
      <dsp:txXfrm rot="-5400000">
        <a:off x="658418" y="2910270"/>
        <a:ext cx="3921433" cy="489880"/>
      </dsp:txXfrm>
    </dsp:sp>
    <dsp:sp modelId="{5C9E9830-44CB-42F1-9B9D-29465FF79A12}">
      <dsp:nvSpPr>
        <dsp:cNvPr id="0" name=""/>
        <dsp:cNvSpPr/>
      </dsp:nvSpPr>
      <dsp:spPr>
        <a:xfrm>
          <a:off x="361" y="2851684"/>
          <a:ext cx="742206" cy="678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r>
            <a:rPr lang="en-US" altLang="en-US" sz="2000" kern="1200" dirty="0"/>
            <a:t>.</a:t>
          </a: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33488" y="2884811"/>
        <a:ext cx="675952" cy="612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189131" y="189574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1</a:t>
          </a:r>
          <a:r>
            <a:rPr lang="zh-CN" altLang="en-US" sz="2000" kern="1200" dirty="0"/>
            <a:t>）</a:t>
          </a:r>
        </a:p>
      </dsp:txBody>
      <dsp:txXfrm rot="-5400000">
        <a:off x="1" y="441749"/>
        <a:ext cx="882614" cy="378264"/>
      </dsp:txXfrm>
    </dsp:sp>
    <dsp:sp modelId="{43EEFC3A-8F94-457E-82F4-DAB369B5789A}">
      <dsp:nvSpPr>
        <dsp:cNvPr id="0" name=""/>
        <dsp:cNvSpPr/>
      </dsp:nvSpPr>
      <dsp:spPr>
        <a:xfrm rot="5400000">
          <a:off x="4146321" y="-3263264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服务器有哪些？配置环境是什么？各自有哪些优缺点？</a:t>
          </a:r>
        </a:p>
      </dsp:txBody>
      <dsp:txXfrm rot="-5400000">
        <a:off x="882614" y="40451"/>
        <a:ext cx="7306977" cy="739554"/>
      </dsp:txXfrm>
    </dsp:sp>
    <dsp:sp modelId="{EB397AB6-AC8E-46F1-8C26-985C70A5517D}">
      <dsp:nvSpPr>
        <dsp:cNvPr id="0" name=""/>
        <dsp:cNvSpPr/>
      </dsp:nvSpPr>
      <dsp:spPr>
        <a:xfrm rot="5400000">
          <a:off x="-189131" y="1250880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2</a:t>
          </a:r>
          <a:r>
            <a:rPr lang="zh-CN" altLang="en-US" sz="2000" kern="1200" dirty="0"/>
            <a:t>）</a:t>
          </a:r>
        </a:p>
      </dsp:txBody>
      <dsp:txXfrm rot="-5400000">
        <a:off x="1" y="1503055"/>
        <a:ext cx="882614" cy="378264"/>
      </dsp:txXfrm>
    </dsp:sp>
    <dsp:sp modelId="{9CC6DB5E-7C5D-4A05-A823-E4B1310150B1}">
      <dsp:nvSpPr>
        <dsp:cNvPr id="0" name=""/>
        <dsp:cNvSpPr/>
      </dsp:nvSpPr>
      <dsp:spPr>
        <a:xfrm rot="5400000">
          <a:off x="4146321" y="-2201958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常用的集成开发环境有哪些？总结它们的应用优势。</a:t>
          </a:r>
        </a:p>
      </dsp:txBody>
      <dsp:txXfrm rot="-5400000">
        <a:off x="882614" y="1101757"/>
        <a:ext cx="7306977" cy="739554"/>
      </dsp:txXfrm>
    </dsp:sp>
    <dsp:sp modelId="{F84D23BC-59F7-4BFC-8F92-77D4EF65A751}">
      <dsp:nvSpPr>
        <dsp:cNvPr id="0" name=""/>
        <dsp:cNvSpPr/>
      </dsp:nvSpPr>
      <dsp:spPr>
        <a:xfrm rot="5400000">
          <a:off x="-189131" y="2312186"/>
          <a:ext cx="1260878" cy="8826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（</a:t>
          </a:r>
          <a:r>
            <a:rPr lang="en-US" altLang="en-US" sz="2000" kern="1200" dirty="0"/>
            <a:t>3</a:t>
          </a:r>
          <a:r>
            <a:rPr lang="zh-CN" altLang="en-US" sz="2000" kern="1200" dirty="0"/>
            <a:t>）</a:t>
          </a:r>
        </a:p>
      </dsp:txBody>
      <dsp:txXfrm rot="-5400000">
        <a:off x="1" y="2564361"/>
        <a:ext cx="882614" cy="378264"/>
      </dsp:txXfrm>
    </dsp:sp>
    <dsp:sp modelId="{45B2D73A-6A97-43A3-AF7C-7CFF0FE2EF54}">
      <dsp:nvSpPr>
        <dsp:cNvPr id="0" name=""/>
        <dsp:cNvSpPr/>
      </dsp:nvSpPr>
      <dsp:spPr>
        <a:xfrm rot="5400000">
          <a:off x="4146321" y="-1140652"/>
          <a:ext cx="819570" cy="73469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什么是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应用？运用前面学习的</a:t>
          </a:r>
          <a:r>
            <a:rPr lang="en-US" altLang="en-US" sz="2000" kern="1200" dirty="0"/>
            <a:t>HTML</a:t>
          </a:r>
          <a:r>
            <a:rPr lang="zh-CN" altLang="en-US" sz="2000" kern="1200" dirty="0"/>
            <a:t>、</a:t>
          </a:r>
          <a:r>
            <a:rPr lang="en-US" altLang="en-US" sz="2000" kern="1200" dirty="0"/>
            <a:t>CSS</a:t>
          </a:r>
          <a:r>
            <a:rPr lang="zh-CN" altLang="en-US" sz="2000" kern="1200" dirty="0"/>
            <a:t>、</a:t>
          </a:r>
          <a:r>
            <a:rPr lang="en-US" altLang="en-US" sz="2000" kern="1200" dirty="0"/>
            <a:t>JavaScript</a:t>
          </a:r>
          <a:r>
            <a:rPr lang="zh-CN" altLang="en-US" sz="2000" kern="1200" dirty="0"/>
            <a:t>编写网页，并作为一个</a:t>
          </a:r>
          <a:r>
            <a:rPr lang="en-US" altLang="en-US" sz="2000" kern="1200" dirty="0"/>
            <a:t>Web</a:t>
          </a:r>
          <a:r>
            <a:rPr lang="zh-CN" altLang="en-US" sz="2000" kern="1200" dirty="0"/>
            <a:t>应用在</a:t>
          </a:r>
          <a:r>
            <a:rPr lang="en-US" altLang="en-US" sz="2000" kern="1200" dirty="0"/>
            <a:t>Tomcat</a:t>
          </a:r>
          <a:r>
            <a:rPr lang="zh-CN" altLang="en-US" sz="2000" kern="1200" dirty="0"/>
            <a:t>中进行部署。</a:t>
          </a:r>
        </a:p>
      </dsp:txBody>
      <dsp:txXfrm rot="-5400000">
        <a:off x="882614" y="2163063"/>
        <a:ext cx="7306977" cy="73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6EDB1-D80D-46F5-B957-53D48CA4700D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837E7-F98A-4031-8D38-887D7B6B1F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9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837E7-F98A-4031-8D38-887D7B6B1F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AA99902-A5B5-4A81-9EC3-CC6D4FBFB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zh-CN" altLang="en-US" sz="4400" dirty="0">
                <a:latin typeface="+mj-ea"/>
              </a:rPr>
              <a:t>商务网站设计与开发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6015F400-2473-4940-8D71-0E13A412E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072"/>
            <a:ext cx="6400800" cy="59645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温浩宇</a:t>
            </a:r>
            <a:endParaRPr lang="zh-CN" altLang="en-US" sz="3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j-ea"/>
              <a:ea typeface="+mj-ea"/>
              <a:cs typeface="+mj-cs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5E91B03-3EC4-4FD0-916C-6DC47BF3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225080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C5D01346-E153-4409-8D3A-5CBBEEADB9FD}"/>
              </a:ext>
            </a:extLst>
          </p:cNvPr>
          <p:cNvSpPr txBox="1">
            <a:spLocks/>
          </p:cNvSpPr>
          <p:nvPr/>
        </p:nvSpPr>
        <p:spPr>
          <a:xfrm>
            <a:off x="685800" y="1428750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+mj-ea"/>
              </a:rPr>
              <a:t>第</a:t>
            </a:r>
            <a:r>
              <a:rPr lang="en-US" altLang="zh-CN" sz="3200" dirty="0">
                <a:latin typeface="+mj-ea"/>
              </a:rPr>
              <a:t>6</a:t>
            </a:r>
            <a:r>
              <a:rPr lang="zh-CN" altLang="en-US" sz="3200">
                <a:latin typeface="+mj-ea"/>
              </a:rPr>
              <a:t>章 开发运行环境</a:t>
            </a:r>
            <a:endParaRPr lang="zh-CN" altLang="en-US" sz="3200" dirty="0">
              <a:latin typeface="+mj-ea"/>
            </a:endParaRPr>
          </a:p>
        </p:txBody>
      </p:sp>
      <p:pic>
        <p:nvPicPr>
          <p:cNvPr id="15" name="Picture 2" descr="https://timgsa.baidu.com/timg?image&amp;quality=80&amp;size=b9999_10000&amp;sec=1493707801922&amp;di=a778f19d7f0d1e13a6f35b73b9469273&amp;imgtype=0&amp;src=http%3A%2F%2Fpic.baike.soso.com%2Fp%2F20120826%2Fbki-20120826090810-1627753076.jpg">
            <a:extLst>
              <a:ext uri="{FF2B5EF4-FFF2-40B4-BE49-F238E27FC236}">
                <a16:creationId xmlns:a16="http://schemas.microsoft.com/office/drawing/2014/main" id="{EA96AFFF-3A68-433D-9B31-137C132FE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7922"/>
            <a:ext cx="1254435" cy="125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副标题 2">
            <a:extLst>
              <a:ext uri="{FF2B5EF4-FFF2-40B4-BE49-F238E27FC236}">
                <a16:creationId xmlns:a16="http://schemas.microsoft.com/office/drawing/2014/main" id="{65A23FEB-AC30-466D-A0AE-9273E684EE91}"/>
              </a:ext>
            </a:extLst>
          </p:cNvPr>
          <p:cNvSpPr txBox="1">
            <a:spLocks/>
          </p:cNvSpPr>
          <p:nvPr/>
        </p:nvSpPr>
        <p:spPr>
          <a:xfrm>
            <a:off x="1371600" y="4169278"/>
            <a:ext cx="6400800" cy="6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ea"/>
                <a:ea typeface="+mj-ea"/>
                <a:cs typeface="+mj-cs"/>
              </a:rPr>
              <a:t>西安电子科技大学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85921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   CLASSPATH</a:t>
            </a:r>
            <a:r>
              <a:rPr lang="zh-CN" altLang="en-US" sz="2000" dirty="0">
                <a:solidFill>
                  <a:schemeClr val="tx1"/>
                </a:solidFill>
              </a:rPr>
              <a:t>环境变量，是当我们在开发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程序时需要引用别人写好的类时，要让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解释器知道到哪里去找这个类。</a:t>
            </a:r>
            <a:r>
              <a:rPr lang="zh-CN" altLang="zh-CN" sz="2000" dirty="0">
                <a:solidFill>
                  <a:schemeClr val="tx1"/>
                </a:solidFill>
              </a:rPr>
              <a:t>当系统变量中没有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zh-CN" sz="2000" dirty="0">
                <a:solidFill>
                  <a:schemeClr val="tx1"/>
                </a:solidFill>
              </a:rPr>
              <a:t>时，单击 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新建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按钮，弹出如图所示的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新建系统变量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窗口，变量名为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zh-CN" sz="2000" dirty="0">
                <a:solidFill>
                  <a:schemeClr val="tx1"/>
                </a:solidFill>
              </a:rPr>
              <a:t>，变量值为</a:t>
            </a:r>
            <a:r>
              <a:rPr lang="en-US" altLang="zh-CN" sz="2000" dirty="0">
                <a:solidFill>
                  <a:srgbClr val="FF0000"/>
                </a:solidFill>
              </a:rPr>
              <a:t>“.;%JAVA_HOME%\lib;%JAVA_HOME%\lib\dt.jar;%JAVA_HOME%\lib\tools.jar”</a:t>
            </a:r>
            <a:r>
              <a:rPr lang="zh-CN" altLang="zh-CN" sz="2000" dirty="0">
                <a:solidFill>
                  <a:schemeClr val="tx1"/>
                </a:solidFill>
              </a:rPr>
              <a:t>，单击</a:t>
            </a:r>
            <a:r>
              <a:rPr lang="en-US" altLang="zh-CN" sz="2000" dirty="0">
                <a:solidFill>
                  <a:schemeClr val="tx1"/>
                </a:solidFill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</a:rPr>
              <a:t>确定</a:t>
            </a:r>
            <a:r>
              <a:rPr lang="en-US" altLang="zh-CN" sz="2000" dirty="0">
                <a:solidFill>
                  <a:schemeClr val="tx1"/>
                </a:solidFill>
              </a:rPr>
              <a:t>”</a:t>
            </a:r>
            <a:r>
              <a:rPr lang="zh-CN" altLang="zh-CN" sz="2000" dirty="0">
                <a:solidFill>
                  <a:schemeClr val="tx1"/>
                </a:solidFill>
              </a:rPr>
              <a:t>按钮。</a:t>
            </a:r>
          </a:p>
        </p:txBody>
      </p:sp>
      <p:pic>
        <p:nvPicPr>
          <p:cNvPr id="17410" name="图片 22" descr="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91830"/>
            <a:ext cx="520530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778720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）	测试</a:t>
            </a:r>
            <a:r>
              <a:rPr lang="en-US" altLang="zh-CN" sz="2000" dirty="0">
                <a:solidFill>
                  <a:schemeClr val="tx1"/>
                </a:solidFill>
              </a:rPr>
              <a:t>JDK</a:t>
            </a:r>
            <a:r>
              <a:rPr lang="zh-CN" altLang="en-US" sz="2000" dirty="0">
                <a:solidFill>
                  <a:schemeClr val="tx1"/>
                </a:solidFill>
              </a:rPr>
              <a:t>是否安装成功，在命令行中输入“</a:t>
            </a:r>
            <a:r>
              <a:rPr lang="en-US" altLang="zh-CN" sz="2000" dirty="0">
                <a:solidFill>
                  <a:schemeClr val="tx1"/>
                </a:solidFill>
              </a:rPr>
              <a:t>java -version”</a:t>
            </a:r>
            <a:r>
              <a:rPr lang="zh-CN" altLang="en-US" sz="2000" dirty="0">
                <a:solidFill>
                  <a:schemeClr val="tx1"/>
                </a:solidFill>
              </a:rPr>
              <a:t>，如果能够正常显示</a:t>
            </a:r>
            <a:r>
              <a:rPr lang="en-US" altLang="zh-CN" sz="2000" dirty="0">
                <a:solidFill>
                  <a:schemeClr val="tx1"/>
                </a:solidFill>
              </a:rPr>
              <a:t>JDK</a:t>
            </a:r>
            <a:r>
              <a:rPr lang="zh-CN" altLang="en-US" sz="2000" dirty="0">
                <a:solidFill>
                  <a:schemeClr val="tx1"/>
                </a:solidFill>
              </a:rPr>
              <a:t>的版本号，则表示安装成功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8434" name="图片 20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5686"/>
            <a:ext cx="446449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1.Tomcat ZIP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包的安装步骤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(1)</a:t>
            </a:r>
            <a:r>
              <a:rPr lang="zh-CN" altLang="en-US" dirty="0">
                <a:solidFill>
                  <a:schemeClr val="tx1"/>
                </a:solidFill>
              </a:rPr>
              <a:t>解压缩下载到的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压缩包，将解压缩后的文件夹放在任意路径下。这种安装方式可以看到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启动、运行时控制台的输出。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启动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。对于</a:t>
            </a:r>
            <a:r>
              <a:rPr lang="en-US" altLang="zh-CN" dirty="0" err="1">
                <a:solidFill>
                  <a:schemeClr val="tx1"/>
                </a:solidFill>
              </a:rPr>
              <a:t>Windwos</a:t>
            </a:r>
            <a:r>
              <a:rPr lang="zh-CN" altLang="en-US" dirty="0">
                <a:solidFill>
                  <a:schemeClr val="tx1"/>
                </a:solidFill>
              </a:rPr>
              <a:t>平台，只需要双击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安装路径下</a:t>
            </a:r>
            <a:r>
              <a:rPr lang="en-US" altLang="zh-CN" dirty="0">
                <a:solidFill>
                  <a:schemeClr val="tx1"/>
                </a:solidFill>
              </a:rPr>
              <a:t>bin</a:t>
            </a:r>
            <a:r>
              <a:rPr lang="zh-CN" altLang="en-US" dirty="0">
                <a:solidFill>
                  <a:schemeClr val="tx1"/>
                </a:solidFill>
              </a:rPr>
              <a:t>路径中的</a:t>
            </a:r>
            <a:r>
              <a:rPr lang="en-US" altLang="zh-CN" dirty="0">
                <a:solidFill>
                  <a:schemeClr val="tx1"/>
                </a:solidFill>
              </a:rPr>
              <a:t>startup.bat</a:t>
            </a:r>
            <a:r>
              <a:rPr lang="zh-CN" altLang="en-US" dirty="0">
                <a:solidFill>
                  <a:schemeClr val="tx1"/>
                </a:solidFill>
              </a:rPr>
              <a:t>文件即可。</a:t>
            </a:r>
          </a:p>
          <a:p>
            <a:pPr marL="0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启动</a:t>
            </a:r>
            <a:r>
              <a:rPr lang="en-US" altLang="zh-CN" dirty="0">
                <a:solidFill>
                  <a:schemeClr val="tx2"/>
                </a:solidFill>
              </a:rPr>
              <a:t>Tomcat</a:t>
            </a:r>
            <a:r>
              <a:rPr lang="zh-CN" altLang="en-US" dirty="0">
                <a:solidFill>
                  <a:schemeClr val="tx2"/>
                </a:solidFill>
              </a:rPr>
              <a:t>之后，打开浏览器，在地址栏输入</a:t>
            </a:r>
            <a:r>
              <a:rPr lang="en-US" altLang="zh-CN" dirty="0">
                <a:solidFill>
                  <a:schemeClr val="tx2"/>
                </a:solidFill>
              </a:rPr>
              <a:t>http://localhost:8080</a:t>
            </a:r>
            <a:r>
              <a:rPr lang="zh-CN" altLang="en-US" dirty="0">
                <a:solidFill>
                  <a:schemeClr val="tx2"/>
                </a:solidFill>
              </a:rPr>
              <a:t>，然后回车，浏览器中出现如下图所示的界面，即表示</a:t>
            </a:r>
            <a:r>
              <a:rPr lang="en-US" altLang="zh-CN" dirty="0">
                <a:solidFill>
                  <a:schemeClr val="tx2"/>
                </a:solidFill>
              </a:rPr>
              <a:t>Tomcat</a:t>
            </a:r>
            <a:r>
              <a:rPr lang="zh-CN" altLang="en-US" dirty="0">
                <a:solidFill>
                  <a:schemeClr val="tx2"/>
                </a:solidFill>
              </a:rPr>
              <a:t>安装成功。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19458" name="图片 19" descr="tomcat配置截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499742"/>
            <a:ext cx="452950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2.Tomcat</a:t>
            </a:r>
            <a:r>
              <a:rPr lang="zh-CN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安装文件的安装步骤</a:t>
            </a:r>
          </a:p>
          <a:p>
            <a:pPr marL="45720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</a:rPr>
              <a:t>双击</a:t>
            </a:r>
            <a:r>
              <a:rPr lang="en-US" altLang="zh-CN" sz="2200" dirty="0">
                <a:solidFill>
                  <a:schemeClr val="tx1"/>
                </a:solidFill>
              </a:rPr>
              <a:t>”apache-tomcat-8.5.13.exe”</a:t>
            </a:r>
            <a:r>
              <a:rPr lang="zh-CN" altLang="zh-CN" sz="2200" dirty="0">
                <a:solidFill>
                  <a:schemeClr val="tx1"/>
                </a:solidFill>
              </a:rPr>
              <a:t>文件图标，开始安装，如</a:t>
            </a:r>
            <a:r>
              <a:rPr lang="zh-CN" altLang="en-US" sz="2200" dirty="0">
                <a:solidFill>
                  <a:schemeClr val="tx1"/>
                </a:solidFill>
              </a:rPr>
              <a:t>下</a:t>
            </a:r>
            <a:r>
              <a:rPr lang="zh-CN" altLang="zh-CN" sz="2200" dirty="0">
                <a:solidFill>
                  <a:schemeClr val="tx1"/>
                </a:solidFill>
              </a:rPr>
              <a:t>图所示。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0482" name="图片 18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32208"/>
            <a:ext cx="3816424" cy="29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09402"/>
            <a:ext cx="4402832" cy="1515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”Next”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按钮，进入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“License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Agreeement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窗口</a:t>
            </a:r>
            <a:r>
              <a:rPr lang="zh-CN" altLang="zh-CN" dirty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  <p:pic>
        <p:nvPicPr>
          <p:cNvPr id="21506" name="图片 17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03598"/>
            <a:ext cx="2952328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图片 16" descr="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182938"/>
            <a:ext cx="2952328" cy="183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11736" y="3122809"/>
            <a:ext cx="4114800" cy="151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“I Agree”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按钮，进入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选择安装内容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窗口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。</a:t>
            </a:r>
            <a:endParaRPr lang="zh-CN" altLang="zh-CN" sz="2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</a:rPr>
              <a:t>选择好要安装的内容之后，单击</a:t>
            </a:r>
            <a:r>
              <a:rPr lang="en-US" altLang="zh-CN" sz="2400" dirty="0">
                <a:solidFill>
                  <a:schemeClr val="tx1"/>
                </a:solidFill>
              </a:rPr>
              <a:t>”next”</a:t>
            </a:r>
            <a:r>
              <a:rPr lang="zh-CN" altLang="zh-CN" sz="2400" dirty="0">
                <a:solidFill>
                  <a:schemeClr val="tx1"/>
                </a:solidFill>
              </a:rPr>
              <a:t>按钮，进入基本配置窗口，如图所示。在该窗口可以对</a:t>
            </a:r>
            <a:r>
              <a:rPr lang="en-US" altLang="zh-CN" sz="2400" dirty="0">
                <a:solidFill>
                  <a:schemeClr val="tx1"/>
                </a:solidFill>
              </a:rPr>
              <a:t>Tomcat</a:t>
            </a:r>
            <a:r>
              <a:rPr lang="zh-CN" altLang="zh-CN" sz="2400" dirty="0">
                <a:solidFill>
                  <a:schemeClr val="tx1"/>
                </a:solidFill>
              </a:rPr>
              <a:t>的基本属性值进行修改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2530" name="图片 15" descr="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43758"/>
            <a:ext cx="3672408" cy="239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3826768" cy="37478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按钮，进入设定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使用的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JVM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Java Virtual Machine, Java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虚拟机）窗口，在这里要选择刚才安装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JDK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所在的目录，如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右侧上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图所示。</a:t>
            </a:r>
            <a:endParaRPr lang="en-US" altLang="zh-CN" sz="2200" dirty="0">
              <a:solidFill>
                <a:schemeClr val="tx1"/>
              </a:solidFill>
              <a:latin typeface="+mn-ea"/>
            </a:endParaRPr>
          </a:p>
          <a:p>
            <a:pPr marL="0" lvl="1" indent="0">
              <a:buNone/>
            </a:pPr>
            <a:endParaRPr lang="en-US" altLang="zh-CN" sz="2400" dirty="0"/>
          </a:p>
          <a:p>
            <a:pPr marL="0" lvl="1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“Next”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按钮，进入选择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Tomcat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安装路径窗口，如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右侧下</a:t>
            </a:r>
            <a:r>
              <a:rPr lang="zh-CN" altLang="zh-CN" sz="2200" dirty="0">
                <a:solidFill>
                  <a:schemeClr val="tx1"/>
                </a:solidFill>
                <a:latin typeface="+mn-ea"/>
              </a:rPr>
              <a:t>图所示。</a:t>
            </a:r>
          </a:p>
          <a:p>
            <a:pPr marL="0" lvl="1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23554" name="图片 14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9582"/>
            <a:ext cx="295232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13" descr="000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72234"/>
            <a:ext cx="2952328" cy="19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单击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”Install”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按钮，完成安装，如图所示。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）</a:t>
            </a:r>
            <a:r>
              <a:rPr lang="zh-CN" altLang="zh-CN" sz="2400" dirty="0">
                <a:solidFill>
                  <a:schemeClr val="tx1"/>
                </a:solidFill>
                <a:latin typeface="+mn-ea"/>
              </a:rPr>
              <a:t>测试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Tomcat</a:t>
            </a:r>
          </a:p>
        </p:txBody>
      </p:sp>
      <p:pic>
        <p:nvPicPr>
          <p:cNvPr id="24578" name="图片 12" descr="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62907"/>
            <a:ext cx="3535411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147248" cy="38918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zh-CN" sz="2600" dirty="0">
                <a:solidFill>
                  <a:schemeClr val="tx1"/>
                </a:solidFill>
              </a:rPr>
              <a:t>一般通过修改</a:t>
            </a:r>
            <a:r>
              <a:rPr lang="en-US" altLang="zh-CN" sz="2600" dirty="0" err="1">
                <a:solidFill>
                  <a:schemeClr val="tx1"/>
                </a:solidFill>
              </a:rPr>
              <a:t>conf</a:t>
            </a:r>
            <a:r>
              <a:rPr lang="zh-CN" altLang="zh-CN" sz="2600" dirty="0">
                <a:solidFill>
                  <a:schemeClr val="tx1"/>
                </a:solidFill>
              </a:rPr>
              <a:t>目录下的</a:t>
            </a:r>
            <a:r>
              <a:rPr lang="en-US" altLang="zh-CN" sz="2600" dirty="0">
                <a:solidFill>
                  <a:schemeClr val="tx1"/>
                </a:solidFill>
              </a:rPr>
              <a:t>server.xml</a:t>
            </a:r>
            <a:r>
              <a:rPr lang="zh-CN" altLang="zh-CN" sz="2600" dirty="0">
                <a:solidFill>
                  <a:schemeClr val="tx1"/>
                </a:solidFill>
              </a:rPr>
              <a:t>文件或者图形界面控制台对</a:t>
            </a:r>
            <a:r>
              <a:rPr lang="en-US" altLang="zh-CN" sz="2600" dirty="0">
                <a:solidFill>
                  <a:schemeClr val="tx1"/>
                </a:solidFill>
              </a:rPr>
              <a:t>Tomcat</a:t>
            </a:r>
            <a:r>
              <a:rPr lang="zh-CN" altLang="zh-CN" sz="2600" dirty="0">
                <a:solidFill>
                  <a:schemeClr val="tx1"/>
                </a:solidFill>
              </a:rPr>
              <a:t>进行配置。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server.xml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en-US" dirty="0">
                <a:solidFill>
                  <a:schemeClr val="tx1"/>
                </a:solidFill>
              </a:rPr>
              <a:t>的重要配置文件，包含的元素大体可分为四类：</a:t>
            </a:r>
          </a:p>
          <a:p>
            <a:pPr marL="0" indent="0"/>
            <a:r>
              <a:rPr lang="zh-CN" altLang="en-US" dirty="0"/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顶层类元素：</a:t>
            </a:r>
            <a:r>
              <a:rPr lang="zh-CN" altLang="en-US" dirty="0">
                <a:solidFill>
                  <a:schemeClr val="tx1"/>
                </a:solidFill>
              </a:rPr>
              <a:t>位于整个配置文件的顶层，主要有</a:t>
            </a:r>
            <a:r>
              <a:rPr lang="en-US" altLang="zh-CN" dirty="0">
                <a:solidFill>
                  <a:schemeClr val="tx1"/>
                </a:solidFill>
              </a:rPr>
              <a:t>&lt;Server&gt;</a:t>
            </a:r>
            <a:r>
              <a:rPr lang="zh-CN" altLang="en-US" dirty="0">
                <a:solidFill>
                  <a:schemeClr val="tx1"/>
                </a:solidFill>
              </a:rPr>
              <a:t>元素与</a:t>
            </a:r>
            <a:r>
              <a:rPr lang="en-US" altLang="zh-CN" dirty="0">
                <a:solidFill>
                  <a:schemeClr val="tx1"/>
                </a:solidFill>
              </a:rPr>
              <a:t>&lt;Service&gt;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连接器元素：</a:t>
            </a:r>
            <a:r>
              <a:rPr lang="zh-CN" altLang="en-US" dirty="0">
                <a:solidFill>
                  <a:schemeClr val="tx1"/>
                </a:solidFill>
              </a:rPr>
              <a:t>是客户和服务（容器类元素）间的通信接口，负责接收客户请求与向客户返回响应结果，主要有</a:t>
            </a:r>
            <a:r>
              <a:rPr lang="en-US" altLang="zh-CN" dirty="0">
                <a:solidFill>
                  <a:schemeClr val="tx1"/>
                </a:solidFill>
              </a:rPr>
              <a:t>&lt;Connector&gt;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容器类元素：</a:t>
            </a:r>
            <a:r>
              <a:rPr lang="zh-CN" altLang="en-US" dirty="0">
                <a:solidFill>
                  <a:schemeClr val="tx1"/>
                </a:solidFill>
              </a:rPr>
              <a:t>负责处理客户请求并且生成响应结果，主要有</a:t>
            </a:r>
            <a:r>
              <a:rPr lang="en-US" altLang="zh-CN" dirty="0">
                <a:solidFill>
                  <a:schemeClr val="tx1"/>
                </a:solidFill>
              </a:rPr>
              <a:t>&lt;Engine&gt;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&lt;Host&gt;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&lt;Context&gt;</a:t>
            </a:r>
            <a:r>
              <a:rPr lang="zh-CN" altLang="en-US" dirty="0">
                <a:solidFill>
                  <a:schemeClr val="tx1"/>
                </a:solidFill>
              </a:rPr>
              <a:t>元素。</a:t>
            </a:r>
          </a:p>
          <a:p>
            <a:pPr marL="0" indent="0"/>
            <a:r>
              <a:rPr lang="zh-CN" altLang="en-US" dirty="0">
                <a:solidFill>
                  <a:schemeClr val="tx1"/>
                </a:solidFill>
              </a:rPr>
              <a:t></a:t>
            </a:r>
            <a:r>
              <a:rPr lang="zh-CN" altLang="en-US" b="1" dirty="0">
                <a:solidFill>
                  <a:schemeClr val="tx2"/>
                </a:solidFill>
              </a:rPr>
              <a:t>嵌套类元素：</a:t>
            </a:r>
            <a:r>
              <a:rPr lang="zh-CN" altLang="en-US" dirty="0">
                <a:solidFill>
                  <a:schemeClr val="tx1"/>
                </a:solidFill>
              </a:rPr>
              <a:t>可以加入到容器中的元素，主要有</a:t>
            </a:r>
            <a:r>
              <a:rPr lang="en-US" altLang="zh-CN" dirty="0">
                <a:solidFill>
                  <a:schemeClr val="tx1"/>
                </a:solidFill>
              </a:rPr>
              <a:t>&lt;logger&gt;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&lt;Value&gt;</a:t>
            </a:r>
            <a:r>
              <a:rPr lang="zh-CN" altLang="en-US" dirty="0">
                <a:solidFill>
                  <a:schemeClr val="tx1"/>
                </a:solidFill>
              </a:rPr>
              <a:t>元素、</a:t>
            </a:r>
            <a:r>
              <a:rPr lang="en-US" altLang="zh-CN" dirty="0">
                <a:solidFill>
                  <a:schemeClr val="tx1"/>
                </a:solidFill>
              </a:rPr>
              <a:t>&lt;Realm&gt;</a:t>
            </a:r>
            <a:r>
              <a:rPr lang="zh-CN" altLang="en-US" dirty="0">
                <a:solidFill>
                  <a:schemeClr val="tx1"/>
                </a:solidFill>
              </a:rPr>
              <a:t>元素等。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519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922414"/>
              </p:ext>
            </p:extLst>
          </p:nvPr>
        </p:nvGraphicFramePr>
        <p:xfrm>
          <a:off x="457200" y="1200151"/>
          <a:ext cx="4690864" cy="353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3081E35B-1120-42FB-A994-5CBCE87D2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984" y="411510"/>
            <a:ext cx="2915816" cy="41452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6.2 Tomcat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CN" sz="2600" dirty="0">
                <a:solidFill>
                  <a:schemeClr val="tx1"/>
                </a:solidFill>
              </a:rPr>
              <a:t>2.</a:t>
            </a:r>
            <a:r>
              <a:rPr lang="zh-CN" altLang="zh-CN" sz="2600" dirty="0">
                <a:solidFill>
                  <a:schemeClr val="tx1"/>
                </a:solidFill>
              </a:rPr>
              <a:t>修改</a:t>
            </a:r>
            <a:r>
              <a:rPr lang="en-US" altLang="zh-CN" sz="2600" dirty="0">
                <a:solidFill>
                  <a:schemeClr val="tx1"/>
                </a:solidFill>
              </a:rPr>
              <a:t>Tomcat</a:t>
            </a:r>
            <a:r>
              <a:rPr lang="zh-CN" altLang="zh-CN" sz="2600" dirty="0">
                <a:solidFill>
                  <a:schemeClr val="tx1"/>
                </a:solidFill>
              </a:rPr>
              <a:t>的服务端口</a:t>
            </a:r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的默认服务端口是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8080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安装过程中可以更改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的默认访问端口，如果在安装过程没有修改，则可以通过修改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元素的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zh-CN" altLang="zh-C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属性值</a:t>
            </a:r>
            <a:endParaRPr lang="en-US" altLang="zh-C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2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Tomcat</a:t>
            </a:r>
            <a:r>
              <a:rPr lang="zh-CN" altLang="en-US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6.2.3 Tomcat</a:t>
            </a:r>
            <a:r>
              <a:rPr lang="zh-CN" alt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的配置</a:t>
            </a:r>
            <a:endParaRPr lang="en-US" altLang="zh-CN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zh-CN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配置虚拟主机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zh-CN" dirty="0">
                <a:solidFill>
                  <a:schemeClr val="tx1"/>
                </a:solidFill>
              </a:rPr>
              <a:t>虚拟主机是一种在一个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zh-CN" dirty="0">
                <a:solidFill>
                  <a:schemeClr val="tx1"/>
                </a:solidFill>
              </a:rPr>
              <a:t>应用服务器上服务多个域名的机制，对每个域名而言，都好像独享了整个主机。目前</a:t>
            </a:r>
            <a:r>
              <a:rPr lang="en-US" altLang="zh-CN" dirty="0">
                <a:solidFill>
                  <a:schemeClr val="tx1"/>
                </a:solidFill>
              </a:rPr>
              <a:t>Internet</a:t>
            </a:r>
            <a:r>
              <a:rPr lang="zh-CN" altLang="zh-CN" dirty="0">
                <a:solidFill>
                  <a:schemeClr val="tx1"/>
                </a:solidFill>
              </a:rPr>
              <a:t>上的大多数中小型网站均采用虚拟主机来实现。在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r>
              <a:rPr lang="zh-CN" altLang="zh-CN" dirty="0">
                <a:solidFill>
                  <a:schemeClr val="tx1"/>
                </a:solidFill>
              </a:rPr>
              <a:t>中配置虚拟主机很简单，只要在</a:t>
            </a:r>
            <a:r>
              <a:rPr lang="en-US" altLang="zh-CN" dirty="0">
                <a:solidFill>
                  <a:schemeClr val="tx1"/>
                </a:solidFill>
              </a:rPr>
              <a:t>server.xml</a:t>
            </a:r>
            <a:r>
              <a:rPr lang="zh-CN" altLang="zh-CN" dirty="0">
                <a:solidFill>
                  <a:schemeClr val="tx1"/>
                </a:solidFill>
              </a:rPr>
              <a:t>中添加一个</a:t>
            </a:r>
            <a:r>
              <a:rPr lang="en-US" altLang="zh-CN" dirty="0">
                <a:solidFill>
                  <a:schemeClr val="tx1"/>
                </a:solidFill>
              </a:rPr>
              <a:t>Host</a:t>
            </a:r>
            <a:r>
              <a:rPr lang="zh-CN" altLang="zh-CN" dirty="0">
                <a:solidFill>
                  <a:schemeClr val="tx1"/>
                </a:solidFill>
              </a:rPr>
              <a:t>元素即可。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zh-CN" b="1" dirty="0">
                <a:solidFill>
                  <a:srgbClr val="FF0000"/>
                </a:solidFill>
              </a:rPr>
              <a:t>注意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每一个</a:t>
            </a:r>
            <a:r>
              <a:rPr lang="en-US" altLang="zh-CN" dirty="0">
                <a:solidFill>
                  <a:schemeClr val="tx1"/>
                </a:solidFill>
              </a:rPr>
              <a:t>Host</a:t>
            </a:r>
            <a:r>
              <a:rPr lang="zh-CN" altLang="zh-CN" dirty="0">
                <a:solidFill>
                  <a:schemeClr val="tx1"/>
                </a:solidFill>
              </a:rPr>
              <a:t>元素必须包括一个或多个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元素，而且所包含的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元素中必须有一个是默认的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，这个默认的</a:t>
            </a:r>
            <a:r>
              <a:rPr lang="en-US" altLang="zh-CN" dirty="0">
                <a:solidFill>
                  <a:schemeClr val="tx1"/>
                </a:solidFill>
              </a:rPr>
              <a:t>context</a:t>
            </a:r>
            <a:r>
              <a:rPr lang="zh-CN" altLang="zh-CN" dirty="0">
                <a:solidFill>
                  <a:schemeClr val="tx1"/>
                </a:solidFill>
              </a:rPr>
              <a:t>的访问路径应该设置为空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61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6.3 Eclipse</a:t>
            </a:r>
            <a:r>
              <a:rPr lang="zh-CN" altLang="en-US" sz="4800" dirty="0"/>
              <a:t>的安装及配置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75606"/>
            <a:ext cx="814724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Eclipse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可以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让程序员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方便地进行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Java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JSP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、数据库等项目的开发和发布。作为集成开发环境，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Eclipse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包括了完备的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编码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调试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测试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zh-CN" altLang="zh-CN" b="1" dirty="0">
                <a:solidFill>
                  <a:schemeClr val="accent1"/>
                </a:solidFill>
                <a:latin typeface="+mn-ea"/>
              </a:rPr>
              <a:t>发布功能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，可有效提高开发效率。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6292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Web</a:t>
            </a:r>
            <a:r>
              <a:rPr lang="zh-CN" altLang="en-US" sz="4800" dirty="0"/>
              <a:t>应用和</a:t>
            </a:r>
            <a:r>
              <a:rPr lang="en-US" altLang="zh-CN" sz="4800" dirty="0"/>
              <a:t>web.xml</a:t>
            </a:r>
            <a:r>
              <a:rPr lang="zh-CN" altLang="en-US" sz="48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应用概述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应用（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），所指的既不是一个真正意义上的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网站，又不是一个传统的应用程序。它是一些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网页和用来完成某些任务的其他资源的一个集合。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应用基本目录结构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31746" name="对象 1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71750"/>
            <a:ext cx="2880320" cy="227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4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6.4 Web</a:t>
            </a:r>
            <a:r>
              <a:rPr lang="zh-CN" altLang="en-US" sz="4800" dirty="0"/>
              <a:t>应用和</a:t>
            </a:r>
            <a:r>
              <a:rPr lang="en-US" altLang="zh-CN" sz="4800" dirty="0"/>
              <a:t>web.xml</a:t>
            </a:r>
            <a:r>
              <a:rPr lang="zh-CN" altLang="en-US" sz="48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147248" cy="3394472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部署</a:t>
            </a:r>
            <a:r>
              <a:rPr lang="en-US" altLang="zh-CN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5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  <a:endParaRPr lang="en-US" altLang="zh-CN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中部署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应用的方式主要有以下几种：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Tomcat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的自动部署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利用控制台的部署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增加自定义的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部署文件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修改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server.xml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文件部署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96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6.5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522573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65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6.1.1 </a:t>
            </a:r>
            <a:r>
              <a:rPr lang="en-US" altLang="zh-CN" b="1" dirty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简介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JDK(Java Development Kit)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公司提供的针对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开发员的产品。自从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推出以来，</a:t>
            </a:r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已经成为使用最广泛的</a:t>
            </a:r>
            <a:r>
              <a:rPr lang="en-US" altLang="zh-CN" dirty="0">
                <a:solidFill>
                  <a:schemeClr val="tx1"/>
                </a:solidFill>
              </a:rPr>
              <a:t>Java </a:t>
            </a:r>
            <a:r>
              <a:rPr lang="zh-CN" altLang="en-US" dirty="0">
                <a:solidFill>
                  <a:schemeClr val="tx1"/>
                </a:solidFill>
              </a:rPr>
              <a:t>软件开发工具包。</a:t>
            </a:r>
            <a:r>
              <a:rPr lang="en-US" altLang="zh-CN" dirty="0">
                <a:solidFill>
                  <a:schemeClr val="tx1"/>
                </a:solidFill>
              </a:rPr>
              <a:t>JDK </a:t>
            </a:r>
            <a:r>
              <a:rPr lang="zh-CN" altLang="en-US" dirty="0">
                <a:solidFill>
                  <a:schemeClr val="tx1"/>
                </a:solidFill>
              </a:rPr>
              <a:t>是整个</a:t>
            </a:r>
            <a:r>
              <a:rPr lang="en-US" altLang="zh-CN" dirty="0">
                <a:solidFill>
                  <a:schemeClr val="tx1"/>
                </a:solidFill>
              </a:rPr>
              <a:t>Java</a:t>
            </a:r>
            <a:r>
              <a:rPr lang="zh-CN" altLang="en-US" dirty="0">
                <a:solidFill>
                  <a:schemeClr val="tx1"/>
                </a:solidFill>
              </a:rPr>
              <a:t>的核心，包括了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运行环境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工具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b="1" dirty="0">
                <a:solidFill>
                  <a:schemeClr val="tx2"/>
                </a:solidFill>
              </a:rPr>
              <a:t>Java</a:t>
            </a:r>
            <a:r>
              <a:rPr lang="zh-CN" altLang="en-US" b="1" dirty="0">
                <a:solidFill>
                  <a:schemeClr val="tx2"/>
                </a:solidFill>
              </a:rPr>
              <a:t>基础的类库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目前有三个版本：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SE(J2SE)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standard edition,</a:t>
            </a:r>
            <a:r>
              <a:rPr lang="zh-CN" altLang="en-US" sz="2200" dirty="0">
                <a:solidFill>
                  <a:schemeClr val="tx1"/>
                </a:solidFill>
              </a:rPr>
              <a:t>标准版，是最常用的一个版本，从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SE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EE(J2EE)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enterprise edition,</a:t>
            </a:r>
            <a:r>
              <a:rPr lang="zh-CN" altLang="en-US" sz="2200" dirty="0">
                <a:solidFill>
                  <a:schemeClr val="tx1"/>
                </a:solidFill>
              </a:rPr>
              <a:t>企业版，使用这种</a:t>
            </a:r>
            <a:r>
              <a:rPr lang="en-US" altLang="zh-CN" sz="2200" dirty="0">
                <a:solidFill>
                  <a:schemeClr val="tx1"/>
                </a:solidFill>
              </a:rPr>
              <a:t>JDK</a:t>
            </a:r>
            <a:r>
              <a:rPr lang="zh-CN" altLang="en-US" sz="2200" dirty="0">
                <a:solidFill>
                  <a:schemeClr val="tx1"/>
                </a:solidFill>
              </a:rPr>
              <a:t>开发</a:t>
            </a:r>
            <a:r>
              <a:rPr lang="en-US" altLang="zh-CN" sz="2200" dirty="0">
                <a:solidFill>
                  <a:schemeClr val="tx1"/>
                </a:solidFill>
              </a:rPr>
              <a:t>J2EE</a:t>
            </a:r>
            <a:r>
              <a:rPr lang="zh-CN" altLang="en-US" sz="2200" dirty="0">
                <a:solidFill>
                  <a:schemeClr val="tx1"/>
                </a:solidFill>
              </a:rPr>
              <a:t>应用程序，从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EE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pPr lvl="1"/>
            <a:r>
              <a:rPr lang="en-US" altLang="zh-CN" sz="2200" b="1" dirty="0">
                <a:solidFill>
                  <a:schemeClr val="tx1"/>
                </a:solidFill>
              </a:rPr>
              <a:t>ME(J2ME)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micro </a:t>
            </a:r>
            <a:r>
              <a:rPr lang="en-US" altLang="zh-CN" sz="2200" dirty="0" err="1">
                <a:solidFill>
                  <a:schemeClr val="tx1"/>
                </a:solidFill>
              </a:rPr>
              <a:t>edtion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主要用于移动设备、嵌入式设备上的</a:t>
            </a:r>
            <a:r>
              <a:rPr lang="en-US" altLang="zh-CN" sz="2200" dirty="0">
                <a:solidFill>
                  <a:schemeClr val="tx1"/>
                </a:solidFill>
              </a:rPr>
              <a:t>java</a:t>
            </a:r>
            <a:r>
              <a:rPr lang="zh-CN" altLang="en-US" sz="2200" dirty="0">
                <a:solidFill>
                  <a:schemeClr val="tx1"/>
                </a:solidFill>
              </a:rPr>
              <a:t>应用程序</a:t>
            </a:r>
            <a:r>
              <a:rPr lang="en-US" altLang="zh-CN" sz="2200" dirty="0">
                <a:solidFill>
                  <a:schemeClr val="tx1"/>
                </a:solidFill>
              </a:rPr>
              <a:t>,</a:t>
            </a:r>
            <a:r>
              <a:rPr lang="zh-CN" altLang="en-US" sz="2200" dirty="0">
                <a:solidFill>
                  <a:schemeClr val="tx1"/>
                </a:solidFill>
              </a:rPr>
              <a:t>从</a:t>
            </a:r>
            <a:r>
              <a:rPr lang="en-US" altLang="zh-CN" sz="2200" dirty="0">
                <a:solidFill>
                  <a:schemeClr val="tx1"/>
                </a:solidFill>
              </a:rPr>
              <a:t>JDK 5.0</a:t>
            </a:r>
            <a:r>
              <a:rPr lang="zh-CN" altLang="en-US" sz="2200" dirty="0">
                <a:solidFill>
                  <a:schemeClr val="tx1"/>
                </a:solidFill>
              </a:rPr>
              <a:t>开始，改名为</a:t>
            </a:r>
            <a:r>
              <a:rPr lang="en-US" altLang="zh-CN" sz="2200" dirty="0">
                <a:solidFill>
                  <a:schemeClr val="tx1"/>
                </a:solidFill>
              </a:rPr>
              <a:t>Java ME</a:t>
            </a:r>
            <a:r>
              <a:rPr lang="zh-CN" altLang="en-US" sz="2200" dirty="0">
                <a:solidFill>
                  <a:schemeClr val="tx1"/>
                </a:solidFill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6.1.2 </a:t>
            </a:r>
            <a:r>
              <a:rPr lang="en-US" altLang="zh-CN" b="1" dirty="0">
                <a:solidFill>
                  <a:schemeClr val="tx1"/>
                </a:solidFill>
              </a:rPr>
              <a:t>JDK</a:t>
            </a:r>
            <a:r>
              <a:rPr lang="zh-CN" altLang="en-US" b="1" dirty="0">
                <a:solidFill>
                  <a:schemeClr val="tx1"/>
                </a:solidFill>
              </a:rPr>
              <a:t>安装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JDK</a:t>
            </a:r>
            <a:r>
              <a:rPr lang="zh-CN" altLang="en-US" dirty="0">
                <a:solidFill>
                  <a:schemeClr val="tx1"/>
                </a:solidFill>
              </a:rPr>
              <a:t>的安装程序可以到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的官方网站</a:t>
            </a:r>
            <a:r>
              <a:rPr lang="en-US" altLang="zh-CN" dirty="0">
                <a:solidFill>
                  <a:schemeClr val="tx1"/>
                </a:solidFill>
              </a:rPr>
              <a:t>http://www.oracle.com/technetwork/java/javase/downloads/index.html</a:t>
            </a:r>
            <a:r>
              <a:rPr lang="zh-CN" altLang="en-US" dirty="0">
                <a:solidFill>
                  <a:schemeClr val="tx1"/>
                </a:solidFill>
              </a:rPr>
              <a:t>上下载。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下面演示</a:t>
            </a:r>
            <a:r>
              <a:rPr lang="en-US" altLang="zh-CN" dirty="0">
                <a:solidFill>
                  <a:schemeClr val="tx1"/>
                </a:solidFill>
              </a:rPr>
              <a:t>JDK8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Windows</a:t>
            </a:r>
            <a:r>
              <a:rPr lang="zh-CN" altLang="en-US" dirty="0">
                <a:solidFill>
                  <a:schemeClr val="tx1"/>
                </a:solidFill>
              </a:rPr>
              <a:t>操作系统上的安装与配置步骤</a:t>
            </a:r>
          </a:p>
        </p:txBody>
      </p:sp>
    </p:spTree>
    <p:extLst>
      <p:ext uri="{BB962C8B-B14F-4D97-AF65-F5344CB8AC3E}">
        <p14:creationId xmlns:p14="http://schemas.microsoft.com/office/powerpoint/2010/main" val="357811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）双击“</a:t>
            </a:r>
            <a:r>
              <a:rPr lang="en-US" altLang="zh-CN" dirty="0">
                <a:solidFill>
                  <a:schemeClr val="tx1"/>
                </a:solidFill>
              </a:rPr>
              <a:t>jdk-8u121-windows-x64.exe”</a:t>
            </a:r>
            <a:r>
              <a:rPr lang="zh-CN" altLang="en-US" dirty="0">
                <a:solidFill>
                  <a:schemeClr val="tx1"/>
                </a:solidFill>
              </a:rPr>
              <a:t>文件图标，开始安装</a:t>
            </a:r>
            <a:endParaRPr lang="en-US" altLang="zh-CN" dirty="0"/>
          </a:p>
        </p:txBody>
      </p:sp>
      <p:pic>
        <p:nvPicPr>
          <p:cNvPr id="12290" name="图片 30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95686"/>
            <a:ext cx="4536504" cy="307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zh-CN" dirty="0">
                <a:solidFill>
                  <a:schemeClr val="tx1"/>
                </a:solidFill>
              </a:rPr>
              <a:t>）单击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zh-CN" dirty="0">
                <a:solidFill>
                  <a:schemeClr val="tx1"/>
                </a:solidFill>
              </a:rPr>
              <a:t>下一步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zh-CN" dirty="0">
                <a:solidFill>
                  <a:schemeClr val="tx1"/>
                </a:solidFill>
              </a:rPr>
              <a:t>，选择安装路径及安装内容，</a:t>
            </a:r>
            <a:r>
              <a:rPr lang="zh-CN" altLang="en-US" dirty="0">
                <a:solidFill>
                  <a:schemeClr val="tx1"/>
                </a:solidFill>
              </a:rPr>
              <a:t>在更改里可以更改安装路径：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3314" name="图片 29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95686"/>
            <a:ext cx="3888432" cy="297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zh-CN" dirty="0">
                <a:solidFill>
                  <a:schemeClr val="tx1"/>
                </a:solidFill>
              </a:rPr>
              <a:t>安装完成</a:t>
            </a:r>
          </a:p>
        </p:txBody>
      </p:sp>
      <p:pic>
        <p:nvPicPr>
          <p:cNvPr id="14338" name="图片 26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7654"/>
            <a:ext cx="4032448" cy="306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）	设置系统环境变量，包括</a:t>
            </a:r>
            <a:r>
              <a:rPr lang="en-US" altLang="zh-CN" sz="2000" dirty="0">
                <a:solidFill>
                  <a:schemeClr val="tx1"/>
                </a:solidFill>
              </a:rPr>
              <a:t>Path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CLASSPATH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         首先，在桌面上右击“我的电脑”，在下拉菜单中选择“属性”，选择“高级系统设置”，弹出如右图所示“系统属性”窗口。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5362" name="图片 25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17647"/>
            <a:ext cx="3168352" cy="396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6.1 JDK</a:t>
            </a:r>
            <a:r>
              <a:rPr lang="zh-CN" altLang="en-US" sz="4800" dirty="0"/>
              <a:t>的安装与配置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4330824" cy="3394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在窗口中选择“高级”标签，单击“环境变量”按钮，弹出如图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所示的“环境变量”窗口，在“系统变量”列表框中选择“</a:t>
            </a:r>
            <a:r>
              <a:rPr lang="en-US" altLang="zh-CN" sz="2000" dirty="0">
                <a:solidFill>
                  <a:schemeClr val="tx1"/>
                </a:solidFill>
              </a:rPr>
              <a:t>Path”</a:t>
            </a:r>
            <a:r>
              <a:rPr lang="zh-CN" altLang="en-US" sz="2000" dirty="0">
                <a:solidFill>
                  <a:schemeClr val="tx1"/>
                </a:solidFill>
              </a:rPr>
              <a:t>参数，并单击“编辑”按钮，弹出如图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所示的“编辑系统变量”窗口，在变量值后面加入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的路径“</a:t>
            </a:r>
            <a:r>
              <a:rPr lang="en-US" altLang="zh-CN" sz="2000" dirty="0">
                <a:solidFill>
                  <a:schemeClr val="tx1"/>
                </a:solidFill>
              </a:rPr>
              <a:t>%JAVA_HOME%\lib;”</a:t>
            </a:r>
            <a:r>
              <a:rPr lang="zh-CN" altLang="en-US" sz="2000" dirty="0">
                <a:solidFill>
                  <a:schemeClr val="tx1"/>
                </a:solidFill>
              </a:rPr>
              <a:t>，然后单击“确定”按钮。注意：当</a:t>
            </a:r>
            <a:r>
              <a:rPr lang="en-US" altLang="zh-CN" sz="2000" dirty="0">
                <a:solidFill>
                  <a:schemeClr val="tx1"/>
                </a:solidFill>
              </a:rPr>
              <a:t>Path</a:t>
            </a:r>
            <a:r>
              <a:rPr lang="zh-CN" altLang="en-US" sz="2000" dirty="0">
                <a:solidFill>
                  <a:schemeClr val="tx1"/>
                </a:solidFill>
              </a:rPr>
              <a:t>有多个值时，不同值之间用分号隔开。这里的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相当于一个路径，可以直接使用“</a:t>
            </a:r>
            <a:r>
              <a:rPr lang="en-US" altLang="zh-CN" sz="2000" dirty="0">
                <a:solidFill>
                  <a:schemeClr val="tx1"/>
                </a:solidFill>
              </a:rPr>
              <a:t>%JAVA_HOME%”</a:t>
            </a:r>
            <a:r>
              <a:rPr lang="zh-CN" altLang="en-US" sz="2000" dirty="0">
                <a:solidFill>
                  <a:schemeClr val="tx1"/>
                </a:solidFill>
              </a:rPr>
              <a:t>来指定</a:t>
            </a:r>
            <a:r>
              <a:rPr lang="en-US" altLang="zh-CN" sz="2000" dirty="0">
                <a:solidFill>
                  <a:schemeClr val="tx1"/>
                </a:solidFill>
              </a:rPr>
              <a:t>JAVA_HOME</a:t>
            </a:r>
            <a:r>
              <a:rPr lang="zh-CN" altLang="en-US" sz="2000" dirty="0">
                <a:solidFill>
                  <a:schemeClr val="tx1"/>
                </a:solidFill>
              </a:rPr>
              <a:t>代表的那个路径。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16386" name="图片 2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03598"/>
            <a:ext cx="2736304" cy="2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23" descr="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9902"/>
            <a:ext cx="2736304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9846" y="231723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109846" y="4294986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4865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563</TotalTime>
  <Words>1505</Words>
  <Application>Microsoft Office PowerPoint</Application>
  <PresentationFormat>全屏显示(16:9)</PresentationFormat>
  <Paragraphs>116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宋体</vt:lpstr>
      <vt:lpstr>幼圆</vt:lpstr>
      <vt:lpstr>Arial</vt:lpstr>
      <vt:lpstr>Calibri</vt:lpstr>
      <vt:lpstr>Century Gothic</vt:lpstr>
      <vt:lpstr>Courier New</vt:lpstr>
      <vt:lpstr>Palatino Linotype</vt:lpstr>
      <vt:lpstr>Times New Roman</vt:lpstr>
      <vt:lpstr>主管人员</vt:lpstr>
      <vt:lpstr>商务网站设计与开发</vt:lpstr>
      <vt:lpstr>内容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6.1 JDK的安装与配置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6.2 Tomcat的安装及配置</vt:lpstr>
      <vt:lpstr>6.3 Eclipse的安装及配置</vt:lpstr>
      <vt:lpstr>6.4 Web应用和web.xml文件</vt:lpstr>
      <vt:lpstr>6.4 Web应用和web.xml文件</vt:lpstr>
      <vt:lpstr>6.5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 浩宇</cp:lastModifiedBy>
  <cp:revision>48</cp:revision>
  <dcterms:created xsi:type="dcterms:W3CDTF">2015-12-06T10:13:51Z</dcterms:created>
  <dcterms:modified xsi:type="dcterms:W3CDTF">2019-10-24T06:16:36Z</dcterms:modified>
</cp:coreProperties>
</file>