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4" r:id="rId3"/>
    <p:sldId id="336" r:id="rId4"/>
    <p:sldId id="338" r:id="rId5"/>
    <p:sldId id="339" r:id="rId6"/>
    <p:sldId id="266" r:id="rId7"/>
    <p:sldId id="340" r:id="rId8"/>
    <p:sldId id="366" r:id="rId9"/>
    <p:sldId id="267" r:id="rId10"/>
    <p:sldId id="343" r:id="rId11"/>
    <p:sldId id="367" r:id="rId12"/>
    <p:sldId id="268" r:id="rId13"/>
    <p:sldId id="359" r:id="rId14"/>
    <p:sldId id="358" r:id="rId15"/>
    <p:sldId id="360" r:id="rId16"/>
    <p:sldId id="361" r:id="rId17"/>
    <p:sldId id="368" r:id="rId18"/>
    <p:sldId id="362" r:id="rId19"/>
    <p:sldId id="369" r:id="rId20"/>
    <p:sldId id="270" r:id="rId21"/>
    <p:sldId id="363" r:id="rId22"/>
    <p:sldId id="370" r:id="rId23"/>
    <p:sldId id="271" r:id="rId24"/>
    <p:sldId id="371" r:id="rId25"/>
    <p:sldId id="272" r:id="rId26"/>
    <p:sldId id="372" r:id="rId27"/>
    <p:sldId id="273" r:id="rId28"/>
    <p:sldId id="364" r:id="rId29"/>
    <p:sldId id="365" r:id="rId30"/>
    <p:sldId id="332" r:id="rId31"/>
    <p:sldId id="333" r:id="rId3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50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26EDF-4141-49C6-B378-4DAB828C0508}" type="doc">
      <dgm:prSet loTypeId="urn:microsoft.com/office/officeart/2005/8/layout/vList5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58F708FC-8532-424A-8D9C-0A5EECA1FC6A}">
      <dgm:prSet phldrT="[文本]" custT="1"/>
      <dgm:spPr/>
      <dgm:t>
        <a:bodyPr/>
        <a:lstStyle/>
        <a:p>
          <a:r>
            <a:rPr lang="en-US" altLang="en-US" sz="1800"/>
            <a:t>9.1</a:t>
          </a:r>
          <a:endParaRPr lang="zh-CN" altLang="en-US" sz="1800" dirty="0"/>
        </a:p>
      </dgm:t>
    </dgm:pt>
    <dgm:pt modelId="{C9C3A5EC-EC69-4BCA-9401-5F8FE94BFE91}" type="parTrans" cxnId="{736394EC-F449-4ED2-A006-91B7CA95C929}">
      <dgm:prSet/>
      <dgm:spPr/>
      <dgm:t>
        <a:bodyPr/>
        <a:lstStyle/>
        <a:p>
          <a:endParaRPr lang="zh-CN" altLang="en-US" sz="1800"/>
        </a:p>
      </dgm:t>
    </dgm:pt>
    <dgm:pt modelId="{208A91F6-41A3-4197-9C9F-D158E78718C5}" type="sibTrans" cxnId="{736394EC-F449-4ED2-A006-91B7CA95C929}">
      <dgm:prSet/>
      <dgm:spPr/>
      <dgm:t>
        <a:bodyPr/>
        <a:lstStyle/>
        <a:p>
          <a:endParaRPr lang="zh-CN" altLang="en-US" sz="1800"/>
        </a:p>
      </dgm:t>
    </dgm:pt>
    <dgm:pt modelId="{EFBAC42C-708C-4844-B76B-5B3A2B3923C4}">
      <dgm:prSet phldrT="[文本]" custT="1"/>
      <dgm:spPr/>
      <dgm:t>
        <a:bodyPr/>
        <a:lstStyle/>
        <a:p>
          <a:r>
            <a:rPr lang="en-US" altLang="en-US" sz="1800" dirty="0"/>
            <a:t>9.2</a:t>
          </a:r>
          <a:endParaRPr lang="zh-CN" altLang="en-US" sz="1800" dirty="0"/>
        </a:p>
      </dgm:t>
    </dgm:pt>
    <dgm:pt modelId="{F29AA111-4253-4DDD-96D0-56CC996E74E5}" type="parTrans" cxnId="{BDC82EF8-9776-4549-ADFA-C5C99C919A26}">
      <dgm:prSet/>
      <dgm:spPr/>
      <dgm:t>
        <a:bodyPr/>
        <a:lstStyle/>
        <a:p>
          <a:endParaRPr lang="zh-CN" altLang="en-US" sz="1800"/>
        </a:p>
      </dgm:t>
    </dgm:pt>
    <dgm:pt modelId="{43484F69-14C5-49F3-9A9D-D831EC55C17B}" type="sibTrans" cxnId="{BDC82EF8-9776-4549-ADFA-C5C99C919A26}">
      <dgm:prSet/>
      <dgm:spPr/>
      <dgm:t>
        <a:bodyPr/>
        <a:lstStyle/>
        <a:p>
          <a:endParaRPr lang="zh-CN" altLang="en-US" sz="1800"/>
        </a:p>
      </dgm:t>
    </dgm:pt>
    <dgm:pt modelId="{9A5984CC-16F8-40EA-9915-D1B8D33F9730}">
      <dgm:prSet phldrT="[文本]" custT="1"/>
      <dgm:spPr/>
      <dgm:t>
        <a:bodyPr/>
        <a:lstStyle/>
        <a:p>
          <a:r>
            <a:rPr lang="en-US" altLang="en-US" sz="1800" dirty="0"/>
            <a:t>9.3</a:t>
          </a:r>
          <a:endParaRPr lang="zh-CN" altLang="en-US" sz="1800" dirty="0"/>
        </a:p>
      </dgm:t>
    </dgm:pt>
    <dgm:pt modelId="{67956096-50AC-4473-92EE-5BC3FB075F6B}" type="parTrans" cxnId="{7AFE7AF4-32DD-43B9-BE98-7D942E8B6230}">
      <dgm:prSet/>
      <dgm:spPr/>
      <dgm:t>
        <a:bodyPr/>
        <a:lstStyle/>
        <a:p>
          <a:endParaRPr lang="zh-CN" altLang="en-US" sz="1800"/>
        </a:p>
      </dgm:t>
    </dgm:pt>
    <dgm:pt modelId="{47782F21-9A4D-42ED-BE25-6AB7E3DFBE38}" type="sibTrans" cxnId="{7AFE7AF4-32DD-43B9-BE98-7D942E8B6230}">
      <dgm:prSet/>
      <dgm:spPr/>
      <dgm:t>
        <a:bodyPr/>
        <a:lstStyle/>
        <a:p>
          <a:endParaRPr lang="zh-CN" altLang="en-US" sz="1800"/>
        </a:p>
      </dgm:t>
    </dgm:pt>
    <dgm:pt modelId="{2EC7A3DE-567B-4858-9C6A-78A54903E3E1}">
      <dgm:prSet phldrT="[文本]" custT="1"/>
      <dgm:spPr/>
      <dgm:t>
        <a:bodyPr/>
        <a:lstStyle/>
        <a:p>
          <a:r>
            <a:rPr lang="en-US" altLang="en-US" sz="1800" dirty="0"/>
            <a:t>9.4</a:t>
          </a:r>
          <a:endParaRPr lang="zh-CN" altLang="en-US" sz="1800" dirty="0"/>
        </a:p>
      </dgm:t>
    </dgm:pt>
    <dgm:pt modelId="{CDECAD78-CAFE-49AE-BB9A-1AE722A8E857}" type="parTrans" cxnId="{6475CE19-576D-4CB6-93E6-08D15B4880BF}">
      <dgm:prSet/>
      <dgm:spPr/>
      <dgm:t>
        <a:bodyPr/>
        <a:lstStyle/>
        <a:p>
          <a:endParaRPr lang="zh-CN" altLang="en-US" sz="1800"/>
        </a:p>
      </dgm:t>
    </dgm:pt>
    <dgm:pt modelId="{4EDFED1D-074A-4745-B5B4-002271880BE9}" type="sibTrans" cxnId="{6475CE19-576D-4CB6-93E6-08D15B4880BF}">
      <dgm:prSet/>
      <dgm:spPr/>
      <dgm:t>
        <a:bodyPr/>
        <a:lstStyle/>
        <a:p>
          <a:endParaRPr lang="zh-CN" altLang="en-US" sz="1800"/>
        </a:p>
      </dgm:t>
    </dgm:pt>
    <dgm:pt modelId="{6D1A016E-02CD-422D-BFE0-F247E301BDEB}">
      <dgm:prSet phldrT="[文本]" custT="1"/>
      <dgm:spPr/>
      <dgm:t>
        <a:bodyPr/>
        <a:lstStyle/>
        <a:p>
          <a:r>
            <a:rPr lang="en-US" altLang="en-US" sz="1800" dirty="0"/>
            <a:t>9.5</a:t>
          </a:r>
          <a:endParaRPr lang="zh-CN" altLang="en-US" sz="1800" dirty="0"/>
        </a:p>
      </dgm:t>
    </dgm:pt>
    <dgm:pt modelId="{8189EFA0-1861-4432-A522-F6882FBA8095}" type="parTrans" cxnId="{6B4DB0FA-AFE4-461A-9CD3-7F09BAB47429}">
      <dgm:prSet/>
      <dgm:spPr/>
      <dgm:t>
        <a:bodyPr/>
        <a:lstStyle/>
        <a:p>
          <a:endParaRPr lang="zh-CN" altLang="en-US" sz="1800"/>
        </a:p>
      </dgm:t>
    </dgm:pt>
    <dgm:pt modelId="{BA04D588-A59E-4954-8E28-F3CDF1FB129E}" type="sibTrans" cxnId="{6B4DB0FA-AFE4-461A-9CD3-7F09BAB47429}">
      <dgm:prSet/>
      <dgm:spPr/>
      <dgm:t>
        <a:bodyPr/>
        <a:lstStyle/>
        <a:p>
          <a:endParaRPr lang="zh-CN" altLang="en-US" sz="1800"/>
        </a:p>
      </dgm:t>
    </dgm:pt>
    <dgm:pt modelId="{2E65F399-D48E-4213-AFC7-72C85E10680A}">
      <dgm:prSet phldrT="[文本]" custT="1"/>
      <dgm:spPr/>
      <dgm:t>
        <a:bodyPr/>
        <a:lstStyle/>
        <a:p>
          <a:r>
            <a:rPr lang="en-US" altLang="en-US" sz="1800" dirty="0"/>
            <a:t>9.6</a:t>
          </a:r>
          <a:endParaRPr lang="zh-CN" altLang="en-US" sz="1800" dirty="0"/>
        </a:p>
      </dgm:t>
    </dgm:pt>
    <dgm:pt modelId="{4BB45F75-5BBD-43AE-A4E2-8A64393C1E5E}" type="parTrans" cxnId="{B45A1C73-FEC3-4499-A6D7-E9B955F3BE50}">
      <dgm:prSet/>
      <dgm:spPr/>
      <dgm:t>
        <a:bodyPr/>
        <a:lstStyle/>
        <a:p>
          <a:endParaRPr lang="zh-CN" altLang="en-US" sz="1800"/>
        </a:p>
      </dgm:t>
    </dgm:pt>
    <dgm:pt modelId="{AC243920-5976-4F05-A1E3-8444DC2029D0}" type="sibTrans" cxnId="{B45A1C73-FEC3-4499-A6D7-E9B955F3BE50}">
      <dgm:prSet/>
      <dgm:spPr/>
      <dgm:t>
        <a:bodyPr/>
        <a:lstStyle/>
        <a:p>
          <a:endParaRPr lang="zh-CN" altLang="en-US" sz="1800"/>
        </a:p>
      </dgm:t>
    </dgm:pt>
    <dgm:pt modelId="{71A97864-0963-4A97-9628-ADB239E45689}">
      <dgm:prSet phldrT="[文本]" custT="1"/>
      <dgm:spPr/>
      <dgm:t>
        <a:bodyPr/>
        <a:lstStyle/>
        <a:p>
          <a:r>
            <a:rPr lang="en-US" altLang="en-US" sz="1800" dirty="0"/>
            <a:t>9.7</a:t>
          </a:r>
          <a:endParaRPr lang="zh-CN" altLang="en-US" sz="1800" dirty="0"/>
        </a:p>
      </dgm:t>
    </dgm:pt>
    <dgm:pt modelId="{674AEC6F-0D24-4838-A257-E10B78C57012}" type="parTrans" cxnId="{C50F4B6F-2D8E-43D7-B43A-258792F65EFD}">
      <dgm:prSet/>
      <dgm:spPr/>
      <dgm:t>
        <a:bodyPr/>
        <a:lstStyle/>
        <a:p>
          <a:endParaRPr lang="zh-CN" altLang="en-US" sz="1800"/>
        </a:p>
      </dgm:t>
    </dgm:pt>
    <dgm:pt modelId="{BA8F327C-D0F1-43AC-BCF7-6255459DB5EB}" type="sibTrans" cxnId="{C50F4B6F-2D8E-43D7-B43A-258792F65EFD}">
      <dgm:prSet/>
      <dgm:spPr/>
      <dgm:t>
        <a:bodyPr/>
        <a:lstStyle/>
        <a:p>
          <a:endParaRPr lang="zh-CN" altLang="en-US" sz="1800"/>
        </a:p>
      </dgm:t>
    </dgm:pt>
    <dgm:pt modelId="{B47E1D4B-CDE4-4FB4-8714-BA1ED7E17E8E}">
      <dgm:prSet phldrT="[文本]" custT="1"/>
      <dgm:spPr/>
      <dgm:t>
        <a:bodyPr/>
        <a:lstStyle/>
        <a:p>
          <a:r>
            <a:rPr lang="en-US" sz="1800" b="1" dirty="0"/>
            <a:t>request</a:t>
          </a:r>
          <a:r>
            <a:rPr lang="zh-CN" altLang="en-US" sz="1800" b="1" dirty="0"/>
            <a:t>对象</a:t>
          </a:r>
          <a:endParaRPr lang="zh-CN" altLang="en-US" sz="1800" dirty="0"/>
        </a:p>
      </dgm:t>
    </dgm:pt>
    <dgm:pt modelId="{AC29964A-5127-4120-8035-C88E646DB874}" type="parTrans" cxnId="{1F68BCAB-3235-45F4-83C4-48D04F590B6B}">
      <dgm:prSet/>
      <dgm:spPr/>
      <dgm:t>
        <a:bodyPr/>
        <a:lstStyle/>
        <a:p>
          <a:endParaRPr lang="zh-CN" altLang="en-US" sz="1800"/>
        </a:p>
      </dgm:t>
    </dgm:pt>
    <dgm:pt modelId="{A899BBB5-81A6-41B0-B3BA-2BE65C6C2F31}" type="sibTrans" cxnId="{1F68BCAB-3235-45F4-83C4-48D04F590B6B}">
      <dgm:prSet/>
      <dgm:spPr/>
      <dgm:t>
        <a:bodyPr/>
        <a:lstStyle/>
        <a:p>
          <a:endParaRPr lang="zh-CN" altLang="en-US" sz="1800"/>
        </a:p>
      </dgm:t>
    </dgm:pt>
    <dgm:pt modelId="{3EBCDAEC-A83C-4E06-9EFE-5C28AB676626}">
      <dgm:prSet phldrT="[文本]" custT="1"/>
      <dgm:spPr/>
      <dgm:t>
        <a:bodyPr/>
        <a:lstStyle/>
        <a:p>
          <a:r>
            <a:rPr lang="en-US" sz="1800" b="1" dirty="0"/>
            <a:t>response</a:t>
          </a:r>
          <a:r>
            <a:rPr lang="zh-CN" altLang="en-US" sz="1800" b="1" dirty="0"/>
            <a:t>对象</a:t>
          </a:r>
          <a:endParaRPr lang="zh-CN" altLang="en-US" sz="1800" dirty="0"/>
        </a:p>
      </dgm:t>
    </dgm:pt>
    <dgm:pt modelId="{9A417940-0612-4D3F-8EEC-D864D0777204}" type="parTrans" cxnId="{A88ABF50-9A3C-4073-941B-2E2A317C90B3}">
      <dgm:prSet/>
      <dgm:spPr/>
      <dgm:t>
        <a:bodyPr/>
        <a:lstStyle/>
        <a:p>
          <a:endParaRPr lang="zh-CN" altLang="en-US" sz="1800"/>
        </a:p>
      </dgm:t>
    </dgm:pt>
    <dgm:pt modelId="{65630CBD-8B34-443D-A676-317848567FF4}" type="sibTrans" cxnId="{A88ABF50-9A3C-4073-941B-2E2A317C90B3}">
      <dgm:prSet/>
      <dgm:spPr/>
      <dgm:t>
        <a:bodyPr/>
        <a:lstStyle/>
        <a:p>
          <a:endParaRPr lang="zh-CN" altLang="en-US" sz="1800"/>
        </a:p>
      </dgm:t>
    </dgm:pt>
    <dgm:pt modelId="{B601A5EC-0AF1-4F97-9ECE-0F145191E7E9}">
      <dgm:prSet phldrT="[文本]" custT="1"/>
      <dgm:spPr/>
      <dgm:t>
        <a:bodyPr/>
        <a:lstStyle/>
        <a:p>
          <a:r>
            <a:rPr lang="en-US" sz="1800" b="1" dirty="0"/>
            <a:t>session</a:t>
          </a:r>
          <a:r>
            <a:rPr lang="zh-CN" altLang="en-US" sz="1800" b="1" dirty="0"/>
            <a:t>对象</a:t>
          </a:r>
          <a:endParaRPr lang="zh-CN" altLang="en-US" sz="1800" dirty="0"/>
        </a:p>
      </dgm:t>
    </dgm:pt>
    <dgm:pt modelId="{6FE63DDC-254D-4178-92CA-20519BB48C30}" type="parTrans" cxnId="{D0575D35-FD4D-4AB6-870D-F67D4ADC40E2}">
      <dgm:prSet/>
      <dgm:spPr/>
      <dgm:t>
        <a:bodyPr/>
        <a:lstStyle/>
        <a:p>
          <a:endParaRPr lang="zh-CN" altLang="en-US" sz="1800"/>
        </a:p>
      </dgm:t>
    </dgm:pt>
    <dgm:pt modelId="{B1873F7F-F3E8-4FD1-8394-B857269DB5F3}" type="sibTrans" cxnId="{D0575D35-FD4D-4AB6-870D-F67D4ADC40E2}">
      <dgm:prSet/>
      <dgm:spPr/>
      <dgm:t>
        <a:bodyPr/>
        <a:lstStyle/>
        <a:p>
          <a:endParaRPr lang="zh-CN" altLang="en-US" sz="1800"/>
        </a:p>
      </dgm:t>
    </dgm:pt>
    <dgm:pt modelId="{F0707EF4-28CA-4E37-9560-67CECDFD238D}">
      <dgm:prSet phldrT="[文本]" custT="1"/>
      <dgm:spPr/>
      <dgm:t>
        <a:bodyPr/>
        <a:lstStyle/>
        <a:p>
          <a:r>
            <a:rPr lang="en-US" sz="1800" b="1" dirty="0"/>
            <a:t>application</a:t>
          </a:r>
          <a:r>
            <a:rPr lang="zh-CN" altLang="en-US" sz="1800" b="1" dirty="0"/>
            <a:t>对象 </a:t>
          </a:r>
          <a:endParaRPr lang="zh-CN" altLang="en-US" sz="1800" dirty="0"/>
        </a:p>
      </dgm:t>
    </dgm:pt>
    <dgm:pt modelId="{C97C43BB-1940-4E3E-8F0B-36B287965122}" type="parTrans" cxnId="{70F0E414-0AE8-457F-9B14-5185EBFA0D69}">
      <dgm:prSet/>
      <dgm:spPr/>
      <dgm:t>
        <a:bodyPr/>
        <a:lstStyle/>
        <a:p>
          <a:endParaRPr lang="zh-CN" altLang="en-US" sz="1800"/>
        </a:p>
      </dgm:t>
    </dgm:pt>
    <dgm:pt modelId="{2D3E15BA-AD34-4143-A590-4EF8CF147B8C}" type="sibTrans" cxnId="{70F0E414-0AE8-457F-9B14-5185EBFA0D69}">
      <dgm:prSet/>
      <dgm:spPr/>
      <dgm:t>
        <a:bodyPr/>
        <a:lstStyle/>
        <a:p>
          <a:endParaRPr lang="zh-CN" altLang="en-US" sz="1800"/>
        </a:p>
      </dgm:t>
    </dgm:pt>
    <dgm:pt modelId="{2F866C6A-EECD-408C-A056-D6111ACAC7E5}">
      <dgm:prSet phldrT="[文本]" custT="1"/>
      <dgm:spPr/>
      <dgm:t>
        <a:bodyPr/>
        <a:lstStyle/>
        <a:p>
          <a:r>
            <a:rPr lang="en-US" sz="1800" b="1" dirty="0"/>
            <a:t>exception</a:t>
          </a:r>
          <a:r>
            <a:rPr lang="zh-CN" altLang="en-US" sz="1800" b="1" dirty="0"/>
            <a:t>对象</a:t>
          </a:r>
          <a:endParaRPr lang="zh-CN" altLang="en-US" sz="1800" dirty="0"/>
        </a:p>
      </dgm:t>
    </dgm:pt>
    <dgm:pt modelId="{A999473D-18CA-4413-A48E-C64F96BA412B}" type="parTrans" cxnId="{5D67C3F2-88B4-4583-B40C-D2E470F0C106}">
      <dgm:prSet/>
      <dgm:spPr/>
      <dgm:t>
        <a:bodyPr/>
        <a:lstStyle/>
        <a:p>
          <a:endParaRPr lang="zh-CN" altLang="en-US" sz="1800"/>
        </a:p>
      </dgm:t>
    </dgm:pt>
    <dgm:pt modelId="{8A43EB95-FA3A-4FFD-B5E3-B53F93A93F2A}" type="sibTrans" cxnId="{5D67C3F2-88B4-4583-B40C-D2E470F0C106}">
      <dgm:prSet/>
      <dgm:spPr/>
      <dgm:t>
        <a:bodyPr/>
        <a:lstStyle/>
        <a:p>
          <a:endParaRPr lang="zh-CN" altLang="en-US" sz="1800"/>
        </a:p>
      </dgm:t>
    </dgm:pt>
    <dgm:pt modelId="{B0722636-DD49-4875-9C17-4D3B2D8A568D}">
      <dgm:prSet phldrT="[文本]" custT="1"/>
      <dgm:spPr/>
      <dgm:t>
        <a:bodyPr/>
        <a:lstStyle/>
        <a:p>
          <a:r>
            <a:rPr lang="zh-CN" altLang="en-US" sz="1800" b="1" dirty="0"/>
            <a:t>其它内置对象</a:t>
          </a:r>
          <a:endParaRPr lang="zh-CN" altLang="en-US" sz="1800" dirty="0"/>
        </a:p>
      </dgm:t>
    </dgm:pt>
    <dgm:pt modelId="{485C02F4-E01F-48C2-A3AF-F32611700F71}" type="parTrans" cxnId="{FB05F038-5C85-4EF5-8B17-F86F2F7BCDCE}">
      <dgm:prSet/>
      <dgm:spPr/>
      <dgm:t>
        <a:bodyPr/>
        <a:lstStyle/>
        <a:p>
          <a:endParaRPr lang="zh-CN" altLang="en-US" sz="1800"/>
        </a:p>
      </dgm:t>
    </dgm:pt>
    <dgm:pt modelId="{F283173E-7BE8-4A34-88DE-3C16BE56E56C}" type="sibTrans" cxnId="{FB05F038-5C85-4EF5-8B17-F86F2F7BCDCE}">
      <dgm:prSet/>
      <dgm:spPr/>
      <dgm:t>
        <a:bodyPr/>
        <a:lstStyle/>
        <a:p>
          <a:endParaRPr lang="zh-CN" altLang="en-US" sz="1800"/>
        </a:p>
      </dgm:t>
    </dgm:pt>
    <dgm:pt modelId="{7106B540-9C2F-4EBB-86FF-390405962565}">
      <dgm:prSet phldrT="[文本]" custT="1"/>
      <dgm:spPr/>
      <dgm:t>
        <a:bodyPr/>
        <a:lstStyle/>
        <a:p>
          <a:r>
            <a:rPr lang="en-US" sz="1800" b="1" dirty="0"/>
            <a:t>out</a:t>
          </a:r>
          <a:r>
            <a:rPr lang="zh-CN" altLang="en-US" sz="1800" b="1" dirty="0"/>
            <a:t>对象</a:t>
          </a:r>
          <a:endParaRPr lang="zh-CN" altLang="en-US" sz="1800" dirty="0"/>
        </a:p>
      </dgm:t>
    </dgm:pt>
    <dgm:pt modelId="{78720088-C26C-4597-B72D-2B418E9F4A74}" type="sibTrans" cxnId="{44FDD36F-2D4B-4B22-9A55-CB15C3E1FCE6}">
      <dgm:prSet/>
      <dgm:spPr/>
      <dgm:t>
        <a:bodyPr/>
        <a:lstStyle/>
        <a:p>
          <a:endParaRPr lang="zh-CN" altLang="en-US" sz="1800"/>
        </a:p>
      </dgm:t>
    </dgm:pt>
    <dgm:pt modelId="{D76CBA55-68B7-4B7E-B632-CA40ACED5F9E}" type="parTrans" cxnId="{44FDD36F-2D4B-4B22-9A55-CB15C3E1FCE6}">
      <dgm:prSet/>
      <dgm:spPr/>
      <dgm:t>
        <a:bodyPr/>
        <a:lstStyle/>
        <a:p>
          <a:endParaRPr lang="zh-CN" altLang="en-US" sz="1800"/>
        </a:p>
      </dgm:t>
    </dgm:pt>
    <dgm:pt modelId="{48AE15EE-F0E3-4EBD-89D9-32CC53459812}" type="pres">
      <dgm:prSet presAssocID="{E8E26EDF-4141-49C6-B378-4DAB828C0508}" presName="Name0" presStyleCnt="0">
        <dgm:presLayoutVars>
          <dgm:dir/>
          <dgm:animLvl val="lvl"/>
          <dgm:resizeHandles val="exact"/>
        </dgm:presLayoutVars>
      </dgm:prSet>
      <dgm:spPr/>
    </dgm:pt>
    <dgm:pt modelId="{4B4B5564-A8D0-4841-B9F1-A50A50E2BD12}" type="pres">
      <dgm:prSet presAssocID="{58F708FC-8532-424A-8D9C-0A5EECA1FC6A}" presName="linNode" presStyleCnt="0"/>
      <dgm:spPr/>
    </dgm:pt>
    <dgm:pt modelId="{15E2E7F4-D241-44B8-9DCC-7008C01D94FE}" type="pres">
      <dgm:prSet presAssocID="{58F708FC-8532-424A-8D9C-0A5EECA1FC6A}" presName="parentText" presStyleLbl="node1" presStyleIdx="0" presStyleCnt="7" custScaleX="46204">
        <dgm:presLayoutVars>
          <dgm:chMax val="1"/>
          <dgm:bulletEnabled val="1"/>
        </dgm:presLayoutVars>
      </dgm:prSet>
      <dgm:spPr/>
    </dgm:pt>
    <dgm:pt modelId="{3CB16B31-9B35-49A5-9267-59EC1AEFFD98}" type="pres">
      <dgm:prSet presAssocID="{58F708FC-8532-424A-8D9C-0A5EECA1FC6A}" presName="descendantText" presStyleLbl="alignAccFollowNode1" presStyleIdx="0" presStyleCnt="7" custScaleX="130388" custLinFactNeighborX="0" custLinFactNeighborY="4326">
        <dgm:presLayoutVars>
          <dgm:bulletEnabled val="1"/>
        </dgm:presLayoutVars>
      </dgm:prSet>
      <dgm:spPr/>
    </dgm:pt>
    <dgm:pt modelId="{D01511EC-5E60-448F-8A02-DEC2E8913C05}" type="pres">
      <dgm:prSet presAssocID="{208A91F6-41A3-4197-9C9F-D158E78718C5}" presName="sp" presStyleCnt="0"/>
      <dgm:spPr/>
    </dgm:pt>
    <dgm:pt modelId="{465F7EC1-EA02-4110-9769-C35520E635DB}" type="pres">
      <dgm:prSet presAssocID="{EFBAC42C-708C-4844-B76B-5B3A2B3923C4}" presName="linNode" presStyleCnt="0"/>
      <dgm:spPr/>
    </dgm:pt>
    <dgm:pt modelId="{C3401FF6-1571-4F94-B520-13299E266A49}" type="pres">
      <dgm:prSet presAssocID="{EFBAC42C-708C-4844-B76B-5B3A2B3923C4}" presName="parentText" presStyleLbl="node1" presStyleIdx="1" presStyleCnt="7" custScaleX="46204">
        <dgm:presLayoutVars>
          <dgm:chMax val="1"/>
          <dgm:bulletEnabled val="1"/>
        </dgm:presLayoutVars>
      </dgm:prSet>
      <dgm:spPr/>
    </dgm:pt>
    <dgm:pt modelId="{37110720-671B-4B9E-8D42-4B3D1C0964D4}" type="pres">
      <dgm:prSet presAssocID="{EFBAC42C-708C-4844-B76B-5B3A2B3923C4}" presName="descendantText" presStyleLbl="alignAccFollowNode1" presStyleIdx="1" presStyleCnt="7" custScaleX="130388" custLinFactNeighborX="0" custLinFactNeighborY="4326">
        <dgm:presLayoutVars>
          <dgm:bulletEnabled val="1"/>
        </dgm:presLayoutVars>
      </dgm:prSet>
      <dgm:spPr/>
    </dgm:pt>
    <dgm:pt modelId="{26F68532-1E3B-4E1C-8329-6324BE442CE2}" type="pres">
      <dgm:prSet presAssocID="{43484F69-14C5-49F3-9A9D-D831EC55C17B}" presName="sp" presStyleCnt="0"/>
      <dgm:spPr/>
    </dgm:pt>
    <dgm:pt modelId="{B5EB4E8C-F47D-4C37-865F-D8DFA7280F9A}" type="pres">
      <dgm:prSet presAssocID="{9A5984CC-16F8-40EA-9915-D1B8D33F9730}" presName="linNode" presStyleCnt="0"/>
      <dgm:spPr/>
    </dgm:pt>
    <dgm:pt modelId="{C31F5CA1-C68A-4B28-A0D2-8DD1F25FFC58}" type="pres">
      <dgm:prSet presAssocID="{9A5984CC-16F8-40EA-9915-D1B8D33F9730}" presName="parentText" presStyleLbl="node1" presStyleIdx="2" presStyleCnt="7" custScaleX="46204">
        <dgm:presLayoutVars>
          <dgm:chMax val="1"/>
          <dgm:bulletEnabled val="1"/>
        </dgm:presLayoutVars>
      </dgm:prSet>
      <dgm:spPr/>
    </dgm:pt>
    <dgm:pt modelId="{F1F22EBF-A4F2-412B-8C4C-0C4843BA2520}" type="pres">
      <dgm:prSet presAssocID="{9A5984CC-16F8-40EA-9915-D1B8D33F9730}" presName="descendantText" presStyleLbl="alignAccFollowNode1" presStyleIdx="2" presStyleCnt="7" custScaleX="130388" custLinFactNeighborX="0" custLinFactNeighborY="4326">
        <dgm:presLayoutVars>
          <dgm:bulletEnabled val="1"/>
        </dgm:presLayoutVars>
      </dgm:prSet>
      <dgm:spPr/>
    </dgm:pt>
    <dgm:pt modelId="{989CA5B4-E412-43A3-ABE2-9109AD54F675}" type="pres">
      <dgm:prSet presAssocID="{47782F21-9A4D-42ED-BE25-6AB7E3DFBE38}" presName="sp" presStyleCnt="0"/>
      <dgm:spPr/>
    </dgm:pt>
    <dgm:pt modelId="{B9DD4D21-5174-4D3C-9161-4AEA83B9F266}" type="pres">
      <dgm:prSet presAssocID="{2EC7A3DE-567B-4858-9C6A-78A54903E3E1}" presName="linNode" presStyleCnt="0"/>
      <dgm:spPr/>
    </dgm:pt>
    <dgm:pt modelId="{6819F1BD-7492-482E-AD44-918D47F63205}" type="pres">
      <dgm:prSet presAssocID="{2EC7A3DE-567B-4858-9C6A-78A54903E3E1}" presName="parentText" presStyleLbl="node1" presStyleIdx="3" presStyleCnt="7" custScaleX="46204">
        <dgm:presLayoutVars>
          <dgm:chMax val="1"/>
          <dgm:bulletEnabled val="1"/>
        </dgm:presLayoutVars>
      </dgm:prSet>
      <dgm:spPr/>
    </dgm:pt>
    <dgm:pt modelId="{2CC50BB7-F260-4679-BAA5-D382FAA8AB51}" type="pres">
      <dgm:prSet presAssocID="{2EC7A3DE-567B-4858-9C6A-78A54903E3E1}" presName="descendantText" presStyleLbl="alignAccFollowNode1" presStyleIdx="3" presStyleCnt="7" custScaleX="130388" custLinFactNeighborX="0" custLinFactNeighborY="4326">
        <dgm:presLayoutVars>
          <dgm:bulletEnabled val="1"/>
        </dgm:presLayoutVars>
      </dgm:prSet>
      <dgm:spPr/>
    </dgm:pt>
    <dgm:pt modelId="{93E9EEDF-9179-4AFB-BDCB-3BEB62413AD5}" type="pres">
      <dgm:prSet presAssocID="{4EDFED1D-074A-4745-B5B4-002271880BE9}" presName="sp" presStyleCnt="0"/>
      <dgm:spPr/>
    </dgm:pt>
    <dgm:pt modelId="{09FAEE7F-D611-40E0-A2D8-8C4817C8DD19}" type="pres">
      <dgm:prSet presAssocID="{6D1A016E-02CD-422D-BFE0-F247E301BDEB}" presName="linNode" presStyleCnt="0"/>
      <dgm:spPr/>
    </dgm:pt>
    <dgm:pt modelId="{EF87D864-F410-4DB8-84BD-4C58D23C79F1}" type="pres">
      <dgm:prSet presAssocID="{6D1A016E-02CD-422D-BFE0-F247E301BDEB}" presName="parentText" presStyleLbl="node1" presStyleIdx="4" presStyleCnt="7" custScaleX="46204">
        <dgm:presLayoutVars>
          <dgm:chMax val="1"/>
          <dgm:bulletEnabled val="1"/>
        </dgm:presLayoutVars>
      </dgm:prSet>
      <dgm:spPr/>
    </dgm:pt>
    <dgm:pt modelId="{DEA037ED-B71D-4AA1-AEC0-A513C66C1263}" type="pres">
      <dgm:prSet presAssocID="{6D1A016E-02CD-422D-BFE0-F247E301BDEB}" presName="descendantText" presStyleLbl="alignAccFollowNode1" presStyleIdx="4" presStyleCnt="7" custScaleX="130388" custLinFactNeighborX="0" custLinFactNeighborY="4326">
        <dgm:presLayoutVars>
          <dgm:bulletEnabled val="1"/>
        </dgm:presLayoutVars>
      </dgm:prSet>
      <dgm:spPr/>
    </dgm:pt>
    <dgm:pt modelId="{BD9563C6-53DB-4656-92B2-5543D882EE62}" type="pres">
      <dgm:prSet presAssocID="{BA04D588-A59E-4954-8E28-F3CDF1FB129E}" presName="sp" presStyleCnt="0"/>
      <dgm:spPr/>
    </dgm:pt>
    <dgm:pt modelId="{3A28C02C-83E0-4987-BBA2-F3760A49A50D}" type="pres">
      <dgm:prSet presAssocID="{2E65F399-D48E-4213-AFC7-72C85E10680A}" presName="linNode" presStyleCnt="0"/>
      <dgm:spPr/>
    </dgm:pt>
    <dgm:pt modelId="{1A56208E-D5A3-4109-99AD-ACFE5AE476CD}" type="pres">
      <dgm:prSet presAssocID="{2E65F399-D48E-4213-AFC7-72C85E10680A}" presName="parentText" presStyleLbl="node1" presStyleIdx="5" presStyleCnt="7" custScaleX="46204">
        <dgm:presLayoutVars>
          <dgm:chMax val="1"/>
          <dgm:bulletEnabled val="1"/>
        </dgm:presLayoutVars>
      </dgm:prSet>
      <dgm:spPr/>
    </dgm:pt>
    <dgm:pt modelId="{FAE14DC8-4368-41FB-8456-0ED1ABE36B08}" type="pres">
      <dgm:prSet presAssocID="{2E65F399-D48E-4213-AFC7-72C85E10680A}" presName="descendantText" presStyleLbl="alignAccFollowNode1" presStyleIdx="5" presStyleCnt="7" custScaleX="130388" custLinFactNeighborX="0" custLinFactNeighborY="4326">
        <dgm:presLayoutVars>
          <dgm:bulletEnabled val="1"/>
        </dgm:presLayoutVars>
      </dgm:prSet>
      <dgm:spPr/>
    </dgm:pt>
    <dgm:pt modelId="{F07BB1EE-AA7E-435A-A1FA-5D28FC9081AC}" type="pres">
      <dgm:prSet presAssocID="{AC243920-5976-4F05-A1E3-8444DC2029D0}" presName="sp" presStyleCnt="0"/>
      <dgm:spPr/>
    </dgm:pt>
    <dgm:pt modelId="{6A525D24-5C06-460D-AD30-6ECF4B230339}" type="pres">
      <dgm:prSet presAssocID="{71A97864-0963-4A97-9628-ADB239E45689}" presName="linNode" presStyleCnt="0"/>
      <dgm:spPr/>
    </dgm:pt>
    <dgm:pt modelId="{DA0EF6C6-A069-4AA2-9F3E-68ED06C6524E}" type="pres">
      <dgm:prSet presAssocID="{71A97864-0963-4A97-9628-ADB239E45689}" presName="parentText" presStyleLbl="node1" presStyleIdx="6" presStyleCnt="7" custScaleX="46204">
        <dgm:presLayoutVars>
          <dgm:chMax val="1"/>
          <dgm:bulletEnabled val="1"/>
        </dgm:presLayoutVars>
      </dgm:prSet>
      <dgm:spPr/>
    </dgm:pt>
    <dgm:pt modelId="{E3BD2204-CD0D-43F1-98FF-83EFEBCA76FC}" type="pres">
      <dgm:prSet presAssocID="{71A97864-0963-4A97-9628-ADB239E45689}" presName="descendantText" presStyleLbl="alignAccFollowNode1" presStyleIdx="6" presStyleCnt="7" custScaleX="130388" custLinFactNeighborX="0" custLinFactNeighborY="4326">
        <dgm:presLayoutVars>
          <dgm:bulletEnabled val="1"/>
        </dgm:presLayoutVars>
      </dgm:prSet>
      <dgm:spPr/>
    </dgm:pt>
  </dgm:ptLst>
  <dgm:cxnLst>
    <dgm:cxn modelId="{70F0E414-0AE8-457F-9B14-5185EBFA0D69}" srcId="{6D1A016E-02CD-422D-BFE0-F247E301BDEB}" destId="{F0707EF4-28CA-4E37-9560-67CECDFD238D}" srcOrd="0" destOrd="0" parTransId="{C97C43BB-1940-4E3E-8F0B-36B287965122}" sibTransId="{2D3E15BA-AD34-4143-A590-4EF8CF147B8C}"/>
    <dgm:cxn modelId="{6475CE19-576D-4CB6-93E6-08D15B4880BF}" srcId="{E8E26EDF-4141-49C6-B378-4DAB828C0508}" destId="{2EC7A3DE-567B-4858-9C6A-78A54903E3E1}" srcOrd="3" destOrd="0" parTransId="{CDECAD78-CAFE-49AE-BB9A-1AE722A8E857}" sibTransId="{4EDFED1D-074A-4745-B5B4-002271880BE9}"/>
    <dgm:cxn modelId="{DB35792B-DB75-49DC-BB87-6BBE1E76D73A}" type="presOf" srcId="{3EBCDAEC-A83C-4E06-9EFE-5C28AB676626}" destId="{F1F22EBF-A4F2-412B-8C4C-0C4843BA2520}" srcOrd="0" destOrd="0" presId="urn:microsoft.com/office/officeart/2005/8/layout/vList5"/>
    <dgm:cxn modelId="{D0575D35-FD4D-4AB6-870D-F67D4ADC40E2}" srcId="{2EC7A3DE-567B-4858-9C6A-78A54903E3E1}" destId="{B601A5EC-0AF1-4F97-9ECE-0F145191E7E9}" srcOrd="0" destOrd="0" parTransId="{6FE63DDC-254D-4178-92CA-20519BB48C30}" sibTransId="{B1873F7F-F3E8-4FD1-8394-B857269DB5F3}"/>
    <dgm:cxn modelId="{FB05F038-5C85-4EF5-8B17-F86F2F7BCDCE}" srcId="{71A97864-0963-4A97-9628-ADB239E45689}" destId="{B0722636-DD49-4875-9C17-4D3B2D8A568D}" srcOrd="0" destOrd="0" parTransId="{485C02F4-E01F-48C2-A3AF-F32611700F71}" sibTransId="{F283173E-7BE8-4A34-88DE-3C16BE56E56C}"/>
    <dgm:cxn modelId="{1352823E-A963-46C4-BAB6-AE4D90B4F767}" type="presOf" srcId="{71A97864-0963-4A97-9628-ADB239E45689}" destId="{DA0EF6C6-A069-4AA2-9F3E-68ED06C6524E}" srcOrd="0" destOrd="0" presId="urn:microsoft.com/office/officeart/2005/8/layout/vList5"/>
    <dgm:cxn modelId="{2FDACB5D-C986-4ABA-82F3-4B80A94CC16A}" type="presOf" srcId="{58F708FC-8532-424A-8D9C-0A5EECA1FC6A}" destId="{15E2E7F4-D241-44B8-9DCC-7008C01D94FE}" srcOrd="0" destOrd="0" presId="urn:microsoft.com/office/officeart/2005/8/layout/vList5"/>
    <dgm:cxn modelId="{0EC9E844-64D3-4489-BC81-55835FE836E8}" type="presOf" srcId="{7106B540-9C2F-4EBB-86FF-390405962565}" destId="{3CB16B31-9B35-49A5-9267-59EC1AEFFD98}" srcOrd="0" destOrd="0" presId="urn:microsoft.com/office/officeart/2005/8/layout/vList5"/>
    <dgm:cxn modelId="{C50F4B6F-2D8E-43D7-B43A-258792F65EFD}" srcId="{E8E26EDF-4141-49C6-B378-4DAB828C0508}" destId="{71A97864-0963-4A97-9628-ADB239E45689}" srcOrd="6" destOrd="0" parTransId="{674AEC6F-0D24-4838-A257-E10B78C57012}" sibTransId="{BA8F327C-D0F1-43AC-BCF7-6255459DB5EB}"/>
    <dgm:cxn modelId="{44FDD36F-2D4B-4B22-9A55-CB15C3E1FCE6}" srcId="{58F708FC-8532-424A-8D9C-0A5EECA1FC6A}" destId="{7106B540-9C2F-4EBB-86FF-390405962565}" srcOrd="0" destOrd="0" parTransId="{D76CBA55-68B7-4B7E-B632-CA40ACED5F9E}" sibTransId="{78720088-C26C-4597-B72D-2B418E9F4A74}"/>
    <dgm:cxn modelId="{A88ABF50-9A3C-4073-941B-2E2A317C90B3}" srcId="{9A5984CC-16F8-40EA-9915-D1B8D33F9730}" destId="{3EBCDAEC-A83C-4E06-9EFE-5C28AB676626}" srcOrd="0" destOrd="0" parTransId="{9A417940-0612-4D3F-8EEC-D864D0777204}" sibTransId="{65630CBD-8B34-443D-A676-317848567FF4}"/>
    <dgm:cxn modelId="{BEDFF871-E8B2-4048-9208-0824A0A2F73C}" type="presOf" srcId="{6D1A016E-02CD-422D-BFE0-F247E301BDEB}" destId="{EF87D864-F410-4DB8-84BD-4C58D23C79F1}" srcOrd="0" destOrd="0" presId="urn:microsoft.com/office/officeart/2005/8/layout/vList5"/>
    <dgm:cxn modelId="{B45A1C73-FEC3-4499-A6D7-E9B955F3BE50}" srcId="{E8E26EDF-4141-49C6-B378-4DAB828C0508}" destId="{2E65F399-D48E-4213-AFC7-72C85E10680A}" srcOrd="5" destOrd="0" parTransId="{4BB45F75-5BBD-43AE-A4E2-8A64393C1E5E}" sibTransId="{AC243920-5976-4F05-A1E3-8444DC2029D0}"/>
    <dgm:cxn modelId="{264D5C5A-F92E-45A1-8EED-7BE5615DC256}" type="presOf" srcId="{EFBAC42C-708C-4844-B76B-5B3A2B3923C4}" destId="{C3401FF6-1571-4F94-B520-13299E266A49}" srcOrd="0" destOrd="0" presId="urn:microsoft.com/office/officeart/2005/8/layout/vList5"/>
    <dgm:cxn modelId="{563DBD82-C6AF-4204-9562-E1E2B650F811}" type="presOf" srcId="{2EC7A3DE-567B-4858-9C6A-78A54903E3E1}" destId="{6819F1BD-7492-482E-AD44-918D47F63205}" srcOrd="0" destOrd="0" presId="urn:microsoft.com/office/officeart/2005/8/layout/vList5"/>
    <dgm:cxn modelId="{C85A1F9A-1146-4E3E-A262-011424AFBE7A}" type="presOf" srcId="{2F866C6A-EECD-408C-A056-D6111ACAC7E5}" destId="{FAE14DC8-4368-41FB-8456-0ED1ABE36B08}" srcOrd="0" destOrd="0" presId="urn:microsoft.com/office/officeart/2005/8/layout/vList5"/>
    <dgm:cxn modelId="{1F68BCAB-3235-45F4-83C4-48D04F590B6B}" srcId="{EFBAC42C-708C-4844-B76B-5B3A2B3923C4}" destId="{B47E1D4B-CDE4-4FB4-8714-BA1ED7E17E8E}" srcOrd="0" destOrd="0" parTransId="{AC29964A-5127-4120-8035-C88E646DB874}" sibTransId="{A899BBB5-81A6-41B0-B3BA-2BE65C6C2F31}"/>
    <dgm:cxn modelId="{25C2AABC-62E7-4501-A41B-4B5508633611}" type="presOf" srcId="{9A5984CC-16F8-40EA-9915-D1B8D33F9730}" destId="{C31F5CA1-C68A-4B28-A0D2-8DD1F25FFC58}" srcOrd="0" destOrd="0" presId="urn:microsoft.com/office/officeart/2005/8/layout/vList5"/>
    <dgm:cxn modelId="{6C81B5BE-010F-4E47-B1CF-64A8D69A91D8}" type="presOf" srcId="{F0707EF4-28CA-4E37-9560-67CECDFD238D}" destId="{DEA037ED-B71D-4AA1-AEC0-A513C66C1263}" srcOrd="0" destOrd="0" presId="urn:microsoft.com/office/officeart/2005/8/layout/vList5"/>
    <dgm:cxn modelId="{61D5CEC1-0931-47F0-91D1-7298080B51BA}" type="presOf" srcId="{B47E1D4B-CDE4-4FB4-8714-BA1ED7E17E8E}" destId="{37110720-671B-4B9E-8D42-4B3D1C0964D4}" srcOrd="0" destOrd="0" presId="urn:microsoft.com/office/officeart/2005/8/layout/vList5"/>
    <dgm:cxn modelId="{136A90CC-9857-46A1-8E61-C4994FD51A4A}" type="presOf" srcId="{B601A5EC-0AF1-4F97-9ECE-0F145191E7E9}" destId="{2CC50BB7-F260-4679-BAA5-D382FAA8AB51}" srcOrd="0" destOrd="0" presId="urn:microsoft.com/office/officeart/2005/8/layout/vList5"/>
    <dgm:cxn modelId="{9B850FE4-9D33-4E10-8EC7-605BD1DA2177}" type="presOf" srcId="{B0722636-DD49-4875-9C17-4D3B2D8A568D}" destId="{E3BD2204-CD0D-43F1-98FF-83EFEBCA76FC}" srcOrd="0" destOrd="0" presId="urn:microsoft.com/office/officeart/2005/8/layout/vList5"/>
    <dgm:cxn modelId="{736394EC-F449-4ED2-A006-91B7CA95C929}" srcId="{E8E26EDF-4141-49C6-B378-4DAB828C0508}" destId="{58F708FC-8532-424A-8D9C-0A5EECA1FC6A}" srcOrd="0" destOrd="0" parTransId="{C9C3A5EC-EC69-4BCA-9401-5F8FE94BFE91}" sibTransId="{208A91F6-41A3-4197-9C9F-D158E78718C5}"/>
    <dgm:cxn modelId="{1AC8C8F1-CA70-4E8C-94B4-ADE96A475F66}" type="presOf" srcId="{2E65F399-D48E-4213-AFC7-72C85E10680A}" destId="{1A56208E-D5A3-4109-99AD-ACFE5AE476CD}" srcOrd="0" destOrd="0" presId="urn:microsoft.com/office/officeart/2005/8/layout/vList5"/>
    <dgm:cxn modelId="{5D67C3F2-88B4-4583-B40C-D2E470F0C106}" srcId="{2E65F399-D48E-4213-AFC7-72C85E10680A}" destId="{2F866C6A-EECD-408C-A056-D6111ACAC7E5}" srcOrd="0" destOrd="0" parTransId="{A999473D-18CA-4413-A48E-C64F96BA412B}" sibTransId="{8A43EB95-FA3A-4FFD-B5E3-B53F93A93F2A}"/>
    <dgm:cxn modelId="{7AFE7AF4-32DD-43B9-BE98-7D942E8B6230}" srcId="{E8E26EDF-4141-49C6-B378-4DAB828C0508}" destId="{9A5984CC-16F8-40EA-9915-D1B8D33F9730}" srcOrd="2" destOrd="0" parTransId="{67956096-50AC-4473-92EE-5BC3FB075F6B}" sibTransId="{47782F21-9A4D-42ED-BE25-6AB7E3DFBE38}"/>
    <dgm:cxn modelId="{9F8DFEF5-CD66-45D8-824A-21C3CD3EEDE4}" type="presOf" srcId="{E8E26EDF-4141-49C6-B378-4DAB828C0508}" destId="{48AE15EE-F0E3-4EBD-89D9-32CC53459812}" srcOrd="0" destOrd="0" presId="urn:microsoft.com/office/officeart/2005/8/layout/vList5"/>
    <dgm:cxn modelId="{BDC82EF8-9776-4549-ADFA-C5C99C919A26}" srcId="{E8E26EDF-4141-49C6-B378-4DAB828C0508}" destId="{EFBAC42C-708C-4844-B76B-5B3A2B3923C4}" srcOrd="1" destOrd="0" parTransId="{F29AA111-4253-4DDD-96D0-56CC996E74E5}" sibTransId="{43484F69-14C5-49F3-9A9D-D831EC55C17B}"/>
    <dgm:cxn modelId="{6B4DB0FA-AFE4-461A-9CD3-7F09BAB47429}" srcId="{E8E26EDF-4141-49C6-B378-4DAB828C0508}" destId="{6D1A016E-02CD-422D-BFE0-F247E301BDEB}" srcOrd="4" destOrd="0" parTransId="{8189EFA0-1861-4432-A522-F6882FBA8095}" sibTransId="{BA04D588-A59E-4954-8E28-F3CDF1FB129E}"/>
    <dgm:cxn modelId="{86886B8B-08A1-494D-A99E-6BBA36F069C2}" type="presParOf" srcId="{48AE15EE-F0E3-4EBD-89D9-32CC53459812}" destId="{4B4B5564-A8D0-4841-B9F1-A50A50E2BD12}" srcOrd="0" destOrd="0" presId="urn:microsoft.com/office/officeart/2005/8/layout/vList5"/>
    <dgm:cxn modelId="{8AD1FC5C-58EB-4E95-B677-11F8A0BDDD07}" type="presParOf" srcId="{4B4B5564-A8D0-4841-B9F1-A50A50E2BD12}" destId="{15E2E7F4-D241-44B8-9DCC-7008C01D94FE}" srcOrd="0" destOrd="0" presId="urn:microsoft.com/office/officeart/2005/8/layout/vList5"/>
    <dgm:cxn modelId="{2D9013C9-40F7-40A9-840E-20D51E0DA4C8}" type="presParOf" srcId="{4B4B5564-A8D0-4841-B9F1-A50A50E2BD12}" destId="{3CB16B31-9B35-49A5-9267-59EC1AEFFD98}" srcOrd="1" destOrd="0" presId="urn:microsoft.com/office/officeart/2005/8/layout/vList5"/>
    <dgm:cxn modelId="{E3E5D999-5F4A-4196-A843-8622C9AFDC3A}" type="presParOf" srcId="{48AE15EE-F0E3-4EBD-89D9-32CC53459812}" destId="{D01511EC-5E60-448F-8A02-DEC2E8913C05}" srcOrd="1" destOrd="0" presId="urn:microsoft.com/office/officeart/2005/8/layout/vList5"/>
    <dgm:cxn modelId="{AD06E346-9AFF-407E-913C-8AB4E810D5AD}" type="presParOf" srcId="{48AE15EE-F0E3-4EBD-89D9-32CC53459812}" destId="{465F7EC1-EA02-4110-9769-C35520E635DB}" srcOrd="2" destOrd="0" presId="urn:microsoft.com/office/officeart/2005/8/layout/vList5"/>
    <dgm:cxn modelId="{D8801551-3A37-45E6-A19A-A151B7129161}" type="presParOf" srcId="{465F7EC1-EA02-4110-9769-C35520E635DB}" destId="{C3401FF6-1571-4F94-B520-13299E266A49}" srcOrd="0" destOrd="0" presId="urn:microsoft.com/office/officeart/2005/8/layout/vList5"/>
    <dgm:cxn modelId="{A5C207EA-A7A1-4074-8558-4F6D77AE9BAD}" type="presParOf" srcId="{465F7EC1-EA02-4110-9769-C35520E635DB}" destId="{37110720-671B-4B9E-8D42-4B3D1C0964D4}" srcOrd="1" destOrd="0" presId="urn:microsoft.com/office/officeart/2005/8/layout/vList5"/>
    <dgm:cxn modelId="{5D7E3A75-EA4B-44BC-9AF0-E036A46A57A0}" type="presParOf" srcId="{48AE15EE-F0E3-4EBD-89D9-32CC53459812}" destId="{26F68532-1E3B-4E1C-8329-6324BE442CE2}" srcOrd="3" destOrd="0" presId="urn:microsoft.com/office/officeart/2005/8/layout/vList5"/>
    <dgm:cxn modelId="{005A653D-439C-42AB-A12D-50CFD55259C5}" type="presParOf" srcId="{48AE15EE-F0E3-4EBD-89D9-32CC53459812}" destId="{B5EB4E8C-F47D-4C37-865F-D8DFA7280F9A}" srcOrd="4" destOrd="0" presId="urn:microsoft.com/office/officeart/2005/8/layout/vList5"/>
    <dgm:cxn modelId="{0666FB66-E51B-499D-9624-BA2EBFBF6E1F}" type="presParOf" srcId="{B5EB4E8C-F47D-4C37-865F-D8DFA7280F9A}" destId="{C31F5CA1-C68A-4B28-A0D2-8DD1F25FFC58}" srcOrd="0" destOrd="0" presId="urn:microsoft.com/office/officeart/2005/8/layout/vList5"/>
    <dgm:cxn modelId="{32418664-FE2A-441B-B044-ECB1E3E0BFC7}" type="presParOf" srcId="{B5EB4E8C-F47D-4C37-865F-D8DFA7280F9A}" destId="{F1F22EBF-A4F2-412B-8C4C-0C4843BA2520}" srcOrd="1" destOrd="0" presId="urn:microsoft.com/office/officeart/2005/8/layout/vList5"/>
    <dgm:cxn modelId="{C6843C46-9A16-429B-84AC-629AE3BD012C}" type="presParOf" srcId="{48AE15EE-F0E3-4EBD-89D9-32CC53459812}" destId="{989CA5B4-E412-43A3-ABE2-9109AD54F675}" srcOrd="5" destOrd="0" presId="urn:microsoft.com/office/officeart/2005/8/layout/vList5"/>
    <dgm:cxn modelId="{1D0AF823-EFBA-4DFF-996C-68B73F188B3B}" type="presParOf" srcId="{48AE15EE-F0E3-4EBD-89D9-32CC53459812}" destId="{B9DD4D21-5174-4D3C-9161-4AEA83B9F266}" srcOrd="6" destOrd="0" presId="urn:microsoft.com/office/officeart/2005/8/layout/vList5"/>
    <dgm:cxn modelId="{CFD4EB5E-E205-4FA8-8DFC-F3E5F4F877E6}" type="presParOf" srcId="{B9DD4D21-5174-4D3C-9161-4AEA83B9F266}" destId="{6819F1BD-7492-482E-AD44-918D47F63205}" srcOrd="0" destOrd="0" presId="urn:microsoft.com/office/officeart/2005/8/layout/vList5"/>
    <dgm:cxn modelId="{607A5AF6-31BD-4BBA-B85F-259C4EB02C05}" type="presParOf" srcId="{B9DD4D21-5174-4D3C-9161-4AEA83B9F266}" destId="{2CC50BB7-F260-4679-BAA5-D382FAA8AB51}" srcOrd="1" destOrd="0" presId="urn:microsoft.com/office/officeart/2005/8/layout/vList5"/>
    <dgm:cxn modelId="{3201E1A2-3FC1-4BA6-8569-5D64F56445E4}" type="presParOf" srcId="{48AE15EE-F0E3-4EBD-89D9-32CC53459812}" destId="{93E9EEDF-9179-4AFB-BDCB-3BEB62413AD5}" srcOrd="7" destOrd="0" presId="urn:microsoft.com/office/officeart/2005/8/layout/vList5"/>
    <dgm:cxn modelId="{5AC5A29C-3D82-476C-AEA2-3044AE50CF94}" type="presParOf" srcId="{48AE15EE-F0E3-4EBD-89D9-32CC53459812}" destId="{09FAEE7F-D611-40E0-A2D8-8C4817C8DD19}" srcOrd="8" destOrd="0" presId="urn:microsoft.com/office/officeart/2005/8/layout/vList5"/>
    <dgm:cxn modelId="{69E118F9-82EB-4C5A-A540-7A08D7D52753}" type="presParOf" srcId="{09FAEE7F-D611-40E0-A2D8-8C4817C8DD19}" destId="{EF87D864-F410-4DB8-84BD-4C58D23C79F1}" srcOrd="0" destOrd="0" presId="urn:microsoft.com/office/officeart/2005/8/layout/vList5"/>
    <dgm:cxn modelId="{ACBDABC8-46B7-4F8B-8C58-69FF46964666}" type="presParOf" srcId="{09FAEE7F-D611-40E0-A2D8-8C4817C8DD19}" destId="{DEA037ED-B71D-4AA1-AEC0-A513C66C1263}" srcOrd="1" destOrd="0" presId="urn:microsoft.com/office/officeart/2005/8/layout/vList5"/>
    <dgm:cxn modelId="{60C3B6BF-BBCD-4BCF-B8AD-D25E7633A40F}" type="presParOf" srcId="{48AE15EE-F0E3-4EBD-89D9-32CC53459812}" destId="{BD9563C6-53DB-4656-92B2-5543D882EE62}" srcOrd="9" destOrd="0" presId="urn:microsoft.com/office/officeart/2005/8/layout/vList5"/>
    <dgm:cxn modelId="{48C92555-CE52-4C95-BCC5-7D4608460327}" type="presParOf" srcId="{48AE15EE-F0E3-4EBD-89D9-32CC53459812}" destId="{3A28C02C-83E0-4987-BBA2-F3760A49A50D}" srcOrd="10" destOrd="0" presId="urn:microsoft.com/office/officeart/2005/8/layout/vList5"/>
    <dgm:cxn modelId="{BA423DA6-6067-4FA7-859C-BF72BA3DEE82}" type="presParOf" srcId="{3A28C02C-83E0-4987-BBA2-F3760A49A50D}" destId="{1A56208E-D5A3-4109-99AD-ACFE5AE476CD}" srcOrd="0" destOrd="0" presId="urn:microsoft.com/office/officeart/2005/8/layout/vList5"/>
    <dgm:cxn modelId="{A09E1063-A94C-4462-8ADC-D9396EC14FF8}" type="presParOf" srcId="{3A28C02C-83E0-4987-BBA2-F3760A49A50D}" destId="{FAE14DC8-4368-41FB-8456-0ED1ABE36B08}" srcOrd="1" destOrd="0" presId="urn:microsoft.com/office/officeart/2005/8/layout/vList5"/>
    <dgm:cxn modelId="{27FB6FDE-3525-4133-9EDA-1C04F74C6F6E}" type="presParOf" srcId="{48AE15EE-F0E3-4EBD-89D9-32CC53459812}" destId="{F07BB1EE-AA7E-435A-A1FA-5D28FC9081AC}" srcOrd="11" destOrd="0" presId="urn:microsoft.com/office/officeart/2005/8/layout/vList5"/>
    <dgm:cxn modelId="{F483C8C0-4947-4646-B7EA-F21B53D1A46A}" type="presParOf" srcId="{48AE15EE-F0E3-4EBD-89D9-32CC53459812}" destId="{6A525D24-5C06-460D-AD30-6ECF4B230339}" srcOrd="12" destOrd="0" presId="urn:microsoft.com/office/officeart/2005/8/layout/vList5"/>
    <dgm:cxn modelId="{FBE85684-93F0-49F2-A7F1-1199A63DA5A7}" type="presParOf" srcId="{6A525D24-5C06-460D-AD30-6ECF4B230339}" destId="{DA0EF6C6-A069-4AA2-9F3E-68ED06C6524E}" srcOrd="0" destOrd="0" presId="urn:microsoft.com/office/officeart/2005/8/layout/vList5"/>
    <dgm:cxn modelId="{54F3F756-7453-4E59-BAEB-8B885EA184E8}" type="presParOf" srcId="{6A525D24-5C06-460D-AD30-6ECF4B230339}" destId="{E3BD2204-CD0D-43F1-98FF-83EFEBCA76F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80879B-94D4-4073-8F12-8D8EAE59EFF8}" type="doc">
      <dgm:prSet loTypeId="urn:microsoft.com/office/officeart/2005/8/layout/chevron2" loCatId="list" qsTypeId="urn:microsoft.com/office/officeart/2005/8/quickstyle/simple1#6" qsCatId="simple" csTypeId="urn:microsoft.com/office/officeart/2005/8/colors/accent1_2#6" csCatId="accent1" phldr="1"/>
      <dgm:spPr/>
      <dgm:t>
        <a:bodyPr/>
        <a:lstStyle/>
        <a:p>
          <a:endParaRPr lang="zh-CN" altLang="en-US"/>
        </a:p>
      </dgm:t>
    </dgm:pt>
    <dgm:pt modelId="{F0A96818-E61A-4597-BA85-2746A30645BB}">
      <dgm:prSet custT="1"/>
      <dgm:spPr/>
      <dgm:t>
        <a:bodyPr/>
        <a:lstStyle/>
        <a:p>
          <a:r>
            <a:rPr lang="zh-CN" altLang="en-US" sz="1400" dirty="0"/>
            <a:t>（</a:t>
          </a:r>
          <a:r>
            <a:rPr lang="en-US" altLang="zh-CN" sz="1400" dirty="0"/>
            <a:t>4</a:t>
          </a:r>
          <a:r>
            <a:rPr lang="zh-CN" altLang="en-US" sz="1400" dirty="0"/>
            <a:t>）</a:t>
          </a:r>
        </a:p>
      </dgm:t>
    </dgm:pt>
    <dgm:pt modelId="{BF1CBFFC-DFEE-4994-AE06-6A95FE9E5E84}" type="parTrans" cxnId="{7418E5CE-5E9D-44C8-8DA0-A0A9B4758143}">
      <dgm:prSet/>
      <dgm:spPr/>
      <dgm:t>
        <a:bodyPr/>
        <a:lstStyle/>
        <a:p>
          <a:endParaRPr lang="zh-CN" altLang="en-US" sz="1400"/>
        </a:p>
      </dgm:t>
    </dgm:pt>
    <dgm:pt modelId="{7A3381E7-F5AB-4F2C-B54D-A86420841526}" type="sibTrans" cxnId="{7418E5CE-5E9D-44C8-8DA0-A0A9B4758143}">
      <dgm:prSet/>
      <dgm:spPr/>
      <dgm:t>
        <a:bodyPr/>
        <a:lstStyle/>
        <a:p>
          <a:endParaRPr lang="zh-CN" altLang="en-US" sz="1400"/>
        </a:p>
      </dgm:t>
    </dgm:pt>
    <dgm:pt modelId="{9B845A22-455C-4973-9A46-6785BFA437BD}">
      <dgm:prSet custT="1"/>
      <dgm:spPr/>
      <dgm:t>
        <a:bodyPr/>
        <a:lstStyle/>
        <a:p>
          <a:r>
            <a:rPr lang="zh-CN" altLang="en-US" sz="1400" dirty="0"/>
            <a:t>（</a:t>
          </a:r>
          <a:r>
            <a:rPr lang="en-US" altLang="zh-CN" sz="1400" dirty="0"/>
            <a:t>5</a:t>
          </a:r>
          <a:r>
            <a:rPr lang="zh-CN" altLang="en-US" sz="1400" dirty="0"/>
            <a:t>）</a:t>
          </a:r>
        </a:p>
      </dgm:t>
    </dgm:pt>
    <dgm:pt modelId="{0F5F2CC7-B4B6-4698-A552-1B53BED81FAD}" type="parTrans" cxnId="{E6B4489F-4DC3-42D2-AE59-9C445866853B}">
      <dgm:prSet/>
      <dgm:spPr/>
      <dgm:t>
        <a:bodyPr/>
        <a:lstStyle/>
        <a:p>
          <a:endParaRPr lang="zh-CN" altLang="en-US" sz="1400"/>
        </a:p>
      </dgm:t>
    </dgm:pt>
    <dgm:pt modelId="{1417D99A-D372-455C-B2D5-B0B9F878EFC2}" type="sibTrans" cxnId="{E6B4489F-4DC3-42D2-AE59-9C445866853B}">
      <dgm:prSet/>
      <dgm:spPr/>
      <dgm:t>
        <a:bodyPr/>
        <a:lstStyle/>
        <a:p>
          <a:endParaRPr lang="zh-CN" altLang="en-US" sz="1400"/>
        </a:p>
      </dgm:t>
    </dgm:pt>
    <dgm:pt modelId="{213C768A-EA40-4E44-8D0A-408F6E5C3843}">
      <dgm:prSet custT="1"/>
      <dgm:spPr/>
      <dgm:t>
        <a:bodyPr/>
        <a:lstStyle/>
        <a:p>
          <a:r>
            <a:rPr lang="en-US" sz="2000" dirty="0"/>
            <a:t>JSP</a:t>
          </a:r>
          <a:r>
            <a:rPr lang="zh-CN" altLang="en-US" sz="2000" dirty="0"/>
            <a:t>如何处理</a:t>
          </a:r>
          <a:r>
            <a:rPr lang="en-US" sz="2000" dirty="0"/>
            <a:t>HTML Form</a:t>
          </a:r>
          <a:r>
            <a:rPr lang="zh-CN" altLang="en-US" sz="2000" dirty="0"/>
            <a:t>中的数据？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3B672700-0D9D-44DD-82A8-C4D8F5F38AD3}" type="parTrans" cxnId="{4FAD01E4-03A8-4B18-A062-BFDC66A7BA6B}">
      <dgm:prSet/>
      <dgm:spPr/>
      <dgm:t>
        <a:bodyPr/>
        <a:lstStyle/>
        <a:p>
          <a:endParaRPr lang="zh-CN" altLang="en-US"/>
        </a:p>
      </dgm:t>
    </dgm:pt>
    <dgm:pt modelId="{EFDEC236-415A-408F-A3FA-503AF8FA1A7E}" type="sibTrans" cxnId="{4FAD01E4-03A8-4B18-A062-BFDC66A7BA6B}">
      <dgm:prSet/>
      <dgm:spPr/>
      <dgm:t>
        <a:bodyPr/>
        <a:lstStyle/>
        <a:p>
          <a:endParaRPr lang="zh-CN" altLang="en-US"/>
        </a:p>
      </dgm:t>
    </dgm:pt>
    <dgm:pt modelId="{240746F7-E7C4-4652-AD60-881C8B254660}">
      <dgm:prSet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</a:rPr>
            <a:t>如果浏览器已关闭了</a:t>
          </a:r>
          <a:r>
            <a:rPr lang="en-US" altLang="zh-CN" sz="2000" dirty="0">
              <a:solidFill>
                <a:schemeClr val="tx1"/>
              </a:solidFill>
            </a:rPr>
            <a:t>Cookies</a:t>
          </a:r>
          <a:r>
            <a:rPr lang="zh-CN" altLang="en-US" sz="2000" dirty="0">
              <a:solidFill>
                <a:schemeClr val="tx1"/>
              </a:solidFill>
            </a:rPr>
            <a:t>，在</a:t>
          </a:r>
          <a:r>
            <a:rPr lang="en-US" altLang="zh-CN" sz="2000" dirty="0">
              <a:solidFill>
                <a:schemeClr val="tx1"/>
              </a:solidFill>
            </a:rPr>
            <a:t>JSP</a:t>
          </a:r>
          <a:r>
            <a:rPr lang="zh-CN" altLang="en-US" sz="2000" dirty="0">
              <a:solidFill>
                <a:schemeClr val="tx1"/>
              </a:solidFill>
            </a:rPr>
            <a:t>中如何打开</a:t>
          </a:r>
          <a:r>
            <a:rPr lang="en-US" altLang="zh-CN" sz="2000" dirty="0">
              <a:solidFill>
                <a:schemeClr val="tx1"/>
              </a:solidFill>
            </a:rPr>
            <a:t>session</a:t>
          </a:r>
          <a:r>
            <a:rPr lang="zh-CN" altLang="en-US" sz="2000" dirty="0">
              <a:solidFill>
                <a:schemeClr val="tx1"/>
              </a:solidFill>
            </a:rPr>
            <a:t>来跟踪？</a:t>
          </a:r>
          <a:endParaRPr lang="zh-CN" altLang="en-US" sz="2000" dirty="0"/>
        </a:p>
      </dgm:t>
    </dgm:pt>
    <dgm:pt modelId="{3BA6C059-1978-4889-9CDD-67300D4B0768}" type="parTrans" cxnId="{28290A23-DA0F-4133-B29C-A2ED1FD0FE8E}">
      <dgm:prSet/>
      <dgm:spPr/>
      <dgm:t>
        <a:bodyPr/>
        <a:lstStyle/>
        <a:p>
          <a:endParaRPr lang="zh-CN" altLang="en-US"/>
        </a:p>
      </dgm:t>
    </dgm:pt>
    <dgm:pt modelId="{C8C8696B-7A28-405F-A4A6-D590E5D4B478}" type="sibTrans" cxnId="{28290A23-DA0F-4133-B29C-A2ED1FD0FE8E}">
      <dgm:prSet/>
      <dgm:spPr/>
      <dgm:t>
        <a:bodyPr/>
        <a:lstStyle/>
        <a:p>
          <a:endParaRPr lang="zh-CN" altLang="en-US"/>
        </a:p>
      </dgm:t>
    </dgm:pt>
    <dgm:pt modelId="{4F55CE31-AA92-48EF-8D93-E3A8FA0F7285}">
      <dgm:prSet custT="1"/>
      <dgm:spPr/>
      <dgm:t>
        <a:bodyPr/>
        <a:lstStyle/>
        <a:p>
          <a:r>
            <a:rPr lang="zh-CN" altLang="en-US" sz="1400" dirty="0"/>
            <a:t>（</a:t>
          </a:r>
          <a:r>
            <a:rPr lang="en-US" altLang="zh-CN" sz="1400" dirty="0"/>
            <a:t>6</a:t>
          </a:r>
          <a:r>
            <a:rPr lang="zh-CN" altLang="en-US" sz="1400" dirty="0"/>
            <a:t>）</a:t>
          </a:r>
        </a:p>
      </dgm:t>
    </dgm:pt>
    <dgm:pt modelId="{CC325E8F-4908-431B-B51C-F337C6924529}" type="sibTrans" cxnId="{C2BE9734-4754-4751-8564-BEAC56AC93A6}">
      <dgm:prSet/>
      <dgm:spPr/>
      <dgm:t>
        <a:bodyPr/>
        <a:lstStyle/>
        <a:p>
          <a:endParaRPr lang="zh-CN" altLang="en-US"/>
        </a:p>
      </dgm:t>
    </dgm:pt>
    <dgm:pt modelId="{E8B20F27-963B-42C0-A078-D7C2C38E180C}" type="parTrans" cxnId="{C2BE9734-4754-4751-8564-BEAC56AC93A6}">
      <dgm:prSet/>
      <dgm:spPr/>
      <dgm:t>
        <a:bodyPr/>
        <a:lstStyle/>
        <a:p>
          <a:endParaRPr lang="zh-CN" altLang="en-US"/>
        </a:p>
      </dgm:t>
    </dgm:pt>
    <dgm:pt modelId="{41B8D468-94A8-4C0B-BE81-F176A3ED4A0F}">
      <dgm:prSet/>
      <dgm:spPr/>
      <dgm:t>
        <a:bodyPr/>
        <a:lstStyle/>
        <a:p>
          <a:r>
            <a:rPr lang="en-US"/>
            <a:t>application</a:t>
          </a:r>
          <a:r>
            <a:rPr lang="zh-CN" altLang="en-US"/>
            <a:t>对象有什么特点？和</a:t>
          </a:r>
          <a:r>
            <a:rPr lang="en-US"/>
            <a:t>session</a:t>
          </a:r>
          <a:r>
            <a:rPr lang="zh-CN" altLang="en-US"/>
            <a:t>对象有什么联系和区别</a:t>
          </a:r>
        </a:p>
      </dgm:t>
    </dgm:pt>
    <dgm:pt modelId="{032675A1-6930-4B20-8D05-E2FD31D45250}" type="parTrans" cxnId="{5D93E8DB-C95D-48E9-9154-79FBB06B3544}">
      <dgm:prSet/>
      <dgm:spPr/>
      <dgm:t>
        <a:bodyPr/>
        <a:lstStyle/>
        <a:p>
          <a:endParaRPr lang="zh-CN" altLang="en-US"/>
        </a:p>
      </dgm:t>
    </dgm:pt>
    <dgm:pt modelId="{585D9E0B-500F-46FA-AA99-6F363F5FE2D3}" type="sibTrans" cxnId="{5D93E8DB-C95D-48E9-9154-79FBB06B3544}">
      <dgm:prSet/>
      <dgm:spPr/>
      <dgm:t>
        <a:bodyPr/>
        <a:lstStyle/>
        <a:p>
          <a:endParaRPr lang="zh-CN" altLang="en-US"/>
        </a:p>
      </dgm:t>
    </dgm:pt>
    <dgm:pt modelId="{71D37719-A4DF-4669-B8E3-76CB9B3DF9C8}" type="pres">
      <dgm:prSet presAssocID="{B180879B-94D4-4073-8F12-8D8EAE59EFF8}" presName="linearFlow" presStyleCnt="0">
        <dgm:presLayoutVars>
          <dgm:dir/>
          <dgm:animLvl val="lvl"/>
          <dgm:resizeHandles val="exact"/>
        </dgm:presLayoutVars>
      </dgm:prSet>
      <dgm:spPr/>
    </dgm:pt>
    <dgm:pt modelId="{D00CC87C-8B37-4DC5-A832-24DECEA36876}" type="pres">
      <dgm:prSet presAssocID="{F0A96818-E61A-4597-BA85-2746A30645BB}" presName="composite" presStyleCnt="0"/>
      <dgm:spPr/>
    </dgm:pt>
    <dgm:pt modelId="{01DA378B-7D22-4ED0-B88D-80FC69218402}" type="pres">
      <dgm:prSet presAssocID="{F0A96818-E61A-4597-BA85-2746A30645B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9C9D36D-7786-4456-92A8-89CB75F037E0}" type="pres">
      <dgm:prSet presAssocID="{F0A96818-E61A-4597-BA85-2746A30645BB}" presName="descendantText" presStyleLbl="alignAcc1" presStyleIdx="0" presStyleCnt="3">
        <dgm:presLayoutVars>
          <dgm:bulletEnabled val="1"/>
        </dgm:presLayoutVars>
      </dgm:prSet>
      <dgm:spPr/>
    </dgm:pt>
    <dgm:pt modelId="{23495D98-6665-4C84-A8BA-0783B10CD2BD}" type="pres">
      <dgm:prSet presAssocID="{7A3381E7-F5AB-4F2C-B54D-A86420841526}" presName="sp" presStyleCnt="0"/>
      <dgm:spPr/>
    </dgm:pt>
    <dgm:pt modelId="{9FE1785A-B28F-44D0-9921-98DB85A8A34B}" type="pres">
      <dgm:prSet presAssocID="{9B845A22-455C-4973-9A46-6785BFA437BD}" presName="composite" presStyleCnt="0"/>
      <dgm:spPr/>
    </dgm:pt>
    <dgm:pt modelId="{B2685FC9-9166-453B-9972-3CB9293F033C}" type="pres">
      <dgm:prSet presAssocID="{9B845A22-455C-4973-9A46-6785BFA437B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A63E0A3-216C-4F92-BF0F-BB1B54B90D2E}" type="pres">
      <dgm:prSet presAssocID="{9B845A22-455C-4973-9A46-6785BFA437BD}" presName="descendantText" presStyleLbl="alignAcc1" presStyleIdx="1" presStyleCnt="3">
        <dgm:presLayoutVars>
          <dgm:bulletEnabled val="1"/>
        </dgm:presLayoutVars>
      </dgm:prSet>
      <dgm:spPr/>
    </dgm:pt>
    <dgm:pt modelId="{A170AF82-EA5F-488C-9614-CF512C30CFDC}" type="pres">
      <dgm:prSet presAssocID="{1417D99A-D372-455C-B2D5-B0B9F878EFC2}" presName="sp" presStyleCnt="0"/>
      <dgm:spPr/>
    </dgm:pt>
    <dgm:pt modelId="{E7D136E1-971E-43E6-985B-1945AB0F1B42}" type="pres">
      <dgm:prSet presAssocID="{4F55CE31-AA92-48EF-8D93-E3A8FA0F7285}" presName="composite" presStyleCnt="0"/>
      <dgm:spPr/>
    </dgm:pt>
    <dgm:pt modelId="{D88D0E5C-12A1-4961-B50F-6302B0CA831D}" type="pres">
      <dgm:prSet presAssocID="{4F55CE31-AA92-48EF-8D93-E3A8FA0F728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5995067-70EC-4BDC-B02E-93AE25FCDA0B}" type="pres">
      <dgm:prSet presAssocID="{4F55CE31-AA92-48EF-8D93-E3A8FA0F728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A2172B09-DA52-41C9-A0BE-FF8FE14631D6}" type="presOf" srcId="{B180879B-94D4-4073-8F12-8D8EAE59EFF8}" destId="{71D37719-A4DF-4669-B8E3-76CB9B3DF9C8}" srcOrd="0" destOrd="0" presId="urn:microsoft.com/office/officeart/2005/8/layout/chevron2"/>
    <dgm:cxn modelId="{28290A23-DA0F-4133-B29C-A2ED1FD0FE8E}" srcId="{9B845A22-455C-4973-9A46-6785BFA437BD}" destId="{240746F7-E7C4-4652-AD60-881C8B254660}" srcOrd="0" destOrd="0" parTransId="{3BA6C059-1978-4889-9CDD-67300D4B0768}" sibTransId="{C8C8696B-7A28-405F-A4A6-D590E5D4B478}"/>
    <dgm:cxn modelId="{6191DB29-4A0C-49E3-A7F8-423F7D7DE947}" type="presOf" srcId="{9B845A22-455C-4973-9A46-6785BFA437BD}" destId="{B2685FC9-9166-453B-9972-3CB9293F033C}" srcOrd="0" destOrd="0" presId="urn:microsoft.com/office/officeart/2005/8/layout/chevron2"/>
    <dgm:cxn modelId="{C2BE9734-4754-4751-8564-BEAC56AC93A6}" srcId="{B180879B-94D4-4073-8F12-8D8EAE59EFF8}" destId="{4F55CE31-AA92-48EF-8D93-E3A8FA0F7285}" srcOrd="2" destOrd="0" parTransId="{E8B20F27-963B-42C0-A078-D7C2C38E180C}" sibTransId="{CC325E8F-4908-431B-B51C-F337C6924529}"/>
    <dgm:cxn modelId="{4ABCAD3B-A1D4-4220-B2D3-CF066D6D7A88}" type="presOf" srcId="{4F55CE31-AA92-48EF-8D93-E3A8FA0F7285}" destId="{D88D0E5C-12A1-4961-B50F-6302B0CA831D}" srcOrd="0" destOrd="0" presId="urn:microsoft.com/office/officeart/2005/8/layout/chevron2"/>
    <dgm:cxn modelId="{EF2CD48D-1DF5-4000-ADC5-BE0D01478ED5}" type="presOf" srcId="{F0A96818-E61A-4597-BA85-2746A30645BB}" destId="{01DA378B-7D22-4ED0-B88D-80FC69218402}" srcOrd="0" destOrd="0" presId="urn:microsoft.com/office/officeart/2005/8/layout/chevron2"/>
    <dgm:cxn modelId="{2A83C593-2202-4F13-9CBA-F6815B45AD91}" type="presOf" srcId="{240746F7-E7C4-4652-AD60-881C8B254660}" destId="{AA63E0A3-216C-4F92-BF0F-BB1B54B90D2E}" srcOrd="0" destOrd="0" presId="urn:microsoft.com/office/officeart/2005/8/layout/chevron2"/>
    <dgm:cxn modelId="{BAE34D98-2D39-4363-A0C6-D7B9808CF776}" type="presOf" srcId="{41B8D468-94A8-4C0B-BE81-F176A3ED4A0F}" destId="{05995067-70EC-4BDC-B02E-93AE25FCDA0B}" srcOrd="0" destOrd="0" presId="urn:microsoft.com/office/officeart/2005/8/layout/chevron2"/>
    <dgm:cxn modelId="{E6B4489F-4DC3-42D2-AE59-9C445866853B}" srcId="{B180879B-94D4-4073-8F12-8D8EAE59EFF8}" destId="{9B845A22-455C-4973-9A46-6785BFA437BD}" srcOrd="1" destOrd="0" parTransId="{0F5F2CC7-B4B6-4698-A552-1B53BED81FAD}" sibTransId="{1417D99A-D372-455C-B2D5-B0B9F878EFC2}"/>
    <dgm:cxn modelId="{583B83AF-9513-4A2B-95FE-D5B504852809}" type="presOf" srcId="{213C768A-EA40-4E44-8D0A-408F6E5C3843}" destId="{D9C9D36D-7786-4456-92A8-89CB75F037E0}" srcOrd="0" destOrd="0" presId="urn:microsoft.com/office/officeart/2005/8/layout/chevron2"/>
    <dgm:cxn modelId="{7418E5CE-5E9D-44C8-8DA0-A0A9B4758143}" srcId="{B180879B-94D4-4073-8F12-8D8EAE59EFF8}" destId="{F0A96818-E61A-4597-BA85-2746A30645BB}" srcOrd="0" destOrd="0" parTransId="{BF1CBFFC-DFEE-4994-AE06-6A95FE9E5E84}" sibTransId="{7A3381E7-F5AB-4F2C-B54D-A86420841526}"/>
    <dgm:cxn modelId="{5D93E8DB-C95D-48E9-9154-79FBB06B3544}" srcId="{4F55CE31-AA92-48EF-8D93-E3A8FA0F7285}" destId="{41B8D468-94A8-4C0B-BE81-F176A3ED4A0F}" srcOrd="0" destOrd="0" parTransId="{032675A1-6930-4B20-8D05-E2FD31D45250}" sibTransId="{585D9E0B-500F-46FA-AA99-6F363F5FE2D3}"/>
    <dgm:cxn modelId="{4FAD01E4-03A8-4B18-A062-BFDC66A7BA6B}" srcId="{F0A96818-E61A-4597-BA85-2746A30645BB}" destId="{213C768A-EA40-4E44-8D0A-408F6E5C3843}" srcOrd="0" destOrd="0" parTransId="{3B672700-0D9D-44DD-82A8-C4D8F5F38AD3}" sibTransId="{EFDEC236-415A-408F-A3FA-503AF8FA1A7E}"/>
    <dgm:cxn modelId="{53675670-0AD5-4A15-A98B-B857E2D79A97}" type="presParOf" srcId="{71D37719-A4DF-4669-B8E3-76CB9B3DF9C8}" destId="{D00CC87C-8B37-4DC5-A832-24DECEA36876}" srcOrd="0" destOrd="0" presId="urn:microsoft.com/office/officeart/2005/8/layout/chevron2"/>
    <dgm:cxn modelId="{8CEB58A0-A64D-4739-8236-E6E471E6B55B}" type="presParOf" srcId="{D00CC87C-8B37-4DC5-A832-24DECEA36876}" destId="{01DA378B-7D22-4ED0-B88D-80FC69218402}" srcOrd="0" destOrd="0" presId="urn:microsoft.com/office/officeart/2005/8/layout/chevron2"/>
    <dgm:cxn modelId="{84EB2547-1613-4C61-9701-DCBC9B6431A3}" type="presParOf" srcId="{D00CC87C-8B37-4DC5-A832-24DECEA36876}" destId="{D9C9D36D-7786-4456-92A8-89CB75F037E0}" srcOrd="1" destOrd="0" presId="urn:microsoft.com/office/officeart/2005/8/layout/chevron2"/>
    <dgm:cxn modelId="{70736890-4C46-4B06-9B2A-C20255BBD779}" type="presParOf" srcId="{71D37719-A4DF-4669-B8E3-76CB9B3DF9C8}" destId="{23495D98-6665-4C84-A8BA-0783B10CD2BD}" srcOrd="1" destOrd="0" presId="urn:microsoft.com/office/officeart/2005/8/layout/chevron2"/>
    <dgm:cxn modelId="{36CD9A15-4054-41A5-8D8E-19F59DC7BB2D}" type="presParOf" srcId="{71D37719-A4DF-4669-B8E3-76CB9B3DF9C8}" destId="{9FE1785A-B28F-44D0-9921-98DB85A8A34B}" srcOrd="2" destOrd="0" presId="urn:microsoft.com/office/officeart/2005/8/layout/chevron2"/>
    <dgm:cxn modelId="{8A5BBC78-9A29-4455-B721-6EC64ADAB535}" type="presParOf" srcId="{9FE1785A-B28F-44D0-9921-98DB85A8A34B}" destId="{B2685FC9-9166-453B-9972-3CB9293F033C}" srcOrd="0" destOrd="0" presId="urn:microsoft.com/office/officeart/2005/8/layout/chevron2"/>
    <dgm:cxn modelId="{3E87F5C8-41F6-4CA7-A0BF-679C5C5BE667}" type="presParOf" srcId="{9FE1785A-B28F-44D0-9921-98DB85A8A34B}" destId="{AA63E0A3-216C-4F92-BF0F-BB1B54B90D2E}" srcOrd="1" destOrd="0" presId="urn:microsoft.com/office/officeart/2005/8/layout/chevron2"/>
    <dgm:cxn modelId="{64588BBE-89D9-4ECC-BDA9-7F4364892341}" type="presParOf" srcId="{71D37719-A4DF-4669-B8E3-76CB9B3DF9C8}" destId="{A170AF82-EA5F-488C-9614-CF512C30CFDC}" srcOrd="3" destOrd="0" presId="urn:microsoft.com/office/officeart/2005/8/layout/chevron2"/>
    <dgm:cxn modelId="{B4791F85-CC87-4D1C-9662-3505939CA089}" type="presParOf" srcId="{71D37719-A4DF-4669-B8E3-76CB9B3DF9C8}" destId="{E7D136E1-971E-43E6-985B-1945AB0F1B42}" srcOrd="4" destOrd="0" presId="urn:microsoft.com/office/officeart/2005/8/layout/chevron2"/>
    <dgm:cxn modelId="{18939431-0BB3-4692-B7DD-C4CB87CA6388}" type="presParOf" srcId="{E7D136E1-971E-43E6-985B-1945AB0F1B42}" destId="{D88D0E5C-12A1-4961-B50F-6302B0CA831D}" srcOrd="0" destOrd="0" presId="urn:microsoft.com/office/officeart/2005/8/layout/chevron2"/>
    <dgm:cxn modelId="{BDC1D3F7-3163-4207-84DC-606CB49622FB}" type="presParOf" srcId="{E7D136E1-971E-43E6-985B-1945AB0F1B42}" destId="{05995067-70EC-4BDC-B02E-93AE25FCDA0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zh-CN" altLang="en-US" dirty="0"/>
            <a:t>内置对象</a:t>
          </a:r>
          <a:r>
            <a:rPr lang="en-US" altLang="en-US" dirty="0"/>
            <a:t>out</a:t>
          </a:r>
          <a:endParaRPr lang="zh-CN" altLang="en-US" dirty="0"/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zh-CN" altLang="en-US" dirty="0"/>
            <a:t>内置对象</a:t>
          </a:r>
          <a:r>
            <a:rPr lang="en-US" altLang="en-US" dirty="0"/>
            <a:t>request</a:t>
          </a:r>
          <a:endParaRPr lang="zh-CN" altLang="en-US" dirty="0"/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zh-CN" altLang="en-US" dirty="0"/>
            <a:t>内置对象</a:t>
          </a:r>
          <a:r>
            <a:rPr lang="en-US" altLang="en-US" dirty="0"/>
            <a:t>response</a:t>
          </a:r>
          <a:endParaRPr lang="zh-CN" altLang="en-US" dirty="0"/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en-US" altLang="en-US" dirty="0"/>
            <a:t>JSP Cookie</a:t>
          </a:r>
          <a:endParaRPr lang="zh-CN" altLang="en-US" dirty="0"/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zh-CN" altLang="en-US" dirty="0"/>
            <a:t>内置对象</a:t>
          </a:r>
          <a:r>
            <a:rPr lang="en-US" altLang="en-US" dirty="0"/>
            <a:t>session</a:t>
          </a:r>
          <a:endParaRPr lang="zh-CN" altLang="en-US" dirty="0"/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zh-CN" altLang="en-US" dirty="0"/>
            <a:t>内置对象</a:t>
          </a:r>
          <a:r>
            <a:rPr lang="en-US" altLang="en-US" dirty="0"/>
            <a:t>application</a:t>
          </a:r>
          <a:endParaRPr lang="zh-CN" altLang="en-US" dirty="0"/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zh-CN" altLang="en-US" dirty="0"/>
            <a:t>内置对象</a:t>
          </a:r>
          <a:r>
            <a:rPr lang="en-US" altLang="en-US" dirty="0"/>
            <a:t>exception</a:t>
          </a:r>
          <a:endParaRPr lang="zh-CN" altLang="en-US" dirty="0"/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80879B-94D4-4073-8F12-8D8EAE59EFF8}" type="doc">
      <dgm:prSet loTypeId="urn:microsoft.com/office/officeart/2005/8/layout/chevron2" loCatId="list" qsTypeId="urn:microsoft.com/office/officeart/2005/8/quickstyle/simple1#5" qsCatId="simple" csTypeId="urn:microsoft.com/office/officeart/2005/8/colors/accent1_2#5" csCatId="accent1" phldr="1"/>
      <dgm:spPr/>
      <dgm:t>
        <a:bodyPr/>
        <a:lstStyle/>
        <a:p>
          <a:endParaRPr lang="zh-CN" altLang="en-US"/>
        </a:p>
      </dgm:t>
    </dgm:pt>
    <dgm:pt modelId="{9419A75F-B6F7-41CF-9F94-993691EBD35F}">
      <dgm:prSet phldrT="[文本]" custT="1"/>
      <dgm:spPr/>
      <dgm:t>
        <a:bodyPr/>
        <a:lstStyle/>
        <a:p>
          <a:r>
            <a:rPr lang="zh-CN" altLang="en-US" sz="2000" dirty="0"/>
            <a:t>（</a:t>
          </a:r>
          <a:r>
            <a:rPr lang="en-US" altLang="zh-CN" sz="2000" dirty="0"/>
            <a:t>1</a:t>
          </a:r>
          <a:r>
            <a:rPr lang="zh-CN" altLang="en-US" sz="2000" dirty="0"/>
            <a:t>）</a:t>
          </a:r>
        </a:p>
      </dgm:t>
    </dgm:pt>
    <dgm:pt modelId="{4AC02537-1934-464B-866B-D058A33D3632}" type="parTrans" cxnId="{DB48549B-F72A-4BCF-9A97-05C3EA663FCE}">
      <dgm:prSet/>
      <dgm:spPr/>
      <dgm:t>
        <a:bodyPr/>
        <a:lstStyle/>
        <a:p>
          <a:endParaRPr lang="zh-CN" altLang="en-US" sz="1400"/>
        </a:p>
      </dgm:t>
    </dgm:pt>
    <dgm:pt modelId="{319A5170-87F3-4DD9-BBB8-E6F34D2D99D4}" type="sibTrans" cxnId="{DB48549B-F72A-4BCF-9A97-05C3EA663FCE}">
      <dgm:prSet/>
      <dgm:spPr/>
      <dgm:t>
        <a:bodyPr/>
        <a:lstStyle/>
        <a:p>
          <a:endParaRPr lang="zh-CN" altLang="en-US" sz="1400"/>
        </a:p>
      </dgm:t>
    </dgm:pt>
    <dgm:pt modelId="{FB7EFB61-05A0-4A40-BD24-E7F74E25E53E}">
      <dgm:prSet custT="1"/>
      <dgm:spPr/>
      <dgm:t>
        <a:bodyPr/>
        <a:lstStyle/>
        <a:p>
          <a:r>
            <a:rPr lang="zh-CN" altLang="en-US" sz="2000" dirty="0"/>
            <a:t>（</a:t>
          </a:r>
          <a:r>
            <a:rPr lang="en-US" altLang="zh-CN" sz="2000" dirty="0"/>
            <a:t>2</a:t>
          </a:r>
          <a:r>
            <a:rPr lang="zh-CN" altLang="en-US" sz="2000" dirty="0"/>
            <a:t>）</a:t>
          </a:r>
        </a:p>
      </dgm:t>
    </dgm:pt>
    <dgm:pt modelId="{E3D01C3B-E1B9-4C25-9300-6A9288984BA0}" type="parTrans" cxnId="{A5D8A57D-404D-4A86-A3CE-4C5441C9A793}">
      <dgm:prSet/>
      <dgm:spPr/>
      <dgm:t>
        <a:bodyPr/>
        <a:lstStyle/>
        <a:p>
          <a:endParaRPr lang="zh-CN" altLang="en-US" sz="1400"/>
        </a:p>
      </dgm:t>
    </dgm:pt>
    <dgm:pt modelId="{C4838DF9-CB5E-4186-8526-889BC8F4B23A}" type="sibTrans" cxnId="{A5D8A57D-404D-4A86-A3CE-4C5441C9A793}">
      <dgm:prSet/>
      <dgm:spPr/>
      <dgm:t>
        <a:bodyPr/>
        <a:lstStyle/>
        <a:p>
          <a:endParaRPr lang="zh-CN" altLang="en-US" sz="1400"/>
        </a:p>
      </dgm:t>
    </dgm:pt>
    <dgm:pt modelId="{3A9DEF84-2811-4F6C-92C8-6A33CBC1D1B6}">
      <dgm:prSet custT="1"/>
      <dgm:spPr/>
      <dgm:t>
        <a:bodyPr/>
        <a:lstStyle/>
        <a:p>
          <a:r>
            <a:rPr lang="zh-CN" altLang="en-US" sz="2000" dirty="0"/>
            <a:t>（</a:t>
          </a:r>
          <a:r>
            <a:rPr lang="en-US" altLang="zh-CN" sz="2000" dirty="0"/>
            <a:t>3</a:t>
          </a:r>
          <a:r>
            <a:rPr lang="zh-CN" altLang="en-US" sz="2000" dirty="0"/>
            <a:t>）</a:t>
          </a:r>
        </a:p>
      </dgm:t>
    </dgm:pt>
    <dgm:pt modelId="{93C8279E-7C12-43E5-B685-6AF0AC63ED4E}" type="parTrans" cxnId="{56BC9106-4844-47B5-BF91-24658702B59A}">
      <dgm:prSet/>
      <dgm:spPr/>
      <dgm:t>
        <a:bodyPr/>
        <a:lstStyle/>
        <a:p>
          <a:endParaRPr lang="zh-CN" altLang="en-US" sz="1400"/>
        </a:p>
      </dgm:t>
    </dgm:pt>
    <dgm:pt modelId="{261E1209-8ECA-4573-95F0-87514084AC2C}" type="sibTrans" cxnId="{56BC9106-4844-47B5-BF91-24658702B59A}">
      <dgm:prSet/>
      <dgm:spPr/>
      <dgm:t>
        <a:bodyPr/>
        <a:lstStyle/>
        <a:p>
          <a:endParaRPr lang="zh-CN" altLang="en-US" sz="1400"/>
        </a:p>
      </dgm:t>
    </dgm:pt>
    <dgm:pt modelId="{5DA811E7-A876-47D2-BEEA-FB58CA3E8B35}">
      <dgm:prSet phldrT="[文本]" custT="1"/>
      <dgm:spPr/>
      <dgm:t>
        <a:bodyPr/>
        <a:lstStyle/>
        <a:p>
          <a:r>
            <a:rPr lang="en-US" altLang="zh-CN" sz="2000" dirty="0"/>
            <a:t> </a:t>
          </a:r>
          <a:r>
            <a:rPr lang="zh-CN" altLang="en-US" sz="2000" dirty="0"/>
            <a:t>什么是内置对象？</a:t>
          </a:r>
        </a:p>
      </dgm:t>
    </dgm:pt>
    <dgm:pt modelId="{7D15B05B-710B-4421-87B3-2997A611261C}" type="parTrans" cxnId="{DD51E387-C53E-44FC-917F-F68A11C4AF64}">
      <dgm:prSet/>
      <dgm:spPr/>
      <dgm:t>
        <a:bodyPr/>
        <a:lstStyle/>
        <a:p>
          <a:endParaRPr lang="zh-CN" altLang="en-US" sz="1400"/>
        </a:p>
      </dgm:t>
    </dgm:pt>
    <dgm:pt modelId="{96D0BCF6-1F8D-45DB-A2ED-90DDFE54F2C0}" type="sibTrans" cxnId="{DD51E387-C53E-44FC-917F-F68A11C4AF64}">
      <dgm:prSet/>
      <dgm:spPr/>
      <dgm:t>
        <a:bodyPr/>
        <a:lstStyle/>
        <a:p>
          <a:endParaRPr lang="zh-CN" altLang="en-US" sz="1400"/>
        </a:p>
      </dgm:t>
    </dgm:pt>
    <dgm:pt modelId="{F28E687B-A8CE-4F63-99A5-96CC11EF75DF}">
      <dgm:prSet custT="1"/>
      <dgm:spPr/>
      <dgm:t>
        <a:bodyPr/>
        <a:lstStyle/>
        <a:p>
          <a:r>
            <a:rPr lang="zh-CN" altLang="en-US" sz="2000" dirty="0"/>
            <a:t>从作用域和功能这两方面对</a:t>
          </a:r>
          <a:r>
            <a:rPr lang="en-US" altLang="zh-CN" sz="2000" dirty="0"/>
            <a:t>JSP</a:t>
          </a:r>
          <a:r>
            <a:rPr lang="zh-CN" altLang="en-US" sz="2000" dirty="0"/>
            <a:t>的内置对象进行比较和分析。</a:t>
          </a:r>
        </a:p>
      </dgm:t>
    </dgm:pt>
    <dgm:pt modelId="{5E508750-0B38-4927-9A4F-0F18F6500C72}" type="parTrans" cxnId="{4680FE03-F129-45E6-B7E0-3FE78CEB8C05}">
      <dgm:prSet/>
      <dgm:spPr/>
      <dgm:t>
        <a:bodyPr/>
        <a:lstStyle/>
        <a:p>
          <a:endParaRPr lang="zh-CN" altLang="en-US" sz="1400"/>
        </a:p>
      </dgm:t>
    </dgm:pt>
    <dgm:pt modelId="{A3B01043-9B43-4ACE-948B-D69FF6E2D610}" type="sibTrans" cxnId="{4680FE03-F129-45E6-B7E0-3FE78CEB8C05}">
      <dgm:prSet/>
      <dgm:spPr/>
      <dgm:t>
        <a:bodyPr/>
        <a:lstStyle/>
        <a:p>
          <a:endParaRPr lang="zh-CN" altLang="en-US" sz="1400"/>
        </a:p>
      </dgm:t>
    </dgm:pt>
    <dgm:pt modelId="{9E740199-B0F2-410D-93CE-FA7069CB9933}">
      <dgm:prSet custT="1"/>
      <dgm:spPr/>
      <dgm:t>
        <a:bodyPr/>
        <a:lstStyle/>
        <a:p>
          <a:r>
            <a:rPr lang="en-US" sz="2000" dirty="0"/>
            <a:t>forward</a:t>
          </a:r>
          <a:r>
            <a:rPr lang="zh-CN" altLang="en-US" sz="2000" dirty="0"/>
            <a:t>和</a:t>
          </a:r>
          <a:r>
            <a:rPr lang="en-US" sz="2000" dirty="0"/>
            <a:t>redirect</a:t>
          </a:r>
          <a:r>
            <a:rPr lang="zh-CN" altLang="en-US" sz="2000" dirty="0"/>
            <a:t>的区别是什么？</a:t>
          </a:r>
        </a:p>
      </dgm:t>
    </dgm:pt>
    <dgm:pt modelId="{19ECDF3B-36F8-4C77-9BCF-56FAE2EED2CD}" type="parTrans" cxnId="{014D81AF-6D5F-4881-8100-59DD71B6448E}">
      <dgm:prSet/>
      <dgm:spPr/>
      <dgm:t>
        <a:bodyPr/>
        <a:lstStyle/>
        <a:p>
          <a:endParaRPr lang="zh-CN" altLang="en-US" sz="1400"/>
        </a:p>
      </dgm:t>
    </dgm:pt>
    <dgm:pt modelId="{04B8A423-0F33-4CEE-BFCB-F85480A3357E}" type="sibTrans" cxnId="{014D81AF-6D5F-4881-8100-59DD71B6448E}">
      <dgm:prSet/>
      <dgm:spPr/>
      <dgm:t>
        <a:bodyPr/>
        <a:lstStyle/>
        <a:p>
          <a:endParaRPr lang="zh-CN" altLang="en-US" sz="1400"/>
        </a:p>
      </dgm:t>
    </dgm:pt>
    <dgm:pt modelId="{71D37719-A4DF-4669-B8E3-76CB9B3DF9C8}" type="pres">
      <dgm:prSet presAssocID="{B180879B-94D4-4073-8F12-8D8EAE59EFF8}" presName="linearFlow" presStyleCnt="0">
        <dgm:presLayoutVars>
          <dgm:dir/>
          <dgm:animLvl val="lvl"/>
          <dgm:resizeHandles val="exact"/>
        </dgm:presLayoutVars>
      </dgm:prSet>
      <dgm:spPr/>
    </dgm:pt>
    <dgm:pt modelId="{47BCF49A-0C4A-4881-A712-37049CA04ED3}" type="pres">
      <dgm:prSet presAssocID="{9419A75F-B6F7-41CF-9F94-993691EBD35F}" presName="composite" presStyleCnt="0"/>
      <dgm:spPr/>
    </dgm:pt>
    <dgm:pt modelId="{C2A54C91-1D53-4AE0-96D7-9EF1EC6127E4}" type="pres">
      <dgm:prSet presAssocID="{9419A75F-B6F7-41CF-9F94-993691EBD35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3EEFC3A-8F94-457E-82F4-DAB369B5789A}" type="pres">
      <dgm:prSet presAssocID="{9419A75F-B6F7-41CF-9F94-993691EBD35F}" presName="descendantText" presStyleLbl="alignAcc1" presStyleIdx="0" presStyleCnt="3">
        <dgm:presLayoutVars>
          <dgm:bulletEnabled val="1"/>
        </dgm:presLayoutVars>
      </dgm:prSet>
      <dgm:spPr/>
    </dgm:pt>
    <dgm:pt modelId="{208BE8CF-8F69-485C-A108-44B1724C0746}" type="pres">
      <dgm:prSet presAssocID="{319A5170-87F3-4DD9-BBB8-E6F34D2D99D4}" presName="sp" presStyleCnt="0"/>
      <dgm:spPr/>
    </dgm:pt>
    <dgm:pt modelId="{3BA0E9CB-B076-485D-9380-122FA259323E}" type="pres">
      <dgm:prSet presAssocID="{FB7EFB61-05A0-4A40-BD24-E7F74E25E53E}" presName="composite" presStyleCnt="0"/>
      <dgm:spPr/>
    </dgm:pt>
    <dgm:pt modelId="{E6D999AA-34FD-423C-8AF8-3B1EFF2E221D}" type="pres">
      <dgm:prSet presAssocID="{FB7EFB61-05A0-4A40-BD24-E7F74E25E53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CDBE260-693E-4110-9E53-82EB4DD183B5}" type="pres">
      <dgm:prSet presAssocID="{FB7EFB61-05A0-4A40-BD24-E7F74E25E53E}" presName="descendantText" presStyleLbl="alignAcc1" presStyleIdx="1" presStyleCnt="3">
        <dgm:presLayoutVars>
          <dgm:bulletEnabled val="1"/>
        </dgm:presLayoutVars>
      </dgm:prSet>
      <dgm:spPr/>
    </dgm:pt>
    <dgm:pt modelId="{23AB137B-5D88-482B-9918-3D573203A5D6}" type="pres">
      <dgm:prSet presAssocID="{C4838DF9-CB5E-4186-8526-889BC8F4B23A}" presName="sp" presStyleCnt="0"/>
      <dgm:spPr/>
    </dgm:pt>
    <dgm:pt modelId="{359F2B38-C8D4-4A3F-B567-8462254D313C}" type="pres">
      <dgm:prSet presAssocID="{3A9DEF84-2811-4F6C-92C8-6A33CBC1D1B6}" presName="composite" presStyleCnt="0"/>
      <dgm:spPr/>
    </dgm:pt>
    <dgm:pt modelId="{02F827D0-3B9A-41BB-98AB-75EEAA879F2C}" type="pres">
      <dgm:prSet presAssocID="{3A9DEF84-2811-4F6C-92C8-6A33CBC1D1B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E4A497F-948A-467B-BB42-324F6861B1AD}" type="pres">
      <dgm:prSet presAssocID="{3A9DEF84-2811-4F6C-92C8-6A33CBC1D1B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4680FE03-F129-45E6-B7E0-3FE78CEB8C05}" srcId="{FB7EFB61-05A0-4A40-BD24-E7F74E25E53E}" destId="{F28E687B-A8CE-4F63-99A5-96CC11EF75DF}" srcOrd="0" destOrd="0" parTransId="{5E508750-0B38-4927-9A4F-0F18F6500C72}" sibTransId="{A3B01043-9B43-4ACE-948B-D69FF6E2D610}"/>
    <dgm:cxn modelId="{56BC9106-4844-47B5-BF91-24658702B59A}" srcId="{B180879B-94D4-4073-8F12-8D8EAE59EFF8}" destId="{3A9DEF84-2811-4F6C-92C8-6A33CBC1D1B6}" srcOrd="2" destOrd="0" parTransId="{93C8279E-7C12-43E5-B685-6AF0AC63ED4E}" sibTransId="{261E1209-8ECA-4573-95F0-87514084AC2C}"/>
    <dgm:cxn modelId="{EE48F909-3094-4AF2-B128-924FF54E7F02}" type="presOf" srcId="{F28E687B-A8CE-4F63-99A5-96CC11EF75DF}" destId="{CCDBE260-693E-4110-9E53-82EB4DD183B5}" srcOrd="0" destOrd="0" presId="urn:microsoft.com/office/officeart/2005/8/layout/chevron2"/>
    <dgm:cxn modelId="{CDC4CA5F-1E51-483A-9708-248B1D31447C}" type="presOf" srcId="{9E740199-B0F2-410D-93CE-FA7069CB9933}" destId="{CE4A497F-948A-467B-BB42-324F6861B1AD}" srcOrd="0" destOrd="0" presId="urn:microsoft.com/office/officeart/2005/8/layout/chevron2"/>
    <dgm:cxn modelId="{C9E2FC5F-8935-4AB4-9F20-E79142782DF8}" type="presOf" srcId="{9419A75F-B6F7-41CF-9F94-993691EBD35F}" destId="{C2A54C91-1D53-4AE0-96D7-9EF1EC6127E4}" srcOrd="0" destOrd="0" presId="urn:microsoft.com/office/officeart/2005/8/layout/chevron2"/>
    <dgm:cxn modelId="{2A0F6A76-6483-4F34-86C9-5F6E3E391537}" type="presOf" srcId="{B180879B-94D4-4073-8F12-8D8EAE59EFF8}" destId="{71D37719-A4DF-4669-B8E3-76CB9B3DF9C8}" srcOrd="0" destOrd="0" presId="urn:microsoft.com/office/officeart/2005/8/layout/chevron2"/>
    <dgm:cxn modelId="{A5D8A57D-404D-4A86-A3CE-4C5441C9A793}" srcId="{B180879B-94D4-4073-8F12-8D8EAE59EFF8}" destId="{FB7EFB61-05A0-4A40-BD24-E7F74E25E53E}" srcOrd="1" destOrd="0" parTransId="{E3D01C3B-E1B9-4C25-9300-6A9288984BA0}" sibTransId="{C4838DF9-CB5E-4186-8526-889BC8F4B23A}"/>
    <dgm:cxn modelId="{DD51E387-C53E-44FC-917F-F68A11C4AF64}" srcId="{9419A75F-B6F7-41CF-9F94-993691EBD35F}" destId="{5DA811E7-A876-47D2-BEEA-FB58CA3E8B35}" srcOrd="0" destOrd="0" parTransId="{7D15B05B-710B-4421-87B3-2997A611261C}" sibTransId="{96D0BCF6-1F8D-45DB-A2ED-90DDFE54F2C0}"/>
    <dgm:cxn modelId="{DB48549B-F72A-4BCF-9A97-05C3EA663FCE}" srcId="{B180879B-94D4-4073-8F12-8D8EAE59EFF8}" destId="{9419A75F-B6F7-41CF-9F94-993691EBD35F}" srcOrd="0" destOrd="0" parTransId="{4AC02537-1934-464B-866B-D058A33D3632}" sibTransId="{319A5170-87F3-4DD9-BBB8-E6F34D2D99D4}"/>
    <dgm:cxn modelId="{5A4A309C-AADB-440B-9BA1-DB6FE5A5CA34}" type="presOf" srcId="{3A9DEF84-2811-4F6C-92C8-6A33CBC1D1B6}" destId="{02F827D0-3B9A-41BB-98AB-75EEAA879F2C}" srcOrd="0" destOrd="0" presId="urn:microsoft.com/office/officeart/2005/8/layout/chevron2"/>
    <dgm:cxn modelId="{014D81AF-6D5F-4881-8100-59DD71B6448E}" srcId="{3A9DEF84-2811-4F6C-92C8-6A33CBC1D1B6}" destId="{9E740199-B0F2-410D-93CE-FA7069CB9933}" srcOrd="0" destOrd="0" parTransId="{19ECDF3B-36F8-4C77-9BCF-56FAE2EED2CD}" sibTransId="{04B8A423-0F33-4CEE-BFCB-F85480A3357E}"/>
    <dgm:cxn modelId="{A3EA49EF-6B84-430C-BB72-112FE91592B3}" type="presOf" srcId="{FB7EFB61-05A0-4A40-BD24-E7F74E25E53E}" destId="{E6D999AA-34FD-423C-8AF8-3B1EFF2E221D}" srcOrd="0" destOrd="0" presId="urn:microsoft.com/office/officeart/2005/8/layout/chevron2"/>
    <dgm:cxn modelId="{80BB9EFD-1E4D-4A5A-8DE9-1FD1FF6C08B7}" type="presOf" srcId="{5DA811E7-A876-47D2-BEEA-FB58CA3E8B35}" destId="{43EEFC3A-8F94-457E-82F4-DAB369B5789A}" srcOrd="0" destOrd="0" presId="urn:microsoft.com/office/officeart/2005/8/layout/chevron2"/>
    <dgm:cxn modelId="{D6691563-E108-48B7-B3B7-38DAC01F1DD3}" type="presParOf" srcId="{71D37719-A4DF-4669-B8E3-76CB9B3DF9C8}" destId="{47BCF49A-0C4A-4881-A712-37049CA04ED3}" srcOrd="0" destOrd="0" presId="urn:microsoft.com/office/officeart/2005/8/layout/chevron2"/>
    <dgm:cxn modelId="{67700402-6EE3-4D2E-9250-F43E098A08DD}" type="presParOf" srcId="{47BCF49A-0C4A-4881-A712-37049CA04ED3}" destId="{C2A54C91-1D53-4AE0-96D7-9EF1EC6127E4}" srcOrd="0" destOrd="0" presId="urn:microsoft.com/office/officeart/2005/8/layout/chevron2"/>
    <dgm:cxn modelId="{835ED089-22BA-4101-906C-BEF7714D33FB}" type="presParOf" srcId="{47BCF49A-0C4A-4881-A712-37049CA04ED3}" destId="{43EEFC3A-8F94-457E-82F4-DAB369B5789A}" srcOrd="1" destOrd="0" presId="urn:microsoft.com/office/officeart/2005/8/layout/chevron2"/>
    <dgm:cxn modelId="{E35707CC-0005-4CF0-A32B-F1F210013CC1}" type="presParOf" srcId="{71D37719-A4DF-4669-B8E3-76CB9B3DF9C8}" destId="{208BE8CF-8F69-485C-A108-44B1724C0746}" srcOrd="1" destOrd="0" presId="urn:microsoft.com/office/officeart/2005/8/layout/chevron2"/>
    <dgm:cxn modelId="{CA4147DE-9689-4211-BC3F-B86EBFE024E6}" type="presParOf" srcId="{71D37719-A4DF-4669-B8E3-76CB9B3DF9C8}" destId="{3BA0E9CB-B076-485D-9380-122FA259323E}" srcOrd="2" destOrd="0" presId="urn:microsoft.com/office/officeart/2005/8/layout/chevron2"/>
    <dgm:cxn modelId="{58AE1101-1D3E-47B6-9664-9EFDD3CD450E}" type="presParOf" srcId="{3BA0E9CB-B076-485D-9380-122FA259323E}" destId="{E6D999AA-34FD-423C-8AF8-3B1EFF2E221D}" srcOrd="0" destOrd="0" presId="urn:microsoft.com/office/officeart/2005/8/layout/chevron2"/>
    <dgm:cxn modelId="{F22B40C8-0865-4B3F-A51D-4217859E9D6A}" type="presParOf" srcId="{3BA0E9CB-B076-485D-9380-122FA259323E}" destId="{CCDBE260-693E-4110-9E53-82EB4DD183B5}" srcOrd="1" destOrd="0" presId="urn:microsoft.com/office/officeart/2005/8/layout/chevron2"/>
    <dgm:cxn modelId="{CCA4DA07-D2DA-4F7D-860F-470A531FBD03}" type="presParOf" srcId="{71D37719-A4DF-4669-B8E3-76CB9B3DF9C8}" destId="{23AB137B-5D88-482B-9918-3D573203A5D6}" srcOrd="3" destOrd="0" presId="urn:microsoft.com/office/officeart/2005/8/layout/chevron2"/>
    <dgm:cxn modelId="{08A93EEC-77FC-4FA2-8FF7-B088D0A6542D}" type="presParOf" srcId="{71D37719-A4DF-4669-B8E3-76CB9B3DF9C8}" destId="{359F2B38-C8D4-4A3F-B567-8462254D313C}" srcOrd="4" destOrd="0" presId="urn:microsoft.com/office/officeart/2005/8/layout/chevron2"/>
    <dgm:cxn modelId="{EFB0866E-8254-467A-8CB9-D75A16F1B436}" type="presParOf" srcId="{359F2B38-C8D4-4A3F-B567-8462254D313C}" destId="{02F827D0-3B9A-41BB-98AB-75EEAA879F2C}" srcOrd="0" destOrd="0" presId="urn:microsoft.com/office/officeart/2005/8/layout/chevron2"/>
    <dgm:cxn modelId="{F183C800-9278-42D0-8C4F-11B0C3A53AF2}" type="presParOf" srcId="{359F2B38-C8D4-4A3F-B567-8462254D313C}" destId="{CE4A497F-948A-467B-BB42-324F6861B1A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16B31-9B35-49A5-9267-59EC1AEFFD98}">
      <dsp:nvSpPr>
        <dsp:cNvPr id="0" name=""/>
        <dsp:cNvSpPr/>
      </dsp:nvSpPr>
      <dsp:spPr>
        <a:xfrm rot="5400000">
          <a:off x="2549210" y="-1706474"/>
          <a:ext cx="371933" cy="39106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out</a:t>
          </a:r>
          <a:r>
            <a:rPr lang="zh-CN" altLang="en-US" sz="1800" b="1" kern="1200" dirty="0"/>
            <a:t>对象</a:t>
          </a:r>
          <a:endParaRPr lang="zh-CN" altLang="en-US" sz="1800" kern="1200" dirty="0"/>
        </a:p>
      </dsp:txBody>
      <dsp:txXfrm rot="-5400000">
        <a:off x="779865" y="81027"/>
        <a:ext cx="3892468" cy="335621"/>
      </dsp:txXfrm>
    </dsp:sp>
    <dsp:sp modelId="{15E2E7F4-D241-44B8-9DCC-7008C01D94FE}">
      <dsp:nvSpPr>
        <dsp:cNvPr id="0" name=""/>
        <dsp:cNvSpPr/>
      </dsp:nvSpPr>
      <dsp:spPr>
        <a:xfrm>
          <a:off x="374" y="290"/>
          <a:ext cx="779490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/>
            <a:t>9.1</a:t>
          </a:r>
          <a:endParaRPr lang="zh-CN" altLang="en-US" sz="1800" kern="1200" dirty="0"/>
        </a:p>
      </dsp:txBody>
      <dsp:txXfrm>
        <a:off x="23069" y="22985"/>
        <a:ext cx="734100" cy="419526"/>
      </dsp:txXfrm>
    </dsp:sp>
    <dsp:sp modelId="{37110720-671B-4B9E-8D42-4B3D1C0964D4}">
      <dsp:nvSpPr>
        <dsp:cNvPr id="0" name=""/>
        <dsp:cNvSpPr/>
      </dsp:nvSpPr>
      <dsp:spPr>
        <a:xfrm rot="5400000">
          <a:off x="2549210" y="-1218311"/>
          <a:ext cx="371933" cy="39106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request</a:t>
          </a:r>
          <a:r>
            <a:rPr lang="zh-CN" altLang="en-US" sz="1800" b="1" kern="1200" dirty="0"/>
            <a:t>对象</a:t>
          </a:r>
          <a:endParaRPr lang="zh-CN" altLang="en-US" sz="1800" kern="1200" dirty="0"/>
        </a:p>
      </dsp:txBody>
      <dsp:txXfrm rot="-5400000">
        <a:off x="779865" y="569190"/>
        <a:ext cx="3892468" cy="335621"/>
      </dsp:txXfrm>
    </dsp:sp>
    <dsp:sp modelId="{C3401FF6-1571-4F94-B520-13299E266A49}">
      <dsp:nvSpPr>
        <dsp:cNvPr id="0" name=""/>
        <dsp:cNvSpPr/>
      </dsp:nvSpPr>
      <dsp:spPr>
        <a:xfrm>
          <a:off x="374" y="488452"/>
          <a:ext cx="779490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9.2</a:t>
          </a:r>
          <a:endParaRPr lang="zh-CN" altLang="en-US" sz="1800" kern="1200" dirty="0"/>
        </a:p>
      </dsp:txBody>
      <dsp:txXfrm>
        <a:off x="23069" y="511147"/>
        <a:ext cx="734100" cy="419526"/>
      </dsp:txXfrm>
    </dsp:sp>
    <dsp:sp modelId="{F1F22EBF-A4F2-412B-8C4C-0C4843BA2520}">
      <dsp:nvSpPr>
        <dsp:cNvPr id="0" name=""/>
        <dsp:cNvSpPr/>
      </dsp:nvSpPr>
      <dsp:spPr>
        <a:xfrm rot="5400000">
          <a:off x="2549210" y="-730148"/>
          <a:ext cx="371933" cy="39106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response</a:t>
          </a:r>
          <a:r>
            <a:rPr lang="zh-CN" altLang="en-US" sz="1800" b="1" kern="1200" dirty="0"/>
            <a:t>对象</a:t>
          </a:r>
          <a:endParaRPr lang="zh-CN" altLang="en-US" sz="1800" kern="1200" dirty="0"/>
        </a:p>
      </dsp:txBody>
      <dsp:txXfrm rot="-5400000">
        <a:off x="779865" y="1057353"/>
        <a:ext cx="3892468" cy="335621"/>
      </dsp:txXfrm>
    </dsp:sp>
    <dsp:sp modelId="{C31F5CA1-C68A-4B28-A0D2-8DD1F25FFC58}">
      <dsp:nvSpPr>
        <dsp:cNvPr id="0" name=""/>
        <dsp:cNvSpPr/>
      </dsp:nvSpPr>
      <dsp:spPr>
        <a:xfrm>
          <a:off x="374" y="976615"/>
          <a:ext cx="779490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9.3</a:t>
          </a:r>
          <a:endParaRPr lang="zh-CN" altLang="en-US" sz="1800" kern="1200" dirty="0"/>
        </a:p>
      </dsp:txBody>
      <dsp:txXfrm>
        <a:off x="23069" y="999310"/>
        <a:ext cx="734100" cy="419526"/>
      </dsp:txXfrm>
    </dsp:sp>
    <dsp:sp modelId="{2CC50BB7-F260-4679-BAA5-D382FAA8AB51}">
      <dsp:nvSpPr>
        <dsp:cNvPr id="0" name=""/>
        <dsp:cNvSpPr/>
      </dsp:nvSpPr>
      <dsp:spPr>
        <a:xfrm rot="5400000">
          <a:off x="2549210" y="-241986"/>
          <a:ext cx="371933" cy="39106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session</a:t>
          </a:r>
          <a:r>
            <a:rPr lang="zh-CN" altLang="en-US" sz="1800" b="1" kern="1200" dirty="0"/>
            <a:t>对象</a:t>
          </a:r>
          <a:endParaRPr lang="zh-CN" altLang="en-US" sz="1800" kern="1200" dirty="0"/>
        </a:p>
      </dsp:txBody>
      <dsp:txXfrm rot="-5400000">
        <a:off x="779865" y="1545515"/>
        <a:ext cx="3892468" cy="335621"/>
      </dsp:txXfrm>
    </dsp:sp>
    <dsp:sp modelId="{6819F1BD-7492-482E-AD44-918D47F63205}">
      <dsp:nvSpPr>
        <dsp:cNvPr id="0" name=""/>
        <dsp:cNvSpPr/>
      </dsp:nvSpPr>
      <dsp:spPr>
        <a:xfrm>
          <a:off x="374" y="1464777"/>
          <a:ext cx="779490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9.4</a:t>
          </a:r>
          <a:endParaRPr lang="zh-CN" altLang="en-US" sz="1800" kern="1200" dirty="0"/>
        </a:p>
      </dsp:txBody>
      <dsp:txXfrm>
        <a:off x="23069" y="1487472"/>
        <a:ext cx="734100" cy="419526"/>
      </dsp:txXfrm>
    </dsp:sp>
    <dsp:sp modelId="{DEA037ED-B71D-4AA1-AEC0-A513C66C1263}">
      <dsp:nvSpPr>
        <dsp:cNvPr id="0" name=""/>
        <dsp:cNvSpPr/>
      </dsp:nvSpPr>
      <dsp:spPr>
        <a:xfrm rot="5400000">
          <a:off x="2549210" y="246176"/>
          <a:ext cx="371933" cy="39106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application</a:t>
          </a:r>
          <a:r>
            <a:rPr lang="zh-CN" altLang="en-US" sz="1800" b="1" kern="1200" dirty="0"/>
            <a:t>对象 </a:t>
          </a:r>
          <a:endParaRPr lang="zh-CN" altLang="en-US" sz="1800" kern="1200" dirty="0"/>
        </a:p>
      </dsp:txBody>
      <dsp:txXfrm rot="-5400000">
        <a:off x="779865" y="2033677"/>
        <a:ext cx="3892468" cy="335621"/>
      </dsp:txXfrm>
    </dsp:sp>
    <dsp:sp modelId="{EF87D864-F410-4DB8-84BD-4C58D23C79F1}">
      <dsp:nvSpPr>
        <dsp:cNvPr id="0" name=""/>
        <dsp:cNvSpPr/>
      </dsp:nvSpPr>
      <dsp:spPr>
        <a:xfrm>
          <a:off x="374" y="1952940"/>
          <a:ext cx="779490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9.5</a:t>
          </a:r>
          <a:endParaRPr lang="zh-CN" altLang="en-US" sz="1800" kern="1200" dirty="0"/>
        </a:p>
      </dsp:txBody>
      <dsp:txXfrm>
        <a:off x="23069" y="1975635"/>
        <a:ext cx="734100" cy="419526"/>
      </dsp:txXfrm>
    </dsp:sp>
    <dsp:sp modelId="{FAE14DC8-4368-41FB-8456-0ED1ABE36B08}">
      <dsp:nvSpPr>
        <dsp:cNvPr id="0" name=""/>
        <dsp:cNvSpPr/>
      </dsp:nvSpPr>
      <dsp:spPr>
        <a:xfrm rot="5400000">
          <a:off x="2549210" y="734338"/>
          <a:ext cx="371933" cy="39106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exception</a:t>
          </a:r>
          <a:r>
            <a:rPr lang="zh-CN" altLang="en-US" sz="1800" b="1" kern="1200" dirty="0"/>
            <a:t>对象</a:t>
          </a:r>
          <a:endParaRPr lang="zh-CN" altLang="en-US" sz="1800" kern="1200" dirty="0"/>
        </a:p>
      </dsp:txBody>
      <dsp:txXfrm rot="-5400000">
        <a:off x="779865" y="2521839"/>
        <a:ext cx="3892468" cy="335621"/>
      </dsp:txXfrm>
    </dsp:sp>
    <dsp:sp modelId="{1A56208E-D5A3-4109-99AD-ACFE5AE476CD}">
      <dsp:nvSpPr>
        <dsp:cNvPr id="0" name=""/>
        <dsp:cNvSpPr/>
      </dsp:nvSpPr>
      <dsp:spPr>
        <a:xfrm>
          <a:off x="374" y="2441102"/>
          <a:ext cx="779490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9.6</a:t>
          </a:r>
          <a:endParaRPr lang="zh-CN" altLang="en-US" sz="1800" kern="1200" dirty="0"/>
        </a:p>
      </dsp:txBody>
      <dsp:txXfrm>
        <a:off x="23069" y="2463797"/>
        <a:ext cx="734100" cy="419526"/>
      </dsp:txXfrm>
    </dsp:sp>
    <dsp:sp modelId="{E3BD2204-CD0D-43F1-98FF-83EFEBCA76FC}">
      <dsp:nvSpPr>
        <dsp:cNvPr id="0" name=""/>
        <dsp:cNvSpPr/>
      </dsp:nvSpPr>
      <dsp:spPr>
        <a:xfrm rot="5400000">
          <a:off x="2549210" y="1222501"/>
          <a:ext cx="371933" cy="39106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/>
            <a:t>其它内置对象</a:t>
          </a:r>
          <a:endParaRPr lang="zh-CN" altLang="en-US" sz="1800" kern="1200" dirty="0"/>
        </a:p>
      </dsp:txBody>
      <dsp:txXfrm rot="-5400000">
        <a:off x="779865" y="3010002"/>
        <a:ext cx="3892468" cy="335621"/>
      </dsp:txXfrm>
    </dsp:sp>
    <dsp:sp modelId="{DA0EF6C6-A069-4AA2-9F3E-68ED06C6524E}">
      <dsp:nvSpPr>
        <dsp:cNvPr id="0" name=""/>
        <dsp:cNvSpPr/>
      </dsp:nvSpPr>
      <dsp:spPr>
        <a:xfrm>
          <a:off x="374" y="2929265"/>
          <a:ext cx="779490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9.7</a:t>
          </a:r>
          <a:endParaRPr lang="zh-CN" altLang="en-US" sz="1800" kern="1200" dirty="0"/>
        </a:p>
      </dsp:txBody>
      <dsp:txXfrm>
        <a:off x="23069" y="2951960"/>
        <a:ext cx="734100" cy="41952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DA378B-7D22-4ED0-B88D-80FC69218402}">
      <dsp:nvSpPr>
        <dsp:cNvPr id="0" name=""/>
        <dsp:cNvSpPr/>
      </dsp:nvSpPr>
      <dsp:spPr>
        <a:xfrm rot="5400000">
          <a:off x="-192649" y="193395"/>
          <a:ext cx="1284330" cy="8990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（</a:t>
          </a:r>
          <a:r>
            <a:rPr lang="en-US" altLang="zh-CN" sz="1400" kern="1200" dirty="0"/>
            <a:t>4</a:t>
          </a:r>
          <a:r>
            <a:rPr lang="zh-CN" altLang="en-US" sz="1400" kern="1200" dirty="0"/>
            <a:t>）</a:t>
          </a:r>
        </a:p>
      </dsp:txBody>
      <dsp:txXfrm rot="-5400000">
        <a:off x="1" y="450262"/>
        <a:ext cx="899031" cy="385299"/>
      </dsp:txXfrm>
    </dsp:sp>
    <dsp:sp modelId="{D9C9D36D-7786-4456-92A8-89CB75F037E0}">
      <dsp:nvSpPr>
        <dsp:cNvPr id="0" name=""/>
        <dsp:cNvSpPr/>
      </dsp:nvSpPr>
      <dsp:spPr>
        <a:xfrm rot="5400000">
          <a:off x="4182912" y="-3283135"/>
          <a:ext cx="834814" cy="74025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JSP</a:t>
          </a:r>
          <a:r>
            <a:rPr lang="zh-CN" altLang="en-US" sz="2000" kern="1200" dirty="0"/>
            <a:t>如何处理</a:t>
          </a:r>
          <a:r>
            <a:rPr lang="en-US" sz="2000" kern="1200" dirty="0"/>
            <a:t>HTML Form</a:t>
          </a:r>
          <a:r>
            <a:rPr lang="zh-CN" altLang="en-US" sz="2000" kern="1200" dirty="0"/>
            <a:t>中的数据？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 rot="-5400000">
        <a:off x="899031" y="41498"/>
        <a:ext cx="7361824" cy="753310"/>
      </dsp:txXfrm>
    </dsp:sp>
    <dsp:sp modelId="{B2685FC9-9166-453B-9972-3CB9293F033C}">
      <dsp:nvSpPr>
        <dsp:cNvPr id="0" name=""/>
        <dsp:cNvSpPr/>
      </dsp:nvSpPr>
      <dsp:spPr>
        <a:xfrm rot="5400000">
          <a:off x="-192649" y="1278676"/>
          <a:ext cx="1284330" cy="8990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（</a:t>
          </a:r>
          <a:r>
            <a:rPr lang="en-US" altLang="zh-CN" sz="1400" kern="1200" dirty="0"/>
            <a:t>5</a:t>
          </a:r>
          <a:r>
            <a:rPr lang="zh-CN" altLang="en-US" sz="1400" kern="1200" dirty="0"/>
            <a:t>）</a:t>
          </a:r>
        </a:p>
      </dsp:txBody>
      <dsp:txXfrm rot="-5400000">
        <a:off x="1" y="1535543"/>
        <a:ext cx="899031" cy="385299"/>
      </dsp:txXfrm>
    </dsp:sp>
    <dsp:sp modelId="{AA63E0A3-216C-4F92-BF0F-BB1B54B90D2E}">
      <dsp:nvSpPr>
        <dsp:cNvPr id="0" name=""/>
        <dsp:cNvSpPr/>
      </dsp:nvSpPr>
      <dsp:spPr>
        <a:xfrm rot="5400000">
          <a:off x="4182912" y="-2197854"/>
          <a:ext cx="834814" cy="74025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solidFill>
                <a:schemeClr val="tx1"/>
              </a:solidFill>
            </a:rPr>
            <a:t>如果浏览器已关闭了</a:t>
          </a:r>
          <a:r>
            <a:rPr lang="en-US" altLang="zh-CN" sz="2000" kern="1200" dirty="0">
              <a:solidFill>
                <a:schemeClr val="tx1"/>
              </a:solidFill>
            </a:rPr>
            <a:t>Cookies</a:t>
          </a:r>
          <a:r>
            <a:rPr lang="zh-CN" altLang="en-US" sz="2000" kern="1200" dirty="0">
              <a:solidFill>
                <a:schemeClr val="tx1"/>
              </a:solidFill>
            </a:rPr>
            <a:t>，在</a:t>
          </a:r>
          <a:r>
            <a:rPr lang="en-US" altLang="zh-CN" sz="2000" kern="1200" dirty="0">
              <a:solidFill>
                <a:schemeClr val="tx1"/>
              </a:solidFill>
            </a:rPr>
            <a:t>JSP</a:t>
          </a:r>
          <a:r>
            <a:rPr lang="zh-CN" altLang="en-US" sz="2000" kern="1200" dirty="0">
              <a:solidFill>
                <a:schemeClr val="tx1"/>
              </a:solidFill>
            </a:rPr>
            <a:t>中如何打开</a:t>
          </a:r>
          <a:r>
            <a:rPr lang="en-US" altLang="zh-CN" sz="2000" kern="1200" dirty="0">
              <a:solidFill>
                <a:schemeClr val="tx1"/>
              </a:solidFill>
            </a:rPr>
            <a:t>session</a:t>
          </a:r>
          <a:r>
            <a:rPr lang="zh-CN" altLang="en-US" sz="2000" kern="1200" dirty="0">
              <a:solidFill>
                <a:schemeClr val="tx1"/>
              </a:solidFill>
            </a:rPr>
            <a:t>来跟踪？</a:t>
          </a:r>
          <a:endParaRPr lang="zh-CN" altLang="en-US" sz="2000" kern="1200" dirty="0"/>
        </a:p>
      </dsp:txBody>
      <dsp:txXfrm rot="-5400000">
        <a:off x="899031" y="1126779"/>
        <a:ext cx="7361824" cy="753310"/>
      </dsp:txXfrm>
    </dsp:sp>
    <dsp:sp modelId="{D88D0E5C-12A1-4961-B50F-6302B0CA831D}">
      <dsp:nvSpPr>
        <dsp:cNvPr id="0" name=""/>
        <dsp:cNvSpPr/>
      </dsp:nvSpPr>
      <dsp:spPr>
        <a:xfrm rot="5400000">
          <a:off x="-192649" y="2363957"/>
          <a:ext cx="1284330" cy="8990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（</a:t>
          </a:r>
          <a:r>
            <a:rPr lang="en-US" altLang="zh-CN" sz="1400" kern="1200" dirty="0"/>
            <a:t>6</a:t>
          </a:r>
          <a:r>
            <a:rPr lang="zh-CN" altLang="en-US" sz="1400" kern="1200" dirty="0"/>
            <a:t>）</a:t>
          </a:r>
        </a:p>
      </dsp:txBody>
      <dsp:txXfrm rot="-5400000">
        <a:off x="1" y="2620824"/>
        <a:ext cx="899031" cy="385299"/>
      </dsp:txXfrm>
    </dsp:sp>
    <dsp:sp modelId="{05995067-70EC-4BDC-B02E-93AE25FCDA0B}">
      <dsp:nvSpPr>
        <dsp:cNvPr id="0" name=""/>
        <dsp:cNvSpPr/>
      </dsp:nvSpPr>
      <dsp:spPr>
        <a:xfrm rot="5400000">
          <a:off x="4182912" y="-1112573"/>
          <a:ext cx="834814" cy="74025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application</a:t>
          </a:r>
          <a:r>
            <a:rPr lang="zh-CN" altLang="en-US" sz="2300" kern="1200"/>
            <a:t>对象有什么特点？和</a:t>
          </a:r>
          <a:r>
            <a:rPr lang="en-US" sz="2300" kern="1200"/>
            <a:t>session</a:t>
          </a:r>
          <a:r>
            <a:rPr lang="zh-CN" altLang="en-US" sz="2300" kern="1200"/>
            <a:t>对象有什么联系和区别</a:t>
          </a:r>
        </a:p>
      </dsp:txBody>
      <dsp:txXfrm rot="-5400000">
        <a:off x="899031" y="2212060"/>
        <a:ext cx="7361824" cy="753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内置对象</a:t>
          </a:r>
          <a:r>
            <a:rPr lang="en-US" altLang="en-US" sz="6500" kern="1200" dirty="0"/>
            <a:t>out</a:t>
          </a:r>
          <a:endParaRPr lang="zh-CN" altLang="en-US" sz="6500" kern="1200" dirty="0"/>
        </a:p>
      </dsp:txBody>
      <dsp:txXfrm>
        <a:off x="1289893" y="2093"/>
        <a:ext cx="5649813" cy="33898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内置对象</a:t>
          </a:r>
          <a:r>
            <a:rPr lang="en-US" altLang="en-US" sz="6500" kern="1200" dirty="0"/>
            <a:t>request</a:t>
          </a:r>
          <a:endParaRPr lang="zh-CN" altLang="en-US" sz="6500" kern="1200" dirty="0"/>
        </a:p>
      </dsp:txBody>
      <dsp:txXfrm>
        <a:off x="1289893" y="2093"/>
        <a:ext cx="5649813" cy="33898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内置对象</a:t>
          </a:r>
          <a:r>
            <a:rPr lang="en-US" altLang="en-US" sz="6500" kern="1200" dirty="0"/>
            <a:t>response</a:t>
          </a:r>
          <a:endParaRPr lang="zh-CN" altLang="en-US" sz="6500" kern="1200" dirty="0"/>
        </a:p>
      </dsp:txBody>
      <dsp:txXfrm>
        <a:off x="1289893" y="2093"/>
        <a:ext cx="5649813" cy="33898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500" kern="1200" dirty="0"/>
            <a:t>JSP Cookie</a:t>
          </a:r>
          <a:endParaRPr lang="zh-CN" altLang="en-US" sz="6500" kern="1200" dirty="0"/>
        </a:p>
      </dsp:txBody>
      <dsp:txXfrm>
        <a:off x="1289893" y="2093"/>
        <a:ext cx="5649813" cy="33898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内置对象</a:t>
          </a:r>
          <a:r>
            <a:rPr lang="en-US" altLang="en-US" sz="6500" kern="1200" dirty="0"/>
            <a:t>session</a:t>
          </a:r>
          <a:endParaRPr lang="zh-CN" altLang="en-US" sz="6500" kern="1200" dirty="0"/>
        </a:p>
      </dsp:txBody>
      <dsp:txXfrm>
        <a:off x="1289893" y="2093"/>
        <a:ext cx="5649813" cy="33898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内置对象</a:t>
          </a:r>
          <a:r>
            <a:rPr lang="en-US" altLang="en-US" sz="6500" kern="1200" dirty="0"/>
            <a:t>application</a:t>
          </a:r>
          <a:endParaRPr lang="zh-CN" altLang="en-US" sz="6500" kern="1200" dirty="0"/>
        </a:p>
      </dsp:txBody>
      <dsp:txXfrm>
        <a:off x="1289893" y="2093"/>
        <a:ext cx="5649813" cy="338988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内置对象</a:t>
          </a:r>
          <a:r>
            <a:rPr lang="en-US" altLang="en-US" sz="6500" kern="1200" dirty="0"/>
            <a:t>exception</a:t>
          </a:r>
          <a:endParaRPr lang="zh-CN" altLang="en-US" sz="6500" kern="1200" dirty="0"/>
        </a:p>
      </dsp:txBody>
      <dsp:txXfrm>
        <a:off x="1289893" y="2093"/>
        <a:ext cx="5649813" cy="33898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54C91-1D53-4AE0-96D7-9EF1EC6127E4}">
      <dsp:nvSpPr>
        <dsp:cNvPr id="0" name=""/>
        <dsp:cNvSpPr/>
      </dsp:nvSpPr>
      <dsp:spPr>
        <a:xfrm rot="5400000">
          <a:off x="-189131" y="189574"/>
          <a:ext cx="1260878" cy="8826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（</a:t>
          </a:r>
          <a:r>
            <a:rPr lang="en-US" altLang="zh-CN" sz="2000" kern="1200" dirty="0"/>
            <a:t>1</a:t>
          </a:r>
          <a:r>
            <a:rPr lang="zh-CN" altLang="en-US" sz="2000" kern="1200" dirty="0"/>
            <a:t>）</a:t>
          </a:r>
        </a:p>
      </dsp:txBody>
      <dsp:txXfrm rot="-5400000">
        <a:off x="1" y="441749"/>
        <a:ext cx="882614" cy="378264"/>
      </dsp:txXfrm>
    </dsp:sp>
    <dsp:sp modelId="{43EEFC3A-8F94-457E-82F4-DAB369B5789A}">
      <dsp:nvSpPr>
        <dsp:cNvPr id="0" name=""/>
        <dsp:cNvSpPr/>
      </dsp:nvSpPr>
      <dsp:spPr>
        <a:xfrm rot="5400000">
          <a:off x="4146321" y="-3263264"/>
          <a:ext cx="819570" cy="73469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/>
            <a:t> </a:t>
          </a:r>
          <a:r>
            <a:rPr lang="zh-CN" altLang="en-US" sz="2000" kern="1200" dirty="0"/>
            <a:t>什么是内置对象？</a:t>
          </a:r>
        </a:p>
      </dsp:txBody>
      <dsp:txXfrm rot="-5400000">
        <a:off x="882614" y="40451"/>
        <a:ext cx="7306977" cy="739554"/>
      </dsp:txXfrm>
    </dsp:sp>
    <dsp:sp modelId="{E6D999AA-34FD-423C-8AF8-3B1EFF2E221D}">
      <dsp:nvSpPr>
        <dsp:cNvPr id="0" name=""/>
        <dsp:cNvSpPr/>
      </dsp:nvSpPr>
      <dsp:spPr>
        <a:xfrm rot="5400000">
          <a:off x="-189131" y="1250880"/>
          <a:ext cx="1260878" cy="8826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（</a:t>
          </a:r>
          <a:r>
            <a:rPr lang="en-US" altLang="zh-CN" sz="2000" kern="1200" dirty="0"/>
            <a:t>2</a:t>
          </a:r>
          <a:r>
            <a:rPr lang="zh-CN" altLang="en-US" sz="2000" kern="1200" dirty="0"/>
            <a:t>）</a:t>
          </a:r>
        </a:p>
      </dsp:txBody>
      <dsp:txXfrm rot="-5400000">
        <a:off x="1" y="1503055"/>
        <a:ext cx="882614" cy="378264"/>
      </dsp:txXfrm>
    </dsp:sp>
    <dsp:sp modelId="{CCDBE260-693E-4110-9E53-82EB4DD183B5}">
      <dsp:nvSpPr>
        <dsp:cNvPr id="0" name=""/>
        <dsp:cNvSpPr/>
      </dsp:nvSpPr>
      <dsp:spPr>
        <a:xfrm rot="5400000">
          <a:off x="4146321" y="-2201958"/>
          <a:ext cx="819570" cy="73469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从作用域和功能这两方面对</a:t>
          </a:r>
          <a:r>
            <a:rPr lang="en-US" altLang="zh-CN" sz="2000" kern="1200" dirty="0"/>
            <a:t>JSP</a:t>
          </a:r>
          <a:r>
            <a:rPr lang="zh-CN" altLang="en-US" sz="2000" kern="1200" dirty="0"/>
            <a:t>的内置对象进行比较和分析。</a:t>
          </a:r>
        </a:p>
      </dsp:txBody>
      <dsp:txXfrm rot="-5400000">
        <a:off x="882614" y="1101757"/>
        <a:ext cx="7306977" cy="739554"/>
      </dsp:txXfrm>
    </dsp:sp>
    <dsp:sp modelId="{02F827D0-3B9A-41BB-98AB-75EEAA879F2C}">
      <dsp:nvSpPr>
        <dsp:cNvPr id="0" name=""/>
        <dsp:cNvSpPr/>
      </dsp:nvSpPr>
      <dsp:spPr>
        <a:xfrm rot="5400000">
          <a:off x="-189131" y="2312186"/>
          <a:ext cx="1260878" cy="8826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（</a:t>
          </a:r>
          <a:r>
            <a:rPr lang="en-US" altLang="zh-CN" sz="2000" kern="1200" dirty="0"/>
            <a:t>3</a:t>
          </a:r>
          <a:r>
            <a:rPr lang="zh-CN" altLang="en-US" sz="2000" kern="1200" dirty="0"/>
            <a:t>）</a:t>
          </a:r>
        </a:p>
      </dsp:txBody>
      <dsp:txXfrm rot="-5400000">
        <a:off x="1" y="2564361"/>
        <a:ext cx="882614" cy="378264"/>
      </dsp:txXfrm>
    </dsp:sp>
    <dsp:sp modelId="{CE4A497F-948A-467B-BB42-324F6861B1AD}">
      <dsp:nvSpPr>
        <dsp:cNvPr id="0" name=""/>
        <dsp:cNvSpPr/>
      </dsp:nvSpPr>
      <dsp:spPr>
        <a:xfrm rot="5400000">
          <a:off x="4146321" y="-1140652"/>
          <a:ext cx="819570" cy="73469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forward</a:t>
          </a:r>
          <a:r>
            <a:rPr lang="zh-CN" altLang="en-US" sz="2000" kern="1200" dirty="0"/>
            <a:t>和</a:t>
          </a:r>
          <a:r>
            <a:rPr lang="en-US" sz="2000" kern="1200" dirty="0"/>
            <a:t>redirect</a:t>
          </a:r>
          <a:r>
            <a:rPr lang="zh-CN" altLang="en-US" sz="2000" kern="1200" dirty="0"/>
            <a:t>的区别是什么？</a:t>
          </a:r>
        </a:p>
      </dsp:txBody>
      <dsp:txXfrm rot="-5400000">
        <a:off x="882614" y="2163063"/>
        <a:ext cx="7306977" cy="739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2EEA33C-FAFD-4D80-9BC1-379AECBDC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771677"/>
          </a:xfrm>
        </p:spPr>
        <p:txBody>
          <a:bodyPr/>
          <a:lstStyle/>
          <a:p>
            <a:r>
              <a:rPr lang="zh-CN" altLang="en-US" sz="4400" dirty="0">
                <a:latin typeface="+mj-ea"/>
              </a:rPr>
              <a:t>商务网站设计与开发</a:t>
            </a:r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id="{C144CB87-5388-47D3-852B-81E66FE05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505072"/>
            <a:ext cx="6400800" cy="59645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32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ea"/>
                <a:ea typeface="+mj-ea"/>
                <a:cs typeface="+mj-cs"/>
              </a:rPr>
              <a:t>温浩宇</a:t>
            </a:r>
            <a:endParaRPr lang="zh-CN" altLang="en-US" sz="36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j-ea"/>
              <a:ea typeface="+mj-ea"/>
              <a:cs typeface="+mj-cs"/>
            </a:endParaRP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4675E167-FE12-4CF2-9DAB-65934DF5D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225080"/>
            <a:ext cx="79281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id="{AE1E717D-F9E5-4156-9E9C-D4C54A3428DA}"/>
              </a:ext>
            </a:extLst>
          </p:cNvPr>
          <p:cNvSpPr txBox="1">
            <a:spLocks/>
          </p:cNvSpPr>
          <p:nvPr/>
        </p:nvSpPr>
        <p:spPr>
          <a:xfrm>
            <a:off x="685800" y="1428750"/>
            <a:ext cx="7772400" cy="5964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+mj-ea"/>
              </a:rPr>
              <a:t>第</a:t>
            </a:r>
            <a:r>
              <a:rPr lang="en-US" altLang="zh-CN" sz="3200" dirty="0">
                <a:latin typeface="+mj-ea"/>
              </a:rPr>
              <a:t>9</a:t>
            </a:r>
            <a:r>
              <a:rPr lang="zh-CN" altLang="en-US" sz="3200" dirty="0">
                <a:latin typeface="+mj-ea"/>
              </a:rPr>
              <a:t>章 </a:t>
            </a:r>
            <a:r>
              <a:rPr lang="en-US" altLang="zh-CN" sz="3200" dirty="0">
                <a:latin typeface="+mj-ea"/>
              </a:rPr>
              <a:t>JSP</a:t>
            </a:r>
            <a:r>
              <a:rPr lang="zh-CN" altLang="en-US" sz="3200" dirty="0">
                <a:latin typeface="+mj-ea"/>
              </a:rPr>
              <a:t>内置对象</a:t>
            </a:r>
          </a:p>
        </p:txBody>
      </p:sp>
      <p:pic>
        <p:nvPicPr>
          <p:cNvPr id="15" name="Picture 2" descr="https://timgsa.baidu.com/timg?image&amp;quality=80&amp;size=b9999_10000&amp;sec=1493707801922&amp;di=a778f19d7f0d1e13a6f35b73b9469273&amp;imgtype=0&amp;src=http%3A%2F%2Fpic.baike.soso.com%2Fp%2F20120826%2Fbki-20120826090810-1627753076.jpg">
            <a:extLst>
              <a:ext uri="{FF2B5EF4-FFF2-40B4-BE49-F238E27FC236}">
                <a16:creationId xmlns:a16="http://schemas.microsoft.com/office/drawing/2014/main" id="{DEED45E2-30C2-4FE4-9EEB-D30A3F795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137922"/>
            <a:ext cx="1254435" cy="125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副标题 2">
            <a:extLst>
              <a:ext uri="{FF2B5EF4-FFF2-40B4-BE49-F238E27FC236}">
                <a16:creationId xmlns:a16="http://schemas.microsoft.com/office/drawing/2014/main" id="{62988506-905A-41E8-94AC-3921A1F28CE5}"/>
              </a:ext>
            </a:extLst>
          </p:cNvPr>
          <p:cNvSpPr txBox="1">
            <a:spLocks/>
          </p:cNvSpPr>
          <p:nvPr/>
        </p:nvSpPr>
        <p:spPr>
          <a:xfrm>
            <a:off x="1371600" y="4169278"/>
            <a:ext cx="6400800" cy="641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36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ea"/>
                <a:ea typeface="+mj-ea"/>
                <a:cs typeface="+mj-cs"/>
              </a:rPr>
              <a:t>西安电子科技大学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164554"/>
            <a:ext cx="8579296" cy="1200150"/>
          </a:xfrm>
        </p:spPr>
        <p:txBody>
          <a:bodyPr/>
          <a:lstStyle/>
          <a:p>
            <a:r>
              <a:rPr lang="en-US" altLang="zh-CN" sz="4400" dirty="0"/>
              <a:t>9.2.1 </a:t>
            </a:r>
            <a:r>
              <a:rPr lang="en-US" altLang="zh-CN" sz="4400" dirty="0" err="1"/>
              <a:t>getParameter</a:t>
            </a:r>
            <a:r>
              <a:rPr lang="zh-CN" altLang="en-US" sz="4400" dirty="0"/>
              <a:t>方法示例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37518"/>
            <a:ext cx="8136904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request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对象的方法中，使用频率最高的是</a:t>
            </a:r>
            <a:r>
              <a:rPr lang="en-US" altLang="zh-CN" sz="26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getParameter</a:t>
            </a:r>
            <a:r>
              <a:rPr lang="en-US" altLang="zh-CN" sz="2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(String str1)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方法，用来获取用户通过表单提交到服务器的参数值。下面的例子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request_param.jsp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获取用户通过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user_info.html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提交的参数值，并显示在客户端的浏览器上。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615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099832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698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 dirty="0"/>
              <a:t>9.3 response对象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9622"/>
            <a:ext cx="8219256" cy="3394472"/>
          </a:xfrm>
        </p:spPr>
        <p:txBody>
          <a:bodyPr>
            <a:normAutofit/>
          </a:bodyPr>
          <a:lstStyle/>
          <a:p>
            <a:pPr marL="0" indent="45720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response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对象是服务器对客户端请求的响应，但在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中很少直接用它来响应客户端的请求。一般用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对象直接输出对客户的响应信息。由于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对象只能输出字符内容，当需要输出非字符内容（例如：动态生成图片，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文档）时，则必须使用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response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作为响应输出。</a:t>
            </a:r>
          </a:p>
          <a:p>
            <a:pPr marL="0" indent="45720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此外，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response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对象还可以重定向请求，以及向客户端增加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effectLst/>
              </a:rPr>
              <a:t>9.3.1 </a:t>
            </a:r>
            <a:r>
              <a:rPr lang="en-US" altLang="zh-CN" sz="4400" b="1" dirty="0" err="1">
                <a:effectLst/>
              </a:rPr>
              <a:t>setContentType</a:t>
            </a:r>
            <a:r>
              <a:rPr lang="zh-CN" altLang="en-US" sz="4400" b="1" dirty="0">
                <a:effectLst/>
              </a:rPr>
              <a:t>方法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75855"/>
          </a:xfrm>
        </p:spPr>
        <p:txBody>
          <a:bodyPr>
            <a:noAutofit/>
          </a:bodyPr>
          <a:lstStyle/>
          <a:p>
            <a:pPr marL="0" indent="45720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下面是一个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txt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文档，可以采用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excel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打开该文档。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test.txt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文档内容如下：</a:t>
            </a:r>
          </a:p>
          <a:p>
            <a:pPr marL="0" indent="457200"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英语    数学    语文    物理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&lt;BR&gt;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３４    ７９    ５１    ９９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&lt;BR&gt;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４０    ８９    ９２    ９９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&lt;BR&gt;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６４    ９９    ３０    ９９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&lt;BR&gt;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注意：在该输入该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txt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的过程中，为了能在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execl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中显示该文本，要把输入法切换到全角。</a:t>
            </a:r>
          </a:p>
        </p:txBody>
      </p:sp>
    </p:spTree>
    <p:extLst>
      <p:ext uri="{BB962C8B-B14F-4D97-AF65-F5344CB8AC3E}">
        <p14:creationId xmlns:p14="http://schemas.microsoft.com/office/powerpoint/2010/main" val="3989424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effectLst/>
              </a:rPr>
              <a:t>9.3.1 </a:t>
            </a:r>
            <a:r>
              <a:rPr lang="en-US" altLang="zh-CN" sz="4400" b="1" dirty="0" err="1">
                <a:effectLst/>
              </a:rPr>
              <a:t>setContentType</a:t>
            </a:r>
            <a:r>
              <a:rPr lang="zh-CN" altLang="en-US" sz="4400" b="1" dirty="0">
                <a:effectLst/>
              </a:rPr>
              <a:t>方法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45720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当要向客户端输出非字符响应时，可以采用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response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对象，并设置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contentType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MIME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类型。常用的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MIME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类型如下：</a:t>
            </a:r>
          </a:p>
          <a:p>
            <a:pPr lvl="0" indent="457200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text/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html:HTML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超文本文件，后缀为”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.html”</a:t>
            </a:r>
          </a:p>
          <a:p>
            <a:pPr lvl="0" indent="457200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text/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plain:plain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文本文件，后缀为”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.txt”</a:t>
            </a:r>
          </a:p>
          <a:p>
            <a:pPr lvl="0" indent="457200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application/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msword:word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文档文件，后缀为”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.doc”</a:t>
            </a:r>
          </a:p>
          <a:p>
            <a:pPr lvl="0" indent="457200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application/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x-msexcel:excel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表格文件，后缀为”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xls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lvl="0" indent="457200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image/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jpeg:jpeg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图像，后缀为”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.jpeg”</a:t>
            </a:r>
          </a:p>
          <a:p>
            <a:pPr lvl="0" indent="457200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image/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gif:gif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图像，后缀为”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.gif”</a:t>
            </a:r>
          </a:p>
          <a:p>
            <a:pPr indent="457200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487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effectLst/>
              </a:rPr>
              <a:t>9.3.1 </a:t>
            </a:r>
            <a:r>
              <a:rPr lang="en-US" altLang="zh-CN" sz="4400" b="1" dirty="0" err="1">
                <a:effectLst/>
              </a:rPr>
              <a:t>setContentType</a:t>
            </a:r>
            <a:r>
              <a:rPr lang="zh-CN" altLang="en-US" sz="4400" b="1" dirty="0">
                <a:effectLst/>
              </a:rPr>
              <a:t>方法</a:t>
            </a:r>
            <a:endParaRPr lang="zh-CN" altLang="en-US" sz="4400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854312" cy="3603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response_content.jsp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的代码如下：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&lt;% </a:t>
            </a:r>
            <a:r>
              <a:rPr lang="en-US" altLang="zh-CN" sz="2000" b="1" dirty="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response.setContentType</a:t>
            </a:r>
            <a:r>
              <a:rPr lang="en-US" altLang="zh-CN" sz="20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("application/</a:t>
            </a:r>
            <a:r>
              <a:rPr lang="en-US" altLang="zh-CN" sz="2000" b="1" dirty="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x-msexcel;charset</a:t>
            </a:r>
            <a:r>
              <a:rPr lang="en-US" altLang="zh-CN" sz="20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=gb2312");%&gt;</a:t>
            </a:r>
            <a:endParaRPr lang="en-US" altLang="zh-CN" sz="2000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000" dirty="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jsp:include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page="test.txt"&gt;&lt;/</a:t>
            </a:r>
            <a:r>
              <a:rPr lang="en-US" altLang="zh-CN" sz="2000" dirty="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jsp:include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endParaRPr lang="zh-CN" altLang="en-US" sz="20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491630"/>
            <a:ext cx="3835755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775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164554"/>
            <a:ext cx="8229600" cy="1200150"/>
          </a:xfrm>
        </p:spPr>
        <p:txBody>
          <a:bodyPr/>
          <a:lstStyle/>
          <a:p>
            <a:r>
              <a:rPr lang="en-US" altLang="zh-CN" sz="4400" b="1" dirty="0">
                <a:effectLst/>
              </a:rPr>
              <a:t>9.3.2 response</a:t>
            </a:r>
            <a:r>
              <a:rPr lang="zh-CN" altLang="en-US" sz="4400" b="1" dirty="0">
                <a:effectLst/>
              </a:rPr>
              <a:t>重定向</a:t>
            </a:r>
            <a:endParaRPr lang="zh-CN" altLang="en-US" sz="44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179512" y="1131590"/>
            <a:ext cx="8778240" cy="3394710"/>
          </a:xfrm>
        </p:spPr>
        <p:txBody>
          <a:bodyPr>
            <a:normAutofit/>
          </a:bodyPr>
          <a:lstStyle/>
          <a:p>
            <a:pPr marL="0" indent="45720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response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对象另外一个重要功能是页面重定向，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sendRedirect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方法用于实现该功能。</a:t>
            </a:r>
          </a:p>
          <a:p>
            <a:pPr marL="0" indent="45720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在下面的例子中，登录页面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login.jsp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要求用户输入用户名和密码，如果用户名和密码分别是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admin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123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，就重定向到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welcome.jsp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页面，否则重定向到登录页面。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21597"/>
            <a:ext cx="3518512" cy="1534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 descr="C:\Users\ADMINI~1\AppData\Local\Temp\ksohtml\wps5D7.tm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219822"/>
            <a:ext cx="3528392" cy="139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525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936475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0697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effectLst/>
              </a:rPr>
              <a:t>9.3.3 </a:t>
            </a:r>
            <a:r>
              <a:rPr lang="zh-CN" altLang="en-US" sz="4400" b="1" dirty="0">
                <a:effectLst/>
              </a:rPr>
              <a:t>增加</a:t>
            </a:r>
            <a:r>
              <a:rPr lang="en-US" altLang="zh-CN" sz="4400" b="1" dirty="0">
                <a:effectLst/>
              </a:rPr>
              <a:t>Cookie</a:t>
            </a:r>
            <a:endParaRPr lang="zh-CN" altLang="en-US" sz="44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1203598"/>
            <a:ext cx="8363272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通常用于网站记录客户的某些信息，比如客户的用户名及客户的喜好等。一旦用户下次登录，网站可以获取到客户的相关信息，根据这些客户信息，网站可以对客户提供更友好的服务。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在关闭浏览器后就失效，但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会一直存放在客户端浏览器上，除非超出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的生命期限。</a:t>
            </a:r>
          </a:p>
          <a:p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response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对象的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addCookie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方法可以向客户端增加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，但客户端浏览器必须支持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。在增加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之前，必须先创建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对象，具体步骤如下：</a:t>
            </a:r>
          </a:p>
          <a:p>
            <a:pPr marL="0" indent="45720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）创建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实例</a:t>
            </a:r>
          </a:p>
          <a:p>
            <a:pPr marL="0" indent="45720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）设置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的有效期，单位为秒</a:t>
            </a:r>
          </a:p>
          <a:p>
            <a:pPr marL="0" indent="45720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）向客户端写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Cookie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720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3407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865242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633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内容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314422"/>
              </p:ext>
            </p:extLst>
          </p:nvPr>
        </p:nvGraphicFramePr>
        <p:xfrm>
          <a:off x="457200" y="1200151"/>
          <a:ext cx="4690864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3081E35B-1120-42FB-A994-5CBCE87D2A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4998" y="449422"/>
            <a:ext cx="2915816" cy="414520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 dirty="0"/>
              <a:t>9.4 session对象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对象是一个常用的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内置对象，它在第一个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页面被装载时自动创建，完成会话期管理。 </a:t>
            </a:r>
          </a:p>
          <a:p>
            <a:pPr marL="0" indent="45720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从一个客户打开浏览器并连接到服务器开始，到客户关闭浏览器离开这个服务器结束，被称为一个会话。当一个客户访问一个服务器时，可能会在这个服务器的几个页面之间反复连接，反复刷新一个页面，服务器应当通过某种办法知道这是同一个客户，这就需要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对象。 为了对不同的客户加以区分，采用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号对不同客户的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加以标识。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 dirty="0"/>
              <a:t>9.4 session对象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07504" y="1200150"/>
            <a:ext cx="8208912" cy="3394710"/>
          </a:xfrm>
        </p:spPr>
        <p:txBody>
          <a:bodyPr>
            <a:normAutofit/>
          </a:bodyPr>
          <a:lstStyle/>
          <a:p>
            <a:pPr marL="0" indent="45720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对象存在一定时间过期问题，所以存储在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中的属性名值对会在一定时间后失去，可以通过更改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有效时间来避免这种情况。同时编程时尽量避免将大量有效信息存储在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中，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request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是一个不错的替代对象。</a:t>
            </a:r>
          </a:p>
          <a:p>
            <a:pPr marL="0" indent="457200">
              <a:buNone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228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527349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0851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 dirty="0"/>
              <a:t>9.5 application对象 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7662624" cy="394335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服务器启动后就产生了这个</a:t>
            </a:r>
            <a:r>
              <a:rPr lang="en-US" altLang="zh-CN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zh-CN" altLang="en-US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对象，当客户在所访问的网站的各个页面之间浏览时，这个</a:t>
            </a:r>
            <a:r>
              <a:rPr lang="en-US" altLang="zh-CN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zh-CN" altLang="en-US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对象都是同一个，直到服务器关闭。但是与</a:t>
            </a:r>
            <a:r>
              <a:rPr lang="en-US" altLang="zh-CN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zh-CN" altLang="en-US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不同的是，所有客户的</a:t>
            </a:r>
            <a:r>
              <a:rPr lang="en-US" altLang="zh-CN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zh-CN" altLang="en-US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对象都是同一个，即所有客户共享这个内置的</a:t>
            </a:r>
            <a:r>
              <a:rPr lang="en-US" altLang="zh-CN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zh-CN" altLang="en-US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对象。 </a:t>
            </a:r>
          </a:p>
          <a:p>
            <a:r>
              <a:rPr lang="zh-CN" altLang="en-US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zh-CN" altLang="en-US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对象的生命周期中，在当前服务器上运行的每一个</a:t>
            </a:r>
            <a:r>
              <a:rPr lang="en-US" altLang="zh-CN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程序都可以任意存取这个</a:t>
            </a:r>
            <a:r>
              <a:rPr lang="en-US" altLang="zh-CN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zh-CN" altLang="en-US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对象绑定的参数（或者</a:t>
            </a:r>
            <a:r>
              <a:rPr lang="en-US" altLang="zh-CN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对象）的值。</a:t>
            </a:r>
            <a:r>
              <a:rPr lang="en-US" altLang="zh-CN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zh-CN" altLang="en-US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对象的这些特性为我们在多个</a:t>
            </a:r>
            <a:r>
              <a:rPr lang="en-US" altLang="zh-CN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程序中、多个用户共享某些全局信息（如当前的在线人数等）提供了方便。该对象还常被用于存取环境</a:t>
            </a:r>
            <a:r>
              <a:rPr lang="en-US" altLang="zh-CN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ServletContext</a:t>
            </a:r>
            <a:r>
              <a:rPr lang="en-US" altLang="zh-CN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信息。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954629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5468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 dirty="0"/>
              <a:t>9.6 exception对象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9622"/>
            <a:ext cx="8229600" cy="3394472"/>
          </a:xfrm>
        </p:spPr>
        <p:txBody>
          <a:bodyPr>
            <a:normAutofit/>
          </a:bodyPr>
          <a:lstStyle/>
          <a:p>
            <a:pPr marL="0" indent="45720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exception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对象是一个例外对象，用来发现、捕获和处理异常。它是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文件运行异常时产生的对象，当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文件运行时如果有异常发生，则抛出异常，该异常只能被设置了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&lt;%@ page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isErrorPage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=”true” %&gt;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页面捕获。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5061484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2093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 dirty="0"/>
              <a:t>9.7 其它内置对象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86163"/>
            <a:ext cx="8219256" cy="3535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9.7.1 page 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对象</a:t>
            </a:r>
          </a:p>
          <a:p>
            <a:pPr marL="0" indent="45720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对象是当前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页面本身的一个实例，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对象在当前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页面中可以用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关键字来替代。在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程序片和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表达式中可以使用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对象。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 dirty="0"/>
              <a:t>9.7 其它内置对象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8454712" cy="3394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9.7.2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pageContext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对象</a:t>
            </a:r>
            <a:endParaRPr lang="zh-CN" altLang="en-US" sz="2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buNone/>
            </a:pP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一般常用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pageContext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对象获取当前页面运行的一些属性，还可以直接操作与某些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对象绑定在一起的参数或者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对象。该对象为我们提供了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个范围常量：</a:t>
            </a:r>
          </a:p>
          <a:p>
            <a:pPr marL="0" lvl="0" indent="0">
              <a:buNone/>
            </a:pP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PAGE_SCOPE  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代表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范围</a:t>
            </a:r>
          </a:p>
          <a:p>
            <a:pPr marL="0" lvl="0" indent="0">
              <a:buNone/>
            </a:pP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REQUEST_SCOPE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代表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Request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范围</a:t>
            </a:r>
          </a:p>
          <a:p>
            <a:pPr marL="0" lvl="0" indent="0">
              <a:buNone/>
            </a:pP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SESSION_SCOPE 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代表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范围</a:t>
            </a:r>
          </a:p>
          <a:p>
            <a:pPr marL="0" lvl="0" indent="0">
              <a:buNone/>
            </a:pP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APPLICATION_SCOPE 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代表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范围</a:t>
            </a:r>
          </a:p>
          <a:p>
            <a:endParaRPr lang="zh-CN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848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 dirty="0"/>
              <a:t>9.7 其它内置对象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7614"/>
            <a:ext cx="8219256" cy="3535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9.7.3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config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对象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Config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对象代表当前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配置信息。如果在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web.xml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文件中，针对某个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文件或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文件设置了初始化参数，则可以通过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config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对象来获取这些初始化参数。</a:t>
            </a: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9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引言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内置对象具有以下特点：</a:t>
            </a:r>
          </a:p>
          <a:p>
            <a:pPr marL="0" lvl="4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(1)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规范提供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不用编写者实例化。</a:t>
            </a:r>
          </a:p>
          <a:p>
            <a:pPr marL="0" lvl="4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(2)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通过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容器实现和管理。</a:t>
            </a:r>
          </a:p>
          <a:p>
            <a:pPr marL="0" lvl="4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(3)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所有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页面均可使用。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(4)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只有在脚本元素的表达式或代码段中才可使用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(&lt;%=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使用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内置对象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&lt;%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使用内置对象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%&gt;)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目前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一共包含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个内置对象，其对象名称和功能描述如下表所示。</a:t>
            </a:r>
          </a:p>
        </p:txBody>
      </p:sp>
    </p:spTree>
    <p:extLst>
      <p:ext uri="{BB962C8B-B14F-4D97-AF65-F5344CB8AC3E}">
        <p14:creationId xmlns:p14="http://schemas.microsoft.com/office/powerpoint/2010/main" val="3233162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9.8 </a:t>
            </a:r>
            <a:r>
              <a:rPr lang="zh-CN" altLang="en-US" sz="4800" dirty="0"/>
              <a:t>思考题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519005"/>
              </p:ext>
            </p:extLst>
          </p:nvPr>
        </p:nvGraphicFramePr>
        <p:xfrm>
          <a:off x="527875" y="1275606"/>
          <a:ext cx="8229600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9.8 </a:t>
            </a:r>
            <a:r>
              <a:rPr lang="zh-CN" altLang="en-US" sz="4800" dirty="0"/>
              <a:t>思考题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934166"/>
              </p:ext>
            </p:extLst>
          </p:nvPr>
        </p:nvGraphicFramePr>
        <p:xfrm>
          <a:off x="107504" y="1275606"/>
          <a:ext cx="8301608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3000" y="1131590"/>
            <a:ext cx="9001000" cy="297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根据内置对象的作用可以分成如下四类：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   第一类：与</a:t>
            </a:r>
            <a:r>
              <a:rPr lang="en-US" altLang="zh-CN" sz="2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有关：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config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   第二类：与</a:t>
            </a:r>
            <a:r>
              <a:rPr lang="en-US" altLang="zh-CN" sz="26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Input/Output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有关：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request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response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   第三类：与</a:t>
            </a:r>
            <a:r>
              <a:rPr lang="en-US" altLang="zh-CN" sz="2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有关：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pageContext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   第四类：与</a:t>
            </a:r>
            <a:r>
              <a:rPr lang="en-US" altLang="zh-CN" sz="2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有关：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exception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</p:spPr>
        <p:txBody>
          <a:bodyPr/>
          <a:lstStyle/>
          <a:p>
            <a:r>
              <a:rPr lang="zh-CN" altLang="en-US" dirty="0"/>
              <a:t>引言</a:t>
            </a:r>
          </a:p>
        </p:txBody>
      </p:sp>
    </p:spTree>
    <p:extLst>
      <p:ext uri="{BB962C8B-B14F-4D97-AF65-F5344CB8AC3E}">
        <p14:creationId xmlns:p14="http://schemas.microsoft.com/office/powerpoint/2010/main" val="170677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352928" cy="4810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提供了四种不同时长的作用域：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request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，下面分别对其具体有效期进行说明：</a:t>
            </a:r>
          </a:p>
          <a:p>
            <a:pPr lvl="0"/>
            <a:r>
              <a:rPr lang="en-US" altLang="zh-CN" sz="2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：只在当前页面有效。</a:t>
            </a:r>
          </a:p>
          <a:p>
            <a:pPr lvl="0"/>
            <a:r>
              <a:rPr lang="en-US" altLang="zh-CN" sz="2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request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：在一次请求范围内有效。所谓请求周期，就是指从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请求发起，到服务器处理结束，返回响应的整个过程。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altLang="zh-CN" sz="2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：指客户浏览器与服务器一次会话范围内，如果与服务器连接断开，那么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就结束了。</a:t>
            </a:r>
          </a:p>
          <a:p>
            <a:r>
              <a:rPr lang="en-US" altLang="zh-CN" sz="2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：有效范围是整个应用，从应用启动，到应用结束。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-308570"/>
            <a:ext cx="8229600" cy="1200150"/>
          </a:xfrm>
        </p:spPr>
        <p:txBody>
          <a:bodyPr/>
          <a:lstStyle/>
          <a:p>
            <a:r>
              <a:rPr lang="zh-CN" altLang="en-US" dirty="0"/>
              <a:t>引言</a:t>
            </a:r>
          </a:p>
        </p:txBody>
      </p:sp>
    </p:spTree>
    <p:extLst>
      <p:ext uri="{BB962C8B-B14F-4D97-AF65-F5344CB8AC3E}">
        <p14:creationId xmlns:p14="http://schemas.microsoft.com/office/powerpoint/2010/main" val="1906458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 dirty="0"/>
              <a:t>9.1 out对象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79512" y="1131590"/>
            <a:ext cx="8784976" cy="3394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对象表示一个页面输出流。开发者通常使用</a:t>
            </a:r>
            <a:r>
              <a:rPr lang="en-US" altLang="zh-CN" sz="26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out.print</a:t>
            </a:r>
            <a:r>
              <a:rPr lang="en-US" altLang="zh-CN" sz="2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6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out.println</a:t>
            </a:r>
            <a:r>
              <a:rPr lang="en-US" altLang="zh-CN" sz="2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这两个方法把结果输出到网页上。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对象的用法代码如下：</a:t>
            </a:r>
          </a:p>
          <a:p>
            <a:pPr marL="0" indent="0">
              <a:buNone/>
            </a:pPr>
            <a:r>
              <a:rPr lang="en-US" altLang="zh-CN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0" indent="0">
              <a:buNone/>
            </a:pPr>
            <a:r>
              <a:rPr lang="en-US" altLang="zh-CN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&lt;title&gt;out</a:t>
            </a:r>
            <a:r>
              <a:rPr lang="zh-CN" altLang="en-US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对象示例</a:t>
            </a:r>
            <a:r>
              <a:rPr lang="en-US" altLang="zh-CN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&lt;/title&gt; </a:t>
            </a:r>
          </a:p>
          <a:p>
            <a:pPr marL="0" indent="0">
              <a:buNone/>
            </a:pPr>
            <a:r>
              <a:rPr lang="en-US" altLang="zh-CN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0" indent="0">
              <a:buNone/>
            </a:pPr>
            <a:r>
              <a:rPr lang="en-US" altLang="zh-CN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&lt;h3&gt;out</a:t>
            </a:r>
            <a:r>
              <a:rPr lang="zh-CN" altLang="en-US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对象常用方法示例</a:t>
            </a:r>
            <a:r>
              <a:rPr lang="en-US" altLang="zh-CN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&lt;/h3&gt;</a:t>
            </a:r>
          </a:p>
          <a:p>
            <a:pPr marL="0" indent="0">
              <a:buNone/>
            </a:pPr>
            <a:r>
              <a:rPr lang="en-US" altLang="zh-CN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zh-CN" altLang="en-US" sz="23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995686"/>
            <a:ext cx="3960440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 out</a:t>
            </a:r>
            <a:r>
              <a:rPr lang="zh-CN" altLang="en-US" dirty="0"/>
              <a:t>对象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07504" y="771550"/>
            <a:ext cx="8352928" cy="38198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0" indent="0">
              <a:buNone/>
            </a:pPr>
            <a:r>
              <a:rPr lang="en-US" altLang="zh-CN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&lt;%</a:t>
            </a:r>
          </a:p>
          <a:p>
            <a:pPr marL="0" indent="0">
              <a:buNone/>
            </a:pPr>
            <a:r>
              <a:rPr lang="en-US" altLang="zh-CN" sz="23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for(</a:t>
            </a:r>
            <a:r>
              <a:rPr lang="en-US" altLang="zh-CN" sz="23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3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i=0;i&lt;10;i++)</a:t>
            </a:r>
          </a:p>
          <a:p>
            <a:pPr marL="0" indent="0">
              <a:buNone/>
            </a:pPr>
            <a:r>
              <a:rPr lang="en-US" altLang="zh-CN" sz="23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3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out.println</a:t>
            </a:r>
            <a:r>
              <a:rPr lang="en-US" altLang="zh-CN" sz="23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(i+"{</a:t>
            </a:r>
            <a:r>
              <a:rPr lang="zh-CN" altLang="en-US" sz="23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剩余</a:t>
            </a:r>
            <a:r>
              <a:rPr lang="en-US" altLang="zh-CN" sz="23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"+</a:t>
            </a:r>
            <a:r>
              <a:rPr lang="en-US" altLang="zh-CN" sz="23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out.getRemaining</a:t>
            </a:r>
            <a:r>
              <a:rPr lang="en-US" altLang="zh-CN" sz="23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()+"</a:t>
            </a:r>
            <a:r>
              <a:rPr lang="zh-CN" altLang="en-US" sz="23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字节</a:t>
            </a:r>
            <a:r>
              <a:rPr lang="en-US" altLang="zh-CN" sz="23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}&lt;</a:t>
            </a:r>
            <a:r>
              <a:rPr lang="en-US" altLang="zh-CN" sz="23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CN" sz="23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&gt;");</a:t>
            </a:r>
          </a:p>
          <a:p>
            <a:pPr marL="0" indent="0">
              <a:buNone/>
            </a:pPr>
            <a:r>
              <a:rPr lang="en-US" altLang="zh-CN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%&gt;</a:t>
            </a:r>
          </a:p>
          <a:p>
            <a:pPr marL="0" indent="0">
              <a:buNone/>
            </a:pPr>
            <a:r>
              <a:rPr lang="zh-CN" altLang="en-US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缓存大小：</a:t>
            </a:r>
            <a:r>
              <a:rPr lang="en-US" altLang="zh-CN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&lt;%=</a:t>
            </a:r>
            <a:r>
              <a:rPr lang="en-US" altLang="zh-CN" sz="23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out.getBufferSize</a:t>
            </a:r>
            <a:r>
              <a:rPr lang="en-US" altLang="zh-CN" sz="23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altLang="zh-CN" sz="2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+"</a:t>
            </a:r>
            <a:r>
              <a:rPr lang="zh-CN" altLang="en-US" sz="2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字节</a:t>
            </a:r>
            <a:r>
              <a:rPr lang="en-US" altLang="zh-CN" sz="2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3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CN" sz="2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&gt;" </a:t>
            </a:r>
            <a:r>
              <a:rPr lang="en-US" altLang="zh-CN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  <a:p>
            <a:pPr marL="0" indent="0">
              <a:buNone/>
            </a:pPr>
            <a:r>
              <a:rPr lang="zh-CN" altLang="en-US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剩余缓存大小：</a:t>
            </a:r>
            <a:r>
              <a:rPr lang="en-US" altLang="zh-CN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&lt;%=</a:t>
            </a:r>
            <a:r>
              <a:rPr lang="en-US" altLang="zh-CN" sz="23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out.getRemaining</a:t>
            </a:r>
            <a:r>
              <a:rPr lang="en-US" altLang="zh-CN" sz="23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altLang="zh-CN" sz="2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+"</a:t>
            </a:r>
            <a:r>
              <a:rPr lang="zh-CN" altLang="en-US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字节</a:t>
            </a:r>
            <a:r>
              <a:rPr lang="en-US" altLang="zh-CN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3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CN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&gt;"%&gt;</a:t>
            </a:r>
          </a:p>
          <a:p>
            <a:pPr marL="0" indent="0">
              <a:buNone/>
            </a:pPr>
            <a:r>
              <a:rPr lang="zh-CN" altLang="en-US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自动刷新</a:t>
            </a:r>
            <a:r>
              <a:rPr lang="en-US" altLang="zh-CN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:&lt;%=</a:t>
            </a:r>
            <a:r>
              <a:rPr lang="en-US" altLang="zh-CN" sz="23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out.isAutoFlush</a:t>
            </a:r>
            <a:r>
              <a:rPr lang="en-US" altLang="zh-CN" sz="23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altLang="zh-CN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</a:p>
          <a:p>
            <a:pPr marL="0" indent="0">
              <a:buNone/>
            </a:pPr>
            <a:r>
              <a:rPr lang="en-US" altLang="zh-CN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04861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130309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5223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 dirty="0"/>
              <a:t>9.2 request对象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7613"/>
            <a:ext cx="8147248" cy="32470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request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对象是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中最常用的对象之一。它封装了由客户端生成的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请求的所有内容，包括请求参数、属性、请求头信息、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cookies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及数据。通过调用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request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对象的相应方法可以获取具体的参数值。另外，还可以在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request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的生命周期内设置额外的属性。</a:t>
            </a: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201</TotalTime>
  <Words>1773</Words>
  <Application>Microsoft Office PowerPoint</Application>
  <PresentationFormat>全屏显示(16:9)</PresentationFormat>
  <Paragraphs>145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宋体</vt:lpstr>
      <vt:lpstr>幼圆</vt:lpstr>
      <vt:lpstr>Arial</vt:lpstr>
      <vt:lpstr>Century Gothic</vt:lpstr>
      <vt:lpstr>Courier New</vt:lpstr>
      <vt:lpstr>Palatino Linotype</vt:lpstr>
      <vt:lpstr>Times New Roman</vt:lpstr>
      <vt:lpstr>主管人员</vt:lpstr>
      <vt:lpstr>商务网站设计与开发</vt:lpstr>
      <vt:lpstr>内容</vt:lpstr>
      <vt:lpstr>引言</vt:lpstr>
      <vt:lpstr>引言</vt:lpstr>
      <vt:lpstr>引言</vt:lpstr>
      <vt:lpstr>9.1 out对象</vt:lpstr>
      <vt:lpstr>9.1 out对象</vt:lpstr>
      <vt:lpstr>DEMO</vt:lpstr>
      <vt:lpstr>9.2 request对象</vt:lpstr>
      <vt:lpstr>9.2.1 getParameter方法示例</vt:lpstr>
      <vt:lpstr>DEMO</vt:lpstr>
      <vt:lpstr>9.3 response对象</vt:lpstr>
      <vt:lpstr>9.3.1 setContentType方法</vt:lpstr>
      <vt:lpstr>9.3.1 setContentType方法</vt:lpstr>
      <vt:lpstr>9.3.1 setContentType方法</vt:lpstr>
      <vt:lpstr>9.3.2 response重定向</vt:lpstr>
      <vt:lpstr>DEMO</vt:lpstr>
      <vt:lpstr>9.3.3 增加Cookie</vt:lpstr>
      <vt:lpstr>DEMO</vt:lpstr>
      <vt:lpstr>9.4 session对象</vt:lpstr>
      <vt:lpstr>9.4 session对象</vt:lpstr>
      <vt:lpstr>DEMO</vt:lpstr>
      <vt:lpstr>9.5 application对象 </vt:lpstr>
      <vt:lpstr>DEMO</vt:lpstr>
      <vt:lpstr>9.6 exception对象</vt:lpstr>
      <vt:lpstr>DEMO</vt:lpstr>
      <vt:lpstr>9.7 其它内置对象</vt:lpstr>
      <vt:lpstr>9.7 其它内置对象</vt:lpstr>
      <vt:lpstr>9.7 其它内置对象</vt:lpstr>
      <vt:lpstr>9.8 思考题</vt:lpstr>
      <vt:lpstr>9.8 思考题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.NET技术概述</dc:title>
  <dc:creator>Henry</dc:creator>
  <cp:lastModifiedBy>温 浩宇</cp:lastModifiedBy>
  <cp:revision>100</cp:revision>
  <dcterms:created xsi:type="dcterms:W3CDTF">2015-12-06T10:13:00Z</dcterms:created>
  <dcterms:modified xsi:type="dcterms:W3CDTF">2019-10-24T06:20:41Z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