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94" r:id="rId5"/>
    <p:sldId id="295" r:id="rId6"/>
    <p:sldId id="296" r:id="rId7"/>
    <p:sldId id="297" r:id="rId8"/>
    <p:sldId id="298" r:id="rId9"/>
    <p:sldId id="300" r:id="rId10"/>
    <p:sldId id="344" r:id="rId11"/>
    <p:sldId id="336" r:id="rId12"/>
    <p:sldId id="337" r:id="rId13"/>
    <p:sldId id="301" r:id="rId14"/>
    <p:sldId id="338" r:id="rId15"/>
    <p:sldId id="340" r:id="rId16"/>
    <p:sldId id="339" r:id="rId17"/>
    <p:sldId id="341" r:id="rId18"/>
    <p:sldId id="342" r:id="rId19"/>
    <p:sldId id="343" r:id="rId20"/>
    <p:sldId id="272" r:id="rId21"/>
    <p:sldId id="314" r:id="rId22"/>
    <p:sldId id="315" r:id="rId23"/>
    <p:sldId id="316" r:id="rId24"/>
    <p:sldId id="317" r:id="rId25"/>
    <p:sldId id="318" r:id="rId26"/>
    <p:sldId id="319" r:id="rId27"/>
    <p:sldId id="320" r:id="rId28"/>
    <p:sldId id="321" r:id="rId29"/>
    <p:sldId id="271" r:id="rId30"/>
    <p:sldId id="288"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6" d="100"/>
          <a:sy n="136" d="100"/>
        </p:scale>
        <p:origin x="894"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zh-CN" sz="2000" dirty="0"/>
            <a:t>11</a:t>
          </a:r>
          <a:r>
            <a:rPr lang="en-US" altLang="en-US" sz="2000" dirty="0"/>
            <a:t>.1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D1F31572-EAFA-4581-BB8F-7856945D7E0D}">
      <dgm:prSet custT="1"/>
      <dgm:spPr/>
      <dgm:t>
        <a:bodyPr/>
        <a:lstStyle/>
        <a:p>
          <a:r>
            <a:rPr lang="en-US" altLang="zh-CN" sz="2000" dirty="0"/>
            <a:t>11</a:t>
          </a:r>
          <a:r>
            <a:rPr lang="en-US" altLang="en-US" sz="2000" dirty="0"/>
            <a:t>.2</a:t>
          </a:r>
          <a:endParaRPr lang="zh-CN" altLang="en-US" sz="2000" dirty="0"/>
        </a:p>
      </dgm:t>
    </dgm:pt>
    <dgm:pt modelId="{FA3FAED2-28F9-4800-9A59-89A5EC168B9F}" type="parTrans" cxnId="{C99B6A3A-B79D-4FE9-954B-430C4EF3C485}">
      <dgm:prSet/>
      <dgm:spPr/>
      <dgm:t>
        <a:bodyPr/>
        <a:lstStyle/>
        <a:p>
          <a:endParaRPr lang="zh-CN" altLang="en-US"/>
        </a:p>
      </dgm:t>
    </dgm:pt>
    <dgm:pt modelId="{8A4CBE26-5841-4A81-AD47-65A3C945880D}" type="sibTrans" cxnId="{C99B6A3A-B79D-4FE9-954B-430C4EF3C485}">
      <dgm:prSet/>
      <dgm:spPr/>
      <dgm:t>
        <a:bodyPr/>
        <a:lstStyle/>
        <a:p>
          <a:endParaRPr lang="zh-CN" altLang="en-US"/>
        </a:p>
      </dgm:t>
    </dgm:pt>
    <dgm:pt modelId="{76279B34-AEDE-432A-B402-6F4F973134F6}">
      <dgm:prSet custT="1"/>
      <dgm:spPr/>
      <dgm:t>
        <a:bodyPr/>
        <a:lstStyle/>
        <a:p>
          <a:r>
            <a:rPr lang="en-US" altLang="zh-CN" sz="2000" dirty="0"/>
            <a:t>11</a:t>
          </a:r>
          <a:r>
            <a:rPr lang="en-US" altLang="en-US" sz="2000" dirty="0"/>
            <a:t>.3</a:t>
          </a:r>
          <a:endParaRPr lang="zh-CN" altLang="en-US" sz="2000" dirty="0"/>
        </a:p>
      </dgm:t>
    </dgm:pt>
    <dgm:pt modelId="{8DC62FD1-8155-46AC-ABB8-D4E6195CF4E3}" type="parTrans" cxnId="{4756391D-796A-422A-9467-0E0F12E76775}">
      <dgm:prSet/>
      <dgm:spPr/>
      <dgm:t>
        <a:bodyPr/>
        <a:lstStyle/>
        <a:p>
          <a:endParaRPr lang="zh-CN" altLang="en-US"/>
        </a:p>
      </dgm:t>
    </dgm:pt>
    <dgm:pt modelId="{7058D052-A15F-4AD9-8EF2-E147E5791732}" type="sibTrans" cxnId="{4756391D-796A-422A-9467-0E0F12E76775}">
      <dgm:prSet/>
      <dgm:spPr/>
      <dgm:t>
        <a:bodyPr/>
        <a:lstStyle/>
        <a:p>
          <a:endParaRPr lang="zh-CN" altLang="en-US"/>
        </a:p>
      </dgm:t>
    </dgm:pt>
    <dgm:pt modelId="{3939FDF2-2B5C-4813-9A8A-F9D03E1D6A19}">
      <dgm:prSet custT="1"/>
      <dgm:spPr/>
      <dgm:t>
        <a:bodyPr/>
        <a:lstStyle/>
        <a:p>
          <a:r>
            <a:rPr lang="en-US" altLang="zh-CN" sz="2000" dirty="0"/>
            <a:t>11</a:t>
          </a:r>
          <a:r>
            <a:rPr lang="en-US" altLang="en-US" sz="2000" dirty="0"/>
            <a:t>.4</a:t>
          </a:r>
          <a:endParaRPr lang="zh-CN" altLang="en-US" sz="2000" dirty="0"/>
        </a:p>
      </dgm:t>
    </dgm:pt>
    <dgm:pt modelId="{A8E87543-B30C-4544-925A-D0AD5EB15E90}" type="parTrans" cxnId="{3EEE0E7C-E823-49AD-8CB5-352E753B542E}">
      <dgm:prSet/>
      <dgm:spPr/>
      <dgm:t>
        <a:bodyPr/>
        <a:lstStyle/>
        <a:p>
          <a:endParaRPr lang="zh-CN" altLang="en-US"/>
        </a:p>
      </dgm:t>
    </dgm:pt>
    <dgm:pt modelId="{2F5D3281-6245-4B37-A7BF-9ACF15153900}" type="sibTrans" cxnId="{3EEE0E7C-E823-49AD-8CB5-352E753B542E}">
      <dgm:prSet/>
      <dgm:spPr/>
      <dgm:t>
        <a:bodyPr/>
        <a:lstStyle/>
        <a:p>
          <a:endParaRPr lang="zh-CN" altLang="en-US"/>
        </a:p>
      </dgm:t>
    </dgm:pt>
    <dgm:pt modelId="{28A9E60F-F235-49DB-B9D5-119B9CF36AA9}">
      <dgm:prSet custT="1"/>
      <dgm:spPr/>
      <dgm:t>
        <a:bodyPr/>
        <a:lstStyle/>
        <a:p>
          <a:r>
            <a:rPr lang="en-US" altLang="zh-CN" sz="2000" dirty="0"/>
            <a:t>11</a:t>
          </a:r>
          <a:r>
            <a:rPr lang="en-US" altLang="en-US" sz="2000" dirty="0"/>
            <a:t>.5</a:t>
          </a:r>
          <a:endParaRPr lang="zh-CN" altLang="en-US" sz="2000" dirty="0"/>
        </a:p>
      </dgm:t>
    </dgm:pt>
    <dgm:pt modelId="{64487F5D-ABB6-4AC2-80D0-1A376187224E}" type="parTrans" cxnId="{F4B1892B-1224-4FCB-800C-549B023ABC6F}">
      <dgm:prSet/>
      <dgm:spPr/>
      <dgm:t>
        <a:bodyPr/>
        <a:lstStyle/>
        <a:p>
          <a:endParaRPr lang="zh-CN" altLang="en-US"/>
        </a:p>
      </dgm:t>
    </dgm:pt>
    <dgm:pt modelId="{25F74636-09F9-4791-A319-81A7318A7169}" type="sibTrans" cxnId="{F4B1892B-1224-4FCB-800C-549B023ABC6F}">
      <dgm:prSet/>
      <dgm:spPr/>
      <dgm:t>
        <a:bodyPr/>
        <a:lstStyle/>
        <a:p>
          <a:endParaRPr lang="zh-CN" altLang="en-US"/>
        </a:p>
      </dgm:t>
    </dgm:pt>
    <dgm:pt modelId="{3793E43C-2A69-4A66-92BC-FD52692D4F7E}">
      <dgm:prSet custT="1"/>
      <dgm:spPr/>
      <dgm:t>
        <a:bodyPr/>
        <a:lstStyle/>
        <a:p>
          <a:r>
            <a:rPr lang="en-US" altLang="zh-CN" sz="2000" dirty="0"/>
            <a:t>11</a:t>
          </a:r>
          <a:r>
            <a:rPr lang="en-US" altLang="en-US" sz="2000" dirty="0"/>
            <a:t>.6</a:t>
          </a:r>
          <a:endParaRPr lang="zh-CN" altLang="en-US" sz="2000" dirty="0"/>
        </a:p>
      </dgm:t>
    </dgm:pt>
    <dgm:pt modelId="{9A8104A0-8DD1-4117-8B4A-107AE9251929}" type="parTrans" cxnId="{4778FCAC-47BD-4D68-BF55-AAC9DF5DB8BE}">
      <dgm:prSet/>
      <dgm:spPr/>
      <dgm:t>
        <a:bodyPr/>
        <a:lstStyle/>
        <a:p>
          <a:endParaRPr lang="zh-CN" altLang="en-US"/>
        </a:p>
      </dgm:t>
    </dgm:pt>
    <dgm:pt modelId="{8B69C8B1-AF38-4BB4-B8AB-5225A2FE7FE8}" type="sibTrans" cxnId="{4778FCAC-47BD-4D68-BF55-AAC9DF5DB8BE}">
      <dgm:prSet/>
      <dgm:spPr/>
      <dgm:t>
        <a:bodyPr/>
        <a:lstStyle/>
        <a:p>
          <a:endParaRPr lang="zh-CN" altLang="en-US"/>
        </a:p>
      </dgm:t>
    </dgm:pt>
    <dgm:pt modelId="{45DD71B0-ABDE-4DC4-B431-786BCFDB2A9A}">
      <dgm:prSet phldrT="[文本]" custT="1"/>
      <dgm:spPr/>
      <dgm:t>
        <a:bodyPr/>
        <a:lstStyle/>
        <a:p>
          <a:r>
            <a:rPr lang="en-US" sz="2000" b="0" dirty="0"/>
            <a:t>JDBC</a:t>
          </a:r>
          <a:r>
            <a:rPr lang="zh-CN" sz="2000" b="0" dirty="0"/>
            <a:t>接口</a:t>
          </a:r>
          <a:endParaRPr lang="zh-CN" altLang="en-US" sz="2000" b="0" dirty="0"/>
        </a:p>
      </dgm:t>
    </dgm:pt>
    <dgm:pt modelId="{DC8A635A-649C-4E65-B0CF-A922D9B77BF8}" type="parTrans" cxnId="{054C0C36-99D5-477F-8F0E-06416F12D7B0}">
      <dgm:prSet/>
      <dgm:spPr/>
      <dgm:t>
        <a:bodyPr/>
        <a:lstStyle/>
        <a:p>
          <a:endParaRPr lang="zh-CN" altLang="en-US"/>
        </a:p>
      </dgm:t>
    </dgm:pt>
    <dgm:pt modelId="{AB202996-54A7-450B-BF8A-F9F79ED3C00E}" type="sibTrans" cxnId="{054C0C36-99D5-477F-8F0E-06416F12D7B0}">
      <dgm:prSet/>
      <dgm:spPr/>
      <dgm:t>
        <a:bodyPr/>
        <a:lstStyle/>
        <a:p>
          <a:endParaRPr lang="zh-CN" altLang="en-US"/>
        </a:p>
      </dgm:t>
    </dgm:pt>
    <dgm:pt modelId="{9CC4C3ED-4637-47DA-AF54-65CFDF88CFB4}">
      <dgm:prSet custT="1"/>
      <dgm:spPr/>
      <dgm:t>
        <a:bodyPr/>
        <a:lstStyle/>
        <a:p>
          <a:r>
            <a:rPr lang="zh-CN" altLang="en-US" sz="2000" dirty="0"/>
            <a:t>数据查询</a:t>
          </a:r>
        </a:p>
      </dgm:t>
    </dgm:pt>
    <dgm:pt modelId="{C9A20E75-6244-42A9-9C3C-F944B3359647}" type="parTrans" cxnId="{C780C126-398B-4F76-A9C6-5FBE270E7D95}">
      <dgm:prSet/>
      <dgm:spPr/>
      <dgm:t>
        <a:bodyPr/>
        <a:lstStyle/>
        <a:p>
          <a:endParaRPr lang="zh-CN" altLang="en-US"/>
        </a:p>
      </dgm:t>
    </dgm:pt>
    <dgm:pt modelId="{6B79CABE-952C-44C0-A7E9-389A691DECDD}" type="sibTrans" cxnId="{C780C126-398B-4F76-A9C6-5FBE270E7D95}">
      <dgm:prSet/>
      <dgm:spPr/>
      <dgm:t>
        <a:bodyPr/>
        <a:lstStyle/>
        <a:p>
          <a:endParaRPr lang="zh-CN" altLang="en-US"/>
        </a:p>
      </dgm:t>
    </dgm:pt>
    <dgm:pt modelId="{65EEA8C0-3BAF-4123-A64D-AF80247318AD}">
      <dgm:prSet custT="1"/>
      <dgm:spPr/>
      <dgm:t>
        <a:bodyPr/>
        <a:lstStyle/>
        <a:p>
          <a:r>
            <a:rPr lang="zh-CN" altLang="en-US" sz="2000" dirty="0"/>
            <a:t>数据添加</a:t>
          </a:r>
        </a:p>
      </dgm:t>
    </dgm:pt>
    <dgm:pt modelId="{21DEC756-AA80-4A81-B53D-B46FC7D09F34}" type="parTrans" cxnId="{4ECBDB36-DD21-4273-938B-027FEF70E6E2}">
      <dgm:prSet/>
      <dgm:spPr/>
      <dgm:t>
        <a:bodyPr/>
        <a:lstStyle/>
        <a:p>
          <a:endParaRPr lang="zh-CN" altLang="en-US"/>
        </a:p>
      </dgm:t>
    </dgm:pt>
    <dgm:pt modelId="{75326E44-FFD9-4FA0-9CA8-1DAD9978CA69}" type="sibTrans" cxnId="{4ECBDB36-DD21-4273-938B-027FEF70E6E2}">
      <dgm:prSet/>
      <dgm:spPr/>
      <dgm:t>
        <a:bodyPr/>
        <a:lstStyle/>
        <a:p>
          <a:endParaRPr lang="zh-CN" altLang="en-US"/>
        </a:p>
      </dgm:t>
    </dgm:pt>
    <dgm:pt modelId="{872DDF8D-AD4A-4B9D-BC18-6EFCDE03F71B}">
      <dgm:prSet custT="1"/>
      <dgm:spPr/>
      <dgm:t>
        <a:bodyPr/>
        <a:lstStyle/>
        <a:p>
          <a:r>
            <a:rPr lang="zh-CN" altLang="en-US" sz="2000" dirty="0"/>
            <a:t>数据删除</a:t>
          </a:r>
        </a:p>
      </dgm:t>
    </dgm:pt>
    <dgm:pt modelId="{59AA4F41-E454-4C66-92F3-10624B0E28A3}" type="parTrans" cxnId="{4E407A84-41EE-4A08-823A-EA6B19594F4A}">
      <dgm:prSet/>
      <dgm:spPr/>
      <dgm:t>
        <a:bodyPr/>
        <a:lstStyle/>
        <a:p>
          <a:endParaRPr lang="zh-CN" altLang="en-US"/>
        </a:p>
      </dgm:t>
    </dgm:pt>
    <dgm:pt modelId="{C4418DEC-4ECE-4098-AA4B-AEF3EAF2158C}" type="sibTrans" cxnId="{4E407A84-41EE-4A08-823A-EA6B19594F4A}">
      <dgm:prSet/>
      <dgm:spPr/>
      <dgm:t>
        <a:bodyPr/>
        <a:lstStyle/>
        <a:p>
          <a:endParaRPr lang="zh-CN" altLang="en-US"/>
        </a:p>
      </dgm:t>
    </dgm:pt>
    <dgm:pt modelId="{09CA9421-1540-48D0-8693-384511DD6D47}">
      <dgm:prSet custT="1"/>
      <dgm:spPr/>
      <dgm:t>
        <a:bodyPr/>
        <a:lstStyle/>
        <a:p>
          <a:r>
            <a:rPr lang="zh-CN" altLang="en-US" sz="2000" dirty="0"/>
            <a:t>数据更新</a:t>
          </a:r>
        </a:p>
      </dgm:t>
    </dgm:pt>
    <dgm:pt modelId="{A425E1B3-FA91-4F80-A72F-56F42E7712F5}" type="parTrans" cxnId="{FCFE0091-2235-4D1B-9658-808656085C57}">
      <dgm:prSet/>
      <dgm:spPr/>
      <dgm:t>
        <a:bodyPr/>
        <a:lstStyle/>
        <a:p>
          <a:endParaRPr lang="zh-CN" altLang="en-US"/>
        </a:p>
      </dgm:t>
    </dgm:pt>
    <dgm:pt modelId="{6E64FA9D-9670-466A-8439-72C7910511AD}" type="sibTrans" cxnId="{FCFE0091-2235-4D1B-9658-808656085C57}">
      <dgm:prSet/>
      <dgm:spPr/>
      <dgm:t>
        <a:bodyPr/>
        <a:lstStyle/>
        <a:p>
          <a:endParaRPr lang="zh-CN" altLang="en-US"/>
        </a:p>
      </dgm:t>
    </dgm:pt>
    <dgm:pt modelId="{73D9CA87-8BD5-45E8-81CA-85B94B423F81}">
      <dgm:prSet/>
      <dgm:spPr/>
      <dgm:t>
        <a:bodyPr/>
        <a:lstStyle/>
        <a:p>
          <a:r>
            <a:rPr lang="en-US" altLang="zh-CN" dirty="0"/>
            <a:t>11</a:t>
          </a:r>
          <a:r>
            <a:rPr lang="en-US" altLang="en-US" dirty="0"/>
            <a:t>.</a:t>
          </a:r>
          <a:r>
            <a:rPr lang="en-US" altLang="zh-CN" dirty="0"/>
            <a:t>7</a:t>
          </a:r>
          <a:endParaRPr lang="zh-CN" altLang="en-US" dirty="0"/>
        </a:p>
      </dgm:t>
    </dgm:pt>
    <dgm:pt modelId="{41D4CD6C-372D-4B2F-9D33-F2C77C2E157E}" type="parTrans" cxnId="{2198D741-2855-44E9-A4AF-CDD1D43972B3}">
      <dgm:prSet/>
      <dgm:spPr/>
      <dgm:t>
        <a:bodyPr/>
        <a:lstStyle/>
        <a:p>
          <a:endParaRPr lang="zh-CN" altLang="en-US"/>
        </a:p>
      </dgm:t>
    </dgm:pt>
    <dgm:pt modelId="{81FCFB0E-7438-4D2B-8FAD-73DF420F87CE}" type="sibTrans" cxnId="{2198D741-2855-44E9-A4AF-CDD1D43972B3}">
      <dgm:prSet/>
      <dgm:spPr/>
      <dgm:t>
        <a:bodyPr/>
        <a:lstStyle/>
        <a:p>
          <a:endParaRPr lang="zh-CN" altLang="en-US"/>
        </a:p>
      </dgm:t>
    </dgm:pt>
    <dgm:pt modelId="{28E62418-C40B-4864-A8C2-BE7FA3F161F4}">
      <dgm:prSet custT="1"/>
      <dgm:spPr/>
      <dgm:t>
        <a:bodyPr/>
        <a:lstStyle/>
        <a:p>
          <a:r>
            <a:rPr lang="zh-CN" altLang="en-US" sz="2000" dirty="0"/>
            <a:t>思考题</a:t>
          </a:r>
        </a:p>
      </dgm:t>
    </dgm:pt>
    <dgm:pt modelId="{2B925D48-E90D-464F-BACE-D0736799BD85}" type="parTrans" cxnId="{51253217-A219-441B-ABA3-64BE32F04397}">
      <dgm:prSet/>
      <dgm:spPr/>
      <dgm:t>
        <a:bodyPr/>
        <a:lstStyle/>
        <a:p>
          <a:endParaRPr lang="zh-CN" altLang="en-US"/>
        </a:p>
      </dgm:t>
    </dgm:pt>
    <dgm:pt modelId="{E4E2BCE0-EF58-4A11-81B0-3E43728662F3}" type="sibTrans" cxnId="{51253217-A219-441B-ABA3-64BE32F04397}">
      <dgm:prSet/>
      <dgm:spPr/>
      <dgm:t>
        <a:bodyPr/>
        <a:lstStyle/>
        <a:p>
          <a:endParaRPr lang="zh-CN" altLang="en-US"/>
        </a:p>
      </dgm:t>
    </dgm:pt>
    <dgm:pt modelId="{6C11F269-FA75-4C78-867B-31D27CB98983}">
      <dgm:prSet custT="1"/>
      <dgm:spPr/>
      <dgm:t>
        <a:bodyPr/>
        <a:lstStyle/>
        <a:p>
          <a:r>
            <a:rPr lang="zh-CN" altLang="en-US" sz="2000" dirty="0"/>
            <a:t>数据连接池</a:t>
          </a:r>
        </a:p>
      </dgm:t>
    </dgm:pt>
    <dgm:pt modelId="{ED93D682-85D9-48E6-A847-1314588C6275}" type="parTrans" cxnId="{2F91B940-E9FB-4944-80C3-342319E946AF}">
      <dgm:prSet/>
      <dgm:spPr/>
      <dgm:t>
        <a:bodyPr/>
        <a:lstStyle/>
        <a:p>
          <a:endParaRPr lang="zh-CN" altLang="en-US"/>
        </a:p>
      </dgm:t>
    </dgm:pt>
    <dgm:pt modelId="{832D9300-6C2F-44E7-BB61-29A1F3F2CDA0}" type="sibTrans" cxnId="{2F91B940-E9FB-4944-80C3-342319E946AF}">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7" custScaleX="43994">
        <dgm:presLayoutVars>
          <dgm:chMax val="1"/>
          <dgm:bulletEnabled val="1"/>
        </dgm:presLayoutVars>
      </dgm:prSet>
      <dgm:spPr/>
    </dgm:pt>
    <dgm:pt modelId="{077FFC63-497A-45A5-86F5-5605551518A8}" type="pres">
      <dgm:prSet presAssocID="{58F708FC-8532-424A-8D9C-0A5EECA1FC6A}" presName="descendantText" presStyleLbl="alignAccFollowNode1" presStyleIdx="0" presStyleCnt="7" custScaleX="131632">
        <dgm:presLayoutVars>
          <dgm:bulletEnabled val="1"/>
        </dgm:presLayoutVars>
      </dgm:prSet>
      <dgm:spPr/>
    </dgm:pt>
    <dgm:pt modelId="{69997213-B166-491A-8434-D6EBE25EF5E0}" type="pres">
      <dgm:prSet presAssocID="{208A91F6-41A3-4197-9C9F-D158E78718C5}" presName="sp" presStyleCnt="0"/>
      <dgm:spPr/>
    </dgm:pt>
    <dgm:pt modelId="{22DF60BD-2D24-436B-81A4-A67705F337E4}" type="pres">
      <dgm:prSet presAssocID="{D1F31572-EAFA-4581-BB8F-7856945D7E0D}" presName="linNode" presStyleCnt="0"/>
      <dgm:spPr/>
    </dgm:pt>
    <dgm:pt modelId="{84AE1027-FD8B-4E4F-997D-CA985B2B0E0D}" type="pres">
      <dgm:prSet presAssocID="{D1F31572-EAFA-4581-BB8F-7856945D7E0D}" presName="parentText" presStyleLbl="node1" presStyleIdx="1" presStyleCnt="7" custScaleX="43994">
        <dgm:presLayoutVars>
          <dgm:chMax val="1"/>
          <dgm:bulletEnabled val="1"/>
        </dgm:presLayoutVars>
      </dgm:prSet>
      <dgm:spPr/>
    </dgm:pt>
    <dgm:pt modelId="{161A46C2-39FA-4E84-ADFE-57E743836CE2}" type="pres">
      <dgm:prSet presAssocID="{D1F31572-EAFA-4581-BB8F-7856945D7E0D}" presName="descendantText" presStyleLbl="alignAccFollowNode1" presStyleIdx="1" presStyleCnt="7" custScaleX="131632">
        <dgm:presLayoutVars>
          <dgm:bulletEnabled val="1"/>
        </dgm:presLayoutVars>
      </dgm:prSet>
      <dgm:spPr/>
    </dgm:pt>
    <dgm:pt modelId="{5BCE6C2B-C8EF-460D-A8E4-B2A8A48DD98E}" type="pres">
      <dgm:prSet presAssocID="{8A4CBE26-5841-4A81-AD47-65A3C945880D}" presName="sp" presStyleCnt="0"/>
      <dgm:spPr/>
    </dgm:pt>
    <dgm:pt modelId="{D6B4CB9B-33DB-40F4-8441-FEC61B9A8789}" type="pres">
      <dgm:prSet presAssocID="{76279B34-AEDE-432A-B402-6F4F973134F6}" presName="linNode" presStyleCnt="0"/>
      <dgm:spPr/>
    </dgm:pt>
    <dgm:pt modelId="{27BAE671-2F0A-4112-BF97-47A1AFBBCDF3}" type="pres">
      <dgm:prSet presAssocID="{76279B34-AEDE-432A-B402-6F4F973134F6}" presName="parentText" presStyleLbl="node1" presStyleIdx="2" presStyleCnt="7" custScaleX="43994">
        <dgm:presLayoutVars>
          <dgm:chMax val="1"/>
          <dgm:bulletEnabled val="1"/>
        </dgm:presLayoutVars>
      </dgm:prSet>
      <dgm:spPr/>
    </dgm:pt>
    <dgm:pt modelId="{CEA62850-0BA6-4BA1-BDAF-A16E38552AD3}" type="pres">
      <dgm:prSet presAssocID="{76279B34-AEDE-432A-B402-6F4F973134F6}" presName="descendantText" presStyleLbl="alignAccFollowNode1" presStyleIdx="2" presStyleCnt="7" custScaleX="131632">
        <dgm:presLayoutVars>
          <dgm:bulletEnabled val="1"/>
        </dgm:presLayoutVars>
      </dgm:prSet>
      <dgm:spPr/>
    </dgm:pt>
    <dgm:pt modelId="{E5258FDE-6C5F-4E2C-9466-0EEC58A60E60}" type="pres">
      <dgm:prSet presAssocID="{7058D052-A15F-4AD9-8EF2-E147E5791732}" presName="sp" presStyleCnt="0"/>
      <dgm:spPr/>
    </dgm:pt>
    <dgm:pt modelId="{5457A7A6-4492-42D6-ADDF-A1E9BB9E6075}" type="pres">
      <dgm:prSet presAssocID="{3939FDF2-2B5C-4813-9A8A-F9D03E1D6A19}" presName="linNode" presStyleCnt="0"/>
      <dgm:spPr/>
    </dgm:pt>
    <dgm:pt modelId="{052EE453-883F-414D-B159-9BB1154B1261}" type="pres">
      <dgm:prSet presAssocID="{3939FDF2-2B5C-4813-9A8A-F9D03E1D6A19}" presName="parentText" presStyleLbl="node1" presStyleIdx="3" presStyleCnt="7" custScaleX="43994">
        <dgm:presLayoutVars>
          <dgm:chMax val="1"/>
          <dgm:bulletEnabled val="1"/>
        </dgm:presLayoutVars>
      </dgm:prSet>
      <dgm:spPr/>
    </dgm:pt>
    <dgm:pt modelId="{6F1FC503-F4E9-4285-8A94-7FFB0E89B18C}" type="pres">
      <dgm:prSet presAssocID="{3939FDF2-2B5C-4813-9A8A-F9D03E1D6A19}" presName="descendantText" presStyleLbl="alignAccFollowNode1" presStyleIdx="3" presStyleCnt="7" custScaleX="131632">
        <dgm:presLayoutVars>
          <dgm:bulletEnabled val="1"/>
        </dgm:presLayoutVars>
      </dgm:prSet>
      <dgm:spPr/>
    </dgm:pt>
    <dgm:pt modelId="{05D1A30E-47C7-4E34-822C-AD1BBCF81465}" type="pres">
      <dgm:prSet presAssocID="{2F5D3281-6245-4B37-A7BF-9ACF15153900}" presName="sp" presStyleCnt="0"/>
      <dgm:spPr/>
    </dgm:pt>
    <dgm:pt modelId="{AAE5828C-D640-43F0-BB4B-21579CFE4BB0}" type="pres">
      <dgm:prSet presAssocID="{28A9E60F-F235-49DB-B9D5-119B9CF36AA9}" presName="linNode" presStyleCnt="0"/>
      <dgm:spPr/>
    </dgm:pt>
    <dgm:pt modelId="{45B1870F-8EEA-4E03-968A-03954A2695FE}" type="pres">
      <dgm:prSet presAssocID="{28A9E60F-F235-49DB-B9D5-119B9CF36AA9}" presName="parentText" presStyleLbl="node1" presStyleIdx="4" presStyleCnt="7" custScaleX="43994">
        <dgm:presLayoutVars>
          <dgm:chMax val="1"/>
          <dgm:bulletEnabled val="1"/>
        </dgm:presLayoutVars>
      </dgm:prSet>
      <dgm:spPr/>
    </dgm:pt>
    <dgm:pt modelId="{F1C4D837-12EC-407B-B2E3-0D1AE17E2925}" type="pres">
      <dgm:prSet presAssocID="{28A9E60F-F235-49DB-B9D5-119B9CF36AA9}" presName="descendantText" presStyleLbl="alignAccFollowNode1" presStyleIdx="4" presStyleCnt="7" custScaleX="131632">
        <dgm:presLayoutVars>
          <dgm:bulletEnabled val="1"/>
        </dgm:presLayoutVars>
      </dgm:prSet>
      <dgm:spPr/>
    </dgm:pt>
    <dgm:pt modelId="{2450A20D-21F7-42C3-B129-2FD900155E53}" type="pres">
      <dgm:prSet presAssocID="{25F74636-09F9-4791-A319-81A7318A7169}" presName="sp" presStyleCnt="0"/>
      <dgm:spPr/>
    </dgm:pt>
    <dgm:pt modelId="{82973247-E03D-4FCB-B1CC-404F4918AE45}" type="pres">
      <dgm:prSet presAssocID="{3793E43C-2A69-4A66-92BC-FD52692D4F7E}" presName="linNode" presStyleCnt="0"/>
      <dgm:spPr/>
    </dgm:pt>
    <dgm:pt modelId="{8CFAA40A-CFFA-4227-9395-725DD1AC8A8C}" type="pres">
      <dgm:prSet presAssocID="{3793E43C-2A69-4A66-92BC-FD52692D4F7E}" presName="parentText" presStyleLbl="node1" presStyleIdx="5" presStyleCnt="7" custScaleX="43994">
        <dgm:presLayoutVars>
          <dgm:chMax val="1"/>
          <dgm:bulletEnabled val="1"/>
        </dgm:presLayoutVars>
      </dgm:prSet>
      <dgm:spPr/>
    </dgm:pt>
    <dgm:pt modelId="{14E42981-D8A3-4A24-971B-B3F89D67AEA9}" type="pres">
      <dgm:prSet presAssocID="{3793E43C-2A69-4A66-92BC-FD52692D4F7E}" presName="descendantText" presStyleLbl="alignAccFollowNode1" presStyleIdx="5" presStyleCnt="7" custScaleX="131632" custLinFactNeighborX="7033" custLinFactNeighborY="-9645">
        <dgm:presLayoutVars>
          <dgm:bulletEnabled val="1"/>
        </dgm:presLayoutVars>
      </dgm:prSet>
      <dgm:spPr/>
    </dgm:pt>
    <dgm:pt modelId="{35A56F0B-A12D-4C22-8755-7585B5DB0B9A}" type="pres">
      <dgm:prSet presAssocID="{8B69C8B1-AF38-4BB4-B8AB-5225A2FE7FE8}" presName="sp" presStyleCnt="0"/>
      <dgm:spPr/>
    </dgm:pt>
    <dgm:pt modelId="{DBA1FFD7-0EE4-4F49-A96C-217309041442}" type="pres">
      <dgm:prSet presAssocID="{73D9CA87-8BD5-45E8-81CA-85B94B423F81}" presName="linNode" presStyleCnt="0"/>
      <dgm:spPr/>
    </dgm:pt>
    <dgm:pt modelId="{750300ED-7A64-497B-AF5D-A4C9C8EC8559}" type="pres">
      <dgm:prSet presAssocID="{73D9CA87-8BD5-45E8-81CA-85B94B423F81}" presName="parentText" presStyleLbl="node1" presStyleIdx="6" presStyleCnt="7" custScaleX="43994">
        <dgm:presLayoutVars>
          <dgm:chMax val="1"/>
          <dgm:bulletEnabled val="1"/>
        </dgm:presLayoutVars>
      </dgm:prSet>
      <dgm:spPr/>
    </dgm:pt>
    <dgm:pt modelId="{B9593C0E-E875-45A3-AF0E-8660F87DA5BE}" type="pres">
      <dgm:prSet presAssocID="{73D9CA87-8BD5-45E8-81CA-85B94B423F81}" presName="descendantText" presStyleLbl="alignAccFollowNode1" presStyleIdx="6" presStyleCnt="7" custScaleX="130738" custLinFactNeighborX="4878" custLinFactNeighborY="-3813">
        <dgm:presLayoutVars>
          <dgm:bulletEnabled val="1"/>
        </dgm:presLayoutVars>
      </dgm:prSet>
      <dgm:spPr/>
    </dgm:pt>
  </dgm:ptLst>
  <dgm:cxnLst>
    <dgm:cxn modelId="{C871B90D-F190-4D98-A0DD-4C7CCABF6BCF}" type="presOf" srcId="{76279B34-AEDE-432A-B402-6F4F973134F6}" destId="{27BAE671-2F0A-4112-BF97-47A1AFBBCDF3}" srcOrd="0" destOrd="0" presId="urn:microsoft.com/office/officeart/2005/8/layout/vList5"/>
    <dgm:cxn modelId="{51253217-A219-441B-ABA3-64BE32F04397}" srcId="{73D9CA87-8BD5-45E8-81CA-85B94B423F81}" destId="{28E62418-C40B-4864-A8C2-BE7FA3F161F4}" srcOrd="0" destOrd="0" parTransId="{2B925D48-E90D-464F-BACE-D0736799BD85}" sibTransId="{E4E2BCE0-EF58-4A11-81B0-3E43728662F3}"/>
    <dgm:cxn modelId="{4756391D-796A-422A-9467-0E0F12E76775}" srcId="{E8E26EDF-4141-49C6-B378-4DAB828C0508}" destId="{76279B34-AEDE-432A-B402-6F4F973134F6}" srcOrd="2" destOrd="0" parTransId="{8DC62FD1-8155-46AC-ABB8-D4E6195CF4E3}" sibTransId="{7058D052-A15F-4AD9-8EF2-E147E5791732}"/>
    <dgm:cxn modelId="{C780C126-398B-4F76-A9C6-5FBE270E7D95}" srcId="{D1F31572-EAFA-4581-BB8F-7856945D7E0D}" destId="{9CC4C3ED-4637-47DA-AF54-65CFDF88CFB4}" srcOrd="0" destOrd="0" parTransId="{C9A20E75-6244-42A9-9C3C-F944B3359647}" sibTransId="{6B79CABE-952C-44C0-A7E9-389A691DECDD}"/>
    <dgm:cxn modelId="{2B451127-DD5F-4C65-B32D-EB7F36C7164B}" type="presOf" srcId="{3939FDF2-2B5C-4813-9A8A-F9D03E1D6A19}" destId="{052EE453-883F-414D-B159-9BB1154B1261}" srcOrd="0" destOrd="0" presId="urn:microsoft.com/office/officeart/2005/8/layout/vList5"/>
    <dgm:cxn modelId="{A754AE2A-9DB9-4D81-9A40-E0FA89A8F6B5}" type="presOf" srcId="{45DD71B0-ABDE-4DC4-B431-786BCFDB2A9A}" destId="{077FFC63-497A-45A5-86F5-5605551518A8}" srcOrd="0" destOrd="0" presId="urn:microsoft.com/office/officeart/2005/8/layout/vList5"/>
    <dgm:cxn modelId="{F4B1892B-1224-4FCB-800C-549B023ABC6F}" srcId="{E8E26EDF-4141-49C6-B378-4DAB828C0508}" destId="{28A9E60F-F235-49DB-B9D5-119B9CF36AA9}" srcOrd="4" destOrd="0" parTransId="{64487F5D-ABB6-4AC2-80D0-1A376187224E}" sibTransId="{25F74636-09F9-4791-A319-81A7318A7169}"/>
    <dgm:cxn modelId="{054C0C36-99D5-477F-8F0E-06416F12D7B0}" srcId="{58F708FC-8532-424A-8D9C-0A5EECA1FC6A}" destId="{45DD71B0-ABDE-4DC4-B431-786BCFDB2A9A}" srcOrd="0" destOrd="0" parTransId="{DC8A635A-649C-4E65-B0CF-A922D9B77BF8}" sibTransId="{AB202996-54A7-450B-BF8A-F9F79ED3C00E}"/>
    <dgm:cxn modelId="{4ECBDB36-DD21-4273-938B-027FEF70E6E2}" srcId="{76279B34-AEDE-432A-B402-6F4F973134F6}" destId="{65EEA8C0-3BAF-4123-A64D-AF80247318AD}" srcOrd="0" destOrd="0" parTransId="{21DEC756-AA80-4A81-B53D-B46FC7D09F34}" sibTransId="{75326E44-FFD9-4FA0-9CA8-1DAD9978CA69}"/>
    <dgm:cxn modelId="{C99B6A3A-B79D-4FE9-954B-430C4EF3C485}" srcId="{E8E26EDF-4141-49C6-B378-4DAB828C0508}" destId="{D1F31572-EAFA-4581-BB8F-7856945D7E0D}" srcOrd="1" destOrd="0" parTransId="{FA3FAED2-28F9-4800-9A59-89A5EC168B9F}" sibTransId="{8A4CBE26-5841-4A81-AD47-65A3C945880D}"/>
    <dgm:cxn modelId="{2F91B940-E9FB-4944-80C3-342319E946AF}" srcId="{3793E43C-2A69-4A66-92BC-FD52692D4F7E}" destId="{6C11F269-FA75-4C78-867B-31D27CB98983}" srcOrd="0" destOrd="0" parTransId="{ED93D682-85D9-48E6-A847-1314588C6275}" sibTransId="{832D9300-6C2F-44E7-BB61-29A1F3F2CDA0}"/>
    <dgm:cxn modelId="{2198D741-2855-44E9-A4AF-CDD1D43972B3}" srcId="{E8E26EDF-4141-49C6-B378-4DAB828C0508}" destId="{73D9CA87-8BD5-45E8-81CA-85B94B423F81}" srcOrd="6" destOrd="0" parTransId="{41D4CD6C-372D-4B2F-9D33-F2C77C2E157E}" sibTransId="{81FCFB0E-7438-4D2B-8FAD-73DF420F87CE}"/>
    <dgm:cxn modelId="{CFA43B45-E3AD-4F95-A8AB-40CA4A6F317B}" type="presOf" srcId="{6C11F269-FA75-4C78-867B-31D27CB98983}" destId="{14E42981-D8A3-4A24-971B-B3F89D67AEA9}" srcOrd="0" destOrd="0" presId="urn:microsoft.com/office/officeart/2005/8/layout/vList5"/>
    <dgm:cxn modelId="{B5BE6B6E-7BC5-4DC4-A69B-5BA2FE27653D}" type="presOf" srcId="{28E62418-C40B-4864-A8C2-BE7FA3F161F4}" destId="{B9593C0E-E875-45A3-AF0E-8660F87DA5BE}" srcOrd="0" destOrd="0" presId="urn:microsoft.com/office/officeart/2005/8/layout/vList5"/>
    <dgm:cxn modelId="{BC151F71-A04F-474F-89D1-8DDC162AC7DC}" type="presOf" srcId="{58F708FC-8532-424A-8D9C-0A5EECA1FC6A}" destId="{21827C47-2338-4C19-8C80-BA25B5266472}" srcOrd="0" destOrd="0" presId="urn:microsoft.com/office/officeart/2005/8/layout/vList5"/>
    <dgm:cxn modelId="{3EEE0E7C-E823-49AD-8CB5-352E753B542E}" srcId="{E8E26EDF-4141-49C6-B378-4DAB828C0508}" destId="{3939FDF2-2B5C-4813-9A8A-F9D03E1D6A19}" srcOrd="3" destOrd="0" parTransId="{A8E87543-B30C-4544-925A-D0AD5EB15E90}" sibTransId="{2F5D3281-6245-4B37-A7BF-9ACF15153900}"/>
    <dgm:cxn modelId="{CB8BDE7C-198D-45DB-82C7-5D737829F7EE}" type="presOf" srcId="{9CC4C3ED-4637-47DA-AF54-65CFDF88CFB4}" destId="{161A46C2-39FA-4E84-ADFE-57E743836CE2}" srcOrd="0" destOrd="0" presId="urn:microsoft.com/office/officeart/2005/8/layout/vList5"/>
    <dgm:cxn modelId="{4E407A84-41EE-4A08-823A-EA6B19594F4A}" srcId="{3939FDF2-2B5C-4813-9A8A-F9D03E1D6A19}" destId="{872DDF8D-AD4A-4B9D-BC18-6EFCDE03F71B}" srcOrd="0" destOrd="0" parTransId="{59AA4F41-E454-4C66-92F3-10624B0E28A3}" sibTransId="{C4418DEC-4ECE-4098-AA4B-AEF3EAF2158C}"/>
    <dgm:cxn modelId="{66A48490-36DA-48F3-80BC-FC1613CF2AC1}" type="presOf" srcId="{E8E26EDF-4141-49C6-B378-4DAB828C0508}" destId="{09FC3EB1-8F84-4535-9FF7-07F4F55FCE21}" srcOrd="0" destOrd="0" presId="urn:microsoft.com/office/officeart/2005/8/layout/vList5"/>
    <dgm:cxn modelId="{FCFE0091-2235-4D1B-9658-808656085C57}" srcId="{28A9E60F-F235-49DB-B9D5-119B9CF36AA9}" destId="{09CA9421-1540-48D0-8693-384511DD6D47}" srcOrd="0" destOrd="0" parTransId="{A425E1B3-FA91-4F80-A72F-56F42E7712F5}" sibTransId="{6E64FA9D-9670-466A-8439-72C7910511AD}"/>
    <dgm:cxn modelId="{4778FCAC-47BD-4D68-BF55-AAC9DF5DB8BE}" srcId="{E8E26EDF-4141-49C6-B378-4DAB828C0508}" destId="{3793E43C-2A69-4A66-92BC-FD52692D4F7E}" srcOrd="5" destOrd="0" parTransId="{9A8104A0-8DD1-4117-8B4A-107AE9251929}" sibTransId="{8B69C8B1-AF38-4BB4-B8AB-5225A2FE7FE8}"/>
    <dgm:cxn modelId="{83F962AD-029A-4DF2-A9DA-33732B6026C5}" type="presOf" srcId="{D1F31572-EAFA-4581-BB8F-7856945D7E0D}" destId="{84AE1027-FD8B-4E4F-997D-CA985B2B0E0D}" srcOrd="0" destOrd="0" presId="urn:microsoft.com/office/officeart/2005/8/layout/vList5"/>
    <dgm:cxn modelId="{A3EFEAB5-6889-4F6E-8AF9-47E89F1BEF59}" type="presOf" srcId="{09CA9421-1540-48D0-8693-384511DD6D47}" destId="{F1C4D837-12EC-407B-B2E3-0D1AE17E2925}" srcOrd="0" destOrd="0" presId="urn:microsoft.com/office/officeart/2005/8/layout/vList5"/>
    <dgm:cxn modelId="{2FA539C5-B95C-433C-97EF-C09AD021B863}" type="presOf" srcId="{73D9CA87-8BD5-45E8-81CA-85B94B423F81}" destId="{750300ED-7A64-497B-AF5D-A4C9C8EC8559}" srcOrd="0" destOrd="0" presId="urn:microsoft.com/office/officeart/2005/8/layout/vList5"/>
    <dgm:cxn modelId="{50C051D6-EBD7-41D7-A563-65E1C160AF84}" type="presOf" srcId="{872DDF8D-AD4A-4B9D-BC18-6EFCDE03F71B}" destId="{6F1FC503-F4E9-4285-8A94-7FFB0E89B18C}" srcOrd="0" destOrd="0" presId="urn:microsoft.com/office/officeart/2005/8/layout/vList5"/>
    <dgm:cxn modelId="{E3BB64DD-A73E-42AF-A713-E5614B47B5ED}" type="presOf" srcId="{28A9E60F-F235-49DB-B9D5-119B9CF36AA9}" destId="{45B1870F-8EEA-4E03-968A-03954A2695FE}" srcOrd="0" destOrd="0" presId="urn:microsoft.com/office/officeart/2005/8/layout/vList5"/>
    <dgm:cxn modelId="{A44FBBDF-58AC-4BE9-80F0-60FBCDF449EC}" type="presOf" srcId="{3793E43C-2A69-4A66-92BC-FD52692D4F7E}" destId="{8CFAA40A-CFFA-4227-9395-725DD1AC8A8C}"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636228F2-7DAE-4725-84CC-68B93517AD9B}" type="presOf" srcId="{65EEA8C0-3BAF-4123-A64D-AF80247318AD}" destId="{CEA62850-0BA6-4BA1-BDAF-A16E38552AD3}" srcOrd="0" destOrd="0" presId="urn:microsoft.com/office/officeart/2005/8/layout/vList5"/>
    <dgm:cxn modelId="{8A615157-0895-4B98-92F6-1E5BD6AC6850}" type="presParOf" srcId="{09FC3EB1-8F84-4535-9FF7-07F4F55FCE21}" destId="{5C4F8155-B2F2-4B44-AD4A-F24CEEABD493}" srcOrd="0" destOrd="0" presId="urn:microsoft.com/office/officeart/2005/8/layout/vList5"/>
    <dgm:cxn modelId="{15B2A72E-9FA3-4543-9126-56EFC22D0007}" type="presParOf" srcId="{5C4F8155-B2F2-4B44-AD4A-F24CEEABD493}" destId="{21827C47-2338-4C19-8C80-BA25B5266472}" srcOrd="0" destOrd="0" presId="urn:microsoft.com/office/officeart/2005/8/layout/vList5"/>
    <dgm:cxn modelId="{FB9B8D59-4969-4FB8-B72C-9CC83D2B8D71}" type="presParOf" srcId="{5C4F8155-B2F2-4B44-AD4A-F24CEEABD493}" destId="{077FFC63-497A-45A5-86F5-5605551518A8}" srcOrd="1" destOrd="0" presId="urn:microsoft.com/office/officeart/2005/8/layout/vList5"/>
    <dgm:cxn modelId="{C86A3EB1-61A4-4784-B40F-7440FCC73AD1}" type="presParOf" srcId="{09FC3EB1-8F84-4535-9FF7-07F4F55FCE21}" destId="{69997213-B166-491A-8434-D6EBE25EF5E0}" srcOrd="1" destOrd="0" presId="urn:microsoft.com/office/officeart/2005/8/layout/vList5"/>
    <dgm:cxn modelId="{39C958F2-F946-4C03-BD8A-B0EB5A8765AF}" type="presParOf" srcId="{09FC3EB1-8F84-4535-9FF7-07F4F55FCE21}" destId="{22DF60BD-2D24-436B-81A4-A67705F337E4}" srcOrd="2" destOrd="0" presId="urn:microsoft.com/office/officeart/2005/8/layout/vList5"/>
    <dgm:cxn modelId="{7ABD4BDC-7434-44C3-9036-534548F4120F}" type="presParOf" srcId="{22DF60BD-2D24-436B-81A4-A67705F337E4}" destId="{84AE1027-FD8B-4E4F-997D-CA985B2B0E0D}" srcOrd="0" destOrd="0" presId="urn:microsoft.com/office/officeart/2005/8/layout/vList5"/>
    <dgm:cxn modelId="{AC56AE28-C274-4BE2-9706-B85EA7F05B51}" type="presParOf" srcId="{22DF60BD-2D24-436B-81A4-A67705F337E4}" destId="{161A46C2-39FA-4E84-ADFE-57E743836CE2}" srcOrd="1" destOrd="0" presId="urn:microsoft.com/office/officeart/2005/8/layout/vList5"/>
    <dgm:cxn modelId="{B5166CD1-F8B8-4BC7-B3B7-C1A47903057D}" type="presParOf" srcId="{09FC3EB1-8F84-4535-9FF7-07F4F55FCE21}" destId="{5BCE6C2B-C8EF-460D-A8E4-B2A8A48DD98E}" srcOrd="3" destOrd="0" presId="urn:microsoft.com/office/officeart/2005/8/layout/vList5"/>
    <dgm:cxn modelId="{A13C0030-4B2E-4CD3-AA55-D04ECD8542CB}" type="presParOf" srcId="{09FC3EB1-8F84-4535-9FF7-07F4F55FCE21}" destId="{D6B4CB9B-33DB-40F4-8441-FEC61B9A8789}" srcOrd="4" destOrd="0" presId="urn:microsoft.com/office/officeart/2005/8/layout/vList5"/>
    <dgm:cxn modelId="{5935F7A5-4143-4C5A-BD91-8891E6B5FE1C}" type="presParOf" srcId="{D6B4CB9B-33DB-40F4-8441-FEC61B9A8789}" destId="{27BAE671-2F0A-4112-BF97-47A1AFBBCDF3}" srcOrd="0" destOrd="0" presId="urn:microsoft.com/office/officeart/2005/8/layout/vList5"/>
    <dgm:cxn modelId="{12B63AD7-3559-418A-82E3-F28332466490}" type="presParOf" srcId="{D6B4CB9B-33DB-40F4-8441-FEC61B9A8789}" destId="{CEA62850-0BA6-4BA1-BDAF-A16E38552AD3}" srcOrd="1" destOrd="0" presId="urn:microsoft.com/office/officeart/2005/8/layout/vList5"/>
    <dgm:cxn modelId="{E70F999D-FFBA-4AF6-899A-9A50D8ACA3CA}" type="presParOf" srcId="{09FC3EB1-8F84-4535-9FF7-07F4F55FCE21}" destId="{E5258FDE-6C5F-4E2C-9466-0EEC58A60E60}" srcOrd="5" destOrd="0" presId="urn:microsoft.com/office/officeart/2005/8/layout/vList5"/>
    <dgm:cxn modelId="{68CD81E7-B631-49C1-8A02-9459E8E93A43}" type="presParOf" srcId="{09FC3EB1-8F84-4535-9FF7-07F4F55FCE21}" destId="{5457A7A6-4492-42D6-ADDF-A1E9BB9E6075}" srcOrd="6" destOrd="0" presId="urn:microsoft.com/office/officeart/2005/8/layout/vList5"/>
    <dgm:cxn modelId="{B5036F87-F23A-41CF-A841-71977DD2704E}" type="presParOf" srcId="{5457A7A6-4492-42D6-ADDF-A1E9BB9E6075}" destId="{052EE453-883F-414D-B159-9BB1154B1261}" srcOrd="0" destOrd="0" presId="urn:microsoft.com/office/officeart/2005/8/layout/vList5"/>
    <dgm:cxn modelId="{0C96EEEF-E754-4F6E-A0CB-B77F2CFBDF77}" type="presParOf" srcId="{5457A7A6-4492-42D6-ADDF-A1E9BB9E6075}" destId="{6F1FC503-F4E9-4285-8A94-7FFB0E89B18C}" srcOrd="1" destOrd="0" presId="urn:microsoft.com/office/officeart/2005/8/layout/vList5"/>
    <dgm:cxn modelId="{5D6C2ED1-807A-44E5-9681-C1180749775F}" type="presParOf" srcId="{09FC3EB1-8F84-4535-9FF7-07F4F55FCE21}" destId="{05D1A30E-47C7-4E34-822C-AD1BBCF81465}" srcOrd="7" destOrd="0" presId="urn:microsoft.com/office/officeart/2005/8/layout/vList5"/>
    <dgm:cxn modelId="{0419573E-CF77-49BA-80F2-EA7B9767F8C5}" type="presParOf" srcId="{09FC3EB1-8F84-4535-9FF7-07F4F55FCE21}" destId="{AAE5828C-D640-43F0-BB4B-21579CFE4BB0}" srcOrd="8" destOrd="0" presId="urn:microsoft.com/office/officeart/2005/8/layout/vList5"/>
    <dgm:cxn modelId="{623E7EC2-FCC7-4FCA-9F22-39D79D3F5D1F}" type="presParOf" srcId="{AAE5828C-D640-43F0-BB4B-21579CFE4BB0}" destId="{45B1870F-8EEA-4E03-968A-03954A2695FE}" srcOrd="0" destOrd="0" presId="urn:microsoft.com/office/officeart/2005/8/layout/vList5"/>
    <dgm:cxn modelId="{AD92848C-72E6-4DCD-9E6A-FBFC865296E7}" type="presParOf" srcId="{AAE5828C-D640-43F0-BB4B-21579CFE4BB0}" destId="{F1C4D837-12EC-407B-B2E3-0D1AE17E2925}" srcOrd="1" destOrd="0" presId="urn:microsoft.com/office/officeart/2005/8/layout/vList5"/>
    <dgm:cxn modelId="{EE146177-96E5-4D24-8749-8B47B003DAC9}" type="presParOf" srcId="{09FC3EB1-8F84-4535-9FF7-07F4F55FCE21}" destId="{2450A20D-21F7-42C3-B129-2FD900155E53}" srcOrd="9" destOrd="0" presId="urn:microsoft.com/office/officeart/2005/8/layout/vList5"/>
    <dgm:cxn modelId="{764910F8-1F44-42EB-9E32-8B1D64F34D48}" type="presParOf" srcId="{09FC3EB1-8F84-4535-9FF7-07F4F55FCE21}" destId="{82973247-E03D-4FCB-B1CC-404F4918AE45}" srcOrd="10" destOrd="0" presId="urn:microsoft.com/office/officeart/2005/8/layout/vList5"/>
    <dgm:cxn modelId="{3A79B4F2-0318-40F2-96BC-5B786DC98A30}" type="presParOf" srcId="{82973247-E03D-4FCB-B1CC-404F4918AE45}" destId="{8CFAA40A-CFFA-4227-9395-725DD1AC8A8C}" srcOrd="0" destOrd="0" presId="urn:microsoft.com/office/officeart/2005/8/layout/vList5"/>
    <dgm:cxn modelId="{9AF5D15A-0ACD-4F38-A50F-9F96ECE0CC41}" type="presParOf" srcId="{82973247-E03D-4FCB-B1CC-404F4918AE45}" destId="{14E42981-D8A3-4A24-971B-B3F89D67AEA9}" srcOrd="1" destOrd="0" presId="urn:microsoft.com/office/officeart/2005/8/layout/vList5"/>
    <dgm:cxn modelId="{8E7C28FB-4597-4432-85A5-8CA67E0F0B2E}" type="presParOf" srcId="{09FC3EB1-8F84-4535-9FF7-07F4F55FCE21}" destId="{35A56F0B-A12D-4C22-8755-7585B5DB0B9A}" srcOrd="11" destOrd="0" presId="urn:microsoft.com/office/officeart/2005/8/layout/vList5"/>
    <dgm:cxn modelId="{3082ED55-43DA-4C4F-A14B-C7A7D3863649}" type="presParOf" srcId="{09FC3EB1-8F84-4535-9FF7-07F4F55FCE21}" destId="{DBA1FFD7-0EE4-4F49-A96C-217309041442}" srcOrd="12" destOrd="0" presId="urn:microsoft.com/office/officeart/2005/8/layout/vList5"/>
    <dgm:cxn modelId="{53A0DD98-DCC9-4184-9A64-63344FEF6EEC}" type="presParOf" srcId="{DBA1FFD7-0EE4-4F49-A96C-217309041442}" destId="{750300ED-7A64-497B-AF5D-A4C9C8EC8559}" srcOrd="0" destOrd="0" presId="urn:microsoft.com/office/officeart/2005/8/layout/vList5"/>
    <dgm:cxn modelId="{A3827BC9-D826-4C4A-B6F9-9B769E80E196}" type="presParOf" srcId="{DBA1FFD7-0EE4-4F49-A96C-217309041442}" destId="{B9593C0E-E875-45A3-AF0E-8660F87DA5B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2000" dirty="0"/>
            <a:t>（</a:t>
          </a:r>
          <a:r>
            <a:rPr lang="en-US" altLang="en-US" sz="2000" dirty="0"/>
            <a:t>1</a:t>
          </a:r>
          <a:r>
            <a:rPr lang="zh-CN" altLang="en-US" sz="20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2000" dirty="0"/>
            <a:t>（</a:t>
          </a:r>
          <a:r>
            <a:rPr lang="en-US" altLang="en-US" sz="2000" dirty="0"/>
            <a:t>2</a:t>
          </a:r>
          <a:r>
            <a:rPr lang="zh-CN" altLang="en-US" sz="2000" dirty="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9D91EA91-67FB-4306-9231-C727E875DCA1}">
      <dgm:prSet custT="1"/>
      <dgm:spPr/>
      <dgm:t>
        <a:bodyPr/>
        <a:lstStyle/>
        <a:p>
          <a:r>
            <a:rPr lang="zh-CN" altLang="en-US" sz="2000" dirty="0"/>
            <a:t>（</a:t>
          </a:r>
          <a:r>
            <a:rPr lang="en-US" altLang="en-US" sz="2000" dirty="0"/>
            <a:t>3</a:t>
          </a:r>
          <a:r>
            <a:rPr lang="zh-CN" altLang="en-US" sz="2000" dirty="0"/>
            <a:t>）</a:t>
          </a:r>
        </a:p>
      </dgm:t>
    </dgm:pt>
    <dgm:pt modelId="{1047913B-0395-4025-B2B5-29AA14A0A7D2}" type="parTrans" cxnId="{8BAAD642-2F9A-491D-84D1-52A465168365}">
      <dgm:prSet/>
      <dgm:spPr/>
      <dgm:t>
        <a:bodyPr/>
        <a:lstStyle/>
        <a:p>
          <a:endParaRPr lang="zh-CN" altLang="en-US"/>
        </a:p>
      </dgm:t>
    </dgm:pt>
    <dgm:pt modelId="{66B039E1-3711-454C-9894-15D244231E28}" type="sibTrans" cxnId="{8BAAD642-2F9A-491D-84D1-52A465168365}">
      <dgm:prSet/>
      <dgm:spPr/>
      <dgm:t>
        <a:bodyPr/>
        <a:lstStyle/>
        <a:p>
          <a:endParaRPr lang="zh-CN" altLang="en-US"/>
        </a:p>
      </dgm:t>
    </dgm:pt>
    <dgm:pt modelId="{E8AF0495-1058-4758-B698-C5C0756F2AFE}">
      <dgm:prSet custT="1"/>
      <dgm:spPr/>
      <dgm:t>
        <a:bodyPr/>
        <a:lstStyle/>
        <a:p>
          <a:r>
            <a:rPr lang="zh-CN" altLang="en-US" sz="2000" dirty="0"/>
            <a:t>（</a:t>
          </a:r>
          <a:r>
            <a:rPr lang="en-US" altLang="en-US" sz="2000" dirty="0"/>
            <a:t>4</a:t>
          </a:r>
          <a:r>
            <a:rPr lang="zh-CN" altLang="en-US" sz="2000" dirty="0"/>
            <a:t>）</a:t>
          </a:r>
        </a:p>
      </dgm:t>
    </dgm:pt>
    <dgm:pt modelId="{A3004B3F-511E-486E-88F3-B2D9C6A4BF21}" type="parTrans" cxnId="{1349DA6A-8E65-4F46-AACC-BE7F04864819}">
      <dgm:prSet/>
      <dgm:spPr/>
      <dgm:t>
        <a:bodyPr/>
        <a:lstStyle/>
        <a:p>
          <a:endParaRPr lang="zh-CN" altLang="en-US"/>
        </a:p>
      </dgm:t>
    </dgm:pt>
    <dgm:pt modelId="{F41D4DA4-BB1F-46C2-9451-632C203871B6}" type="sibTrans" cxnId="{1349DA6A-8E65-4F46-AACC-BE7F04864819}">
      <dgm:prSet/>
      <dgm:spPr/>
      <dgm:t>
        <a:bodyPr/>
        <a:lstStyle/>
        <a:p>
          <a:endParaRPr lang="zh-CN" altLang="en-US"/>
        </a:p>
      </dgm:t>
    </dgm:pt>
    <dgm:pt modelId="{C3B611AA-AE70-40E1-97B1-E88F00F8915E}">
      <dgm:prSet phldrT="[文本]" custT="1"/>
      <dgm:spPr/>
      <dgm:t>
        <a:bodyPr/>
        <a:lstStyle/>
        <a:p>
          <a:r>
            <a:rPr lang="en-US" altLang="en-US" sz="2400" dirty="0"/>
            <a:t> JDBC</a:t>
          </a:r>
          <a:r>
            <a:rPr lang="zh-CN" altLang="en-US" sz="2400" dirty="0"/>
            <a:t>的功能有哪些？</a:t>
          </a:r>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en-US" sz="2400" dirty="0"/>
            <a:t>JDBC</a:t>
          </a:r>
          <a:r>
            <a:rPr lang="zh-CN" sz="2400" dirty="0"/>
            <a:t>访问数据库的步骤是什么？</a:t>
          </a:r>
          <a:endParaRPr lang="zh-CN" altLang="en-US" sz="2400" dirty="0"/>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D6578DA0-0760-4912-8735-05BFA9CB1F3C}">
      <dgm:prSet custT="1"/>
      <dgm:spPr/>
      <dgm:t>
        <a:bodyPr/>
        <a:lstStyle/>
        <a:p>
          <a:r>
            <a:rPr lang="zh-CN" sz="2400" dirty="0"/>
            <a:t>为什么要使用数据库连接池？</a:t>
          </a:r>
          <a:endParaRPr lang="zh-CN" altLang="en-US" sz="2400" dirty="0"/>
        </a:p>
      </dgm:t>
    </dgm:pt>
    <dgm:pt modelId="{0971E4A9-0700-4F67-B148-9B66157A2160}" type="parTrans" cxnId="{70A24652-2389-4D98-A928-3322612379F8}">
      <dgm:prSet/>
      <dgm:spPr/>
      <dgm:t>
        <a:bodyPr/>
        <a:lstStyle/>
        <a:p>
          <a:endParaRPr lang="zh-CN" altLang="en-US"/>
        </a:p>
      </dgm:t>
    </dgm:pt>
    <dgm:pt modelId="{3D8EFA80-D2A0-40C7-8648-C20ADE7354B3}" type="sibTrans" cxnId="{70A24652-2389-4D98-A928-3322612379F8}">
      <dgm:prSet/>
      <dgm:spPr/>
      <dgm:t>
        <a:bodyPr/>
        <a:lstStyle/>
        <a:p>
          <a:endParaRPr lang="zh-CN" altLang="en-US"/>
        </a:p>
      </dgm:t>
    </dgm:pt>
    <dgm:pt modelId="{9A4E69D0-CC9D-4A0B-8A98-28895C02FA85}">
      <dgm:prSet custT="1"/>
      <dgm:spPr/>
      <dgm:t>
        <a:bodyPr/>
        <a:lstStyle/>
        <a:p>
          <a:r>
            <a:rPr lang="zh-CN" sz="2400" dirty="0"/>
            <a:t>选择合适的数据库管理软件实现一个简单的留言板。</a:t>
          </a:r>
          <a:endParaRPr lang="zh-CN" altLang="en-US" sz="2400" dirty="0"/>
        </a:p>
      </dgm:t>
    </dgm:pt>
    <dgm:pt modelId="{21DA6A65-9C08-49C6-A450-BC36FD776ACB}" type="parTrans" cxnId="{DD556586-0B75-453A-B5A4-6C729EE3693E}">
      <dgm:prSet/>
      <dgm:spPr/>
      <dgm:t>
        <a:bodyPr/>
        <a:lstStyle/>
        <a:p>
          <a:endParaRPr lang="zh-CN" altLang="en-US"/>
        </a:p>
      </dgm:t>
    </dgm:pt>
    <dgm:pt modelId="{914F54CA-8004-4B10-8369-1F0B24353B59}" type="sibTrans" cxnId="{DD556586-0B75-453A-B5A4-6C729EE3693E}">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4">
        <dgm:presLayoutVars>
          <dgm:chMax val="1"/>
          <dgm:bulletEnabled val="1"/>
        </dgm:presLayoutVars>
      </dgm:prSet>
      <dgm:spPr/>
    </dgm:pt>
    <dgm:pt modelId="{43EEFC3A-8F94-457E-82F4-DAB369B5789A}" type="pres">
      <dgm:prSet presAssocID="{9419A75F-B6F7-41CF-9F94-993691EBD35F}" presName="descendantText" presStyleLbl="alignAcc1" presStyleIdx="0" presStyleCnt="4">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4">
        <dgm:presLayoutVars>
          <dgm:chMax val="1"/>
          <dgm:bulletEnabled val="1"/>
        </dgm:presLayoutVars>
      </dgm:prSet>
      <dgm:spPr/>
    </dgm:pt>
    <dgm:pt modelId="{9CC6DB5E-7C5D-4A05-A823-E4B1310150B1}" type="pres">
      <dgm:prSet presAssocID="{2D97F6FC-9296-4A7F-B1EB-2A265CC9EEC0}" presName="descendantText" presStyleLbl="alignAcc1" presStyleIdx="1" presStyleCnt="4">
        <dgm:presLayoutVars>
          <dgm:bulletEnabled val="1"/>
        </dgm:presLayoutVars>
      </dgm:prSet>
      <dgm:spPr/>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4">
        <dgm:presLayoutVars>
          <dgm:chMax val="1"/>
          <dgm:bulletEnabled val="1"/>
        </dgm:presLayoutVars>
      </dgm:prSet>
      <dgm:spPr/>
    </dgm:pt>
    <dgm:pt modelId="{45B2D73A-6A97-43A3-AF7C-7CFF0FE2EF54}" type="pres">
      <dgm:prSet presAssocID="{9D91EA91-67FB-4306-9231-C727E875DCA1}" presName="descendantText" presStyleLbl="alignAcc1" presStyleIdx="2" presStyleCnt="4">
        <dgm:presLayoutVars>
          <dgm:bulletEnabled val="1"/>
        </dgm:presLayoutVars>
      </dgm:prSet>
      <dgm:spPr/>
    </dgm:pt>
    <dgm:pt modelId="{2B227D8D-8B0F-478A-B822-535CEB55AB4E}" type="pres">
      <dgm:prSet presAssocID="{66B039E1-3711-454C-9894-15D244231E28}"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3" presStyleCnt="4">
        <dgm:presLayoutVars>
          <dgm:chMax val="1"/>
          <dgm:bulletEnabled val="1"/>
        </dgm:presLayoutVars>
      </dgm:prSet>
      <dgm:spPr/>
    </dgm:pt>
    <dgm:pt modelId="{539F0CB1-7445-465F-8AFB-02A2B8563227}" type="pres">
      <dgm:prSet presAssocID="{E8AF0495-1058-4758-B698-C5C0756F2AFE}" presName="descendantText" presStyleLbl="alignAcc1" presStyleIdx="3" presStyleCnt="4">
        <dgm:presLayoutVars>
          <dgm:bulletEnabled val="1"/>
        </dgm:presLayoutVars>
      </dgm:prSet>
      <dgm:spPr/>
    </dgm:pt>
  </dgm:ptLst>
  <dgm:cxnLst>
    <dgm:cxn modelId="{7775600D-A48E-4A06-B4AB-C8A4B2B73563}" type="presOf" srcId="{E8AF0495-1058-4758-B698-C5C0756F2AFE}" destId="{7DA9376E-77BD-4399-AB31-EE21AE6F90E7}" srcOrd="0" destOrd="0" presId="urn:microsoft.com/office/officeart/2005/8/layout/chevron2"/>
    <dgm:cxn modelId="{CFA37D13-AA9F-4B40-A3BE-4FB1871F5CB3}" type="presOf" srcId="{E9402BB7-1E5C-47C0-989B-6044180AF85D}" destId="{9CC6DB5E-7C5D-4A05-A823-E4B1310150B1}"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3555A22B-3136-4BCC-B176-E23CCF9126C3}" type="presOf" srcId="{B180879B-94D4-4073-8F12-8D8EAE59EFF8}" destId="{71D37719-A4DF-4669-B8E3-76CB9B3DF9C8}"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8BAAD642-2F9A-491D-84D1-52A465168365}" srcId="{B180879B-94D4-4073-8F12-8D8EAE59EFF8}" destId="{9D91EA91-67FB-4306-9231-C727E875DCA1}" srcOrd="2" destOrd="0" parTransId="{1047913B-0395-4025-B2B5-29AA14A0A7D2}" sibTransId="{66B039E1-3711-454C-9894-15D244231E28}"/>
    <dgm:cxn modelId="{62671C67-B28A-4E5D-804E-23874ED75008}" type="presOf" srcId="{9D91EA91-67FB-4306-9231-C727E875DCA1}" destId="{F84D23BC-59F7-4BFC-8F92-77D4EF65A751}" srcOrd="0" destOrd="0" presId="urn:microsoft.com/office/officeart/2005/8/layout/chevron2"/>
    <dgm:cxn modelId="{1349DA6A-8E65-4F46-AACC-BE7F04864819}" srcId="{B180879B-94D4-4073-8F12-8D8EAE59EFF8}" destId="{E8AF0495-1058-4758-B698-C5C0756F2AFE}" srcOrd="3" destOrd="0" parTransId="{A3004B3F-511E-486E-88F3-B2D9C6A4BF21}" sibTransId="{F41D4DA4-BB1F-46C2-9451-632C203871B6}"/>
    <dgm:cxn modelId="{70A24652-2389-4D98-A928-3322612379F8}" srcId="{9D91EA91-67FB-4306-9231-C727E875DCA1}" destId="{D6578DA0-0760-4912-8735-05BFA9CB1F3C}" srcOrd="0" destOrd="0" parTransId="{0971E4A9-0700-4F67-B148-9B66157A2160}" sibTransId="{3D8EFA80-D2A0-40C7-8648-C20ADE7354B3}"/>
    <dgm:cxn modelId="{FC9A997F-9A55-4813-9645-9F00BDDE822C}" srcId="{9419A75F-B6F7-41CF-9F94-993691EBD35F}" destId="{C3B611AA-AE70-40E1-97B1-E88F00F8915E}" srcOrd="0" destOrd="0" parTransId="{94C11006-46D7-4BCB-AE24-5EA9F9884AAB}" sibTransId="{AEC761C5-1CC0-4A0C-B6FC-99A663F4616C}"/>
    <dgm:cxn modelId="{DD556586-0B75-453A-B5A4-6C729EE3693E}" srcId="{E8AF0495-1058-4758-B698-C5C0756F2AFE}" destId="{9A4E69D0-CC9D-4A0B-8A98-28895C02FA85}" srcOrd="0" destOrd="0" parTransId="{21DA6A65-9C08-49C6-A450-BC36FD776ACB}" sibTransId="{914F54CA-8004-4B10-8369-1F0B24353B59}"/>
    <dgm:cxn modelId="{DB48549B-F72A-4BCF-9A97-05C3EA663FCE}" srcId="{B180879B-94D4-4073-8F12-8D8EAE59EFF8}" destId="{9419A75F-B6F7-41CF-9F94-993691EBD35F}" srcOrd="0" destOrd="0" parTransId="{4AC02537-1934-464B-866B-D058A33D3632}" sibTransId="{319A5170-87F3-4DD9-BBB8-E6F34D2D99D4}"/>
    <dgm:cxn modelId="{E94D5A9D-8D27-4372-9763-4BA45CD823C9}" type="presOf" srcId="{D6578DA0-0760-4912-8735-05BFA9CB1F3C}" destId="{45B2D73A-6A97-43A3-AF7C-7CFF0FE2EF54}" srcOrd="0" destOrd="0" presId="urn:microsoft.com/office/officeart/2005/8/layout/chevron2"/>
    <dgm:cxn modelId="{3CEC10A6-50C8-4ACF-9D45-0EAFD8E4C464}" type="presOf" srcId="{9419A75F-B6F7-41CF-9F94-993691EBD35F}" destId="{C2A54C91-1D53-4AE0-96D7-9EF1EC6127E4}" srcOrd="0" destOrd="0" presId="urn:microsoft.com/office/officeart/2005/8/layout/chevron2"/>
    <dgm:cxn modelId="{B3334FCF-2F5F-480F-BC81-57FE0D019FE7}" type="presOf" srcId="{9A4E69D0-CC9D-4A0B-8A98-28895C02FA85}" destId="{539F0CB1-7445-465F-8AFB-02A2B8563227}" srcOrd="0" destOrd="0" presId="urn:microsoft.com/office/officeart/2005/8/layout/chevron2"/>
    <dgm:cxn modelId="{FB33B9DC-35A9-42A8-8FE4-ACEC3F690A20}" type="presOf" srcId="{2D97F6FC-9296-4A7F-B1EB-2A265CC9EEC0}" destId="{EB397AB6-AC8E-46F1-8C26-985C70A5517D}" srcOrd="0" destOrd="0" presId="urn:microsoft.com/office/officeart/2005/8/layout/chevron2"/>
    <dgm:cxn modelId="{369B08E4-2255-4EB2-96B4-28ED3EAC6774}" type="presOf" srcId="{C3B611AA-AE70-40E1-97B1-E88F00F8915E}" destId="{43EEFC3A-8F94-457E-82F4-DAB369B5789A}" srcOrd="0" destOrd="0" presId="urn:microsoft.com/office/officeart/2005/8/layout/chevron2"/>
    <dgm:cxn modelId="{E1BF94BF-AC18-4A31-9157-CA53186D9B6D}" type="presParOf" srcId="{71D37719-A4DF-4669-B8E3-76CB9B3DF9C8}" destId="{47BCF49A-0C4A-4881-A712-37049CA04ED3}" srcOrd="0" destOrd="0" presId="urn:microsoft.com/office/officeart/2005/8/layout/chevron2"/>
    <dgm:cxn modelId="{84BD50AC-9562-4DE6-A3BA-BAF09F658B32}" type="presParOf" srcId="{47BCF49A-0C4A-4881-A712-37049CA04ED3}" destId="{C2A54C91-1D53-4AE0-96D7-9EF1EC6127E4}" srcOrd="0" destOrd="0" presId="urn:microsoft.com/office/officeart/2005/8/layout/chevron2"/>
    <dgm:cxn modelId="{ECEEB597-E220-4C28-9C99-BC855AC11996}" type="presParOf" srcId="{47BCF49A-0C4A-4881-A712-37049CA04ED3}" destId="{43EEFC3A-8F94-457E-82F4-DAB369B5789A}" srcOrd="1" destOrd="0" presId="urn:microsoft.com/office/officeart/2005/8/layout/chevron2"/>
    <dgm:cxn modelId="{83805A9B-506B-4F86-AFEE-6FFCE634348A}" type="presParOf" srcId="{71D37719-A4DF-4669-B8E3-76CB9B3DF9C8}" destId="{208BE8CF-8F69-485C-A108-44B1724C0746}" srcOrd="1" destOrd="0" presId="urn:microsoft.com/office/officeart/2005/8/layout/chevron2"/>
    <dgm:cxn modelId="{4185EA98-859E-4BAD-939A-7896FF4E93DE}" type="presParOf" srcId="{71D37719-A4DF-4669-B8E3-76CB9B3DF9C8}" destId="{401DF444-191E-480B-AC93-09626EBDC421}" srcOrd="2" destOrd="0" presId="urn:microsoft.com/office/officeart/2005/8/layout/chevron2"/>
    <dgm:cxn modelId="{992B5DCB-A6B0-46EF-BCE4-F4F444CF2C64}" type="presParOf" srcId="{401DF444-191E-480B-AC93-09626EBDC421}" destId="{EB397AB6-AC8E-46F1-8C26-985C70A5517D}" srcOrd="0" destOrd="0" presId="urn:microsoft.com/office/officeart/2005/8/layout/chevron2"/>
    <dgm:cxn modelId="{D0BD4BBE-1A2C-4717-BA6C-6F04F2065E3A}" type="presParOf" srcId="{401DF444-191E-480B-AC93-09626EBDC421}" destId="{9CC6DB5E-7C5D-4A05-A823-E4B1310150B1}" srcOrd="1" destOrd="0" presId="urn:microsoft.com/office/officeart/2005/8/layout/chevron2"/>
    <dgm:cxn modelId="{7385CB61-FE65-4A4C-9BEC-381B591A29D2}" type="presParOf" srcId="{71D37719-A4DF-4669-B8E3-76CB9B3DF9C8}" destId="{FDBD1013-9F8A-417C-8727-4364D688D51A}" srcOrd="3" destOrd="0" presId="urn:microsoft.com/office/officeart/2005/8/layout/chevron2"/>
    <dgm:cxn modelId="{EFE6E608-757F-4BF8-91CF-C5B01533CA8A}" type="presParOf" srcId="{71D37719-A4DF-4669-B8E3-76CB9B3DF9C8}" destId="{55F68A10-A038-45D9-B20C-E3E92CE3390F}" srcOrd="4" destOrd="0" presId="urn:microsoft.com/office/officeart/2005/8/layout/chevron2"/>
    <dgm:cxn modelId="{A63F3710-2446-4ED7-AFBC-840BB0BDF60E}" type="presParOf" srcId="{55F68A10-A038-45D9-B20C-E3E92CE3390F}" destId="{F84D23BC-59F7-4BFC-8F92-77D4EF65A751}" srcOrd="0" destOrd="0" presId="urn:microsoft.com/office/officeart/2005/8/layout/chevron2"/>
    <dgm:cxn modelId="{8F63D225-F51D-4086-9F08-F4EE35E1B091}" type="presParOf" srcId="{55F68A10-A038-45D9-B20C-E3E92CE3390F}" destId="{45B2D73A-6A97-43A3-AF7C-7CFF0FE2EF54}" srcOrd="1" destOrd="0" presId="urn:microsoft.com/office/officeart/2005/8/layout/chevron2"/>
    <dgm:cxn modelId="{3651CB55-190C-4350-8B3E-9E7C31C83F2D}" type="presParOf" srcId="{71D37719-A4DF-4669-B8E3-76CB9B3DF9C8}" destId="{2B227D8D-8B0F-478A-B822-535CEB55AB4E}" srcOrd="5" destOrd="0" presId="urn:microsoft.com/office/officeart/2005/8/layout/chevron2"/>
    <dgm:cxn modelId="{23CB575B-F4B3-42AA-9D27-ACC4B55A7C34}" type="presParOf" srcId="{71D37719-A4DF-4669-B8E3-76CB9B3DF9C8}" destId="{08F27A9B-8710-4875-8991-4451CAB8A16D}" srcOrd="6" destOrd="0" presId="urn:microsoft.com/office/officeart/2005/8/layout/chevron2"/>
    <dgm:cxn modelId="{2F769AAE-FBF9-481C-88F8-4595BD506621}" type="presParOf" srcId="{08F27A9B-8710-4875-8991-4451CAB8A16D}" destId="{7DA9376E-77BD-4399-AB31-EE21AE6F90E7}" srcOrd="0" destOrd="0" presId="urn:microsoft.com/office/officeart/2005/8/layout/chevron2"/>
    <dgm:cxn modelId="{A4133A16-A5E5-42AE-8B4C-C53DA9CF6F9D}" type="presParOf" srcId="{08F27A9B-8710-4875-8991-4451CAB8A16D}" destId="{539F0CB1-7445-465F-8AFB-02A2B85632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DB0 </a:t>
          </a:r>
          <a:r>
            <a:rPr lang="zh-CN" altLang="en-US" dirty="0"/>
            <a:t>数据库</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DB1 SOLO</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DB2 List</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DB3 DAO</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DB4 </a:t>
          </a:r>
          <a:r>
            <a:rPr lang="en-US" altLang="en-US" dirty="0" err="1"/>
            <a:t>Tag&amp;CSS</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DB5 Delete</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DB6 Add</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DB7 Update</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FFC63-497A-45A5-86F5-5605551518A8}">
      <dsp:nvSpPr>
        <dsp:cNvPr id="0" name=""/>
        <dsp:cNvSpPr/>
      </dsp:nvSpPr>
      <dsp:spPr>
        <a:xfrm rot="5400000">
          <a:off x="2572633" y="-1771976"/>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a:t>JDBC</a:t>
          </a:r>
          <a:r>
            <a:rPr lang="zh-CN" sz="2000" b="0" kern="1200" dirty="0"/>
            <a:t>接口</a:t>
          </a:r>
          <a:endParaRPr lang="zh-CN" altLang="en-US" sz="2000" b="0" kern="1200" dirty="0"/>
        </a:p>
      </dsp:txBody>
      <dsp:txXfrm rot="-5400000">
        <a:off x="753967" y="64811"/>
        <a:ext cx="3990417" cy="334962"/>
      </dsp:txXfrm>
    </dsp:sp>
    <dsp:sp modelId="{21827C47-2338-4C19-8C80-BA25B5266472}">
      <dsp:nvSpPr>
        <dsp:cNvPr id="0" name=""/>
        <dsp:cNvSpPr/>
      </dsp:nvSpPr>
      <dsp:spPr>
        <a:xfrm>
          <a:off x="367" y="289"/>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.1</a:t>
          </a:r>
          <a:endParaRPr lang="zh-CN" altLang="en-US" sz="2000" kern="1200" dirty="0"/>
        </a:p>
      </dsp:txBody>
      <dsp:txXfrm>
        <a:off x="23018" y="22940"/>
        <a:ext cx="708297" cy="418704"/>
      </dsp:txXfrm>
    </dsp:sp>
    <dsp:sp modelId="{161A46C2-39FA-4E84-ADFE-57E743836CE2}">
      <dsp:nvSpPr>
        <dsp:cNvPr id="0" name=""/>
        <dsp:cNvSpPr/>
      </dsp:nvSpPr>
      <dsp:spPr>
        <a:xfrm rot="5400000">
          <a:off x="2572633" y="-1284770"/>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数据查询</a:t>
          </a:r>
        </a:p>
      </dsp:txBody>
      <dsp:txXfrm rot="-5400000">
        <a:off x="753967" y="552017"/>
        <a:ext cx="3990417" cy="334962"/>
      </dsp:txXfrm>
    </dsp:sp>
    <dsp:sp modelId="{84AE1027-FD8B-4E4F-997D-CA985B2B0E0D}">
      <dsp:nvSpPr>
        <dsp:cNvPr id="0" name=""/>
        <dsp:cNvSpPr/>
      </dsp:nvSpPr>
      <dsp:spPr>
        <a:xfrm>
          <a:off x="367" y="487495"/>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.2</a:t>
          </a:r>
          <a:endParaRPr lang="zh-CN" altLang="en-US" sz="2000" kern="1200" dirty="0"/>
        </a:p>
      </dsp:txBody>
      <dsp:txXfrm>
        <a:off x="23018" y="510146"/>
        <a:ext cx="708297" cy="418704"/>
      </dsp:txXfrm>
    </dsp:sp>
    <dsp:sp modelId="{CEA62850-0BA6-4BA1-BDAF-A16E38552AD3}">
      <dsp:nvSpPr>
        <dsp:cNvPr id="0" name=""/>
        <dsp:cNvSpPr/>
      </dsp:nvSpPr>
      <dsp:spPr>
        <a:xfrm rot="5400000">
          <a:off x="2572633" y="-797563"/>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数据添加</a:t>
          </a:r>
        </a:p>
      </dsp:txBody>
      <dsp:txXfrm rot="-5400000">
        <a:off x="753967" y="1039224"/>
        <a:ext cx="3990417" cy="334962"/>
      </dsp:txXfrm>
    </dsp:sp>
    <dsp:sp modelId="{27BAE671-2F0A-4112-BF97-47A1AFBBCDF3}">
      <dsp:nvSpPr>
        <dsp:cNvPr id="0" name=""/>
        <dsp:cNvSpPr/>
      </dsp:nvSpPr>
      <dsp:spPr>
        <a:xfrm>
          <a:off x="367" y="974702"/>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.3</a:t>
          </a:r>
          <a:endParaRPr lang="zh-CN" altLang="en-US" sz="2000" kern="1200" dirty="0"/>
        </a:p>
      </dsp:txBody>
      <dsp:txXfrm>
        <a:off x="23018" y="997353"/>
        <a:ext cx="708297" cy="418704"/>
      </dsp:txXfrm>
    </dsp:sp>
    <dsp:sp modelId="{6F1FC503-F4E9-4285-8A94-7FFB0E89B18C}">
      <dsp:nvSpPr>
        <dsp:cNvPr id="0" name=""/>
        <dsp:cNvSpPr/>
      </dsp:nvSpPr>
      <dsp:spPr>
        <a:xfrm rot="5400000">
          <a:off x="2572633" y="-310357"/>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数据删除</a:t>
          </a:r>
        </a:p>
      </dsp:txBody>
      <dsp:txXfrm rot="-5400000">
        <a:off x="753967" y="1526430"/>
        <a:ext cx="3990417" cy="334962"/>
      </dsp:txXfrm>
    </dsp:sp>
    <dsp:sp modelId="{052EE453-883F-414D-B159-9BB1154B1261}">
      <dsp:nvSpPr>
        <dsp:cNvPr id="0" name=""/>
        <dsp:cNvSpPr/>
      </dsp:nvSpPr>
      <dsp:spPr>
        <a:xfrm>
          <a:off x="367" y="1461908"/>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.4</a:t>
          </a:r>
          <a:endParaRPr lang="zh-CN" altLang="en-US" sz="2000" kern="1200" dirty="0"/>
        </a:p>
      </dsp:txBody>
      <dsp:txXfrm>
        <a:off x="23018" y="1484559"/>
        <a:ext cx="708297" cy="418704"/>
      </dsp:txXfrm>
    </dsp:sp>
    <dsp:sp modelId="{F1C4D837-12EC-407B-B2E3-0D1AE17E2925}">
      <dsp:nvSpPr>
        <dsp:cNvPr id="0" name=""/>
        <dsp:cNvSpPr/>
      </dsp:nvSpPr>
      <dsp:spPr>
        <a:xfrm rot="5400000">
          <a:off x="2572633" y="176849"/>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数据更新</a:t>
          </a:r>
        </a:p>
      </dsp:txBody>
      <dsp:txXfrm rot="-5400000">
        <a:off x="753967" y="2013637"/>
        <a:ext cx="3990417" cy="334962"/>
      </dsp:txXfrm>
    </dsp:sp>
    <dsp:sp modelId="{45B1870F-8EEA-4E03-968A-03954A2695FE}">
      <dsp:nvSpPr>
        <dsp:cNvPr id="0" name=""/>
        <dsp:cNvSpPr/>
      </dsp:nvSpPr>
      <dsp:spPr>
        <a:xfrm>
          <a:off x="367" y="1949115"/>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.5</a:t>
          </a:r>
          <a:endParaRPr lang="zh-CN" altLang="en-US" sz="2000" kern="1200" dirty="0"/>
        </a:p>
      </dsp:txBody>
      <dsp:txXfrm>
        <a:off x="23018" y="1971766"/>
        <a:ext cx="708297" cy="418704"/>
      </dsp:txXfrm>
    </dsp:sp>
    <dsp:sp modelId="{14E42981-D8A3-4A24-971B-B3F89D67AEA9}">
      <dsp:nvSpPr>
        <dsp:cNvPr id="0" name=""/>
        <dsp:cNvSpPr/>
      </dsp:nvSpPr>
      <dsp:spPr>
        <a:xfrm rot="5400000">
          <a:off x="2573000" y="628253"/>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数据连接池</a:t>
          </a:r>
        </a:p>
      </dsp:txBody>
      <dsp:txXfrm rot="-5400000">
        <a:off x="754334" y="2465041"/>
        <a:ext cx="3990417" cy="334962"/>
      </dsp:txXfrm>
    </dsp:sp>
    <dsp:sp modelId="{8CFAA40A-CFFA-4227-9395-725DD1AC8A8C}">
      <dsp:nvSpPr>
        <dsp:cNvPr id="0" name=""/>
        <dsp:cNvSpPr/>
      </dsp:nvSpPr>
      <dsp:spPr>
        <a:xfrm>
          <a:off x="367" y="2436321"/>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.6</a:t>
          </a:r>
          <a:endParaRPr lang="zh-CN" altLang="en-US" sz="2000" kern="1200" dirty="0"/>
        </a:p>
      </dsp:txBody>
      <dsp:txXfrm>
        <a:off x="23018" y="2458972"/>
        <a:ext cx="708297" cy="418704"/>
      </dsp:txXfrm>
    </dsp:sp>
    <dsp:sp modelId="{B9593C0E-E875-45A3-AF0E-8660F87DA5BE}">
      <dsp:nvSpPr>
        <dsp:cNvPr id="0" name=""/>
        <dsp:cNvSpPr/>
      </dsp:nvSpPr>
      <dsp:spPr>
        <a:xfrm rot="5400000">
          <a:off x="2584666" y="1148774"/>
          <a:ext cx="371204" cy="39852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思考题</a:t>
          </a:r>
        </a:p>
      </dsp:txBody>
      <dsp:txXfrm rot="-5400000">
        <a:off x="777666" y="2973896"/>
        <a:ext cx="3967084" cy="334962"/>
      </dsp:txXfrm>
    </dsp:sp>
    <dsp:sp modelId="{750300ED-7A64-497B-AF5D-A4C9C8EC8559}">
      <dsp:nvSpPr>
        <dsp:cNvPr id="0" name=""/>
        <dsp:cNvSpPr/>
      </dsp:nvSpPr>
      <dsp:spPr>
        <a:xfrm>
          <a:off x="367" y="2923528"/>
          <a:ext cx="754336"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11</a:t>
          </a:r>
          <a:r>
            <a:rPr lang="en-US" altLang="en-US" sz="2100" kern="1200" dirty="0"/>
            <a:t>.</a:t>
          </a:r>
          <a:r>
            <a:rPr lang="en-US" altLang="zh-CN" sz="2100" kern="1200" dirty="0"/>
            <a:t>7</a:t>
          </a:r>
          <a:endParaRPr lang="zh-CN" altLang="en-US" sz="2100" kern="1200" dirty="0"/>
        </a:p>
      </dsp:txBody>
      <dsp:txXfrm>
        <a:off x="23018" y="2946179"/>
        <a:ext cx="709034" cy="4187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43629" y="148094"/>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1</a:t>
          </a:r>
          <a:r>
            <a:rPr lang="zh-CN" altLang="en-US" sz="2000" kern="1200" dirty="0"/>
            <a:t>）</a:t>
          </a:r>
        </a:p>
      </dsp:txBody>
      <dsp:txXfrm rot="-5400000">
        <a:off x="1" y="339599"/>
        <a:ext cx="670270" cy="287259"/>
      </dsp:txXfrm>
    </dsp:sp>
    <dsp:sp modelId="{43EEFC3A-8F94-457E-82F4-DAB369B5789A}">
      <dsp:nvSpPr>
        <dsp:cNvPr id="0" name=""/>
        <dsp:cNvSpPr/>
      </dsp:nvSpPr>
      <dsp:spPr>
        <a:xfrm rot="5400000">
          <a:off x="4138574" y="-3463838"/>
          <a:ext cx="622721"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en-US" sz="2400" kern="1200" dirty="0"/>
            <a:t> JDBC</a:t>
          </a:r>
          <a:r>
            <a:rPr lang="zh-CN" altLang="en-US" sz="2400" kern="1200" dirty="0"/>
            <a:t>的功能有哪些？</a:t>
          </a:r>
        </a:p>
      </dsp:txBody>
      <dsp:txXfrm rot="-5400000">
        <a:off x="670271" y="34864"/>
        <a:ext cx="7528930" cy="561923"/>
      </dsp:txXfrm>
    </dsp:sp>
    <dsp:sp modelId="{EB397AB6-AC8E-46F1-8C26-985C70A5517D}">
      <dsp:nvSpPr>
        <dsp:cNvPr id="0" name=""/>
        <dsp:cNvSpPr/>
      </dsp:nvSpPr>
      <dsp:spPr>
        <a:xfrm rot="5400000">
          <a:off x="-143629" y="954066"/>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2</a:t>
          </a:r>
          <a:r>
            <a:rPr lang="zh-CN" altLang="en-US" sz="2000" kern="1200" dirty="0"/>
            <a:t>）</a:t>
          </a:r>
        </a:p>
      </dsp:txBody>
      <dsp:txXfrm rot="-5400000">
        <a:off x="1" y="1145571"/>
        <a:ext cx="670270" cy="287259"/>
      </dsp:txXfrm>
    </dsp:sp>
    <dsp:sp modelId="{9CC6DB5E-7C5D-4A05-A823-E4B1310150B1}">
      <dsp:nvSpPr>
        <dsp:cNvPr id="0" name=""/>
        <dsp:cNvSpPr/>
      </dsp:nvSpPr>
      <dsp:spPr>
        <a:xfrm rot="5400000">
          <a:off x="4138738" y="-2658030"/>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JDBC</a:t>
          </a:r>
          <a:r>
            <a:rPr lang="zh-CN" sz="2400" kern="1200" dirty="0"/>
            <a:t>访问数据库的步骤是什么？</a:t>
          </a:r>
          <a:endParaRPr lang="zh-CN" altLang="en-US" sz="2400" kern="1200" dirty="0"/>
        </a:p>
      </dsp:txBody>
      <dsp:txXfrm rot="-5400000">
        <a:off x="670271" y="840820"/>
        <a:ext cx="7528946" cy="561628"/>
      </dsp:txXfrm>
    </dsp:sp>
    <dsp:sp modelId="{F84D23BC-59F7-4BFC-8F92-77D4EF65A751}">
      <dsp:nvSpPr>
        <dsp:cNvPr id="0" name=""/>
        <dsp:cNvSpPr/>
      </dsp:nvSpPr>
      <dsp:spPr>
        <a:xfrm rot="5400000">
          <a:off x="-143629" y="1760038"/>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3</a:t>
          </a:r>
          <a:r>
            <a:rPr lang="zh-CN" altLang="en-US" sz="2000" kern="1200" dirty="0"/>
            <a:t>）</a:t>
          </a:r>
        </a:p>
      </dsp:txBody>
      <dsp:txXfrm rot="-5400000">
        <a:off x="1" y="1951543"/>
        <a:ext cx="670270" cy="287259"/>
      </dsp:txXfrm>
    </dsp:sp>
    <dsp:sp modelId="{45B2D73A-6A97-43A3-AF7C-7CFF0FE2EF54}">
      <dsp:nvSpPr>
        <dsp:cNvPr id="0" name=""/>
        <dsp:cNvSpPr/>
      </dsp:nvSpPr>
      <dsp:spPr>
        <a:xfrm rot="5400000">
          <a:off x="4138738" y="-1852058"/>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sz="2400" kern="1200" dirty="0"/>
            <a:t>为什么要使用数据库连接池？</a:t>
          </a:r>
          <a:endParaRPr lang="zh-CN" altLang="en-US" sz="2400" kern="1200" dirty="0"/>
        </a:p>
      </dsp:txBody>
      <dsp:txXfrm rot="-5400000">
        <a:off x="670271" y="1646792"/>
        <a:ext cx="7528946" cy="561628"/>
      </dsp:txXfrm>
    </dsp:sp>
    <dsp:sp modelId="{7DA9376E-77BD-4399-AB31-EE21AE6F90E7}">
      <dsp:nvSpPr>
        <dsp:cNvPr id="0" name=""/>
        <dsp:cNvSpPr/>
      </dsp:nvSpPr>
      <dsp:spPr>
        <a:xfrm rot="5400000">
          <a:off x="-143629" y="2566010"/>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4</a:t>
          </a:r>
          <a:r>
            <a:rPr lang="zh-CN" altLang="en-US" sz="2000" kern="1200" dirty="0"/>
            <a:t>）</a:t>
          </a:r>
        </a:p>
      </dsp:txBody>
      <dsp:txXfrm rot="-5400000">
        <a:off x="1" y="2757515"/>
        <a:ext cx="670270" cy="287259"/>
      </dsp:txXfrm>
    </dsp:sp>
    <dsp:sp modelId="{539F0CB1-7445-465F-8AFB-02A2B8563227}">
      <dsp:nvSpPr>
        <dsp:cNvPr id="0" name=""/>
        <dsp:cNvSpPr/>
      </dsp:nvSpPr>
      <dsp:spPr>
        <a:xfrm rot="5400000">
          <a:off x="4138738" y="-1046086"/>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sz="2400" kern="1200" dirty="0"/>
            <a:t>选择合适的数据库管理软件实现一个简单的留言板。</a:t>
          </a:r>
          <a:endParaRPr lang="zh-CN" altLang="en-US" sz="2400" kern="1200" dirty="0"/>
        </a:p>
      </dsp:txBody>
      <dsp:txXfrm rot="-5400000">
        <a:off x="670271" y="2452764"/>
        <a:ext cx="7528946" cy="561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DB0 </a:t>
          </a:r>
          <a:r>
            <a:rPr lang="zh-CN" altLang="en-US" sz="6500" kern="1200" dirty="0"/>
            <a:t>数据库</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DB1 SOLO</a:t>
          </a:r>
          <a:endParaRPr lang="zh-CN" altLang="en-US" sz="6500" kern="1200" dirty="0"/>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DB2 List</a:t>
          </a:r>
          <a:endParaRPr lang="zh-CN" altLang="en-US" sz="6500" kern="1200" dirty="0"/>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DB3 DAO</a:t>
          </a:r>
          <a:endParaRPr lang="zh-CN" altLang="en-US" sz="6500" kern="1200" dirty="0"/>
        </a:p>
      </dsp:txBody>
      <dsp:txXfrm>
        <a:off x="1289893" y="2093"/>
        <a:ext cx="5649813" cy="3389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DB4 </a:t>
          </a:r>
          <a:r>
            <a:rPr lang="en-US" altLang="en-US" sz="6500" kern="1200" dirty="0" err="1"/>
            <a:t>Tag&amp;CSS</a:t>
          </a:r>
          <a:endParaRPr lang="zh-CN" altLang="en-US" sz="6500" kern="1200" dirty="0"/>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DB5 Delete</a:t>
          </a:r>
          <a:endParaRPr lang="zh-CN" altLang="en-US" sz="6500" kern="1200" dirty="0"/>
        </a:p>
      </dsp:txBody>
      <dsp:txXfrm>
        <a:off x="1289893" y="2093"/>
        <a:ext cx="5649813" cy="33898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DB6 Add</a:t>
          </a:r>
          <a:endParaRPr lang="zh-CN" altLang="en-US" sz="6500" kern="1200" dirty="0"/>
        </a:p>
      </dsp:txBody>
      <dsp:txXfrm>
        <a:off x="1289893" y="2093"/>
        <a:ext cx="5649813" cy="3389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DB7 Update</a:t>
          </a:r>
          <a:endParaRPr lang="zh-CN" altLang="en-US" sz="6500" kern="1200" dirty="0"/>
        </a:p>
      </dsp:txBody>
      <dsp:txXfrm>
        <a:off x="1289893" y="2093"/>
        <a:ext cx="5649813" cy="33898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2019/10/15</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  李慧</a:t>
            </a:r>
            <a:endParaRPr lang="en-US" altLang="zh-CN" dirty="0"/>
          </a:p>
          <a:p>
            <a:endParaRPr lang="en-US" altLang="zh-CN" dirty="0"/>
          </a:p>
          <a:p>
            <a:r>
              <a:rPr lang="zh-CN" altLang="en-US" dirty="0"/>
              <a:t>西安电子科技大学</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11</a:t>
            </a:r>
            <a:r>
              <a:rPr lang="zh-CN" altLang="en-US" sz="3600" dirty="0"/>
              <a:t>章 基于</a:t>
            </a:r>
            <a:r>
              <a:rPr lang="en-US" altLang="zh-CN" sz="3600" dirty="0"/>
              <a:t>JSP</a:t>
            </a:r>
            <a:r>
              <a:rPr lang="zh-CN" altLang="en-US" sz="3600" dirty="0"/>
              <a:t>的数据库应用开发</a:t>
            </a:r>
          </a:p>
        </p:txBody>
      </p:sp>
      <p:pic>
        <p:nvPicPr>
          <p:cNvPr id="7" name="Picture 2" descr="https://timgsa.baidu.com/timg?image&amp;quality=80&amp;size=b9999_10000&amp;sec=1493707801922&amp;di=a778f19d7f0d1e13a6f35b73b9469273&amp;imgtype=0&amp;src=http%3A%2F%2Fpic.baike.soso.com%2Fp%2F20120826%2Fbki-20120826090810-16277530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36161"/>
            <a:ext cx="1254435" cy="12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8570"/>
            <a:ext cx="8229600" cy="1200150"/>
          </a:xfrm>
        </p:spPr>
        <p:txBody>
          <a:bodyPr/>
          <a:lstStyle/>
          <a:p>
            <a:r>
              <a:rPr lang="en-US" altLang="zh-CN" sz="4800" dirty="0"/>
              <a:t>11.1 </a:t>
            </a:r>
            <a:r>
              <a:rPr lang="zh-CN" altLang="en-US" sz="4800" dirty="0"/>
              <a:t>数据库表结构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a:extLst>
              <a:ext uri="{FF2B5EF4-FFF2-40B4-BE49-F238E27FC236}">
                <a16:creationId xmlns:a16="http://schemas.microsoft.com/office/drawing/2014/main" id="{398FD554-2B3E-4485-ACE5-E72B4281CF3D}"/>
              </a:ext>
            </a:extLst>
          </p:cNvPr>
          <p:cNvGraphicFramePr>
            <a:graphicFrameLocks noGrp="1"/>
          </p:cNvGraphicFramePr>
          <p:nvPr>
            <p:extLst>
              <p:ext uri="{D42A27DB-BD31-4B8C-83A1-F6EECF244321}">
                <p14:modId xmlns:p14="http://schemas.microsoft.com/office/powerpoint/2010/main" val="3560791021"/>
              </p:ext>
            </p:extLst>
          </p:nvPr>
        </p:nvGraphicFramePr>
        <p:xfrm>
          <a:off x="899592" y="987574"/>
          <a:ext cx="7128792" cy="375285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3452168575"/>
                    </a:ext>
                  </a:extLst>
                </a:gridCol>
                <a:gridCol w="3097236">
                  <a:extLst>
                    <a:ext uri="{9D8B030D-6E8A-4147-A177-3AD203B41FA5}">
                      <a16:colId xmlns:a16="http://schemas.microsoft.com/office/drawing/2014/main" val="1967916721"/>
                    </a:ext>
                  </a:extLst>
                </a:gridCol>
                <a:gridCol w="1655292">
                  <a:extLst>
                    <a:ext uri="{9D8B030D-6E8A-4147-A177-3AD203B41FA5}">
                      <a16:colId xmlns:a16="http://schemas.microsoft.com/office/drawing/2014/main" val="2656700900"/>
                    </a:ext>
                  </a:extLst>
                </a:gridCol>
              </a:tblGrid>
              <a:tr h="370840">
                <a:tc>
                  <a:txBody>
                    <a:bodyPr/>
                    <a:lstStyle/>
                    <a:p>
                      <a:pPr algn="l" fontAlgn="ctr"/>
                      <a:r>
                        <a:rPr lang="zh-CN" altLang="en-US" sz="2400" b="0" i="0" u="none" strike="noStrike" dirty="0">
                          <a:solidFill>
                            <a:schemeClr val="bg1"/>
                          </a:solidFill>
                          <a:effectLst/>
                          <a:latin typeface="等线" panose="02010600030101010101" pitchFamily="2" charset="-122"/>
                          <a:ea typeface="等线" panose="02010600030101010101" pitchFamily="2" charset="-122"/>
                        </a:rPr>
                        <a:t>列名</a:t>
                      </a:r>
                    </a:p>
                  </a:txBody>
                  <a:tcPr marL="9525" marR="9525" marT="9525" marB="0" anchor="ctr"/>
                </a:tc>
                <a:tc>
                  <a:txBody>
                    <a:bodyPr/>
                    <a:lstStyle/>
                    <a:p>
                      <a:pPr algn="l" fontAlgn="ctr"/>
                      <a:r>
                        <a:rPr lang="zh-CN" altLang="en-US" sz="2400" b="0" i="0" u="none" strike="noStrike" dirty="0">
                          <a:solidFill>
                            <a:schemeClr val="bg1"/>
                          </a:solidFill>
                          <a:effectLst/>
                          <a:latin typeface="等线" panose="02010600030101010101" pitchFamily="2" charset="-122"/>
                          <a:ea typeface="等线" panose="02010600030101010101" pitchFamily="2" charset="-122"/>
                        </a:rPr>
                        <a:t>数据类型</a:t>
                      </a:r>
                    </a:p>
                  </a:txBody>
                  <a:tcPr marL="9525" marR="9525" marT="9525" marB="0" anchor="ctr"/>
                </a:tc>
                <a:tc>
                  <a:txBody>
                    <a:bodyPr/>
                    <a:lstStyle/>
                    <a:p>
                      <a:pPr algn="l" fontAlgn="ctr"/>
                      <a:r>
                        <a:rPr lang="zh-CN" altLang="en-US" sz="2400" b="0" i="0" u="none" strike="noStrike" dirty="0">
                          <a:solidFill>
                            <a:schemeClr val="bg1"/>
                          </a:solidFill>
                          <a:effectLst/>
                          <a:latin typeface="等线" panose="02010600030101010101" pitchFamily="2" charset="-122"/>
                          <a:ea typeface="等线" panose="02010600030101010101" pitchFamily="2" charset="-122"/>
                        </a:rPr>
                        <a:t>允许</a:t>
                      </a:r>
                      <a:r>
                        <a:rPr lang="en-US" sz="2400" b="0" i="0" u="none" strike="noStrike" dirty="0">
                          <a:solidFill>
                            <a:schemeClr val="bg1"/>
                          </a:solidFill>
                          <a:effectLst/>
                          <a:latin typeface="等线" panose="02010600030101010101" pitchFamily="2" charset="-122"/>
                          <a:ea typeface="等线" panose="02010600030101010101" pitchFamily="2" charset="-122"/>
                        </a:rPr>
                        <a:t>Null</a:t>
                      </a:r>
                      <a:r>
                        <a:rPr lang="zh-CN" altLang="en-US" sz="2400" b="0" i="0" u="none" strike="noStrike" dirty="0">
                          <a:solidFill>
                            <a:schemeClr val="bg1"/>
                          </a:solidFill>
                          <a:effectLst/>
                          <a:latin typeface="等线" panose="02010600030101010101" pitchFamily="2" charset="-122"/>
                          <a:ea typeface="等线" panose="02010600030101010101" pitchFamily="2" charset="-122"/>
                        </a:rPr>
                        <a:t>值</a:t>
                      </a:r>
                    </a:p>
                  </a:txBody>
                  <a:tcPr marL="9525" marR="9525" marT="9525" marB="0" anchor="ctr"/>
                </a:tc>
                <a:extLst>
                  <a:ext uri="{0D108BD9-81ED-4DB2-BD59-A6C34878D82A}">
                    <a16:rowId xmlns:a16="http://schemas.microsoft.com/office/drawing/2014/main" val="1425975405"/>
                  </a:ext>
                </a:extLst>
              </a:tr>
              <a:tr h="370840">
                <a:tc>
                  <a:txBody>
                    <a:bodyPr/>
                    <a:lstStyle/>
                    <a:p>
                      <a:pPr algn="l" fontAlgn="ctr"/>
                      <a:r>
                        <a:rPr lang="en-US" sz="2400" b="0" i="0" u="none" strike="noStrike" dirty="0" err="1">
                          <a:solidFill>
                            <a:srgbClr val="000000"/>
                          </a:solidFill>
                          <a:effectLst/>
                          <a:latin typeface="等线" panose="02010600030101010101" pitchFamily="2" charset="-122"/>
                          <a:ea typeface="等线" panose="02010600030101010101" pitchFamily="2" charset="-122"/>
                        </a:rPr>
                        <a:t>AddressID</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int</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3052873"/>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AddressLine1</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nvarchar(60)</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86234233"/>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AddressLine2</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nvarchar(60)</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Checked</a:t>
                      </a:r>
                    </a:p>
                  </a:txBody>
                  <a:tcPr marL="9525" marR="9525" marT="9525" marB="0" anchor="ctr"/>
                </a:tc>
                <a:extLst>
                  <a:ext uri="{0D108BD9-81ED-4DB2-BD59-A6C34878D82A}">
                    <a16:rowId xmlns:a16="http://schemas.microsoft.com/office/drawing/2014/main" val="3821916059"/>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City</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nvarchar(30)</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37930854"/>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StateProvinceID</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int</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83027640"/>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PostalCode</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nvarchar(15)</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20970727"/>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SpatialLocation</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geography</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Checked</a:t>
                      </a:r>
                    </a:p>
                  </a:txBody>
                  <a:tcPr marL="9525" marR="9525" marT="9525" marB="0" anchor="ctr"/>
                </a:tc>
                <a:extLst>
                  <a:ext uri="{0D108BD9-81ED-4DB2-BD59-A6C34878D82A}">
                    <a16:rowId xmlns:a16="http://schemas.microsoft.com/office/drawing/2014/main" val="3317921824"/>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rowguid</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uniqueidentifier</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newid()</a:t>
                      </a:r>
                    </a:p>
                  </a:txBody>
                  <a:tcPr marL="9525" marR="9525" marT="9525" marB="0" anchor="ctr"/>
                </a:tc>
                <a:extLst>
                  <a:ext uri="{0D108BD9-81ED-4DB2-BD59-A6C34878D82A}">
                    <a16:rowId xmlns:a16="http://schemas.microsoft.com/office/drawing/2014/main" val="2575368112"/>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ModifiedDate</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datetime</a:t>
                      </a:r>
                    </a:p>
                  </a:txBody>
                  <a:tcPr marL="9525" marR="9525" marT="9525" marB="0" anchor="ctr"/>
                </a:tc>
                <a:tc>
                  <a:txBody>
                    <a:bodyPr/>
                    <a:lstStyle/>
                    <a:p>
                      <a:pPr algn="l" fontAlgn="ctr"/>
                      <a:r>
                        <a:rPr lang="en-US" sz="2400" b="0" i="0" u="none" strike="noStrike" dirty="0" err="1">
                          <a:solidFill>
                            <a:srgbClr val="000000"/>
                          </a:solidFill>
                          <a:effectLst/>
                          <a:latin typeface="等线" panose="02010600030101010101" pitchFamily="2" charset="-122"/>
                          <a:ea typeface="等线" panose="02010600030101010101" pitchFamily="2" charset="-122"/>
                        </a:rPr>
                        <a:t>getdate</a:t>
                      </a:r>
                      <a:r>
                        <a:rPr lang="en-US" sz="2400" b="0" i="0" u="none" strike="noStrike" dirty="0">
                          <a:solidFill>
                            <a:srgbClr val="000000"/>
                          </a:solidFill>
                          <a:effectLst/>
                          <a:latin typeface="等线" panose="02010600030101010101" pitchFamily="2" charset="-122"/>
                          <a:ea typeface="等线" panose="02010600030101010101" pitchFamily="2" charset="-122"/>
                        </a:rPr>
                        <a:t>()</a:t>
                      </a:r>
                    </a:p>
                  </a:txBody>
                  <a:tcPr marL="9525" marR="9525" marT="9525" marB="0" anchor="ctr"/>
                </a:tc>
                <a:extLst>
                  <a:ext uri="{0D108BD9-81ED-4DB2-BD59-A6C34878D82A}">
                    <a16:rowId xmlns:a16="http://schemas.microsoft.com/office/drawing/2014/main" val="649536745"/>
                  </a:ext>
                </a:extLst>
              </a:tr>
            </a:tbl>
          </a:graphicData>
        </a:graphic>
      </p:graphicFrame>
    </p:spTree>
    <p:extLst>
      <p:ext uri="{BB962C8B-B14F-4D97-AF65-F5344CB8AC3E}">
        <p14:creationId xmlns:p14="http://schemas.microsoft.com/office/powerpoint/2010/main" val="27764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76981820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22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76203187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39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8570"/>
            <a:ext cx="8229600" cy="1200150"/>
          </a:xfrm>
        </p:spPr>
        <p:txBody>
          <a:bodyPr/>
          <a:lstStyle/>
          <a:p>
            <a:r>
              <a:rPr lang="en-US" altLang="zh-CN" sz="4800" dirty="0"/>
              <a:t>11.1 JDBC</a:t>
            </a:r>
            <a:r>
              <a:rPr lang="zh-CN" altLang="en-US" sz="4800" dirty="0"/>
              <a:t>接口</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a:extLst>
              <a:ext uri="{FF2B5EF4-FFF2-40B4-BE49-F238E27FC236}">
                <a16:creationId xmlns:a16="http://schemas.microsoft.com/office/drawing/2014/main" id="{D7C742AE-74A4-46EE-A15F-5008FAFFCE8B}"/>
              </a:ext>
            </a:extLst>
          </p:cNvPr>
          <p:cNvSpPr>
            <a:spLocks noChangeArrowheads="1"/>
          </p:cNvSpPr>
          <p:nvPr/>
        </p:nvSpPr>
        <p:spPr bwMode="auto">
          <a:xfrm>
            <a:off x="971600" y="699541"/>
            <a:ext cx="137147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17">
            <a:extLst>
              <a:ext uri="{FF2B5EF4-FFF2-40B4-BE49-F238E27FC236}">
                <a16:creationId xmlns:a16="http://schemas.microsoft.com/office/drawing/2014/main" id="{DE44FFB4-3550-4916-A525-62EB438E8405}"/>
              </a:ext>
            </a:extLst>
          </p:cNvPr>
          <p:cNvSpPr>
            <a:spLocks noChangeArrowheads="1"/>
          </p:cNvSpPr>
          <p:nvPr/>
        </p:nvSpPr>
        <p:spPr bwMode="auto">
          <a:xfrm>
            <a:off x="1259632" y="745259"/>
            <a:ext cx="131605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C62F9D2F-96FD-42C1-95F2-210856E140C0}"/>
              </a:ext>
            </a:extLst>
          </p:cNvPr>
          <p:cNvGraphicFramePr>
            <a:graphicFrameLocks/>
          </p:cNvGraphicFramePr>
          <p:nvPr>
            <p:extLst>
              <p:ext uri="{D42A27DB-BD31-4B8C-83A1-F6EECF244321}">
                <p14:modId xmlns:p14="http://schemas.microsoft.com/office/powerpoint/2010/main" val="2047299789"/>
              </p:ext>
            </p:extLst>
          </p:nvPr>
        </p:nvGraphicFramePr>
        <p:xfrm>
          <a:off x="1259632" y="745260"/>
          <a:ext cx="6840760" cy="4202732"/>
        </p:xfrm>
        <a:graphic>
          <a:graphicData uri="http://schemas.openxmlformats.org/presentationml/2006/ole">
            <mc:AlternateContent xmlns:mc="http://schemas.openxmlformats.org/markup-compatibility/2006">
              <mc:Choice xmlns:v="urn:schemas-microsoft-com:vml" Requires="v">
                <p:oleObj spid="_x0000_s17428" name="Visio" r:id="rId3" imgW="3814791" imgH="2130266" progId="Visio.Drawing.11">
                  <p:embed/>
                </p:oleObj>
              </mc:Choice>
              <mc:Fallback>
                <p:oleObj name="Visio" r:id="rId3" imgW="3814791" imgH="2130266" progId="Visio.Drawing.11">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745260"/>
                        <a:ext cx="6840760" cy="4202732"/>
                      </a:xfrm>
                      <a:prstGeom prst="rect">
                        <a:avLst/>
                      </a:prstGeom>
                      <a:noFill/>
                    </p:spPr>
                  </p:pic>
                </p:oleObj>
              </mc:Fallback>
            </mc:AlternateContent>
          </a:graphicData>
        </a:graphic>
      </p:graphicFrame>
    </p:spTree>
    <p:extLst>
      <p:ext uri="{BB962C8B-B14F-4D97-AF65-F5344CB8AC3E}">
        <p14:creationId xmlns:p14="http://schemas.microsoft.com/office/powerpoint/2010/main" val="271809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11499053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883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4074917765"/>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5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10242411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19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4046059825"/>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51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62280095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731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32431007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899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46455573"/>
              </p:ext>
            </p:extLst>
          </p:nvPr>
        </p:nvGraphicFramePr>
        <p:xfrm>
          <a:off x="457200" y="1200151"/>
          <a:ext cx="4762872" cy="3387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3541" y="442774"/>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dirty="0">
                <a:solidFill>
                  <a:schemeClr val="tx1"/>
                </a:solidFill>
              </a:rPr>
              <a:t>数据库连接池的</a:t>
            </a:r>
            <a:r>
              <a:rPr lang="zh-CN" altLang="en-US" b="1" dirty="0">
                <a:solidFill>
                  <a:schemeClr val="tx2"/>
                </a:solidFill>
              </a:rPr>
              <a:t>基本思想就是为数据库连接建立一个“缓冲池”</a:t>
            </a:r>
            <a:r>
              <a:rPr lang="zh-CN" altLang="en-US" dirty="0">
                <a:solidFill>
                  <a:schemeClr val="tx1"/>
                </a:solidFill>
              </a:rPr>
              <a:t>。预先在缓冲池中放入一定数量的连接，当需要建立数据库连接时，只需从“缓冲池”中取出一个，使用完毕之后再放回去。我们可以通过设定连接池最大连接数来防止系统无尽的与数据库连接。更为重要的是我们可以通过连接池的管理机制监视数据库的连接的数量和使用情况，为系统开发，测试及性能调整提供依据。</a:t>
            </a:r>
            <a:endParaRPr lang="en-US" altLang="zh-CN" dirty="0">
              <a:solidFill>
                <a:schemeClr val="tx1"/>
              </a:solidFill>
            </a:endParaRPr>
          </a:p>
          <a:p>
            <a:pPr marL="0" indent="0">
              <a:buNone/>
            </a:pPr>
            <a:r>
              <a:rPr lang="en-US" altLang="zh-CN" dirty="0">
                <a:solidFill>
                  <a:schemeClr val="tx1"/>
                </a:solidFill>
              </a:rPr>
              <a:t>        </a:t>
            </a:r>
            <a:r>
              <a:rPr lang="zh-CN" altLang="zh-CN" dirty="0">
                <a:solidFill>
                  <a:schemeClr val="tx1"/>
                </a:solidFill>
              </a:rPr>
              <a:t>连接池主要由三部分组成：</a:t>
            </a:r>
            <a:r>
              <a:rPr lang="zh-CN" altLang="zh-CN" b="1" dirty="0">
                <a:solidFill>
                  <a:schemeClr val="tx2"/>
                </a:solidFill>
              </a:rPr>
              <a:t>连接池的建立、连接池中连接的使用管理、连接池的关闭</a:t>
            </a:r>
            <a:r>
              <a:rPr lang="zh-CN"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57062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b="1" dirty="0">
                <a:solidFill>
                  <a:schemeClr val="tx2"/>
                </a:solidFill>
              </a:rPr>
              <a:t>（</a:t>
            </a:r>
            <a:r>
              <a:rPr lang="en-US" altLang="zh-CN" b="1" dirty="0">
                <a:solidFill>
                  <a:schemeClr val="tx2"/>
                </a:solidFill>
              </a:rPr>
              <a:t>1</a:t>
            </a:r>
            <a:r>
              <a:rPr lang="zh-CN" altLang="en-US" b="1" dirty="0">
                <a:solidFill>
                  <a:schemeClr val="tx2"/>
                </a:solidFill>
              </a:rPr>
              <a:t>）连接池的建立</a:t>
            </a:r>
          </a:p>
          <a:p>
            <a:pPr marL="0" indent="0">
              <a:buNone/>
            </a:pPr>
            <a:r>
              <a:rPr lang="zh-CN" altLang="en-US" dirty="0">
                <a:solidFill>
                  <a:schemeClr val="tx1"/>
                </a:solidFill>
              </a:rPr>
              <a:t>        应用程序中建立的连接池其实是一个静态的。所谓静态连接池是指连接池中的连接在系统初始化时就已分配好，且不能随意关闭连接。</a:t>
            </a:r>
            <a:r>
              <a:rPr lang="en-US" altLang="zh-CN" dirty="0">
                <a:solidFill>
                  <a:schemeClr val="tx1"/>
                </a:solidFill>
              </a:rPr>
              <a:t>Java</a:t>
            </a:r>
            <a:r>
              <a:rPr lang="zh-CN" altLang="en-US" dirty="0">
                <a:solidFill>
                  <a:schemeClr val="tx1"/>
                </a:solidFill>
              </a:rPr>
              <a:t>中提供了很多容器类可以方便的构建连接池，如：</a:t>
            </a:r>
            <a:r>
              <a:rPr lang="en-US" altLang="zh-CN" dirty="0">
                <a:solidFill>
                  <a:schemeClr val="tx1"/>
                </a:solidFill>
              </a:rPr>
              <a:t>Vector</a:t>
            </a:r>
            <a:r>
              <a:rPr lang="zh-CN" altLang="en-US" dirty="0">
                <a:solidFill>
                  <a:schemeClr val="tx1"/>
                </a:solidFill>
              </a:rPr>
              <a:t>、</a:t>
            </a:r>
            <a:r>
              <a:rPr lang="en-US" altLang="zh-CN" dirty="0">
                <a:solidFill>
                  <a:schemeClr val="tx1"/>
                </a:solidFill>
              </a:rPr>
              <a:t>Stack</a:t>
            </a:r>
            <a:r>
              <a:rPr lang="zh-CN" altLang="en-US" dirty="0">
                <a:solidFill>
                  <a:schemeClr val="tx1"/>
                </a:solidFill>
              </a:rPr>
              <a:t>、</a:t>
            </a:r>
            <a:r>
              <a:rPr lang="en-US" altLang="zh-CN" dirty="0">
                <a:solidFill>
                  <a:schemeClr val="tx1"/>
                </a:solidFill>
              </a:rPr>
              <a:t>Servlet</a:t>
            </a:r>
            <a:r>
              <a:rPr lang="zh-CN" altLang="en-US" dirty="0">
                <a:solidFill>
                  <a:schemeClr val="tx1"/>
                </a:solidFill>
              </a:rPr>
              <a:t>、</a:t>
            </a:r>
            <a:r>
              <a:rPr lang="en-US" altLang="zh-CN" dirty="0">
                <a:solidFill>
                  <a:schemeClr val="tx1"/>
                </a:solidFill>
              </a:rPr>
              <a:t>Bean</a:t>
            </a:r>
            <a:r>
              <a:rPr lang="zh-CN" altLang="en-US" dirty="0">
                <a:solidFill>
                  <a:schemeClr val="tx1"/>
                </a:solidFill>
              </a:rPr>
              <a:t>等，通过读取连接属性文件</a:t>
            </a:r>
            <a:r>
              <a:rPr lang="en-US" altLang="zh-CN" dirty="0" err="1">
                <a:solidFill>
                  <a:schemeClr val="tx1"/>
                </a:solidFill>
              </a:rPr>
              <a:t>Connections.properties</a:t>
            </a:r>
            <a:r>
              <a:rPr lang="zh-CN" altLang="en-US" dirty="0">
                <a:solidFill>
                  <a:schemeClr val="tx1"/>
                </a:solidFill>
              </a:rPr>
              <a:t>与数据库实例建立连接。在系统初始化时，根据相应的配置创建连接并放置在连接池中，以便需要使用时能从连接池中获取，这样就可以避免连接随意的建立、关闭造成的开销。</a:t>
            </a:r>
          </a:p>
          <a:p>
            <a:pPr marL="0" indent="0">
              <a:buNone/>
            </a:pPr>
            <a:endParaRPr lang="zh-CN" altLang="en-US" dirty="0"/>
          </a:p>
        </p:txBody>
      </p:sp>
    </p:spTree>
    <p:extLst>
      <p:ext uri="{BB962C8B-B14F-4D97-AF65-F5344CB8AC3E}">
        <p14:creationId xmlns:p14="http://schemas.microsoft.com/office/powerpoint/2010/main" val="272651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a:t>
            </a:r>
            <a:r>
              <a:rPr lang="en-US" altLang="zh-CN" b="1" dirty="0">
                <a:solidFill>
                  <a:schemeClr val="tx2"/>
                </a:solidFill>
              </a:rPr>
              <a:t>2</a:t>
            </a:r>
            <a:r>
              <a:rPr lang="zh-CN" altLang="en-US" b="1" dirty="0">
                <a:solidFill>
                  <a:schemeClr val="tx2"/>
                </a:solidFill>
              </a:rPr>
              <a:t>）连接池的管理</a:t>
            </a:r>
          </a:p>
          <a:p>
            <a:pPr marL="0" indent="0">
              <a:buNone/>
            </a:pPr>
            <a:r>
              <a:rPr lang="zh-CN" altLang="en-US" dirty="0">
                <a:solidFill>
                  <a:schemeClr val="tx1"/>
                </a:solidFill>
              </a:rPr>
              <a:t>        连接池管理策略是连接池机制的核心。当连接池建立后，如何对连接池中的连接进行管理，解决好连接池内连接的分配和释放，对系统的性能有很大的影响。连接的合理分配、释放可以提高连接的复用，降低系统建立新连接的开销，同时也加速了用户的访问速度。</a:t>
            </a:r>
          </a:p>
        </p:txBody>
      </p:sp>
    </p:spTree>
    <p:extLst>
      <p:ext uri="{BB962C8B-B14F-4D97-AF65-F5344CB8AC3E}">
        <p14:creationId xmlns:p14="http://schemas.microsoft.com/office/powerpoint/2010/main" val="272651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a:t>
            </a:r>
            <a:r>
              <a:rPr lang="en-US" altLang="zh-CN" b="1" dirty="0">
                <a:solidFill>
                  <a:schemeClr val="tx2"/>
                </a:solidFill>
              </a:rPr>
              <a:t>3</a:t>
            </a:r>
            <a:r>
              <a:rPr lang="zh-CN" altLang="en-US" b="1" dirty="0">
                <a:solidFill>
                  <a:schemeClr val="tx2"/>
                </a:solidFill>
              </a:rPr>
              <a:t>）连接池的关闭</a:t>
            </a:r>
          </a:p>
          <a:p>
            <a:pPr marL="0" indent="0">
              <a:buNone/>
            </a:pPr>
            <a:r>
              <a:rPr lang="zh-CN" altLang="en-US" dirty="0">
                <a:solidFill>
                  <a:schemeClr val="tx1"/>
                </a:solidFill>
              </a:rPr>
              <a:t>        当应用程序退出时，应关闭连接池，此时应把在连接池建立时向数据库申请的连接对象统一归还给数据库（即关闭所有数据库连接），这与连接池的建立正好是一个相反过程。</a:t>
            </a:r>
          </a:p>
          <a:p>
            <a:pPr marL="0" indent="0">
              <a:buNone/>
            </a:pPr>
            <a:r>
              <a:rPr lang="zh-CN" altLang="en-US" b="1" dirty="0">
                <a:solidFill>
                  <a:schemeClr val="tx2"/>
                </a:solidFill>
              </a:rPr>
              <a:t>（</a:t>
            </a:r>
            <a:r>
              <a:rPr lang="en-US" altLang="zh-CN" b="1" dirty="0">
                <a:solidFill>
                  <a:schemeClr val="tx2"/>
                </a:solidFill>
              </a:rPr>
              <a:t>4</a:t>
            </a:r>
            <a:r>
              <a:rPr lang="zh-CN" altLang="en-US" b="1" dirty="0">
                <a:solidFill>
                  <a:schemeClr val="tx2"/>
                </a:solidFill>
              </a:rPr>
              <a:t>）连接池的配置</a:t>
            </a:r>
          </a:p>
          <a:p>
            <a:pPr marL="0" indent="0">
              <a:buNone/>
            </a:pPr>
            <a:r>
              <a:rPr lang="zh-CN" altLang="en-US" dirty="0">
                <a:solidFill>
                  <a:schemeClr val="tx1"/>
                </a:solidFill>
              </a:rPr>
              <a:t>        数据库连接池中到底要放置多少个连接，才能使系统的性能更佳，用</a:t>
            </a:r>
            <a:r>
              <a:rPr lang="en-US" altLang="zh-CN" dirty="0" err="1">
                <a:solidFill>
                  <a:schemeClr val="tx1"/>
                </a:solidFill>
              </a:rPr>
              <a:t>minConn</a:t>
            </a:r>
            <a:r>
              <a:rPr lang="zh-CN" altLang="en-US" dirty="0">
                <a:solidFill>
                  <a:schemeClr val="tx1"/>
                </a:solidFill>
              </a:rPr>
              <a:t>和</a:t>
            </a:r>
            <a:r>
              <a:rPr lang="en-US" altLang="zh-CN" dirty="0" err="1">
                <a:solidFill>
                  <a:schemeClr val="tx1"/>
                </a:solidFill>
              </a:rPr>
              <a:t>maxConn</a:t>
            </a:r>
            <a:r>
              <a:rPr lang="zh-CN" altLang="en-US" dirty="0">
                <a:solidFill>
                  <a:schemeClr val="tx1"/>
                </a:solidFill>
              </a:rPr>
              <a:t>来限制。</a:t>
            </a:r>
          </a:p>
        </p:txBody>
      </p:sp>
    </p:spTree>
    <p:extLst>
      <p:ext uri="{BB962C8B-B14F-4D97-AF65-F5344CB8AC3E}">
        <p14:creationId xmlns:p14="http://schemas.microsoft.com/office/powerpoint/2010/main" val="272651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连接池工作原理：</a:t>
            </a:r>
          </a:p>
        </p:txBody>
      </p:sp>
      <p:pic>
        <p:nvPicPr>
          <p:cNvPr id="22530" name="对象 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51670"/>
            <a:ext cx="709283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51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数据库连接池的配置</a:t>
            </a:r>
            <a:endParaRPr lang="en-US" altLang="zh-CN" b="1" dirty="0">
              <a:solidFill>
                <a:schemeClr val="tx2"/>
              </a:solidFill>
            </a:endParaRPr>
          </a:p>
          <a:p>
            <a:pPr marL="0" indent="0">
              <a:buNone/>
            </a:pPr>
            <a:r>
              <a:rPr lang="zh-CN" altLang="en-US" dirty="0">
                <a:solidFill>
                  <a:schemeClr val="tx1"/>
                </a:solidFill>
              </a:rPr>
              <a:t>      （</a:t>
            </a:r>
            <a:r>
              <a:rPr lang="en-US" altLang="zh-CN" dirty="0">
                <a:solidFill>
                  <a:schemeClr val="tx1"/>
                </a:solidFill>
              </a:rPr>
              <a:t>1</a:t>
            </a:r>
            <a:r>
              <a:rPr lang="zh-CN" altLang="en-US" dirty="0">
                <a:solidFill>
                  <a:schemeClr val="tx1"/>
                </a:solidFill>
              </a:rPr>
              <a:t>）将数据库的</a:t>
            </a:r>
            <a:r>
              <a:rPr lang="en-US" altLang="zh-CN" dirty="0">
                <a:solidFill>
                  <a:schemeClr val="tx1"/>
                </a:solidFill>
              </a:rPr>
              <a:t>JDBC</a:t>
            </a:r>
            <a:r>
              <a:rPr lang="zh-CN" altLang="en-US" dirty="0">
                <a:solidFill>
                  <a:schemeClr val="tx1"/>
                </a:solidFill>
              </a:rPr>
              <a:t>驱动程序复制到</a:t>
            </a:r>
            <a:r>
              <a:rPr lang="en-US" altLang="zh-CN" dirty="0">
                <a:solidFill>
                  <a:schemeClr val="tx1"/>
                </a:solidFill>
              </a:rPr>
              <a:t>&lt;CATALINA_HOME&gt;/lib</a:t>
            </a:r>
            <a:r>
              <a:rPr lang="zh-CN" altLang="en-US" dirty="0">
                <a:solidFill>
                  <a:schemeClr val="tx1"/>
                </a:solidFill>
              </a:rPr>
              <a:t>目录下。</a:t>
            </a:r>
          </a:p>
          <a:p>
            <a:pPr marL="0" indent="0">
              <a:buNone/>
            </a:pPr>
            <a:r>
              <a:rPr lang="zh-CN" altLang="en-US" dirty="0">
                <a:solidFill>
                  <a:schemeClr val="tx1"/>
                </a:solidFill>
              </a:rPr>
              <a:t>注意：</a:t>
            </a:r>
            <a:r>
              <a:rPr lang="en-US" altLang="zh-CN" dirty="0">
                <a:solidFill>
                  <a:schemeClr val="tx1"/>
                </a:solidFill>
              </a:rPr>
              <a:t>CATALINA_HOME</a:t>
            </a:r>
            <a:r>
              <a:rPr lang="zh-CN" altLang="en-US" dirty="0">
                <a:solidFill>
                  <a:schemeClr val="tx1"/>
                </a:solidFill>
              </a:rPr>
              <a:t>表示</a:t>
            </a:r>
            <a:r>
              <a:rPr lang="en-US" altLang="zh-CN" dirty="0">
                <a:solidFill>
                  <a:schemeClr val="tx1"/>
                </a:solidFill>
              </a:rPr>
              <a:t>tomcat</a:t>
            </a:r>
            <a:r>
              <a:rPr lang="zh-CN" altLang="en-US" dirty="0">
                <a:solidFill>
                  <a:schemeClr val="tx1"/>
                </a:solidFill>
              </a:rPr>
              <a:t>的安装目录。</a:t>
            </a:r>
          </a:p>
          <a:p>
            <a:pPr marL="0" indent="0">
              <a:buNone/>
            </a:pPr>
            <a:r>
              <a:rPr lang="zh-CN" altLang="en-US" dirty="0">
                <a:solidFill>
                  <a:schemeClr val="tx1"/>
                </a:solidFill>
              </a:rPr>
              <a:t>      （</a:t>
            </a:r>
            <a:r>
              <a:rPr lang="en-US" altLang="zh-CN" dirty="0">
                <a:solidFill>
                  <a:schemeClr val="tx1"/>
                </a:solidFill>
              </a:rPr>
              <a:t>2</a:t>
            </a:r>
            <a:r>
              <a:rPr lang="zh-CN" altLang="en-US" dirty="0">
                <a:solidFill>
                  <a:schemeClr val="tx1"/>
                </a:solidFill>
              </a:rPr>
              <a:t>）在</a:t>
            </a:r>
            <a:r>
              <a:rPr lang="en-US" altLang="zh-CN" dirty="0">
                <a:solidFill>
                  <a:schemeClr val="tx1"/>
                </a:solidFill>
              </a:rPr>
              <a:t>&lt;CATALINA_HOME&gt;/</a:t>
            </a:r>
            <a:r>
              <a:rPr lang="en-US" altLang="zh-CN" dirty="0" err="1">
                <a:solidFill>
                  <a:schemeClr val="tx1"/>
                </a:solidFill>
              </a:rPr>
              <a:t>conf</a:t>
            </a:r>
            <a:r>
              <a:rPr lang="en-US" altLang="zh-CN" dirty="0">
                <a:solidFill>
                  <a:schemeClr val="tx1"/>
                </a:solidFill>
              </a:rPr>
              <a:t>/context.xml</a:t>
            </a:r>
            <a:r>
              <a:rPr lang="zh-CN" altLang="en-US" dirty="0">
                <a:solidFill>
                  <a:schemeClr val="tx1"/>
                </a:solidFill>
              </a:rPr>
              <a:t>中配置</a:t>
            </a:r>
            <a:r>
              <a:rPr lang="en-US" altLang="zh-CN" dirty="0">
                <a:solidFill>
                  <a:schemeClr val="tx1"/>
                </a:solidFill>
              </a:rPr>
              <a:t>Resource</a:t>
            </a:r>
            <a:r>
              <a:rPr lang="zh-CN" altLang="en-US" dirty="0">
                <a:solidFill>
                  <a:schemeClr val="tx1"/>
                </a:solidFill>
              </a:rPr>
              <a:t>，即连接池。</a:t>
            </a:r>
          </a:p>
          <a:p>
            <a:pPr marL="0" indent="0">
              <a:buNone/>
            </a:pPr>
            <a:endParaRPr lang="zh-CN" altLang="en-US" dirty="0"/>
          </a:p>
        </p:txBody>
      </p:sp>
    </p:spTree>
    <p:extLst>
      <p:ext uri="{BB962C8B-B14F-4D97-AF65-F5344CB8AC3E}">
        <p14:creationId xmlns:p14="http://schemas.microsoft.com/office/powerpoint/2010/main" val="2726519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6562"/>
            <a:ext cx="8229600" cy="1200150"/>
          </a:xfrm>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a:xfrm>
            <a:off x="395536" y="915566"/>
            <a:ext cx="8229600" cy="4227934"/>
          </a:xfrm>
        </p:spPr>
        <p:txBody>
          <a:bodyPr>
            <a:noAutofit/>
          </a:bodyPr>
          <a:lstStyle/>
          <a:p>
            <a:pPr marL="0" indent="0">
              <a:buNone/>
            </a:pPr>
            <a:r>
              <a:rPr lang="zh-CN" altLang="en-US" sz="2000" dirty="0"/>
              <a:t>        </a:t>
            </a:r>
            <a:r>
              <a:rPr lang="zh-CN" altLang="en-US" sz="2000" dirty="0">
                <a:solidFill>
                  <a:schemeClr val="tx1"/>
                </a:solidFill>
                <a:latin typeface="Times New Roman" pitchFamily="18" charset="0"/>
                <a:cs typeface="Times New Roman" pitchFamily="18" charset="0"/>
              </a:rPr>
              <a:t>通过</a:t>
            </a:r>
            <a:r>
              <a:rPr lang="en-US" altLang="zh-CN" sz="2000" dirty="0">
                <a:solidFill>
                  <a:schemeClr val="tx1"/>
                </a:solidFill>
                <a:latin typeface="Times New Roman" pitchFamily="18" charset="0"/>
                <a:cs typeface="Times New Roman" pitchFamily="18" charset="0"/>
              </a:rPr>
              <a:t>Resource</a:t>
            </a:r>
            <a:r>
              <a:rPr lang="zh-CN" altLang="en-US" sz="2000" dirty="0">
                <a:solidFill>
                  <a:schemeClr val="tx1"/>
                </a:solidFill>
                <a:latin typeface="Times New Roman" pitchFamily="18" charset="0"/>
                <a:cs typeface="Times New Roman" pitchFamily="18" charset="0"/>
              </a:rPr>
              <a:t>标签的属性对连接池对应的数据源、</a:t>
            </a:r>
            <a:r>
              <a:rPr lang="en-US" altLang="zh-CN" sz="2000" dirty="0">
                <a:solidFill>
                  <a:schemeClr val="tx1"/>
                </a:solidFill>
                <a:latin typeface="Times New Roman" pitchFamily="18" charset="0"/>
                <a:cs typeface="Times New Roman" pitchFamily="18" charset="0"/>
              </a:rPr>
              <a:t>JDBC</a:t>
            </a:r>
            <a:r>
              <a:rPr lang="zh-CN" altLang="en-US" sz="2000" dirty="0">
                <a:solidFill>
                  <a:schemeClr val="tx1"/>
                </a:solidFill>
                <a:latin typeface="Times New Roman" pitchFamily="18" charset="0"/>
                <a:cs typeface="Times New Roman" pitchFamily="18" charset="0"/>
              </a:rPr>
              <a:t>驱动等进行设置。每个属性的具体含义如下：</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name</a:t>
            </a:r>
            <a:r>
              <a:rPr lang="zh-CN" altLang="en-US" sz="2000" dirty="0">
                <a:solidFill>
                  <a:schemeClr val="tx1"/>
                </a:solidFill>
                <a:latin typeface="Times New Roman" pitchFamily="18" charset="0"/>
                <a:cs typeface="Times New Roman" pitchFamily="18" charset="0"/>
              </a:rPr>
              <a:t>表示</a:t>
            </a:r>
            <a:r>
              <a:rPr lang="en-US" altLang="zh-CN" sz="2000" dirty="0">
                <a:solidFill>
                  <a:schemeClr val="tx1"/>
                </a:solidFill>
                <a:latin typeface="Times New Roman" pitchFamily="18" charset="0"/>
                <a:cs typeface="Times New Roman" pitchFamily="18" charset="0"/>
              </a:rPr>
              <a:t>JNDI</a:t>
            </a:r>
            <a:r>
              <a:rPr lang="zh-CN" altLang="en-US" sz="2000" dirty="0">
                <a:solidFill>
                  <a:schemeClr val="tx1"/>
                </a:solidFill>
                <a:latin typeface="Times New Roman" pitchFamily="18" charset="0"/>
                <a:cs typeface="Times New Roman" pitchFamily="18" charset="0"/>
              </a:rPr>
              <a:t>资源的名称，这里表示数据源的名称；</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auth</a:t>
            </a:r>
            <a:r>
              <a:rPr lang="zh-CN" altLang="en-US" sz="2000" dirty="0">
                <a:solidFill>
                  <a:schemeClr val="tx1"/>
                </a:solidFill>
                <a:latin typeface="Times New Roman" pitchFamily="18" charset="0"/>
                <a:cs typeface="Times New Roman" pitchFamily="18" charset="0"/>
              </a:rPr>
              <a:t>表示连接池管理权的属性，这里取值</a:t>
            </a:r>
            <a:r>
              <a:rPr lang="en-US" altLang="zh-CN" sz="2000" dirty="0">
                <a:solidFill>
                  <a:schemeClr val="tx1"/>
                </a:solidFill>
                <a:latin typeface="Times New Roman" pitchFamily="18" charset="0"/>
                <a:cs typeface="Times New Roman" pitchFamily="18" charset="0"/>
              </a:rPr>
              <a:t>Container</a:t>
            </a:r>
            <a:r>
              <a:rPr lang="zh-CN" altLang="en-US" sz="2000" dirty="0">
                <a:solidFill>
                  <a:schemeClr val="tx1"/>
                </a:solidFill>
                <a:latin typeface="Times New Roman" pitchFamily="18" charset="0"/>
                <a:cs typeface="Times New Roman" pitchFamily="18" charset="0"/>
              </a:rPr>
              <a:t>，即声明为容器管理；</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type</a:t>
            </a:r>
            <a:r>
              <a:rPr lang="zh-CN" altLang="en-US" sz="2000" dirty="0">
                <a:solidFill>
                  <a:schemeClr val="tx1"/>
                </a:solidFill>
                <a:latin typeface="Times New Roman" pitchFamily="18" charset="0"/>
                <a:cs typeface="Times New Roman" pitchFamily="18" charset="0"/>
              </a:rPr>
              <a:t>表示对象类型，这里取值为</a:t>
            </a:r>
            <a:r>
              <a:rPr lang="en-US" altLang="zh-CN" sz="2000" dirty="0" err="1">
                <a:solidFill>
                  <a:schemeClr val="tx1"/>
                </a:solidFill>
                <a:latin typeface="Times New Roman" pitchFamily="18" charset="0"/>
                <a:cs typeface="Times New Roman" pitchFamily="18" charset="0"/>
              </a:rPr>
              <a:t>javax.sql.DataSource</a:t>
            </a:r>
            <a:r>
              <a:rPr lang="en-US" altLang="zh-CN" sz="2000" dirty="0">
                <a:solidFill>
                  <a:schemeClr val="tx1"/>
                </a:solidFill>
                <a:latin typeface="Times New Roman" pitchFamily="18" charset="0"/>
                <a:cs typeface="Times New Roman" pitchFamily="18" charset="0"/>
              </a:rPr>
              <a:t>,</a:t>
            </a:r>
            <a:r>
              <a:rPr lang="zh-CN" altLang="en-US" sz="2000" dirty="0">
                <a:solidFill>
                  <a:schemeClr val="tx1"/>
                </a:solidFill>
                <a:latin typeface="Times New Roman" pitchFamily="18" charset="0"/>
                <a:cs typeface="Times New Roman" pitchFamily="18" charset="0"/>
              </a:rPr>
              <a:t>声明为数据库连接池；</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url</a:t>
            </a:r>
            <a:r>
              <a:rPr lang="zh-CN" altLang="en-US" sz="2000" dirty="0">
                <a:solidFill>
                  <a:schemeClr val="tx1"/>
                </a:solidFill>
                <a:latin typeface="Times New Roman" pitchFamily="18" charset="0"/>
                <a:cs typeface="Times New Roman" pitchFamily="18" charset="0"/>
              </a:rPr>
              <a:t>表示连接数据库的路径；</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username</a:t>
            </a:r>
            <a:r>
              <a:rPr lang="zh-CN" altLang="en-US" sz="2000" dirty="0">
                <a:solidFill>
                  <a:schemeClr val="tx1"/>
                </a:solidFill>
                <a:latin typeface="Times New Roman" pitchFamily="18" charset="0"/>
                <a:cs typeface="Times New Roman" pitchFamily="18" charset="0"/>
              </a:rPr>
              <a:t>和</a:t>
            </a:r>
            <a:r>
              <a:rPr lang="en-US" altLang="zh-CN" sz="2000" b="1" dirty="0">
                <a:solidFill>
                  <a:schemeClr val="tx2"/>
                </a:solidFill>
                <a:latin typeface="Times New Roman" pitchFamily="18" charset="0"/>
                <a:cs typeface="Times New Roman" pitchFamily="18" charset="0"/>
              </a:rPr>
              <a:t>password</a:t>
            </a:r>
            <a:r>
              <a:rPr lang="zh-CN" altLang="en-US" sz="2000" dirty="0">
                <a:solidFill>
                  <a:schemeClr val="tx1"/>
                </a:solidFill>
                <a:latin typeface="Times New Roman" pitchFamily="18" charset="0"/>
                <a:cs typeface="Times New Roman" pitchFamily="18" charset="0"/>
              </a:rPr>
              <a:t>分别表示连接到数据库时使用的账号和密码；</a:t>
            </a:r>
            <a:r>
              <a:rPr lang="en-US" altLang="zh-CN" sz="2000" b="1" dirty="0" err="1">
                <a:solidFill>
                  <a:schemeClr val="tx2"/>
                </a:solidFill>
                <a:latin typeface="Times New Roman" pitchFamily="18" charset="0"/>
                <a:cs typeface="Times New Roman" pitchFamily="18" charset="0"/>
              </a:rPr>
              <a:t>maxActive</a:t>
            </a:r>
            <a:r>
              <a:rPr lang="zh-CN" altLang="en-US" sz="2000" dirty="0">
                <a:solidFill>
                  <a:schemeClr val="tx1"/>
                </a:solidFill>
                <a:latin typeface="Times New Roman" pitchFamily="18" charset="0"/>
                <a:cs typeface="Times New Roman" pitchFamily="18" charset="0"/>
              </a:rPr>
              <a:t>表示最大活动连接数，</a:t>
            </a:r>
            <a:r>
              <a:rPr lang="en-US" altLang="zh-CN" sz="2000" dirty="0">
                <a:solidFill>
                  <a:schemeClr val="tx1"/>
                </a:solidFill>
                <a:latin typeface="Times New Roman" pitchFamily="18" charset="0"/>
                <a:cs typeface="Times New Roman" pitchFamily="18" charset="0"/>
              </a:rPr>
              <a:t>0</a:t>
            </a:r>
            <a:r>
              <a:rPr lang="zh-CN" altLang="en-US" sz="2000" dirty="0">
                <a:solidFill>
                  <a:schemeClr val="tx1"/>
                </a:solidFill>
                <a:latin typeface="Times New Roman" pitchFamily="18" charset="0"/>
                <a:cs typeface="Times New Roman" pitchFamily="18" charset="0"/>
              </a:rPr>
              <a:t>表示不受限制；</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maxIdle</a:t>
            </a:r>
            <a:r>
              <a:rPr lang="zh-CN" altLang="en-US" sz="2000" dirty="0">
                <a:solidFill>
                  <a:schemeClr val="tx1"/>
                </a:solidFill>
                <a:latin typeface="Times New Roman" pitchFamily="18" charset="0"/>
                <a:cs typeface="Times New Roman" pitchFamily="18" charset="0"/>
              </a:rPr>
              <a:t>表示最大空闲连接数，</a:t>
            </a:r>
            <a:r>
              <a:rPr lang="en-US" altLang="zh-CN" sz="2000" dirty="0">
                <a:solidFill>
                  <a:schemeClr val="tx1"/>
                </a:solidFill>
                <a:latin typeface="Times New Roman" pitchFamily="18" charset="0"/>
                <a:cs typeface="Times New Roman" pitchFamily="18" charset="0"/>
              </a:rPr>
              <a:t>0</a:t>
            </a:r>
            <a:r>
              <a:rPr lang="zh-CN" altLang="en-US" sz="2000" dirty="0">
                <a:solidFill>
                  <a:schemeClr val="tx1"/>
                </a:solidFill>
                <a:latin typeface="Times New Roman" pitchFamily="18" charset="0"/>
                <a:cs typeface="Times New Roman" pitchFamily="18" charset="0"/>
              </a:rPr>
              <a:t>表示不受限制；</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maxWait</a:t>
            </a:r>
            <a:r>
              <a:rPr lang="zh-CN" altLang="en-US" sz="2000" dirty="0">
                <a:solidFill>
                  <a:schemeClr val="tx1"/>
                </a:solidFill>
                <a:latin typeface="Times New Roman" pitchFamily="18" charset="0"/>
                <a:cs typeface="Times New Roman" pitchFamily="18" charset="0"/>
              </a:rPr>
              <a:t>表示空闲状态的等待时间，以毫秒为单位，</a:t>
            </a:r>
            <a:r>
              <a:rPr lang="en-US" altLang="zh-CN" sz="2000" dirty="0">
                <a:solidFill>
                  <a:schemeClr val="tx1"/>
                </a:solidFill>
                <a:latin typeface="Times New Roman" pitchFamily="18" charset="0"/>
                <a:cs typeface="Times New Roman" pitchFamily="18" charset="0"/>
              </a:rPr>
              <a:t>-1</a:t>
            </a:r>
            <a:r>
              <a:rPr lang="zh-CN" altLang="en-US" sz="2000" dirty="0">
                <a:solidFill>
                  <a:schemeClr val="tx1"/>
                </a:solidFill>
                <a:latin typeface="Times New Roman" pitchFamily="18" charset="0"/>
                <a:cs typeface="Times New Roman" pitchFamily="18" charset="0"/>
              </a:rPr>
              <a:t>表示无限制。</a:t>
            </a:r>
          </a:p>
        </p:txBody>
      </p:sp>
    </p:spTree>
    <p:extLst>
      <p:ext uri="{BB962C8B-B14F-4D97-AF65-F5344CB8AC3E}">
        <p14:creationId xmlns:p14="http://schemas.microsoft.com/office/powerpoint/2010/main" val="3859629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3</a:t>
            </a:r>
            <a:r>
              <a:rPr lang="zh-CN" altLang="en-US" dirty="0">
                <a:solidFill>
                  <a:schemeClr val="tx1"/>
                </a:solidFill>
                <a:latin typeface="Times New Roman" pitchFamily="18" charset="0"/>
                <a:cs typeface="Times New Roman" pitchFamily="18" charset="0"/>
              </a:rPr>
              <a:t>）在</a:t>
            </a:r>
            <a:r>
              <a:rPr lang="en-US" altLang="zh-CN" dirty="0">
                <a:solidFill>
                  <a:schemeClr val="tx1"/>
                </a:solidFill>
                <a:latin typeface="Times New Roman" pitchFamily="18" charset="0"/>
                <a:cs typeface="Times New Roman" pitchFamily="18" charset="0"/>
              </a:rPr>
              <a:t>Web</a:t>
            </a:r>
            <a:r>
              <a:rPr lang="zh-CN" altLang="en-US" dirty="0">
                <a:solidFill>
                  <a:schemeClr val="tx1"/>
                </a:solidFill>
                <a:latin typeface="Times New Roman" pitchFamily="18" charset="0"/>
                <a:cs typeface="Times New Roman" pitchFamily="18" charset="0"/>
              </a:rPr>
              <a:t>应用的</a:t>
            </a:r>
            <a:r>
              <a:rPr lang="en-US" altLang="zh-CN" dirty="0">
                <a:solidFill>
                  <a:schemeClr val="tx1"/>
                </a:solidFill>
                <a:latin typeface="Times New Roman" pitchFamily="18" charset="0"/>
                <a:cs typeface="Times New Roman" pitchFamily="18" charset="0"/>
              </a:rPr>
              <a:t>web.xml</a:t>
            </a:r>
            <a:r>
              <a:rPr lang="zh-CN" altLang="en-US" dirty="0">
                <a:solidFill>
                  <a:schemeClr val="tx1"/>
                </a:solidFill>
                <a:latin typeface="Times New Roman" pitchFamily="18" charset="0"/>
                <a:cs typeface="Times New Roman" pitchFamily="18" charset="0"/>
              </a:rPr>
              <a:t>中配置对数据源连接池的引用</a:t>
            </a:r>
            <a:endParaRPr lang="en-US" altLang="zh-CN" dirty="0">
              <a:solidFill>
                <a:schemeClr val="tx1"/>
              </a:solidFill>
              <a:latin typeface="Times New Roman" pitchFamily="18" charset="0"/>
              <a:cs typeface="Times New Roman" pitchFamily="18" charset="0"/>
            </a:endParaRPr>
          </a:p>
          <a:p>
            <a:pPr marL="0" indent="0">
              <a:buNone/>
            </a:pPr>
            <a:r>
              <a:rPr lang="en-US" altLang="zh-CN" b="1" dirty="0">
                <a:solidFill>
                  <a:schemeClr val="tx2"/>
                </a:solidFill>
                <a:latin typeface="Times New Roman" pitchFamily="18" charset="0"/>
                <a:cs typeface="Times New Roman" pitchFamily="18" charset="0"/>
              </a:rPr>
              <a:t>……</a:t>
            </a:r>
          </a:p>
          <a:p>
            <a:pPr marL="0" indent="0">
              <a:buNone/>
            </a:pPr>
            <a:r>
              <a:rPr lang="en-US" altLang="zh-CN" b="1" dirty="0">
                <a:solidFill>
                  <a:schemeClr val="tx2"/>
                </a:solidFill>
                <a:latin typeface="Times New Roman" pitchFamily="18" charset="0"/>
                <a:cs typeface="Times New Roman" pitchFamily="18" charset="0"/>
              </a:rPr>
              <a:t> &lt;resource-ref&gt;</a:t>
            </a:r>
          </a:p>
          <a:p>
            <a:pPr marL="0" indent="0">
              <a:buNone/>
            </a:pPr>
            <a:r>
              <a:rPr lang="en-US" altLang="zh-CN" b="1" dirty="0">
                <a:solidFill>
                  <a:schemeClr val="tx2"/>
                </a:solidFill>
                <a:latin typeface="Times New Roman" pitchFamily="18" charset="0"/>
                <a:cs typeface="Times New Roman" pitchFamily="18" charset="0"/>
              </a:rPr>
              <a:t>      &lt;description&gt;</a:t>
            </a:r>
            <a:r>
              <a:rPr lang="en-US" altLang="zh-CN" b="1" dirty="0" err="1">
                <a:solidFill>
                  <a:schemeClr val="tx2"/>
                </a:solidFill>
                <a:latin typeface="Times New Roman" pitchFamily="18" charset="0"/>
                <a:cs typeface="Times New Roman" pitchFamily="18" charset="0"/>
              </a:rPr>
              <a:t>dateSource</a:t>
            </a:r>
            <a:r>
              <a:rPr lang="en-US" altLang="zh-CN" b="1" dirty="0">
                <a:solidFill>
                  <a:schemeClr val="tx2"/>
                </a:solidFill>
                <a:latin typeface="Times New Roman" pitchFamily="18" charset="0"/>
                <a:cs typeface="Times New Roman" pitchFamily="18" charset="0"/>
              </a:rPr>
              <a:t>&lt;/description&gt;</a:t>
            </a:r>
          </a:p>
          <a:p>
            <a:pPr marL="0" indent="0">
              <a:buNone/>
            </a:pPr>
            <a:r>
              <a:rPr lang="en-US" altLang="zh-CN" b="1" dirty="0">
                <a:solidFill>
                  <a:schemeClr val="tx2"/>
                </a:solidFill>
                <a:latin typeface="Times New Roman" pitchFamily="18" charset="0"/>
                <a:cs typeface="Times New Roman" pitchFamily="18" charset="0"/>
              </a:rPr>
              <a:t>       &lt;res-ref-name&gt;</a:t>
            </a:r>
            <a:r>
              <a:rPr lang="en-US" altLang="zh-CN" b="1" dirty="0" err="1">
                <a:solidFill>
                  <a:schemeClr val="tx2"/>
                </a:solidFill>
                <a:latin typeface="Times New Roman" pitchFamily="18" charset="0"/>
                <a:cs typeface="Times New Roman" pitchFamily="18" charset="0"/>
              </a:rPr>
              <a:t>jdbc</a:t>
            </a:r>
            <a:r>
              <a:rPr lang="en-US" altLang="zh-CN" b="1" dirty="0">
                <a:solidFill>
                  <a:schemeClr val="tx2"/>
                </a:solidFill>
                <a:latin typeface="Times New Roman" pitchFamily="18" charset="0"/>
                <a:cs typeface="Times New Roman" pitchFamily="18" charset="0"/>
              </a:rPr>
              <a:t>/ </a:t>
            </a:r>
            <a:r>
              <a:rPr lang="en-US" altLang="zh-CN" b="1" dirty="0" err="1">
                <a:solidFill>
                  <a:schemeClr val="tx2"/>
                </a:solidFill>
                <a:latin typeface="Times New Roman" pitchFamily="18" charset="0"/>
                <a:cs typeface="Times New Roman" pitchFamily="18" charset="0"/>
              </a:rPr>
              <a:t>myDataSource</a:t>
            </a:r>
            <a:r>
              <a:rPr lang="en-US" altLang="zh-CN" b="1" dirty="0">
                <a:solidFill>
                  <a:schemeClr val="tx2"/>
                </a:solidFill>
                <a:latin typeface="Times New Roman" pitchFamily="18" charset="0"/>
                <a:cs typeface="Times New Roman" pitchFamily="18" charset="0"/>
              </a:rPr>
              <a:t> &lt;/res-ref-name&gt;</a:t>
            </a:r>
          </a:p>
          <a:p>
            <a:pPr marL="0" indent="0">
              <a:buNone/>
            </a:pPr>
            <a:r>
              <a:rPr lang="en-US" altLang="zh-CN" b="1" dirty="0">
                <a:solidFill>
                  <a:schemeClr val="tx2"/>
                </a:solidFill>
                <a:latin typeface="Times New Roman" pitchFamily="18" charset="0"/>
                <a:cs typeface="Times New Roman" pitchFamily="18" charset="0"/>
              </a:rPr>
              <a:t>   &lt;res-type&gt;</a:t>
            </a:r>
            <a:r>
              <a:rPr lang="en-US" altLang="zh-CN" b="1" dirty="0" err="1">
                <a:solidFill>
                  <a:schemeClr val="tx2"/>
                </a:solidFill>
                <a:latin typeface="Times New Roman" pitchFamily="18" charset="0"/>
                <a:cs typeface="Times New Roman" pitchFamily="18" charset="0"/>
              </a:rPr>
              <a:t>javax.sql.DataSource</a:t>
            </a:r>
            <a:r>
              <a:rPr lang="en-US" altLang="zh-CN" b="1" dirty="0">
                <a:solidFill>
                  <a:schemeClr val="tx2"/>
                </a:solidFill>
                <a:latin typeface="Times New Roman" pitchFamily="18" charset="0"/>
                <a:cs typeface="Times New Roman" pitchFamily="18" charset="0"/>
              </a:rPr>
              <a:t>&lt;/res-type&gt;</a:t>
            </a:r>
          </a:p>
          <a:p>
            <a:pPr marL="0" indent="0">
              <a:buNone/>
            </a:pPr>
            <a:r>
              <a:rPr lang="en-US" altLang="zh-CN" b="1" dirty="0">
                <a:solidFill>
                  <a:schemeClr val="tx2"/>
                </a:solidFill>
                <a:latin typeface="Times New Roman" pitchFamily="18" charset="0"/>
                <a:cs typeface="Times New Roman" pitchFamily="18" charset="0"/>
              </a:rPr>
              <a:t>   &lt;res-</a:t>
            </a:r>
            <a:r>
              <a:rPr lang="en-US" altLang="zh-CN" b="1" dirty="0" err="1">
                <a:solidFill>
                  <a:schemeClr val="tx2"/>
                </a:solidFill>
                <a:latin typeface="Times New Roman" pitchFamily="18" charset="0"/>
                <a:cs typeface="Times New Roman" pitchFamily="18" charset="0"/>
              </a:rPr>
              <a:t>auth</a:t>
            </a:r>
            <a:r>
              <a:rPr lang="en-US" altLang="zh-CN" b="1" dirty="0">
                <a:solidFill>
                  <a:schemeClr val="tx2"/>
                </a:solidFill>
                <a:latin typeface="Times New Roman" pitchFamily="18" charset="0"/>
                <a:cs typeface="Times New Roman" pitchFamily="18" charset="0"/>
              </a:rPr>
              <a:t>&gt;Container&lt;/res-</a:t>
            </a:r>
            <a:r>
              <a:rPr lang="en-US" altLang="zh-CN" b="1" dirty="0" err="1">
                <a:solidFill>
                  <a:schemeClr val="tx2"/>
                </a:solidFill>
                <a:latin typeface="Times New Roman" pitchFamily="18" charset="0"/>
                <a:cs typeface="Times New Roman" pitchFamily="18" charset="0"/>
              </a:rPr>
              <a:t>auth</a:t>
            </a:r>
            <a:r>
              <a:rPr lang="en-US" altLang="zh-CN" b="1" dirty="0">
                <a:solidFill>
                  <a:schemeClr val="tx2"/>
                </a:solidFill>
                <a:latin typeface="Times New Roman" pitchFamily="18" charset="0"/>
                <a:cs typeface="Times New Roman" pitchFamily="18" charset="0"/>
              </a:rPr>
              <a:t>&gt;</a:t>
            </a:r>
          </a:p>
          <a:p>
            <a:pPr marL="0" indent="0">
              <a:buNone/>
            </a:pPr>
            <a:r>
              <a:rPr lang="en-US" altLang="zh-CN" b="1" dirty="0">
                <a:solidFill>
                  <a:schemeClr val="tx2"/>
                </a:solidFill>
                <a:latin typeface="Times New Roman" pitchFamily="18" charset="0"/>
                <a:cs typeface="Times New Roman" pitchFamily="18" charset="0"/>
              </a:rPr>
              <a:t>&lt;/resource-ref&gt;</a:t>
            </a:r>
          </a:p>
          <a:p>
            <a:pPr marL="0" indent="0">
              <a:buNone/>
            </a:pPr>
            <a:r>
              <a:rPr lang="en-US" altLang="zh-CN" b="1" dirty="0">
                <a:solidFill>
                  <a:schemeClr val="tx2"/>
                </a:solidFill>
                <a:latin typeface="Times New Roman" pitchFamily="18" charset="0"/>
                <a:cs typeface="Times New Roman" pitchFamily="18" charset="0"/>
              </a:rPr>
              <a:t>……</a:t>
            </a:r>
            <a:endParaRPr lang="zh-CN" altLang="en-US"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859629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4</a:t>
            </a:r>
            <a:r>
              <a:rPr lang="zh-CN" altLang="en-US" dirty="0">
                <a:solidFill>
                  <a:schemeClr val="tx1"/>
                </a:solidFill>
                <a:latin typeface="Times New Roman" pitchFamily="18" charset="0"/>
                <a:cs typeface="Times New Roman" pitchFamily="18" charset="0"/>
              </a:rPr>
              <a:t>）在</a:t>
            </a:r>
            <a:r>
              <a:rPr lang="en-US" altLang="zh-CN" dirty="0">
                <a:solidFill>
                  <a:schemeClr val="tx1"/>
                </a:solidFill>
                <a:latin typeface="Times New Roman" pitchFamily="18" charset="0"/>
                <a:cs typeface="Times New Roman" pitchFamily="18" charset="0"/>
              </a:rPr>
              <a:t>JSP</a:t>
            </a:r>
            <a:r>
              <a:rPr lang="zh-CN" altLang="en-US" dirty="0">
                <a:solidFill>
                  <a:schemeClr val="tx1"/>
                </a:solidFill>
                <a:latin typeface="Times New Roman" pitchFamily="18" charset="0"/>
                <a:cs typeface="Times New Roman" pitchFamily="18" charset="0"/>
              </a:rPr>
              <a:t>或</a:t>
            </a:r>
            <a:r>
              <a:rPr lang="en-US" altLang="zh-CN" dirty="0">
                <a:solidFill>
                  <a:schemeClr val="tx1"/>
                </a:solidFill>
                <a:latin typeface="Times New Roman" pitchFamily="18" charset="0"/>
                <a:cs typeface="Times New Roman" pitchFamily="18" charset="0"/>
              </a:rPr>
              <a:t>Servlet</a:t>
            </a:r>
            <a:r>
              <a:rPr lang="zh-CN" altLang="en-US" dirty="0">
                <a:solidFill>
                  <a:schemeClr val="tx1"/>
                </a:solidFill>
                <a:latin typeface="Times New Roman" pitchFamily="18" charset="0"/>
                <a:cs typeface="Times New Roman" pitchFamily="18" charset="0"/>
              </a:rPr>
              <a:t>程序中通过连接池访问数据库</a:t>
            </a:r>
            <a:endParaRPr lang="en-US" altLang="zh-CN" dirty="0">
              <a:solidFill>
                <a:schemeClr val="tx1"/>
              </a:solidFill>
              <a:latin typeface="Times New Roman" pitchFamily="18" charset="0"/>
              <a:cs typeface="Times New Roman" pitchFamily="18" charset="0"/>
            </a:endParaRPr>
          </a:p>
          <a:p>
            <a:pPr marL="0" indent="0">
              <a:buNone/>
            </a:pPr>
            <a:r>
              <a:rPr lang="en-US" altLang="zh-CN" sz="2200" b="1" dirty="0">
                <a:solidFill>
                  <a:schemeClr val="tx2"/>
                </a:solidFill>
                <a:latin typeface="Times New Roman" pitchFamily="18" charset="0"/>
                <a:cs typeface="Times New Roman" pitchFamily="18" charset="0"/>
              </a:rPr>
              <a:t>……</a:t>
            </a:r>
          </a:p>
          <a:p>
            <a:pPr marL="0" indent="0">
              <a:buNone/>
            </a:pPr>
            <a:r>
              <a:rPr lang="zh-CN" altLang="en-US" sz="2200" b="1" dirty="0">
                <a:solidFill>
                  <a:schemeClr val="tx2"/>
                </a:solidFill>
                <a:latin typeface="Times New Roman" pitchFamily="18" charset="0"/>
                <a:cs typeface="Times New Roman" pitchFamily="18" charset="0"/>
              </a:rPr>
              <a:t> </a:t>
            </a:r>
            <a:r>
              <a:rPr lang="en-US" altLang="zh-CN" sz="2200" b="1" dirty="0">
                <a:solidFill>
                  <a:schemeClr val="tx2"/>
                </a:solidFill>
                <a:latin typeface="Times New Roman" pitchFamily="18" charset="0"/>
                <a:cs typeface="Times New Roman" pitchFamily="18" charset="0"/>
              </a:rPr>
              <a:t>//</a:t>
            </a:r>
            <a:r>
              <a:rPr lang="zh-CN" altLang="en-US" sz="2200" b="1" dirty="0">
                <a:solidFill>
                  <a:schemeClr val="tx2"/>
                </a:solidFill>
                <a:latin typeface="Times New Roman" pitchFamily="18" charset="0"/>
                <a:cs typeface="Times New Roman" pitchFamily="18" charset="0"/>
              </a:rPr>
              <a:t>从连接池取得连接</a:t>
            </a:r>
          </a:p>
          <a:p>
            <a:pPr marL="0" indent="0">
              <a:buNone/>
            </a:pPr>
            <a:r>
              <a:rPr lang="zh-CN" altLang="en-US" sz="2200" b="1" dirty="0">
                <a:solidFill>
                  <a:schemeClr val="tx2"/>
                </a:solidFill>
                <a:latin typeface="Times New Roman" pitchFamily="18" charset="0"/>
                <a:cs typeface="Times New Roman" pitchFamily="18" charset="0"/>
              </a:rPr>
              <a:t>    </a:t>
            </a:r>
            <a:r>
              <a:rPr lang="en-US" altLang="zh-CN" sz="2200" b="1" dirty="0">
                <a:solidFill>
                  <a:schemeClr val="tx2"/>
                </a:solidFill>
                <a:latin typeface="Times New Roman" pitchFamily="18" charset="0"/>
                <a:cs typeface="Times New Roman" pitchFamily="18" charset="0"/>
              </a:rPr>
              <a:t>Context </a:t>
            </a:r>
            <a:r>
              <a:rPr lang="en-US" altLang="zh-CN" sz="2200" b="1" dirty="0" err="1">
                <a:solidFill>
                  <a:schemeClr val="tx2"/>
                </a:solidFill>
                <a:latin typeface="Times New Roman" pitchFamily="18" charset="0"/>
                <a:cs typeface="Times New Roman" pitchFamily="18" charset="0"/>
              </a:rPr>
              <a:t>ctx</a:t>
            </a:r>
            <a:r>
              <a:rPr lang="en-US" altLang="zh-CN" sz="2200" b="1" dirty="0">
                <a:solidFill>
                  <a:schemeClr val="tx2"/>
                </a:solidFill>
                <a:latin typeface="Times New Roman" pitchFamily="18" charset="0"/>
                <a:cs typeface="Times New Roman" pitchFamily="18" charset="0"/>
              </a:rPr>
              <a:t>=new </a:t>
            </a:r>
            <a:r>
              <a:rPr lang="en-US" altLang="zh-CN" sz="2200" b="1" dirty="0" err="1">
                <a:solidFill>
                  <a:schemeClr val="tx2"/>
                </a:solidFill>
                <a:latin typeface="Times New Roman" pitchFamily="18" charset="0"/>
                <a:cs typeface="Times New Roman" pitchFamily="18" charset="0"/>
              </a:rPr>
              <a:t>InitialContext</a:t>
            </a:r>
            <a:r>
              <a:rPr lang="en-US" altLang="zh-CN" sz="2200" b="1" dirty="0">
                <a:solidFill>
                  <a:schemeClr val="tx2"/>
                </a:solidFill>
                <a:latin typeface="Times New Roman" pitchFamily="18" charset="0"/>
                <a:cs typeface="Times New Roman" pitchFamily="18" charset="0"/>
              </a:rPr>
              <a:t>();</a:t>
            </a:r>
          </a:p>
          <a:p>
            <a:pPr marL="0" indent="0">
              <a:buNone/>
            </a:pPr>
            <a:r>
              <a:rPr lang="en-US" altLang="zh-CN" sz="2200" b="1" dirty="0">
                <a:solidFill>
                  <a:schemeClr val="tx2"/>
                </a:solidFill>
                <a:latin typeface="Times New Roman" pitchFamily="18" charset="0"/>
                <a:cs typeface="Times New Roman" pitchFamily="18" charset="0"/>
              </a:rPr>
              <a:t>    </a:t>
            </a:r>
            <a:r>
              <a:rPr lang="en-US" altLang="zh-CN" sz="2200" b="1" dirty="0" err="1">
                <a:solidFill>
                  <a:schemeClr val="tx2"/>
                </a:solidFill>
                <a:latin typeface="Times New Roman" pitchFamily="18" charset="0"/>
                <a:cs typeface="Times New Roman" pitchFamily="18" charset="0"/>
              </a:rPr>
              <a:t>DataSource</a:t>
            </a:r>
            <a:r>
              <a:rPr lang="en-US" altLang="zh-CN" sz="2200" b="1" dirty="0">
                <a:solidFill>
                  <a:schemeClr val="tx2"/>
                </a:solidFill>
                <a:latin typeface="Times New Roman" pitchFamily="18" charset="0"/>
                <a:cs typeface="Times New Roman" pitchFamily="18" charset="0"/>
              </a:rPr>
              <a:t> ds=(</a:t>
            </a:r>
            <a:r>
              <a:rPr lang="en-US" altLang="zh-CN" sz="2200" b="1" dirty="0" err="1">
                <a:solidFill>
                  <a:schemeClr val="tx2"/>
                </a:solidFill>
                <a:latin typeface="Times New Roman" pitchFamily="18" charset="0"/>
                <a:cs typeface="Times New Roman" pitchFamily="18" charset="0"/>
              </a:rPr>
              <a:t>DataSource</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ctx.lookup</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java:comp</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env</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jdbc</a:t>
            </a:r>
            <a:r>
              <a:rPr lang="en-US" altLang="zh-CN" sz="2200" b="1" dirty="0">
                <a:solidFill>
                  <a:schemeClr val="tx2"/>
                </a:solidFill>
                <a:latin typeface="Times New Roman" pitchFamily="18" charset="0"/>
                <a:cs typeface="Times New Roman" pitchFamily="18" charset="0"/>
              </a:rPr>
              <a:t>/ </a:t>
            </a:r>
            <a:r>
              <a:rPr lang="en-US" altLang="zh-CN" sz="2200" b="1" dirty="0" err="1">
                <a:solidFill>
                  <a:schemeClr val="tx2"/>
                </a:solidFill>
                <a:latin typeface="Times New Roman" pitchFamily="18" charset="0"/>
                <a:cs typeface="Times New Roman" pitchFamily="18" charset="0"/>
              </a:rPr>
              <a:t>myDataSource</a:t>
            </a:r>
            <a:r>
              <a:rPr lang="en-US" altLang="zh-CN" sz="2200" b="1" dirty="0">
                <a:solidFill>
                  <a:schemeClr val="tx2"/>
                </a:solidFill>
                <a:latin typeface="Times New Roman" pitchFamily="18" charset="0"/>
                <a:cs typeface="Times New Roman" pitchFamily="18" charset="0"/>
              </a:rPr>
              <a:t> ");</a:t>
            </a:r>
          </a:p>
          <a:p>
            <a:pPr marL="0" indent="0">
              <a:buNone/>
            </a:pPr>
            <a:r>
              <a:rPr lang="en-US" altLang="zh-CN" sz="2200" b="1" dirty="0">
                <a:solidFill>
                  <a:schemeClr val="tx2"/>
                </a:solidFill>
                <a:latin typeface="Times New Roman" pitchFamily="18" charset="0"/>
                <a:cs typeface="Times New Roman" pitchFamily="18" charset="0"/>
              </a:rPr>
              <a:t>    con=</a:t>
            </a:r>
            <a:r>
              <a:rPr lang="en-US" altLang="zh-CN" sz="2200" b="1" dirty="0" err="1">
                <a:solidFill>
                  <a:schemeClr val="tx2"/>
                </a:solidFill>
                <a:latin typeface="Times New Roman" pitchFamily="18" charset="0"/>
                <a:cs typeface="Times New Roman" pitchFamily="18" charset="0"/>
              </a:rPr>
              <a:t>ds.getConnection</a:t>
            </a:r>
            <a:r>
              <a:rPr lang="en-US" altLang="zh-CN" sz="2200" b="1" dirty="0">
                <a:solidFill>
                  <a:schemeClr val="tx2"/>
                </a:solidFill>
                <a:latin typeface="Times New Roman" pitchFamily="18" charset="0"/>
                <a:cs typeface="Times New Roman" pitchFamily="18" charset="0"/>
              </a:rPr>
              <a:t>();</a:t>
            </a:r>
          </a:p>
          <a:p>
            <a:pPr marL="0" indent="0">
              <a:buNone/>
            </a:pPr>
            <a:r>
              <a:rPr lang="en-US" altLang="zh-CN" sz="2200" b="1" dirty="0">
                <a:solidFill>
                  <a:schemeClr val="tx2"/>
                </a:solidFill>
                <a:latin typeface="Times New Roman" pitchFamily="18" charset="0"/>
                <a:cs typeface="Times New Roman" pitchFamily="18" charset="0"/>
              </a:rPr>
              <a:t>    //</a:t>
            </a:r>
            <a:r>
              <a:rPr lang="zh-CN" altLang="en-US" sz="2200" b="1" dirty="0">
                <a:solidFill>
                  <a:schemeClr val="tx2"/>
                </a:solidFill>
                <a:latin typeface="Times New Roman" pitchFamily="18" charset="0"/>
                <a:cs typeface="Times New Roman" pitchFamily="18" charset="0"/>
              </a:rPr>
              <a:t>查询数据表</a:t>
            </a:r>
          </a:p>
          <a:p>
            <a:pPr marL="0" indent="0">
              <a:buNone/>
            </a:pPr>
            <a:r>
              <a:rPr lang="en-US" altLang="zh-CN" sz="2200" b="1" dirty="0">
                <a:solidFill>
                  <a:schemeClr val="tx2"/>
                </a:solidFill>
                <a:latin typeface="Times New Roman" pitchFamily="18" charset="0"/>
                <a:cs typeface="Times New Roman" pitchFamily="18" charset="0"/>
              </a:rPr>
              <a:t>……</a:t>
            </a:r>
            <a:endParaRPr lang="zh-CN" altLang="en-US" sz="22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85962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en-US" altLang="zh-CN" dirty="0" err="1">
                <a:solidFill>
                  <a:schemeClr val="tx1"/>
                </a:solidFill>
                <a:latin typeface="Times New Roman" pitchFamily="18" charset="0"/>
                <a:cs typeface="Times New Roman" pitchFamily="18" charset="0"/>
              </a:rPr>
              <a:t>connectionPool.jsp</a:t>
            </a:r>
            <a:r>
              <a:rPr lang="zh-CN" altLang="zh-CN" dirty="0">
                <a:solidFill>
                  <a:schemeClr val="tx1"/>
                </a:solidFill>
                <a:latin typeface="Times New Roman" pitchFamily="18" charset="0"/>
                <a:cs typeface="Times New Roman" pitchFamily="18" charset="0"/>
              </a:rPr>
              <a:t>的运行结果如下图所示。</a:t>
            </a:r>
          </a:p>
          <a:p>
            <a:pPr marL="0" indent="0">
              <a:buNone/>
            </a:pPr>
            <a:endParaRPr lang="zh-CN" altLang="en-US" dirty="0"/>
          </a:p>
        </p:txBody>
      </p:sp>
      <p:pic>
        <p:nvPicPr>
          <p:cNvPr id="23554" name="图片 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9662"/>
            <a:ext cx="5624903"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62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57200" y="1200151"/>
            <a:ext cx="4690864" cy="3394472"/>
          </a:xfrm>
        </p:spPr>
        <p:txBody>
          <a:bodyPr>
            <a:normAutofit/>
          </a:bodyPr>
          <a:lstStyle/>
          <a:p>
            <a:pPr marL="0" indent="0" algn="just">
              <a:buNone/>
            </a:pPr>
            <a:r>
              <a:rPr lang="en-US" altLang="zh-CN" dirty="0">
                <a:solidFill>
                  <a:schemeClr val="tx1"/>
                </a:solidFill>
              </a:rPr>
              <a:t>Java</a:t>
            </a:r>
            <a:r>
              <a:rPr lang="zh-CN" altLang="en-US" dirty="0">
                <a:solidFill>
                  <a:schemeClr val="tx1"/>
                </a:solidFill>
              </a:rPr>
              <a:t>数据库连接（</a:t>
            </a:r>
            <a:r>
              <a:rPr lang="en-US" altLang="zh-CN" dirty="0">
                <a:solidFill>
                  <a:schemeClr val="tx1"/>
                </a:solidFill>
              </a:rPr>
              <a:t>Java Data Base Connectivity</a:t>
            </a:r>
            <a:r>
              <a:rPr lang="zh-CN" altLang="en-US" dirty="0">
                <a:solidFill>
                  <a:schemeClr val="tx1"/>
                </a:solidFill>
              </a:rPr>
              <a:t>，简称为</a:t>
            </a:r>
            <a:r>
              <a:rPr lang="en-US" altLang="zh-CN" dirty="0">
                <a:solidFill>
                  <a:schemeClr val="tx1"/>
                </a:solidFill>
              </a:rPr>
              <a:t>JDBC</a:t>
            </a:r>
            <a:r>
              <a:rPr lang="zh-CN" altLang="en-US" dirty="0">
                <a:solidFill>
                  <a:schemeClr val="tx1"/>
                </a:solidFill>
              </a:rPr>
              <a:t>）是一种用于执行数据库访问的</a:t>
            </a:r>
            <a:r>
              <a:rPr lang="en-US" altLang="zh-CN" dirty="0">
                <a:solidFill>
                  <a:schemeClr val="tx1"/>
                </a:solidFill>
              </a:rPr>
              <a:t>Java</a:t>
            </a:r>
            <a:r>
              <a:rPr lang="zh-CN" altLang="en-US" dirty="0">
                <a:solidFill>
                  <a:schemeClr val="tx1"/>
                </a:solidFill>
              </a:rPr>
              <a:t>语言应用程序接口（</a:t>
            </a:r>
            <a:r>
              <a:rPr lang="en-US" altLang="zh-CN" dirty="0">
                <a:solidFill>
                  <a:schemeClr val="tx1"/>
                </a:solidFill>
              </a:rPr>
              <a:t>API</a:t>
            </a:r>
            <a:r>
              <a:rPr lang="zh-CN" altLang="en-US" dirty="0">
                <a:solidFill>
                  <a:schemeClr val="tx1"/>
                </a:solidFill>
              </a:rPr>
              <a:t>）。</a:t>
            </a:r>
            <a:r>
              <a:rPr lang="en-US" altLang="zh-CN" dirty="0">
                <a:solidFill>
                  <a:schemeClr val="tx1"/>
                </a:solidFill>
              </a:rPr>
              <a:t>JDBC</a:t>
            </a:r>
            <a:r>
              <a:rPr lang="zh-CN" altLang="en-US" dirty="0">
                <a:solidFill>
                  <a:schemeClr val="tx1"/>
                </a:solidFill>
              </a:rPr>
              <a:t>通过一组</a:t>
            </a:r>
            <a:r>
              <a:rPr lang="en-US" altLang="zh-CN" dirty="0">
                <a:solidFill>
                  <a:schemeClr val="tx1"/>
                </a:solidFill>
              </a:rPr>
              <a:t>Java</a:t>
            </a:r>
            <a:r>
              <a:rPr lang="zh-CN" altLang="en-US" dirty="0">
                <a:solidFill>
                  <a:schemeClr val="tx1"/>
                </a:solidFill>
              </a:rPr>
              <a:t>类和接口，为开发人员提供多种关系型数据库的统一访问方式。</a:t>
            </a:r>
            <a:r>
              <a:rPr lang="en-US" altLang="zh-CN" dirty="0">
                <a:solidFill>
                  <a:schemeClr val="tx1"/>
                </a:solidFill>
              </a:rPr>
              <a:t>JDBC</a:t>
            </a:r>
            <a:r>
              <a:rPr lang="zh-CN" altLang="en-US" dirty="0">
                <a:solidFill>
                  <a:schemeClr val="tx1"/>
                </a:solidFill>
              </a:rPr>
              <a:t>的结构如下图所示。</a:t>
            </a:r>
          </a:p>
        </p:txBody>
      </p:sp>
      <p:pic>
        <p:nvPicPr>
          <p:cNvPr id="12290" name="对象 1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491630"/>
            <a:ext cx="29972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11.7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560670596"/>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65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lnSpcReduction="10000"/>
          </a:bodyPr>
          <a:lstStyle/>
          <a:p>
            <a:pPr marL="0" indent="0">
              <a:buNone/>
            </a:pPr>
            <a:r>
              <a:rPr lang="zh-CN" altLang="en-US" sz="3600" b="1" dirty="0">
                <a:solidFill>
                  <a:schemeClr val="tx2"/>
                </a:solidFill>
              </a:rPr>
              <a:t>（</a:t>
            </a:r>
            <a:r>
              <a:rPr lang="en-US" altLang="zh-CN" sz="3600" b="1" dirty="0">
                <a:solidFill>
                  <a:schemeClr val="tx2"/>
                </a:solidFill>
              </a:rPr>
              <a:t>1</a:t>
            </a:r>
            <a:r>
              <a:rPr lang="zh-CN" altLang="en-US" sz="3600" b="1" dirty="0">
                <a:solidFill>
                  <a:schemeClr val="tx2"/>
                </a:solidFill>
              </a:rPr>
              <a:t>）加载</a:t>
            </a:r>
            <a:r>
              <a:rPr lang="en-US" altLang="zh-CN" sz="3600" b="1" dirty="0">
                <a:solidFill>
                  <a:schemeClr val="tx2"/>
                </a:solidFill>
              </a:rPr>
              <a:t>JDBC</a:t>
            </a:r>
            <a:r>
              <a:rPr lang="zh-CN" altLang="en-US" sz="3600" b="1" dirty="0">
                <a:solidFill>
                  <a:schemeClr val="tx2"/>
                </a:solidFill>
              </a:rPr>
              <a:t>驱动</a:t>
            </a:r>
          </a:p>
          <a:p>
            <a:pPr marL="0" indent="0" algn="just">
              <a:buNone/>
            </a:pPr>
            <a:r>
              <a:rPr lang="zh-CN" altLang="en-US" sz="2900" dirty="0">
                <a:solidFill>
                  <a:schemeClr val="tx1"/>
                </a:solidFill>
              </a:rPr>
              <a:t>        </a:t>
            </a:r>
            <a:r>
              <a:rPr lang="zh-CN" altLang="en-US" sz="2900" dirty="0">
                <a:solidFill>
                  <a:schemeClr val="tx1"/>
                </a:solidFill>
                <a:latin typeface="Times New Roman" pitchFamily="18" charset="0"/>
                <a:cs typeface="Times New Roman" pitchFamily="18" charset="0"/>
              </a:rPr>
              <a:t>在与数据库建立连接之前，必须先加载欲连接数据库的驱动程序到</a:t>
            </a:r>
            <a:r>
              <a:rPr lang="en-US" altLang="zh-CN" sz="2900" dirty="0">
                <a:solidFill>
                  <a:schemeClr val="tx1"/>
                </a:solidFill>
                <a:latin typeface="Times New Roman" pitchFamily="18" charset="0"/>
                <a:cs typeface="Times New Roman" pitchFamily="18" charset="0"/>
              </a:rPr>
              <a:t>JVM</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Java</a:t>
            </a:r>
            <a:r>
              <a:rPr lang="zh-CN" altLang="en-US" sz="2900" dirty="0">
                <a:solidFill>
                  <a:schemeClr val="tx1"/>
                </a:solidFill>
                <a:latin typeface="Times New Roman" pitchFamily="18" charset="0"/>
                <a:cs typeface="Times New Roman" pitchFamily="18" charset="0"/>
              </a:rPr>
              <a:t>虚拟机）中，加载方法为通过</a:t>
            </a:r>
            <a:r>
              <a:rPr lang="en-US" altLang="zh-CN" sz="2900" dirty="0" err="1">
                <a:solidFill>
                  <a:schemeClr val="tx1"/>
                </a:solidFill>
                <a:latin typeface="Times New Roman" pitchFamily="18" charset="0"/>
                <a:cs typeface="Times New Roman" pitchFamily="18" charset="0"/>
              </a:rPr>
              <a:t>java.lang.Class</a:t>
            </a:r>
            <a:r>
              <a:rPr lang="zh-CN" altLang="en-US" sz="2900" dirty="0">
                <a:solidFill>
                  <a:schemeClr val="tx1"/>
                </a:solidFill>
                <a:latin typeface="Times New Roman" pitchFamily="18" charset="0"/>
                <a:cs typeface="Times New Roman" pitchFamily="18" charset="0"/>
              </a:rPr>
              <a:t>类的静态方法</a:t>
            </a:r>
            <a:r>
              <a:rPr lang="en-US" altLang="zh-CN" sz="2900" dirty="0" err="1">
                <a:solidFill>
                  <a:schemeClr val="tx1"/>
                </a:solidFill>
                <a:latin typeface="Times New Roman" pitchFamily="18" charset="0"/>
                <a:cs typeface="Times New Roman" pitchFamily="18" charset="0"/>
              </a:rPr>
              <a:t>forName</a:t>
            </a:r>
            <a:r>
              <a:rPr lang="en-US" altLang="zh-CN" sz="2900" dirty="0">
                <a:solidFill>
                  <a:schemeClr val="tx1"/>
                </a:solidFill>
                <a:latin typeface="Times New Roman" pitchFamily="18" charset="0"/>
                <a:cs typeface="Times New Roman" pitchFamily="18" charset="0"/>
              </a:rPr>
              <a:t>(String </a:t>
            </a:r>
            <a:r>
              <a:rPr lang="en-US" altLang="zh-CN" sz="2900" dirty="0" err="1">
                <a:solidFill>
                  <a:schemeClr val="tx1"/>
                </a:solidFill>
                <a:latin typeface="Times New Roman" pitchFamily="18" charset="0"/>
                <a:cs typeface="Times New Roman" pitchFamily="18" charset="0"/>
              </a:rPr>
              <a:t>className</a:t>
            </a: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；成功加载后，会将加载的驱动类注册给</a:t>
            </a:r>
            <a:r>
              <a:rPr lang="en-US" altLang="zh-CN" sz="2900" dirty="0" err="1">
                <a:solidFill>
                  <a:schemeClr val="tx1"/>
                </a:solidFill>
                <a:latin typeface="Times New Roman" pitchFamily="18" charset="0"/>
                <a:cs typeface="Times New Roman" pitchFamily="18" charset="0"/>
              </a:rPr>
              <a:t>DriverManager</a:t>
            </a:r>
            <a:r>
              <a:rPr lang="zh-CN" altLang="en-US" sz="2900" dirty="0">
                <a:solidFill>
                  <a:schemeClr val="tx1"/>
                </a:solidFill>
                <a:latin typeface="Times New Roman" pitchFamily="18" charset="0"/>
                <a:cs typeface="Times New Roman" pitchFamily="18" charset="0"/>
              </a:rPr>
              <a:t>类；如果加载失败，将抛出</a:t>
            </a:r>
            <a:r>
              <a:rPr lang="en-US" altLang="zh-CN" sz="2900" dirty="0" err="1">
                <a:solidFill>
                  <a:schemeClr val="tx1"/>
                </a:solidFill>
                <a:latin typeface="Times New Roman" pitchFamily="18" charset="0"/>
                <a:cs typeface="Times New Roman" pitchFamily="18" charset="0"/>
              </a:rPr>
              <a:t>ClassNotFoundException</a:t>
            </a:r>
            <a:r>
              <a:rPr lang="zh-CN" altLang="en-US" sz="2900" dirty="0">
                <a:solidFill>
                  <a:schemeClr val="tx1"/>
                </a:solidFill>
                <a:latin typeface="Times New Roman" pitchFamily="18" charset="0"/>
                <a:cs typeface="Times New Roman" pitchFamily="18" charset="0"/>
              </a:rPr>
              <a:t>异常，即未找到指定的驱动类，所以需要在加载数据库驱动类时捕捉可能抛出的异常。</a:t>
            </a:r>
          </a:p>
        </p:txBody>
      </p:sp>
    </p:spTree>
    <p:extLst>
      <p:ext uri="{BB962C8B-B14F-4D97-AF65-F5344CB8AC3E}">
        <p14:creationId xmlns:p14="http://schemas.microsoft.com/office/powerpoint/2010/main" val="141733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a:bodyPr>
          <a:lstStyle/>
          <a:p>
            <a:pPr marL="0" indent="0">
              <a:buNone/>
            </a:pPr>
            <a:r>
              <a:rPr lang="zh-CN" altLang="en-US" sz="2900" b="1" dirty="0">
                <a:solidFill>
                  <a:schemeClr val="tx2"/>
                </a:solidFill>
              </a:rPr>
              <a:t>（</a:t>
            </a:r>
            <a:r>
              <a:rPr lang="en-US" altLang="zh-CN" sz="2900" b="1" dirty="0">
                <a:solidFill>
                  <a:schemeClr val="tx2"/>
                </a:solidFill>
              </a:rPr>
              <a:t>2</a:t>
            </a:r>
            <a:r>
              <a:rPr lang="zh-CN" altLang="en-US" sz="2900" b="1" dirty="0">
                <a:solidFill>
                  <a:schemeClr val="tx2"/>
                </a:solidFill>
              </a:rPr>
              <a:t>）创建数据库连接</a:t>
            </a:r>
          </a:p>
          <a:p>
            <a:pPr marL="0" indent="0" algn="just">
              <a:buNone/>
            </a:pPr>
            <a:r>
              <a:rPr lang="en-US" altLang="zh-CN" sz="2900" dirty="0">
                <a:solidFill>
                  <a:srgbClr val="FF0000"/>
                </a:solidFill>
                <a:latin typeface="Times New Roman" pitchFamily="18" charset="0"/>
                <a:cs typeface="Times New Roman" pitchFamily="18" charset="0"/>
              </a:rPr>
              <a:t>        </a:t>
            </a:r>
            <a:r>
              <a:rPr lang="en-US" altLang="zh-CN" sz="2900" dirty="0" err="1">
                <a:solidFill>
                  <a:schemeClr val="tx2"/>
                </a:solidFill>
                <a:latin typeface="Times New Roman" pitchFamily="18" charset="0"/>
                <a:cs typeface="Times New Roman" pitchFamily="18" charset="0"/>
              </a:rPr>
              <a:t>java.sql.DriverManager</a:t>
            </a:r>
            <a:r>
              <a:rPr lang="zh-CN" altLang="en-US" sz="2900" dirty="0">
                <a:solidFill>
                  <a:schemeClr val="tx1"/>
                </a:solidFill>
                <a:latin typeface="Times New Roman" pitchFamily="18" charset="0"/>
                <a:cs typeface="Times New Roman" pitchFamily="18" charset="0"/>
              </a:rPr>
              <a:t>（驱动程序管理器）类是</a:t>
            </a:r>
            <a:r>
              <a:rPr lang="en-US" altLang="zh-CN" sz="2900" dirty="0">
                <a:solidFill>
                  <a:schemeClr val="tx1"/>
                </a:solidFill>
                <a:latin typeface="Times New Roman" pitchFamily="18" charset="0"/>
                <a:cs typeface="Times New Roman" pitchFamily="18" charset="0"/>
              </a:rPr>
              <a:t>JDBC</a:t>
            </a:r>
            <a:r>
              <a:rPr lang="zh-CN" altLang="en-US" sz="2900" dirty="0">
                <a:solidFill>
                  <a:schemeClr val="tx1"/>
                </a:solidFill>
                <a:latin typeface="Times New Roman" pitchFamily="18" charset="0"/>
                <a:cs typeface="Times New Roman" pitchFamily="18" charset="0"/>
              </a:rPr>
              <a:t>的管理层，负责建立和管理数据库连接。</a:t>
            </a:r>
            <a:endParaRPr lang="en-US" altLang="zh-CN" sz="2900" dirty="0">
              <a:solidFill>
                <a:schemeClr val="tx1"/>
              </a:solidFill>
              <a:latin typeface="Times New Roman" pitchFamily="18" charset="0"/>
              <a:cs typeface="Times New Roman" pitchFamily="18" charset="0"/>
            </a:endParaRPr>
          </a:p>
          <a:p>
            <a:pPr marL="0" indent="0" algn="just">
              <a:buNone/>
            </a:pPr>
            <a:r>
              <a:rPr lang="zh-CN" altLang="en-US" sz="2900" dirty="0">
                <a:solidFill>
                  <a:schemeClr val="tx1"/>
                </a:solidFill>
                <a:latin typeface="Times New Roman" pitchFamily="18" charset="0"/>
                <a:cs typeface="Times New Roman" pitchFamily="18" charset="0"/>
              </a:rPr>
              <a:t>通过</a:t>
            </a:r>
            <a:r>
              <a:rPr lang="en-US" altLang="zh-CN" sz="2900" dirty="0" err="1">
                <a:solidFill>
                  <a:schemeClr val="tx1"/>
                </a:solidFill>
                <a:latin typeface="Times New Roman" pitchFamily="18" charset="0"/>
                <a:cs typeface="Times New Roman" pitchFamily="18" charset="0"/>
              </a:rPr>
              <a:t>DriverManager</a:t>
            </a:r>
            <a:r>
              <a:rPr lang="zh-CN" altLang="en-US" sz="2900" dirty="0">
                <a:solidFill>
                  <a:schemeClr val="tx1"/>
                </a:solidFill>
                <a:latin typeface="Times New Roman" pitchFamily="18" charset="0"/>
                <a:cs typeface="Times New Roman" pitchFamily="18" charset="0"/>
              </a:rPr>
              <a:t>类的静态方法</a:t>
            </a:r>
            <a:r>
              <a:rPr lang="en-US" altLang="zh-CN" sz="2900" dirty="0" err="1">
                <a:solidFill>
                  <a:schemeClr val="tx1"/>
                </a:solidFill>
                <a:latin typeface="Times New Roman" pitchFamily="18" charset="0"/>
                <a:cs typeface="Times New Roman" pitchFamily="18" charset="0"/>
              </a:rPr>
              <a:t>getConnection</a:t>
            </a:r>
            <a:r>
              <a:rPr lang="en-US" altLang="zh-CN" sz="2900" dirty="0">
                <a:solidFill>
                  <a:schemeClr val="tx1"/>
                </a:solidFill>
                <a:latin typeface="Times New Roman" pitchFamily="18" charset="0"/>
                <a:cs typeface="Times New Roman" pitchFamily="18" charset="0"/>
              </a:rPr>
              <a:t>(String </a:t>
            </a:r>
            <a:r>
              <a:rPr lang="en-US" altLang="zh-CN" sz="2900" dirty="0" err="1">
                <a:solidFill>
                  <a:schemeClr val="tx1"/>
                </a:solidFill>
                <a:latin typeface="Times New Roman" pitchFamily="18" charset="0"/>
                <a:cs typeface="Times New Roman" pitchFamily="18" charset="0"/>
              </a:rPr>
              <a:t>url</a:t>
            </a:r>
            <a:r>
              <a:rPr lang="en-US" altLang="zh-CN" sz="2900" dirty="0">
                <a:solidFill>
                  <a:schemeClr val="tx1"/>
                </a:solidFill>
                <a:latin typeface="Times New Roman" pitchFamily="18" charset="0"/>
                <a:cs typeface="Times New Roman" pitchFamily="18" charset="0"/>
              </a:rPr>
              <a:t>, String user, String password)</a:t>
            </a:r>
            <a:r>
              <a:rPr lang="zh-CN" altLang="en-US" sz="2900" dirty="0">
                <a:solidFill>
                  <a:schemeClr val="tx1"/>
                </a:solidFill>
                <a:latin typeface="Times New Roman" pitchFamily="18" charset="0"/>
                <a:cs typeface="Times New Roman" pitchFamily="18" charset="0"/>
              </a:rPr>
              <a:t>可以建立数据库连接，</a:t>
            </a:r>
            <a:r>
              <a:rPr lang="en-US" altLang="zh-CN" sz="2900" dirty="0">
                <a:solidFill>
                  <a:schemeClr val="tx1"/>
                </a:solidFill>
                <a:latin typeface="Times New Roman" pitchFamily="18" charset="0"/>
                <a:cs typeface="Times New Roman" pitchFamily="18" charset="0"/>
              </a:rPr>
              <a:t>3</a:t>
            </a:r>
            <a:r>
              <a:rPr lang="zh-CN" altLang="en-US" sz="2900" dirty="0">
                <a:solidFill>
                  <a:schemeClr val="tx1"/>
                </a:solidFill>
                <a:latin typeface="Times New Roman" pitchFamily="18" charset="0"/>
                <a:cs typeface="Times New Roman" pitchFamily="18" charset="0"/>
              </a:rPr>
              <a:t>个参数依次为欲连接数据库的路径、用户名和密码，该方法的返回值类型为</a:t>
            </a:r>
            <a:r>
              <a:rPr lang="en-US" altLang="zh-CN" sz="2900" dirty="0" err="1">
                <a:solidFill>
                  <a:schemeClr val="tx1"/>
                </a:solidFill>
                <a:latin typeface="Times New Roman" pitchFamily="18" charset="0"/>
                <a:cs typeface="Times New Roman" pitchFamily="18" charset="0"/>
              </a:rPr>
              <a:t>java.sql.Connection</a:t>
            </a:r>
            <a:r>
              <a:rPr lang="zh-CN" altLang="en-US" sz="29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41733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a:ln>
            <a:noFill/>
          </a:ln>
        </p:spPr>
        <p:txBody>
          <a:bodyPr>
            <a:normAutofit fontScale="77500" lnSpcReduction="20000"/>
          </a:bodyPr>
          <a:lstStyle/>
          <a:p>
            <a:pPr marL="0" indent="0">
              <a:buNone/>
            </a:pPr>
            <a:r>
              <a:rPr lang="zh-CN" altLang="en-US" sz="3600" b="1" dirty="0">
                <a:solidFill>
                  <a:schemeClr val="tx2"/>
                </a:solidFill>
              </a:rPr>
              <a:t>（</a:t>
            </a:r>
            <a:r>
              <a:rPr lang="en-US" altLang="zh-CN" sz="3600" b="1" dirty="0">
                <a:solidFill>
                  <a:schemeClr val="tx2"/>
                </a:solidFill>
              </a:rPr>
              <a:t>3</a:t>
            </a:r>
            <a:r>
              <a:rPr lang="zh-CN" altLang="en-US" sz="3600" b="1" dirty="0">
                <a:solidFill>
                  <a:schemeClr val="tx2"/>
                </a:solidFill>
              </a:rPr>
              <a:t>）执行</a:t>
            </a:r>
            <a:r>
              <a:rPr lang="en-US" altLang="zh-CN" sz="3600" b="1" dirty="0">
                <a:solidFill>
                  <a:schemeClr val="tx2"/>
                </a:solidFill>
              </a:rPr>
              <a:t>SQL</a:t>
            </a:r>
            <a:r>
              <a:rPr lang="zh-CN" altLang="en-US" sz="3600" b="1" dirty="0">
                <a:solidFill>
                  <a:schemeClr val="tx2"/>
                </a:solidFill>
              </a:rPr>
              <a:t>语句</a:t>
            </a:r>
          </a:p>
          <a:p>
            <a:pPr marL="0" indent="0" algn="just">
              <a:buNone/>
            </a:pPr>
            <a:r>
              <a:rPr lang="zh-CN" altLang="en-US" sz="2900" dirty="0"/>
              <a:t>        </a:t>
            </a:r>
            <a:r>
              <a:rPr lang="zh-CN" altLang="en-US" sz="2900" dirty="0">
                <a:solidFill>
                  <a:schemeClr val="tx1"/>
                </a:solidFill>
                <a:latin typeface="Times New Roman" pitchFamily="18" charset="0"/>
                <a:cs typeface="Times New Roman" pitchFamily="18" charset="0"/>
              </a:rPr>
              <a:t>建立数据库连接（</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）的目的是与数据库进行通信，实现方法为执行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语句，但是通过</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实例并不能执行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语句，还需要通过</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实例创建</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实例，</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实例又分为</a:t>
            </a:r>
            <a:r>
              <a:rPr lang="en-US" altLang="zh-CN" sz="2900" dirty="0">
                <a:solidFill>
                  <a:schemeClr val="tx1"/>
                </a:solidFill>
                <a:latin typeface="Times New Roman" pitchFamily="18" charset="0"/>
                <a:cs typeface="Times New Roman" pitchFamily="18" charset="0"/>
              </a:rPr>
              <a:t>3</a:t>
            </a:r>
            <a:r>
              <a:rPr lang="zh-CN" altLang="en-US" sz="2900" dirty="0">
                <a:solidFill>
                  <a:schemeClr val="tx1"/>
                </a:solidFill>
                <a:latin typeface="Times New Roman" pitchFamily="18" charset="0"/>
                <a:cs typeface="Times New Roman" pitchFamily="18" charset="0"/>
              </a:rPr>
              <a:t>种类型：</a:t>
            </a:r>
          </a:p>
          <a:p>
            <a:pPr marL="0" indent="0" algn="just">
              <a:buNone/>
            </a:pPr>
            <a:r>
              <a:rPr lang="zh-CN" altLang="en-US" sz="2900" b="1" dirty="0">
                <a:solidFill>
                  <a:schemeClr val="tx2"/>
                </a:solidFill>
                <a:latin typeface="Times New Roman" pitchFamily="18" charset="0"/>
                <a:cs typeface="Times New Roman" pitchFamily="18" charset="0"/>
              </a:rPr>
              <a:t>       ①</a:t>
            </a:r>
            <a:r>
              <a:rPr lang="en-US" altLang="zh-CN" sz="2900" b="1" dirty="0">
                <a:solidFill>
                  <a:schemeClr val="tx2"/>
                </a:solidFill>
                <a:latin typeface="Times New Roman" pitchFamily="18" charset="0"/>
                <a:cs typeface="Times New Roman" pitchFamily="18" charset="0"/>
              </a:rPr>
              <a:t>Statement: </a:t>
            </a:r>
            <a:r>
              <a:rPr lang="zh-CN" altLang="en-US" sz="2900" dirty="0">
                <a:solidFill>
                  <a:schemeClr val="tx1"/>
                </a:solidFill>
                <a:latin typeface="Times New Roman" pitchFamily="18" charset="0"/>
                <a:cs typeface="Times New Roman" pitchFamily="18" charset="0"/>
              </a:rPr>
              <a:t>该类型的实例提供了直接在数据库中执行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语句的方法。对于只执行一次的查询及数据定义语句如</a:t>
            </a:r>
            <a:r>
              <a:rPr lang="en-US" altLang="zh-CN" sz="2900" dirty="0">
                <a:solidFill>
                  <a:schemeClr val="tx1"/>
                </a:solidFill>
                <a:latin typeface="Times New Roman" pitchFamily="18" charset="0"/>
                <a:cs typeface="Times New Roman" pitchFamily="18" charset="0"/>
              </a:rPr>
              <a:t>CREATE TABLE</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DROP TABLE</a:t>
            </a:r>
            <a:r>
              <a:rPr lang="zh-CN" altLang="en-US" sz="2900" dirty="0">
                <a:solidFill>
                  <a:schemeClr val="tx1"/>
                </a:solidFill>
                <a:latin typeface="Times New Roman" pitchFamily="18" charset="0"/>
                <a:cs typeface="Times New Roman" pitchFamily="18" charset="0"/>
              </a:rPr>
              <a:t>等操作，</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就足够了。其语法结构如下：</a:t>
            </a:r>
          </a:p>
          <a:p>
            <a:pPr marL="0" indent="0" algn="just">
              <a:buNone/>
            </a:pPr>
            <a:r>
              <a:rPr lang="zh-CN" altLang="en-US" sz="2600" b="1" dirty="0">
                <a:solidFill>
                  <a:schemeClr val="accent3">
                    <a:lumMod val="50000"/>
                  </a:schemeClr>
                </a:solidFill>
                <a:latin typeface="Times New Roman" pitchFamily="18" charset="0"/>
                <a:cs typeface="Times New Roman" pitchFamily="18" charset="0"/>
              </a:rPr>
              <a:t>           </a:t>
            </a:r>
            <a:r>
              <a:rPr lang="en-US" altLang="zh-CN" sz="2600" b="1" dirty="0">
                <a:solidFill>
                  <a:schemeClr val="accent3">
                    <a:lumMod val="50000"/>
                  </a:schemeClr>
                </a:solidFill>
                <a:latin typeface="Times New Roman" pitchFamily="18" charset="0"/>
                <a:cs typeface="Times New Roman" pitchFamily="18" charset="0"/>
              </a:rPr>
              <a:t>Statement </a:t>
            </a:r>
            <a:r>
              <a:rPr lang="en-US" altLang="zh-CN" sz="2600" b="1" dirty="0" err="1">
                <a:solidFill>
                  <a:schemeClr val="accent3">
                    <a:lumMod val="50000"/>
                  </a:schemeClr>
                </a:solidFill>
                <a:latin typeface="Times New Roman" pitchFamily="18" charset="0"/>
                <a:cs typeface="Times New Roman" pitchFamily="18" charset="0"/>
              </a:rPr>
              <a:t>stmt</a:t>
            </a:r>
            <a:r>
              <a:rPr lang="en-US" altLang="zh-CN" sz="2600" b="1" dirty="0">
                <a:solidFill>
                  <a:schemeClr val="accent3">
                    <a:lumMod val="50000"/>
                  </a:schemeClr>
                </a:solidFill>
                <a:latin typeface="Times New Roman" pitchFamily="18" charset="0"/>
                <a:cs typeface="Times New Roman" pitchFamily="18" charset="0"/>
              </a:rPr>
              <a:t>=</a:t>
            </a:r>
            <a:r>
              <a:rPr lang="en-US" altLang="zh-CN" sz="2600" b="1" dirty="0" err="1">
                <a:solidFill>
                  <a:schemeClr val="accent3">
                    <a:lumMod val="50000"/>
                  </a:schemeClr>
                </a:solidFill>
                <a:latin typeface="Times New Roman" pitchFamily="18" charset="0"/>
                <a:cs typeface="Times New Roman" pitchFamily="18" charset="0"/>
              </a:rPr>
              <a:t>conn.createStatement</a:t>
            </a:r>
            <a:r>
              <a:rPr lang="en-US" altLang="zh-CN" sz="2600" b="1" dirty="0">
                <a:solidFill>
                  <a:schemeClr val="accent3">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41733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77500" lnSpcReduction="20000"/>
          </a:bodyPr>
          <a:lstStyle/>
          <a:p>
            <a:pPr marL="0" indent="0" algn="just">
              <a:buNone/>
            </a:pPr>
            <a:r>
              <a:rPr lang="en-US" altLang="zh-CN" sz="2900" b="1" dirty="0">
                <a:solidFill>
                  <a:schemeClr val="tx2"/>
                </a:solidFill>
                <a:latin typeface="Times New Roman" pitchFamily="18" charset="0"/>
                <a:cs typeface="Times New Roman" pitchFamily="18" charset="0"/>
              </a:rPr>
              <a:t>        ②</a:t>
            </a:r>
            <a:r>
              <a:rPr lang="en-US" altLang="zh-CN" sz="2900" b="1" dirty="0" err="1">
                <a:solidFill>
                  <a:schemeClr val="tx2"/>
                </a:solidFill>
                <a:latin typeface="Times New Roman" pitchFamily="18" charset="0"/>
                <a:cs typeface="Times New Roman" pitchFamily="18" charset="0"/>
              </a:rPr>
              <a:t>PreparedStatement</a:t>
            </a:r>
            <a:r>
              <a:rPr lang="zh-CN" altLang="en-US" sz="2900" b="1" dirty="0">
                <a:solidFill>
                  <a:schemeClr val="tx2"/>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该类型的实例用于那些需要执行多次，每次仅仅是数据取值不同的</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a:t>
            </a:r>
            <a:r>
              <a:rPr lang="en-US" altLang="zh-CN" sz="2900" dirty="0" err="1">
                <a:solidFill>
                  <a:schemeClr val="tx1"/>
                </a:solidFill>
                <a:latin typeface="Times New Roman" pitchFamily="18" charset="0"/>
                <a:cs typeface="Times New Roman" pitchFamily="18" charset="0"/>
              </a:rPr>
              <a:t>PreparedStatement</a:t>
            </a:r>
            <a:r>
              <a:rPr lang="zh-CN" altLang="en-US" sz="2900" dirty="0">
                <a:solidFill>
                  <a:schemeClr val="tx1"/>
                </a:solidFill>
                <a:latin typeface="Times New Roman" pitchFamily="18" charset="0"/>
                <a:cs typeface="Times New Roman" pitchFamily="18" charset="0"/>
              </a:rPr>
              <a:t>具有预编译功能，对批量数据操作的执行效率高。其语法格式如下：</a:t>
            </a:r>
          </a:p>
          <a:p>
            <a:pPr marL="0" indent="0" algn="just">
              <a:buNone/>
            </a:pPr>
            <a:r>
              <a:rPr lang="en-US" altLang="zh-CN" sz="2600" dirty="0" err="1">
                <a:solidFill>
                  <a:schemeClr val="tx1"/>
                </a:solidFill>
                <a:latin typeface="Times New Roman" pitchFamily="18" charset="0"/>
                <a:cs typeface="Times New Roman" pitchFamily="18" charset="0"/>
              </a:rPr>
              <a:t>PreparedStatement</a:t>
            </a:r>
            <a:r>
              <a:rPr lang="en-US" altLang="zh-CN" sz="2600" dirty="0">
                <a:solidFill>
                  <a:schemeClr val="tx1"/>
                </a:solidFill>
                <a:latin typeface="Times New Roman" pitchFamily="18" charset="0"/>
                <a:cs typeface="Times New Roman" pitchFamily="18" charset="0"/>
              </a:rPr>
              <a:t> </a:t>
            </a:r>
            <a:r>
              <a:rPr lang="en-US" altLang="zh-CN" sz="2600" dirty="0" err="1">
                <a:solidFill>
                  <a:schemeClr val="tx1"/>
                </a:solidFill>
                <a:latin typeface="Times New Roman" pitchFamily="18" charset="0"/>
                <a:cs typeface="Times New Roman" pitchFamily="18" charset="0"/>
              </a:rPr>
              <a:t>ps</a:t>
            </a:r>
            <a:r>
              <a:rPr lang="en-US" altLang="zh-CN" sz="2600" dirty="0">
                <a:solidFill>
                  <a:schemeClr val="tx1"/>
                </a:solidFill>
                <a:latin typeface="Times New Roman" pitchFamily="18" charset="0"/>
                <a:cs typeface="Times New Roman" pitchFamily="18" charset="0"/>
              </a:rPr>
              <a:t> = </a:t>
            </a:r>
            <a:r>
              <a:rPr lang="en-US" altLang="zh-CN" sz="2600" dirty="0" err="1">
                <a:solidFill>
                  <a:schemeClr val="tx1"/>
                </a:solidFill>
                <a:latin typeface="Times New Roman" pitchFamily="18" charset="0"/>
                <a:cs typeface="Times New Roman" pitchFamily="18" charset="0"/>
              </a:rPr>
              <a:t>conn.prepareStatement</a:t>
            </a:r>
            <a:r>
              <a:rPr lang="en-US" altLang="zh-CN" sz="2600" dirty="0">
                <a:solidFill>
                  <a:schemeClr val="tx1"/>
                </a:solidFill>
                <a:latin typeface="Times New Roman" pitchFamily="18" charset="0"/>
                <a:cs typeface="Times New Roman" pitchFamily="18" charset="0"/>
              </a:rPr>
              <a:t>("INSERT into users values (?, ?,?,?)");</a:t>
            </a:r>
          </a:p>
          <a:p>
            <a:pPr marL="0" indent="0" algn="just">
              <a:buNone/>
            </a:pP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代表具体要输入的参数。</a:t>
            </a:r>
          </a:p>
          <a:p>
            <a:pPr marL="0" indent="0" algn="just">
              <a:buNone/>
            </a:pPr>
            <a:r>
              <a:rPr lang="zh-CN" altLang="en-US" sz="2900" b="1" dirty="0">
                <a:solidFill>
                  <a:schemeClr val="tx2"/>
                </a:solidFill>
                <a:latin typeface="Times New Roman" pitchFamily="18" charset="0"/>
                <a:cs typeface="Times New Roman" pitchFamily="18" charset="0"/>
              </a:rPr>
              <a:t>        ③</a:t>
            </a:r>
            <a:r>
              <a:rPr lang="en-US" altLang="zh-CN" sz="2900" b="1" dirty="0" err="1">
                <a:solidFill>
                  <a:schemeClr val="tx2"/>
                </a:solidFill>
                <a:latin typeface="Times New Roman" pitchFamily="18" charset="0"/>
                <a:cs typeface="Times New Roman" pitchFamily="18" charset="0"/>
              </a:rPr>
              <a:t>CallableStatement</a:t>
            </a:r>
            <a:r>
              <a:rPr lang="zh-CN" altLang="en-US" sz="2900" b="1" dirty="0">
                <a:solidFill>
                  <a:schemeClr val="tx2"/>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该类型的实例被用来访问数据库中的存储过程。它提供了一些方法来指定</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语句所有使用的输入输出参数。语法格式如下：</a:t>
            </a:r>
          </a:p>
          <a:p>
            <a:pPr marL="0" indent="0" algn="just">
              <a:buNone/>
            </a:pPr>
            <a:r>
              <a:rPr lang="en-US" altLang="zh-CN" sz="2600" dirty="0" err="1">
                <a:solidFill>
                  <a:schemeClr val="tx1"/>
                </a:solidFill>
                <a:latin typeface="Times New Roman" pitchFamily="18" charset="0"/>
                <a:cs typeface="Times New Roman" pitchFamily="18" charset="0"/>
              </a:rPr>
              <a:t>CallableStatement</a:t>
            </a:r>
            <a:r>
              <a:rPr lang="en-US" altLang="zh-CN" sz="2600" dirty="0">
                <a:solidFill>
                  <a:schemeClr val="tx1"/>
                </a:solidFill>
                <a:latin typeface="Times New Roman" pitchFamily="18" charset="0"/>
                <a:cs typeface="Times New Roman" pitchFamily="18" charset="0"/>
              </a:rPr>
              <a:t> </a:t>
            </a:r>
            <a:r>
              <a:rPr lang="en-US" altLang="zh-CN" sz="2600" dirty="0" err="1">
                <a:solidFill>
                  <a:schemeClr val="tx1"/>
                </a:solidFill>
                <a:latin typeface="Times New Roman" pitchFamily="18" charset="0"/>
                <a:cs typeface="Times New Roman" pitchFamily="18" charset="0"/>
              </a:rPr>
              <a:t>cstmt</a:t>
            </a:r>
            <a:r>
              <a:rPr lang="en-US" altLang="zh-CN" sz="2600" dirty="0">
                <a:solidFill>
                  <a:schemeClr val="tx1"/>
                </a:solidFill>
                <a:latin typeface="Times New Roman" pitchFamily="18" charset="0"/>
                <a:cs typeface="Times New Roman" pitchFamily="18" charset="0"/>
              </a:rPr>
              <a:t> = </a:t>
            </a:r>
            <a:r>
              <a:rPr lang="en-US" altLang="zh-CN" sz="2600" dirty="0" err="1">
                <a:solidFill>
                  <a:schemeClr val="tx1"/>
                </a:solidFill>
                <a:latin typeface="Times New Roman" pitchFamily="18" charset="0"/>
                <a:cs typeface="Times New Roman" pitchFamily="18" charset="0"/>
              </a:rPr>
              <a:t>con.prepareCall</a:t>
            </a:r>
            <a:r>
              <a:rPr lang="en-US" altLang="zh-CN" sz="2600" dirty="0">
                <a:solidFill>
                  <a:schemeClr val="tx1"/>
                </a:solidFill>
                <a:latin typeface="Times New Roman" pitchFamily="18" charset="0"/>
                <a:cs typeface="Times New Roman" pitchFamily="18" charset="0"/>
              </a:rPr>
              <a:t>("{call </a:t>
            </a:r>
            <a:r>
              <a:rPr lang="en-US" altLang="zh-CN" sz="2600" dirty="0" err="1">
                <a:solidFill>
                  <a:schemeClr val="tx1"/>
                </a:solidFill>
                <a:latin typeface="Times New Roman" pitchFamily="18" charset="0"/>
                <a:cs typeface="Times New Roman" pitchFamily="18" charset="0"/>
              </a:rPr>
              <a:t>getTestData</a:t>
            </a:r>
            <a:r>
              <a:rPr lang="en-US" altLang="zh-CN" sz="26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52942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251520" y="1131590"/>
            <a:ext cx="8532440" cy="3394472"/>
          </a:xfrm>
        </p:spPr>
        <p:txBody>
          <a:bodyPr>
            <a:normAutofit fontScale="92500"/>
          </a:bodyPr>
          <a:lstStyle/>
          <a:p>
            <a:pPr marL="0" indent="0">
              <a:buNone/>
            </a:pPr>
            <a:r>
              <a:rPr lang="en-US" altLang="zh-CN" sz="2900" b="1" dirty="0">
                <a:solidFill>
                  <a:schemeClr val="tx2"/>
                </a:solidFill>
              </a:rPr>
              <a:t>(4)</a:t>
            </a:r>
            <a:r>
              <a:rPr lang="zh-CN" altLang="en-US" sz="2900" b="1" dirty="0">
                <a:solidFill>
                  <a:schemeClr val="tx2"/>
                </a:solidFill>
              </a:rPr>
              <a:t>获得查询结果</a:t>
            </a:r>
          </a:p>
          <a:p>
            <a:pPr marL="0" indent="0" algn="just">
              <a:buNone/>
            </a:pPr>
            <a:r>
              <a:rPr lang="zh-CN" altLang="en-US" sz="2900" dirty="0"/>
              <a:t>        </a:t>
            </a:r>
            <a:r>
              <a:rPr lang="zh-CN" altLang="en-US" sz="2600" dirty="0">
                <a:solidFill>
                  <a:schemeClr val="tx1"/>
                </a:solidFill>
                <a:latin typeface="Times New Roman" pitchFamily="18" charset="0"/>
                <a:cs typeface="Times New Roman" pitchFamily="18" charset="0"/>
              </a:rPr>
              <a:t>通过</a:t>
            </a:r>
            <a:r>
              <a:rPr lang="en-US" altLang="zh-CN" sz="2600" dirty="0">
                <a:solidFill>
                  <a:schemeClr val="tx1"/>
                </a:solidFill>
                <a:latin typeface="Times New Roman" pitchFamily="18" charset="0"/>
                <a:cs typeface="Times New Roman" pitchFamily="18" charset="0"/>
              </a:rPr>
              <a:t>Statement</a:t>
            </a:r>
            <a:r>
              <a:rPr lang="zh-CN" altLang="en-US" sz="2600" dirty="0">
                <a:solidFill>
                  <a:schemeClr val="tx1"/>
                </a:solidFill>
                <a:latin typeface="Times New Roman" pitchFamily="18" charset="0"/>
                <a:cs typeface="Times New Roman" pitchFamily="18" charset="0"/>
              </a:rPr>
              <a:t>接口的</a:t>
            </a:r>
            <a:r>
              <a:rPr lang="en-US" altLang="zh-CN" sz="2600" dirty="0" err="1">
                <a:solidFill>
                  <a:schemeClr val="tx1"/>
                </a:solidFill>
                <a:latin typeface="Times New Roman" pitchFamily="18" charset="0"/>
                <a:cs typeface="Times New Roman" pitchFamily="18" charset="0"/>
              </a:rPr>
              <a:t>executeQuery</a:t>
            </a:r>
            <a:r>
              <a:rPr lang="zh-CN" altLang="en-US" sz="2600" dirty="0">
                <a:solidFill>
                  <a:schemeClr val="tx1"/>
                </a:solidFill>
                <a:latin typeface="Times New Roman" pitchFamily="18" charset="0"/>
                <a:cs typeface="Times New Roman" pitchFamily="18" charset="0"/>
              </a:rPr>
              <a:t>（）或</a:t>
            </a:r>
            <a:r>
              <a:rPr lang="en-US" altLang="zh-CN" sz="2600" dirty="0" err="1">
                <a:solidFill>
                  <a:schemeClr val="tx1"/>
                </a:solidFill>
                <a:latin typeface="Times New Roman" pitchFamily="18" charset="0"/>
                <a:cs typeface="Times New Roman" pitchFamily="18" charset="0"/>
              </a:rPr>
              <a:t>executeUpdate</a:t>
            </a:r>
            <a:r>
              <a:rPr lang="zh-CN" altLang="en-US" sz="2600" dirty="0">
                <a:solidFill>
                  <a:schemeClr val="tx1"/>
                </a:solidFill>
                <a:latin typeface="Times New Roman" pitchFamily="18" charset="0"/>
                <a:cs typeface="Times New Roman" pitchFamily="18" charset="0"/>
              </a:rPr>
              <a:t>（）方法，可以执行</a:t>
            </a:r>
            <a:r>
              <a:rPr lang="en-US" altLang="zh-CN" sz="2600" dirty="0">
                <a:solidFill>
                  <a:schemeClr val="tx1"/>
                </a:solidFill>
                <a:latin typeface="Times New Roman" pitchFamily="18" charset="0"/>
                <a:cs typeface="Times New Roman" pitchFamily="18" charset="0"/>
              </a:rPr>
              <a:t>SQL</a:t>
            </a:r>
            <a:r>
              <a:rPr lang="zh-CN" altLang="en-US" sz="2600" dirty="0">
                <a:solidFill>
                  <a:schemeClr val="tx1"/>
                </a:solidFill>
                <a:latin typeface="Times New Roman" pitchFamily="18" charset="0"/>
                <a:cs typeface="Times New Roman" pitchFamily="18" charset="0"/>
              </a:rPr>
              <a:t>语句，同时将返回执行结果</a:t>
            </a:r>
            <a:endParaRPr lang="en-US" altLang="zh-CN" sz="2600" dirty="0">
              <a:solidFill>
                <a:schemeClr val="tx1"/>
              </a:solidFill>
              <a:latin typeface="Times New Roman" pitchFamily="18" charset="0"/>
              <a:cs typeface="Times New Roman" pitchFamily="18" charset="0"/>
            </a:endParaRPr>
          </a:p>
          <a:p>
            <a:pPr marL="0" indent="0" algn="just">
              <a:buNone/>
            </a:pPr>
            <a:r>
              <a:rPr lang="en-US" altLang="zh-CN" sz="2600" dirty="0">
                <a:solidFill>
                  <a:schemeClr val="tx1"/>
                </a:solidFill>
                <a:latin typeface="Times New Roman" pitchFamily="18" charset="0"/>
                <a:cs typeface="Times New Roman" pitchFamily="18" charset="0"/>
              </a:rPr>
              <a:t>        </a:t>
            </a:r>
            <a:r>
              <a:rPr lang="en-US" altLang="zh-CN" sz="2600" dirty="0" err="1">
                <a:solidFill>
                  <a:schemeClr val="tx2"/>
                </a:solidFill>
                <a:latin typeface="Times New Roman" pitchFamily="18" charset="0"/>
                <a:cs typeface="Times New Roman" pitchFamily="18" charset="0"/>
              </a:rPr>
              <a:t>executeQuery</a:t>
            </a:r>
            <a:r>
              <a:rPr lang="zh-CN" altLang="en-US" sz="2600" dirty="0">
                <a:solidFill>
                  <a:schemeClr val="tx2"/>
                </a:solidFill>
                <a:latin typeface="Times New Roman" pitchFamily="18" charset="0"/>
                <a:cs typeface="Times New Roman" pitchFamily="18" charset="0"/>
              </a:rPr>
              <a:t>（）</a:t>
            </a:r>
            <a:r>
              <a:rPr lang="zh-CN" altLang="en-US" sz="2600" dirty="0">
                <a:solidFill>
                  <a:schemeClr val="tx1"/>
                </a:solidFill>
                <a:latin typeface="Times New Roman" pitchFamily="18" charset="0"/>
                <a:cs typeface="Times New Roman" pitchFamily="18" charset="0"/>
              </a:rPr>
              <a:t>：将返回一个</a:t>
            </a:r>
            <a:r>
              <a:rPr lang="en-US" altLang="zh-CN" sz="2600" dirty="0" err="1">
                <a:solidFill>
                  <a:schemeClr val="tx1"/>
                </a:solidFill>
                <a:latin typeface="Times New Roman" pitchFamily="18" charset="0"/>
                <a:cs typeface="Times New Roman" pitchFamily="18" charset="0"/>
              </a:rPr>
              <a:t>ResultSet</a:t>
            </a:r>
            <a:r>
              <a:rPr lang="zh-CN" altLang="en-US" sz="2600" dirty="0">
                <a:solidFill>
                  <a:schemeClr val="tx1"/>
                </a:solidFill>
                <a:latin typeface="Times New Roman" pitchFamily="18" charset="0"/>
                <a:cs typeface="Times New Roman" pitchFamily="18" charset="0"/>
              </a:rPr>
              <a:t>型的结果集，其中不仅包含所有满足查询条件的记录，还包含相应数据表的相关信息，例如每一列的名称、类型和列的数量等。</a:t>
            </a:r>
            <a:endParaRPr lang="en-US" altLang="zh-CN" sz="2600" dirty="0">
              <a:solidFill>
                <a:schemeClr val="tx1"/>
              </a:solidFill>
              <a:latin typeface="Times New Roman" pitchFamily="18" charset="0"/>
              <a:cs typeface="Times New Roman" pitchFamily="18" charset="0"/>
            </a:endParaRPr>
          </a:p>
          <a:p>
            <a:pPr marL="0" indent="0" algn="just">
              <a:buNone/>
            </a:pPr>
            <a:r>
              <a:rPr lang="en-US" altLang="zh-CN" sz="2600" dirty="0">
                <a:solidFill>
                  <a:schemeClr val="tx1"/>
                </a:solidFill>
                <a:latin typeface="Times New Roman" pitchFamily="18" charset="0"/>
                <a:cs typeface="Times New Roman" pitchFamily="18" charset="0"/>
              </a:rPr>
              <a:t>       </a:t>
            </a:r>
            <a:r>
              <a:rPr lang="en-US" altLang="zh-CN" sz="2600" dirty="0">
                <a:solidFill>
                  <a:schemeClr val="tx2"/>
                </a:solidFill>
                <a:latin typeface="Times New Roman" pitchFamily="18" charset="0"/>
                <a:cs typeface="Times New Roman" pitchFamily="18" charset="0"/>
              </a:rPr>
              <a:t> </a:t>
            </a:r>
            <a:r>
              <a:rPr lang="en-US" altLang="zh-CN" sz="2600" dirty="0" err="1">
                <a:solidFill>
                  <a:schemeClr val="tx2"/>
                </a:solidFill>
                <a:latin typeface="Times New Roman" pitchFamily="18" charset="0"/>
                <a:cs typeface="Times New Roman" pitchFamily="18" charset="0"/>
              </a:rPr>
              <a:t>executeUpdate</a:t>
            </a:r>
            <a:r>
              <a:rPr lang="zh-CN" altLang="en-US" sz="2600" dirty="0">
                <a:solidFill>
                  <a:schemeClr val="tx2"/>
                </a:solidFill>
                <a:latin typeface="Times New Roman" pitchFamily="18" charset="0"/>
                <a:cs typeface="Times New Roman" pitchFamily="18" charset="0"/>
              </a:rPr>
              <a:t>（）</a:t>
            </a:r>
            <a:r>
              <a:rPr lang="zh-CN" altLang="en-US" sz="2600" dirty="0">
                <a:solidFill>
                  <a:schemeClr val="tx1"/>
                </a:solidFill>
                <a:latin typeface="Times New Roman" pitchFamily="18" charset="0"/>
                <a:cs typeface="Times New Roman" pitchFamily="18" charset="0"/>
              </a:rPr>
              <a:t>：将返回一个</a:t>
            </a:r>
            <a:r>
              <a:rPr lang="en-US" altLang="zh-CN" sz="2600" dirty="0" err="1">
                <a:solidFill>
                  <a:schemeClr val="tx1"/>
                </a:solidFill>
                <a:latin typeface="Times New Roman" pitchFamily="18" charset="0"/>
                <a:cs typeface="Times New Roman" pitchFamily="18" charset="0"/>
              </a:rPr>
              <a:t>int</a:t>
            </a:r>
            <a:r>
              <a:rPr lang="zh-CN" altLang="en-US" sz="2600" dirty="0">
                <a:solidFill>
                  <a:schemeClr val="tx1"/>
                </a:solidFill>
                <a:latin typeface="Times New Roman" pitchFamily="18" charset="0"/>
                <a:cs typeface="Times New Roman" pitchFamily="18" charset="0"/>
              </a:rPr>
              <a:t>型数值，代表影响数据库记录的条数，即插入、修改或删除记录的条数。</a:t>
            </a:r>
          </a:p>
        </p:txBody>
      </p:sp>
    </p:spTree>
    <p:extLst>
      <p:ext uri="{BB962C8B-B14F-4D97-AF65-F5344CB8AC3E}">
        <p14:creationId xmlns:p14="http://schemas.microsoft.com/office/powerpoint/2010/main" val="252942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lnSpcReduction="20000"/>
          </a:bodyPr>
          <a:lstStyle/>
          <a:p>
            <a:pPr marL="0" indent="0">
              <a:buNone/>
            </a:pPr>
            <a:r>
              <a:rPr lang="zh-CN" altLang="en-US" sz="2900" b="1" dirty="0">
                <a:solidFill>
                  <a:schemeClr val="tx2"/>
                </a:solidFill>
              </a:rPr>
              <a:t>（</a:t>
            </a:r>
            <a:r>
              <a:rPr lang="en-US" altLang="zh-CN" sz="2900" b="1" dirty="0">
                <a:solidFill>
                  <a:schemeClr val="tx2"/>
                </a:solidFill>
              </a:rPr>
              <a:t>5</a:t>
            </a:r>
            <a:r>
              <a:rPr lang="zh-CN" altLang="en-US" sz="2900" b="1" dirty="0">
                <a:solidFill>
                  <a:schemeClr val="tx2"/>
                </a:solidFill>
              </a:rPr>
              <a:t>）关闭连接</a:t>
            </a:r>
          </a:p>
          <a:p>
            <a:pPr marL="0" indent="0" algn="just">
              <a:buNone/>
            </a:pPr>
            <a:r>
              <a:rPr lang="zh-CN" altLang="en-US" sz="2900" dirty="0">
                <a:solidFill>
                  <a:schemeClr val="tx1"/>
                </a:solidFill>
              </a:rPr>
              <a:t>        </a:t>
            </a:r>
            <a:r>
              <a:rPr lang="zh-CN" altLang="en-US" sz="2900" dirty="0">
                <a:solidFill>
                  <a:schemeClr val="tx1"/>
                </a:solidFill>
                <a:latin typeface="Times New Roman" pitchFamily="18" charset="0"/>
                <a:cs typeface="Times New Roman" pitchFamily="18" charset="0"/>
              </a:rPr>
              <a:t>在建立</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和</a:t>
            </a:r>
            <a:r>
              <a:rPr lang="en-US" altLang="zh-CN" sz="2900" dirty="0" err="1">
                <a:solidFill>
                  <a:schemeClr val="tx1"/>
                </a:solidFill>
                <a:latin typeface="Times New Roman" pitchFamily="18" charset="0"/>
                <a:cs typeface="Times New Roman" pitchFamily="18" charset="0"/>
              </a:rPr>
              <a:t>ResultSet</a:t>
            </a:r>
            <a:r>
              <a:rPr lang="zh-CN" altLang="en-US" sz="2900" dirty="0">
                <a:solidFill>
                  <a:schemeClr val="tx1"/>
                </a:solidFill>
                <a:latin typeface="Times New Roman" pitchFamily="18" charset="0"/>
                <a:cs typeface="Times New Roman" pitchFamily="18" charset="0"/>
              </a:rPr>
              <a:t>实例时，均需占用一定的数据库和</a:t>
            </a:r>
            <a:r>
              <a:rPr lang="en-US" altLang="zh-CN" sz="2900" dirty="0">
                <a:solidFill>
                  <a:schemeClr val="tx1"/>
                </a:solidFill>
                <a:latin typeface="Times New Roman" pitchFamily="18" charset="0"/>
                <a:cs typeface="Times New Roman" pitchFamily="18" charset="0"/>
              </a:rPr>
              <a:t>JDBC</a:t>
            </a:r>
            <a:r>
              <a:rPr lang="zh-CN" altLang="en-US" sz="2900" dirty="0">
                <a:solidFill>
                  <a:schemeClr val="tx1"/>
                </a:solidFill>
                <a:latin typeface="Times New Roman" pitchFamily="18" charset="0"/>
                <a:cs typeface="Times New Roman" pitchFamily="18" charset="0"/>
              </a:rPr>
              <a:t>资源，所以每次访问数据库结束后，应该及时销毁这些实例，释放它们占用的所有资源，方法是通过各个实例的</a:t>
            </a:r>
            <a:r>
              <a:rPr lang="en-US" altLang="zh-CN" sz="2900" dirty="0">
                <a:solidFill>
                  <a:schemeClr val="tx1"/>
                </a:solidFill>
                <a:latin typeface="Times New Roman" pitchFamily="18" charset="0"/>
                <a:cs typeface="Times New Roman" pitchFamily="18" charset="0"/>
              </a:rPr>
              <a:t>close()</a:t>
            </a:r>
            <a:r>
              <a:rPr lang="zh-CN" altLang="en-US" sz="2900" dirty="0">
                <a:solidFill>
                  <a:schemeClr val="tx1"/>
                </a:solidFill>
                <a:latin typeface="Times New Roman" pitchFamily="18" charset="0"/>
                <a:cs typeface="Times New Roman" pitchFamily="18" charset="0"/>
              </a:rPr>
              <a:t>方法，执行</a:t>
            </a:r>
            <a:r>
              <a:rPr lang="en-US" altLang="zh-CN" sz="2900" b="1" dirty="0">
                <a:solidFill>
                  <a:schemeClr val="tx2"/>
                </a:solidFill>
                <a:latin typeface="Times New Roman" pitchFamily="18" charset="0"/>
                <a:cs typeface="Times New Roman" pitchFamily="18" charset="0"/>
              </a:rPr>
              <a:t>close()</a:t>
            </a:r>
            <a:r>
              <a:rPr lang="zh-CN" altLang="en-US" sz="2900" b="1" dirty="0">
                <a:solidFill>
                  <a:schemeClr val="tx2"/>
                </a:solidFill>
                <a:latin typeface="Times New Roman" pitchFamily="18" charset="0"/>
                <a:cs typeface="Times New Roman" pitchFamily="18" charset="0"/>
              </a:rPr>
              <a:t>方法</a:t>
            </a:r>
            <a:r>
              <a:rPr lang="zh-CN" altLang="en-US" sz="2900" dirty="0">
                <a:solidFill>
                  <a:schemeClr val="tx1"/>
                </a:solidFill>
                <a:latin typeface="Times New Roman" pitchFamily="18" charset="0"/>
                <a:cs typeface="Times New Roman" pitchFamily="18" charset="0"/>
              </a:rPr>
              <a:t>时建议按照如下的顺序：</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resultSet.close</a:t>
            </a:r>
            <a:r>
              <a:rPr lang="en-US" altLang="zh-CN" sz="2200" dirty="0">
                <a:solidFill>
                  <a:schemeClr val="tx1"/>
                </a:solidFill>
                <a:latin typeface="Times New Roman" pitchFamily="18" charset="0"/>
                <a:cs typeface="Times New Roman" pitchFamily="18" charset="0"/>
              </a:rPr>
              <a:t>();</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statement.close</a:t>
            </a:r>
            <a:r>
              <a:rPr lang="en-US" altLang="zh-CN" sz="2200" dirty="0">
                <a:solidFill>
                  <a:schemeClr val="tx1"/>
                </a:solidFill>
                <a:latin typeface="Times New Roman" pitchFamily="18" charset="0"/>
                <a:cs typeface="Times New Roman" pitchFamily="18" charset="0"/>
              </a:rPr>
              <a:t>();</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connection.close</a:t>
            </a:r>
            <a:r>
              <a:rPr lang="en-US" altLang="zh-CN" sz="22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529426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526</TotalTime>
  <Words>1636</Words>
  <Application>Microsoft Office PowerPoint</Application>
  <PresentationFormat>全屏显示(16:9)</PresentationFormat>
  <Paragraphs>154</Paragraphs>
  <Slides>30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等线</vt:lpstr>
      <vt:lpstr>宋体</vt:lpstr>
      <vt:lpstr>幼圆</vt:lpstr>
      <vt:lpstr>Arial</vt:lpstr>
      <vt:lpstr>Century Gothic</vt:lpstr>
      <vt:lpstr>Courier New</vt:lpstr>
      <vt:lpstr>Palatino Linotype</vt:lpstr>
      <vt:lpstr>Times New Roman</vt:lpstr>
      <vt:lpstr>主管人员</vt:lpstr>
      <vt:lpstr>Visio</vt:lpstr>
      <vt:lpstr>《商务网站设计与开发》</vt:lpstr>
      <vt:lpstr>内容</vt:lpstr>
      <vt:lpstr>11.1 JDBC接口</vt:lpstr>
      <vt:lpstr>11.1 JDBC接口</vt:lpstr>
      <vt:lpstr>11.1 JDBC接口</vt:lpstr>
      <vt:lpstr>11.1 JDBC接口</vt:lpstr>
      <vt:lpstr>11.1 JDBC接口</vt:lpstr>
      <vt:lpstr>11.1 JDBC接口</vt:lpstr>
      <vt:lpstr>11.1 JDBC接口</vt:lpstr>
      <vt:lpstr>11.1 数据库表结构</vt:lpstr>
      <vt:lpstr>DEMO</vt:lpstr>
      <vt:lpstr>DEMO</vt:lpstr>
      <vt:lpstr>11.1 JDBC接口</vt:lpstr>
      <vt:lpstr>DEMO</vt:lpstr>
      <vt:lpstr>DEMO</vt:lpstr>
      <vt:lpstr>DEMO</vt:lpstr>
      <vt:lpstr>DEMO</vt:lpstr>
      <vt:lpstr>DEMO</vt:lpstr>
      <vt:lpstr>DEMO</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11.7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52</cp:revision>
  <dcterms:created xsi:type="dcterms:W3CDTF">2015-12-06T10:13:51Z</dcterms:created>
  <dcterms:modified xsi:type="dcterms:W3CDTF">2019-10-15T12:41:39Z</dcterms:modified>
</cp:coreProperties>
</file>