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a155965294b9f3c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a155965294b9f3c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a155965294b9f3c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a155965294b9f3c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3e27f9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3e27f9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3e27f9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3e27f9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3e27f9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3e27f9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7409198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7409198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74091988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74091988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74091988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74091988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4091988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4091988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4091988a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4091988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74091988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74091988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74091988a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74091988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4091988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4091988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4091988a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4091988a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74091988a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74091988a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74091988a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74091988a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74091988a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74091988a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74091988a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74091988a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74091988a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74091988a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74091988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74091988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a155965294b9f3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a155965294b9f3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a155965294b9f3c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a155965294b9f3c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a155965294b9f3c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a155965294b9f3c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a155965294b9f3c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a155965294b9f3c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a155965294b9f3c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a155965294b9f3c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a155965294b9f3c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a155965294b9f3c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155965294b9f3c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155965294b9f3c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25008" y="183554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2444489" y="8423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524494" y="1103903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6125416" y="1117715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6513875" y="2579779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49" name="Google Shape;149;p22"/>
          <p:cNvCxnSpPr>
            <a:stCxn id="146" idx="3"/>
            <a:endCxn id="150" idx="1"/>
          </p:cNvCxnSpPr>
          <p:nvPr/>
        </p:nvCxnSpPr>
        <p:spPr>
          <a:xfrm>
            <a:off x="2345494" y="2190353"/>
            <a:ext cx="3260700" cy="45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2"/>
          <p:cNvSpPr/>
          <p:nvPr/>
        </p:nvSpPr>
        <p:spPr>
          <a:xfrm>
            <a:off x="5606162" y="1775025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962200" y="1784200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62350" y="2416653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53" name="Google Shape;153;p22"/>
          <p:cNvCxnSpPr>
            <a:stCxn id="145" idx="3"/>
            <a:endCxn id="151" idx="0"/>
          </p:cNvCxnSpPr>
          <p:nvPr/>
        </p:nvCxnSpPr>
        <p:spPr>
          <a:xfrm>
            <a:off x="3572489" y="1103903"/>
            <a:ext cx="150300" cy="6804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>
            <a:off x="2444489" y="8423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524494" y="1103903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6125425" y="675500"/>
            <a:ext cx="2463000" cy="311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670175" y="3033329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2" name="Google Shape;162;p23"/>
          <p:cNvCxnSpPr>
            <a:stCxn id="159" idx="3"/>
            <a:endCxn id="163" idx="1"/>
          </p:cNvCxnSpPr>
          <p:nvPr/>
        </p:nvCxnSpPr>
        <p:spPr>
          <a:xfrm>
            <a:off x="2345494" y="2190353"/>
            <a:ext cx="3260700" cy="45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5606162" y="1775025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2962200" y="1784200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62350" y="2416653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6" name="Google Shape;166;p23"/>
          <p:cNvCxnSpPr>
            <a:stCxn id="158" idx="3"/>
            <a:endCxn id="164" idx="0"/>
          </p:cNvCxnSpPr>
          <p:nvPr/>
        </p:nvCxnSpPr>
        <p:spPr>
          <a:xfrm>
            <a:off x="3572489" y="1103903"/>
            <a:ext cx="150300" cy="6804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7" name="Google Shape;167;p23"/>
          <p:cNvSpPr/>
          <p:nvPr/>
        </p:nvSpPr>
        <p:spPr>
          <a:xfrm>
            <a:off x="7189439" y="19724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168" name="Google Shape;168;p23"/>
          <p:cNvCxnSpPr>
            <a:stCxn id="163" idx="4"/>
            <a:endCxn id="167" idx="1"/>
          </p:cNvCxnSpPr>
          <p:nvPr/>
        </p:nvCxnSpPr>
        <p:spPr>
          <a:xfrm>
            <a:off x="6125437" y="2194988"/>
            <a:ext cx="1064100" cy="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3"/>
          <p:cNvSpPr/>
          <p:nvPr/>
        </p:nvSpPr>
        <p:spPr>
          <a:xfrm>
            <a:off x="7248073" y="1219648"/>
            <a:ext cx="990630" cy="680400"/>
          </a:xfrm>
          <a:prstGeom prst="irregularSeal1">
            <a:avLst/>
          </a:prstGeom>
          <a:solidFill>
            <a:srgbClr val="E0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验证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2444489" y="8423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81900" y="842300"/>
            <a:ext cx="1868700" cy="2816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6080825" y="786125"/>
            <a:ext cx="2463000" cy="311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6670175" y="3033329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 flipH="1" rot="10800000">
            <a:off x="2378162" y="1968788"/>
            <a:ext cx="3219000" cy="33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/>
          <p:nvPr/>
        </p:nvSpPr>
        <p:spPr>
          <a:xfrm>
            <a:off x="5606162" y="1775025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20550" y="1602425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791850" y="1900053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82" name="Google Shape;182;p24"/>
          <p:cNvCxnSpPr>
            <a:stCxn id="174" idx="3"/>
            <a:endCxn id="180" idx="0"/>
          </p:cNvCxnSpPr>
          <p:nvPr/>
        </p:nvCxnSpPr>
        <p:spPr>
          <a:xfrm>
            <a:off x="3572489" y="1103903"/>
            <a:ext cx="308700" cy="4986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3" name="Google Shape;183;p24"/>
          <p:cNvSpPr/>
          <p:nvPr/>
        </p:nvSpPr>
        <p:spPr>
          <a:xfrm>
            <a:off x="7189439" y="19724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184" name="Google Shape;184;p24"/>
          <p:cNvCxnSpPr>
            <a:stCxn id="179" idx="4"/>
            <a:endCxn id="183" idx="1"/>
          </p:cNvCxnSpPr>
          <p:nvPr/>
        </p:nvCxnSpPr>
        <p:spPr>
          <a:xfrm>
            <a:off x="6125437" y="2194988"/>
            <a:ext cx="1064100" cy="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4"/>
          <p:cNvSpPr/>
          <p:nvPr/>
        </p:nvSpPr>
        <p:spPr>
          <a:xfrm>
            <a:off x="7248073" y="1219648"/>
            <a:ext cx="990630" cy="680400"/>
          </a:xfrm>
          <a:prstGeom prst="irregularSeal1">
            <a:avLst/>
          </a:prstGeom>
          <a:solidFill>
            <a:srgbClr val="E0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验证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 flipH="1">
            <a:off x="2350550" y="2495600"/>
            <a:ext cx="3255600" cy="12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4"/>
          <p:cNvSpPr txBox="1"/>
          <p:nvPr/>
        </p:nvSpPr>
        <p:spPr>
          <a:xfrm>
            <a:off x="2968575" y="2507900"/>
            <a:ext cx="201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好了 你通过了 给你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831900" y="2792354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>
            <a:off x="2444489" y="8423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81900" y="842300"/>
            <a:ext cx="1868700" cy="2816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6125425" y="656000"/>
            <a:ext cx="2463000" cy="311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6670175" y="3033329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2389250" y="1814050"/>
            <a:ext cx="3185700" cy="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/>
          <p:nvPr/>
        </p:nvSpPr>
        <p:spPr>
          <a:xfrm>
            <a:off x="5606162" y="1775025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3120550" y="1449200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791850" y="1900053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01" name="Google Shape;201;p25"/>
          <p:cNvCxnSpPr>
            <a:stCxn id="193" idx="3"/>
            <a:endCxn id="199" idx="0"/>
          </p:cNvCxnSpPr>
          <p:nvPr/>
        </p:nvCxnSpPr>
        <p:spPr>
          <a:xfrm>
            <a:off x="3572489" y="1103903"/>
            <a:ext cx="308700" cy="3453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2" name="Google Shape;202;p25"/>
          <p:cNvSpPr/>
          <p:nvPr/>
        </p:nvSpPr>
        <p:spPr>
          <a:xfrm>
            <a:off x="7189439" y="1972403"/>
            <a:ext cx="11280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203" name="Google Shape;203;p25"/>
          <p:cNvCxnSpPr>
            <a:stCxn id="198" idx="4"/>
            <a:endCxn id="202" idx="1"/>
          </p:cNvCxnSpPr>
          <p:nvPr/>
        </p:nvCxnSpPr>
        <p:spPr>
          <a:xfrm>
            <a:off x="6125437" y="2194988"/>
            <a:ext cx="1064100" cy="3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5"/>
          <p:cNvSpPr/>
          <p:nvPr/>
        </p:nvSpPr>
        <p:spPr>
          <a:xfrm>
            <a:off x="7248073" y="1219648"/>
            <a:ext cx="990630" cy="680400"/>
          </a:xfrm>
          <a:prstGeom prst="irregularSeal1">
            <a:avLst/>
          </a:prstGeom>
          <a:solidFill>
            <a:srgbClr val="E0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验证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 flipH="1">
            <a:off x="2350550" y="2495600"/>
            <a:ext cx="3255600" cy="12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5"/>
          <p:cNvSpPr txBox="1"/>
          <p:nvPr/>
        </p:nvSpPr>
        <p:spPr>
          <a:xfrm>
            <a:off x="2968575" y="2507900"/>
            <a:ext cx="201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好了 你通过了 给你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831900" y="2792354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481900" y="842300"/>
            <a:ext cx="1868700" cy="2816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6125425" y="656000"/>
            <a:ext cx="2463000" cy="311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/>
              <a:t>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481900" y="806450"/>
            <a:ext cx="1868700" cy="2816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6125425" y="656000"/>
            <a:ext cx="2463000" cy="311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6674725" y="2685403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6846950" y="1803000"/>
            <a:ext cx="1192158" cy="69687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/>
              <a:t>生成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>
            <a:off x="481900" y="806450"/>
            <a:ext cx="1868700" cy="2816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6125425" y="656000"/>
            <a:ext cx="2463000" cy="3117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6674725" y="2627628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6846950" y="1803000"/>
            <a:ext cx="1192158" cy="696870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生成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734050" y="2627628"/>
            <a:ext cx="1364400" cy="5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231" name="Google Shape;231;p28"/>
          <p:cNvCxnSpPr/>
          <p:nvPr/>
        </p:nvCxnSpPr>
        <p:spPr>
          <a:xfrm rot="10800000">
            <a:off x="2378200" y="2754225"/>
            <a:ext cx="3594900" cy="111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 txBox="1"/>
          <p:nvPr/>
        </p:nvSpPr>
        <p:spPr>
          <a:xfrm>
            <a:off x="3019725" y="2112700"/>
            <a:ext cx="2157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授权给第三方应用程序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1466350" y="1902550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6105825" y="539725"/>
            <a:ext cx="1896300" cy="154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6164966" y="2571740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6469625" y="3758491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5645700" y="3334663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/>
          <p:nvPr/>
        </p:nvSpPr>
        <p:spPr>
          <a:xfrm>
            <a:off x="1466350" y="1902550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6105825" y="539725"/>
            <a:ext cx="1896300" cy="154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6164966" y="2571740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6469625" y="3758491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5645700" y="3334663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316000" y="1570700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747375" y="10495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>
            <a:off x="1466350" y="1902550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6105825" y="539725"/>
            <a:ext cx="1896300" cy="154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6164966" y="2571740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6469625" y="3758491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5645700" y="3334663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6316000" y="1570700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6747375" y="10495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  <p:cxnSp>
        <p:nvCxnSpPr>
          <p:cNvPr id="264" name="Google Shape;264;p31"/>
          <p:cNvCxnSpPr>
            <a:stCxn id="258" idx="1"/>
            <a:endCxn id="257" idx="3"/>
          </p:cNvCxnSpPr>
          <p:nvPr/>
        </p:nvCxnSpPr>
        <p:spPr>
          <a:xfrm flipH="1">
            <a:off x="3307425" y="1311175"/>
            <a:ext cx="2798400" cy="15012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1"/>
          <p:cNvSpPr txBox="1"/>
          <p:nvPr/>
        </p:nvSpPr>
        <p:spPr>
          <a:xfrm rot="-1684996">
            <a:off x="3329411" y="1510633"/>
            <a:ext cx="2157177" cy="320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授权给第三方应用程序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795150" y="3042175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5583644" y="230755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/>
        </p:nvSpPr>
        <p:spPr>
          <a:xfrm>
            <a:off x="193075" y="2571750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6105825" y="539725"/>
            <a:ext cx="1896300" cy="154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164966" y="2571740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469625" y="3758491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5645700" y="3334663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316000" y="1570700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6747375" y="10495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  <p:cxnSp>
        <p:nvCxnSpPr>
          <p:cNvPr id="278" name="Google Shape;278;p32"/>
          <p:cNvCxnSpPr>
            <a:stCxn id="272" idx="1"/>
            <a:endCxn id="271" idx="0"/>
          </p:cNvCxnSpPr>
          <p:nvPr/>
        </p:nvCxnSpPr>
        <p:spPr>
          <a:xfrm flipH="1">
            <a:off x="1113525" y="1311175"/>
            <a:ext cx="4992300" cy="12606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2"/>
          <p:cNvSpPr txBox="1"/>
          <p:nvPr/>
        </p:nvSpPr>
        <p:spPr>
          <a:xfrm rot="-878701">
            <a:off x="2418653" y="1433815"/>
            <a:ext cx="215718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授权给第三方应用程序</a:t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2145900" y="2631825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281" name="Google Shape;281;p32"/>
          <p:cNvCxnSpPr/>
          <p:nvPr/>
        </p:nvCxnSpPr>
        <p:spPr>
          <a:xfrm flipH="1" rot="10800000">
            <a:off x="2216062" y="4037063"/>
            <a:ext cx="3219000" cy="33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32"/>
          <p:cNvSpPr txBox="1"/>
          <p:nvPr/>
        </p:nvSpPr>
        <p:spPr>
          <a:xfrm>
            <a:off x="3506550" y="3596275"/>
            <a:ext cx="1490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cxnSp>
        <p:nvCxnSpPr>
          <p:cNvPr id="283" name="Google Shape;283;p32"/>
          <p:cNvCxnSpPr>
            <a:stCxn id="280" idx="3"/>
            <a:endCxn id="282" idx="0"/>
          </p:cNvCxnSpPr>
          <p:nvPr/>
        </p:nvCxnSpPr>
        <p:spPr>
          <a:xfrm>
            <a:off x="3329400" y="2809125"/>
            <a:ext cx="922500" cy="7872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4" name="Google Shape;284;p32"/>
          <p:cNvSpPr/>
          <p:nvPr/>
        </p:nvSpPr>
        <p:spPr>
          <a:xfrm>
            <a:off x="521875" y="3758500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193075" y="2571750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6105825" y="539725"/>
            <a:ext cx="1896300" cy="154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164966" y="2571740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469625" y="3758491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5645700" y="3334663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6316000" y="1570700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747375" y="10495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  <p:cxnSp>
        <p:nvCxnSpPr>
          <p:cNvPr id="296" name="Google Shape;296;p33"/>
          <p:cNvCxnSpPr>
            <a:stCxn id="290" idx="1"/>
            <a:endCxn id="289" idx="0"/>
          </p:cNvCxnSpPr>
          <p:nvPr/>
        </p:nvCxnSpPr>
        <p:spPr>
          <a:xfrm flipH="1">
            <a:off x="1113525" y="1311175"/>
            <a:ext cx="4992300" cy="12606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3"/>
          <p:cNvSpPr txBox="1"/>
          <p:nvPr/>
        </p:nvSpPr>
        <p:spPr>
          <a:xfrm rot="-878701">
            <a:off x="2418653" y="1433815"/>
            <a:ext cx="215718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授权给第三方应用程序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2145900" y="2642875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299" name="Google Shape;299;p33"/>
          <p:cNvCxnSpPr/>
          <p:nvPr/>
        </p:nvCxnSpPr>
        <p:spPr>
          <a:xfrm flipH="1" rot="10800000">
            <a:off x="2216062" y="4037063"/>
            <a:ext cx="3219000" cy="33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3"/>
          <p:cNvSpPr txBox="1"/>
          <p:nvPr/>
        </p:nvSpPr>
        <p:spPr>
          <a:xfrm>
            <a:off x="3506550" y="3596275"/>
            <a:ext cx="1490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cxnSp>
        <p:nvCxnSpPr>
          <p:cNvPr id="301" name="Google Shape;301;p33"/>
          <p:cNvCxnSpPr>
            <a:stCxn id="298" idx="3"/>
            <a:endCxn id="300" idx="0"/>
          </p:cNvCxnSpPr>
          <p:nvPr/>
        </p:nvCxnSpPr>
        <p:spPr>
          <a:xfrm>
            <a:off x="3329400" y="2820175"/>
            <a:ext cx="922500" cy="7761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02" name="Google Shape;302;p33"/>
          <p:cNvSpPr/>
          <p:nvPr/>
        </p:nvSpPr>
        <p:spPr>
          <a:xfrm>
            <a:off x="521875" y="3758500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303" name="Google Shape;303;p33"/>
          <p:cNvSpPr/>
          <p:nvPr/>
        </p:nvSpPr>
        <p:spPr>
          <a:xfrm>
            <a:off x="7203825" y="3157725"/>
            <a:ext cx="754056" cy="523206"/>
          </a:xfrm>
          <a:prstGeom prst="irregularSeal1">
            <a:avLst/>
          </a:prstGeom>
          <a:solidFill>
            <a:srgbClr val="E0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</a:rPr>
              <a:t>验证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6263496" y="3285975"/>
            <a:ext cx="841800" cy="266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accent5"/>
                </a:solidFill>
              </a:rPr>
              <a:t>access_token</a:t>
            </a:r>
            <a:endParaRPr sz="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/>
          <p:nvPr/>
        </p:nvSpPr>
        <p:spPr>
          <a:xfrm>
            <a:off x="193075" y="2571750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6105825" y="539725"/>
            <a:ext cx="1896300" cy="15429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6164966" y="2571740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312" name="Google Shape;312;p34"/>
          <p:cNvSpPr/>
          <p:nvPr/>
        </p:nvSpPr>
        <p:spPr>
          <a:xfrm>
            <a:off x="6469625" y="3758491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5645700" y="3334663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6316000" y="1570700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6747375" y="10495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  <p:cxnSp>
        <p:nvCxnSpPr>
          <p:cNvPr id="316" name="Google Shape;316;p34"/>
          <p:cNvCxnSpPr>
            <a:stCxn id="310" idx="1"/>
            <a:endCxn id="309" idx="0"/>
          </p:cNvCxnSpPr>
          <p:nvPr/>
        </p:nvCxnSpPr>
        <p:spPr>
          <a:xfrm flipH="1">
            <a:off x="1113525" y="1311175"/>
            <a:ext cx="4992300" cy="12606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4"/>
          <p:cNvSpPr txBox="1"/>
          <p:nvPr/>
        </p:nvSpPr>
        <p:spPr>
          <a:xfrm rot="-878701">
            <a:off x="2418653" y="1433815"/>
            <a:ext cx="215718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授权给第三方应用程序</a:t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2145900" y="2642875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cxnSp>
        <p:nvCxnSpPr>
          <p:cNvPr id="319" name="Google Shape;319;p34"/>
          <p:cNvCxnSpPr/>
          <p:nvPr/>
        </p:nvCxnSpPr>
        <p:spPr>
          <a:xfrm flipH="1" rot="10800000">
            <a:off x="2216062" y="4037063"/>
            <a:ext cx="3219000" cy="33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34"/>
          <p:cNvSpPr txBox="1"/>
          <p:nvPr/>
        </p:nvSpPr>
        <p:spPr>
          <a:xfrm>
            <a:off x="3506550" y="3596275"/>
            <a:ext cx="1490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cxnSp>
        <p:nvCxnSpPr>
          <p:cNvPr id="321" name="Google Shape;321;p34"/>
          <p:cNvCxnSpPr>
            <a:stCxn id="318" idx="3"/>
            <a:endCxn id="320" idx="0"/>
          </p:cNvCxnSpPr>
          <p:nvPr/>
        </p:nvCxnSpPr>
        <p:spPr>
          <a:xfrm>
            <a:off x="3329400" y="2820175"/>
            <a:ext cx="922500" cy="776100"/>
          </a:xfrm>
          <a:prstGeom prst="curvedConnector2">
            <a:avLst/>
          </a:prstGeom>
          <a:noFill/>
          <a:ln cap="flat" cmpd="sng" w="47625">
            <a:solidFill>
              <a:srgbClr val="E69138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2" name="Google Shape;322;p34"/>
          <p:cNvSpPr/>
          <p:nvPr/>
        </p:nvSpPr>
        <p:spPr>
          <a:xfrm>
            <a:off x="521875" y="3758500"/>
            <a:ext cx="1183500" cy="35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5"/>
                </a:solidFill>
              </a:rPr>
              <a:t>access_token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203825" y="3157725"/>
            <a:ext cx="754056" cy="523206"/>
          </a:xfrm>
          <a:prstGeom prst="irregularSeal1">
            <a:avLst/>
          </a:prstGeom>
          <a:solidFill>
            <a:srgbClr val="E0666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FFFFFF"/>
                </a:solidFill>
              </a:rPr>
              <a:t>验证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6263496" y="3285975"/>
            <a:ext cx="841800" cy="266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accent5"/>
                </a:solidFill>
              </a:rPr>
              <a:t>access_token</a:t>
            </a:r>
            <a:endParaRPr sz="800">
              <a:solidFill>
                <a:schemeClr val="accent5"/>
              </a:solidFill>
            </a:endParaRPr>
          </a:p>
        </p:txBody>
      </p:sp>
      <p:cxnSp>
        <p:nvCxnSpPr>
          <p:cNvPr id="325" name="Google Shape;325;p34"/>
          <p:cNvCxnSpPr/>
          <p:nvPr/>
        </p:nvCxnSpPr>
        <p:spPr>
          <a:xfrm flipH="1">
            <a:off x="2162850" y="4174600"/>
            <a:ext cx="3255600" cy="12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4"/>
          <p:cNvSpPr txBox="1"/>
          <p:nvPr/>
        </p:nvSpPr>
        <p:spPr>
          <a:xfrm>
            <a:off x="2780875" y="4186900"/>
            <a:ext cx="201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好了 你通过了 给你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690825" y="2317325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5663375" y="2364825"/>
            <a:ext cx="1968900" cy="168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3086125" y="630500"/>
            <a:ext cx="1294200" cy="116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/>
              <a:t>用户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/>
          <p:nvPr/>
        </p:nvSpPr>
        <p:spPr>
          <a:xfrm>
            <a:off x="690825" y="2317325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5663375" y="2364825"/>
            <a:ext cx="1968900" cy="168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40" name="Google Shape;340;p36"/>
          <p:cNvSpPr/>
          <p:nvPr/>
        </p:nvSpPr>
        <p:spPr>
          <a:xfrm>
            <a:off x="3086125" y="630500"/>
            <a:ext cx="1294200" cy="116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用户</a:t>
            </a:r>
            <a:endParaRPr/>
          </a:p>
        </p:txBody>
      </p:sp>
      <p:cxnSp>
        <p:nvCxnSpPr>
          <p:cNvPr id="341" name="Google Shape;341;p36"/>
          <p:cNvCxnSpPr>
            <a:stCxn id="338" idx="3"/>
            <a:endCxn id="339" idx="1"/>
          </p:cNvCxnSpPr>
          <p:nvPr/>
        </p:nvCxnSpPr>
        <p:spPr>
          <a:xfrm flipH="1" rot="10800000">
            <a:off x="2531925" y="3206675"/>
            <a:ext cx="3131400" cy="204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6"/>
          <p:cNvSpPr txBox="1"/>
          <p:nvPr/>
        </p:nvSpPr>
        <p:spPr>
          <a:xfrm rot="-808">
            <a:off x="3199289" y="2749031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给我令牌！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/>
          <p:nvPr/>
        </p:nvSpPr>
        <p:spPr>
          <a:xfrm>
            <a:off x="690825" y="2317325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5663375" y="2364825"/>
            <a:ext cx="1968900" cy="168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3086125" y="630500"/>
            <a:ext cx="1294200" cy="116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用户</a:t>
            </a:r>
            <a:endParaRPr/>
          </a:p>
        </p:txBody>
      </p:sp>
      <p:cxnSp>
        <p:nvCxnSpPr>
          <p:cNvPr id="350" name="Google Shape;350;p37"/>
          <p:cNvCxnSpPr>
            <a:stCxn id="347" idx="3"/>
            <a:endCxn id="348" idx="1"/>
          </p:cNvCxnSpPr>
          <p:nvPr/>
        </p:nvCxnSpPr>
        <p:spPr>
          <a:xfrm flipH="1" rot="10800000">
            <a:off x="2531925" y="3206675"/>
            <a:ext cx="3131400" cy="204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7"/>
          <p:cNvSpPr txBox="1"/>
          <p:nvPr/>
        </p:nvSpPr>
        <p:spPr>
          <a:xfrm rot="-808">
            <a:off x="3199289" y="2749031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给我令牌！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7"/>
          <p:cNvCxnSpPr>
            <a:stCxn id="348" idx="0"/>
            <a:endCxn id="349" idx="6"/>
          </p:cNvCxnSpPr>
          <p:nvPr/>
        </p:nvCxnSpPr>
        <p:spPr>
          <a:xfrm rot="10800000">
            <a:off x="4380425" y="1211025"/>
            <a:ext cx="2267400" cy="11538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7"/>
          <p:cNvSpPr txBox="1"/>
          <p:nvPr/>
        </p:nvSpPr>
        <p:spPr>
          <a:xfrm rot="1645052">
            <a:off x="4460560" y="13398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可以授权给第三方吗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/>
          <p:nvPr/>
        </p:nvSpPr>
        <p:spPr>
          <a:xfrm>
            <a:off x="690825" y="2317325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5663375" y="2364825"/>
            <a:ext cx="1968900" cy="1683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3086125" y="630500"/>
            <a:ext cx="1294200" cy="116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用户</a:t>
            </a:r>
            <a:endParaRPr/>
          </a:p>
        </p:txBody>
      </p:sp>
      <p:cxnSp>
        <p:nvCxnSpPr>
          <p:cNvPr id="361" name="Google Shape;361;p38"/>
          <p:cNvCxnSpPr>
            <a:stCxn id="358" idx="3"/>
            <a:endCxn id="359" idx="1"/>
          </p:cNvCxnSpPr>
          <p:nvPr/>
        </p:nvCxnSpPr>
        <p:spPr>
          <a:xfrm flipH="1" rot="10800000">
            <a:off x="2531925" y="3206675"/>
            <a:ext cx="3131400" cy="204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38"/>
          <p:cNvSpPr txBox="1"/>
          <p:nvPr/>
        </p:nvSpPr>
        <p:spPr>
          <a:xfrm rot="-808">
            <a:off x="3199289" y="2749031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给我令牌！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8"/>
          <p:cNvCxnSpPr>
            <a:stCxn id="359" idx="0"/>
            <a:endCxn id="360" idx="6"/>
          </p:cNvCxnSpPr>
          <p:nvPr/>
        </p:nvCxnSpPr>
        <p:spPr>
          <a:xfrm rot="10800000">
            <a:off x="4380425" y="1211025"/>
            <a:ext cx="2267400" cy="11538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8"/>
          <p:cNvSpPr txBox="1"/>
          <p:nvPr/>
        </p:nvSpPr>
        <p:spPr>
          <a:xfrm rot="1645052">
            <a:off x="4460560" y="13398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可以授权给第三方吗</a:t>
            </a:r>
            <a:endParaRPr/>
          </a:p>
        </p:txBody>
      </p:sp>
      <p:cxnSp>
        <p:nvCxnSpPr>
          <p:cNvPr id="365" name="Google Shape;365;p38"/>
          <p:cNvCxnSpPr>
            <a:stCxn id="360" idx="5"/>
          </p:cNvCxnSpPr>
          <p:nvPr/>
        </p:nvCxnSpPr>
        <p:spPr>
          <a:xfrm>
            <a:off x="4190794" y="1621732"/>
            <a:ext cx="1472700" cy="7455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38"/>
          <p:cNvSpPr txBox="1"/>
          <p:nvPr/>
        </p:nvSpPr>
        <p:spPr>
          <a:xfrm rot="1645052">
            <a:off x="3916085" y="22665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可以的 给吧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/>
          <p:nvPr/>
        </p:nvSpPr>
        <p:spPr>
          <a:xfrm>
            <a:off x="690825" y="2317325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5663375" y="2364825"/>
            <a:ext cx="2798400" cy="1772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3086125" y="630500"/>
            <a:ext cx="1294200" cy="116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用户</a:t>
            </a:r>
            <a:endParaRPr/>
          </a:p>
        </p:txBody>
      </p:sp>
      <p:cxnSp>
        <p:nvCxnSpPr>
          <p:cNvPr id="374" name="Google Shape;374;p39"/>
          <p:cNvCxnSpPr>
            <a:stCxn id="371" idx="3"/>
            <a:endCxn id="372" idx="1"/>
          </p:cNvCxnSpPr>
          <p:nvPr/>
        </p:nvCxnSpPr>
        <p:spPr>
          <a:xfrm>
            <a:off x="2531925" y="3227075"/>
            <a:ext cx="3131400" cy="237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9"/>
          <p:cNvSpPr txBox="1"/>
          <p:nvPr/>
        </p:nvSpPr>
        <p:spPr>
          <a:xfrm rot="-808">
            <a:off x="3199289" y="2749031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给我令牌！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39"/>
          <p:cNvCxnSpPr>
            <a:stCxn id="372" idx="0"/>
            <a:endCxn id="373" idx="6"/>
          </p:cNvCxnSpPr>
          <p:nvPr/>
        </p:nvCxnSpPr>
        <p:spPr>
          <a:xfrm rot="10800000">
            <a:off x="4380275" y="1211025"/>
            <a:ext cx="2682300" cy="11538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9"/>
          <p:cNvSpPr txBox="1"/>
          <p:nvPr/>
        </p:nvSpPr>
        <p:spPr>
          <a:xfrm rot="1645052">
            <a:off x="4460560" y="13398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可以授权给第三方吗</a:t>
            </a:r>
            <a:endParaRPr/>
          </a:p>
        </p:txBody>
      </p:sp>
      <p:cxnSp>
        <p:nvCxnSpPr>
          <p:cNvPr id="378" name="Google Shape;378;p39"/>
          <p:cNvCxnSpPr>
            <a:stCxn id="373" idx="5"/>
          </p:cNvCxnSpPr>
          <p:nvPr/>
        </p:nvCxnSpPr>
        <p:spPr>
          <a:xfrm>
            <a:off x="4190794" y="1621732"/>
            <a:ext cx="1472700" cy="7455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9"/>
          <p:cNvSpPr txBox="1"/>
          <p:nvPr/>
        </p:nvSpPr>
        <p:spPr>
          <a:xfrm rot="1645052">
            <a:off x="3916085" y="22665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可以的 给吧</a:t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6398500" y="3488675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6648050" y="29654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  <p:cxnSp>
        <p:nvCxnSpPr>
          <p:cNvPr id="382" name="Google Shape;382;p39"/>
          <p:cNvCxnSpPr/>
          <p:nvPr/>
        </p:nvCxnSpPr>
        <p:spPr>
          <a:xfrm rot="10800000">
            <a:off x="2533225" y="3550900"/>
            <a:ext cx="3119100" cy="219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9"/>
          <p:cNvSpPr txBox="1"/>
          <p:nvPr/>
        </p:nvSpPr>
        <p:spPr>
          <a:xfrm rot="-808">
            <a:off x="2975614" y="3815831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生成令牌并且授权给第三方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/>
          <p:nvPr/>
        </p:nvSpPr>
        <p:spPr>
          <a:xfrm>
            <a:off x="2710025" y="2610475"/>
            <a:ext cx="2798400" cy="1819500"/>
          </a:xfrm>
          <a:prstGeom prst="wave">
            <a:avLst>
              <a:gd fmla="val 12500" name="adj1"/>
              <a:gd fmla="val 709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690825" y="2317325"/>
            <a:ext cx="1841100" cy="1819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5663375" y="2364825"/>
            <a:ext cx="2798400" cy="1772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认证服务器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Authorization server</a:t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3086125" y="630500"/>
            <a:ext cx="1294200" cy="1161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用户</a:t>
            </a:r>
            <a:endParaRPr/>
          </a:p>
        </p:txBody>
      </p:sp>
      <p:cxnSp>
        <p:nvCxnSpPr>
          <p:cNvPr id="392" name="Google Shape;392;p40"/>
          <p:cNvCxnSpPr>
            <a:stCxn id="389" idx="3"/>
            <a:endCxn id="390" idx="1"/>
          </p:cNvCxnSpPr>
          <p:nvPr/>
        </p:nvCxnSpPr>
        <p:spPr>
          <a:xfrm>
            <a:off x="2531925" y="3227075"/>
            <a:ext cx="3131400" cy="237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 txBox="1"/>
          <p:nvPr/>
        </p:nvSpPr>
        <p:spPr>
          <a:xfrm rot="-808">
            <a:off x="3199289" y="2749031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给我令牌！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40"/>
          <p:cNvCxnSpPr>
            <a:stCxn id="390" idx="0"/>
            <a:endCxn id="391" idx="6"/>
          </p:cNvCxnSpPr>
          <p:nvPr/>
        </p:nvCxnSpPr>
        <p:spPr>
          <a:xfrm rot="10800000">
            <a:off x="4380275" y="1211025"/>
            <a:ext cx="2682300" cy="11538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0"/>
          <p:cNvSpPr txBox="1"/>
          <p:nvPr/>
        </p:nvSpPr>
        <p:spPr>
          <a:xfrm rot="1645052">
            <a:off x="4460560" y="13398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可以授权给第三方吗</a:t>
            </a:r>
            <a:endParaRPr/>
          </a:p>
        </p:txBody>
      </p:sp>
      <p:cxnSp>
        <p:nvCxnSpPr>
          <p:cNvPr id="396" name="Google Shape;396;p40"/>
          <p:cNvCxnSpPr>
            <a:stCxn id="391" idx="5"/>
          </p:cNvCxnSpPr>
          <p:nvPr/>
        </p:nvCxnSpPr>
        <p:spPr>
          <a:xfrm>
            <a:off x="4190794" y="1621732"/>
            <a:ext cx="1472700" cy="7455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0"/>
          <p:cNvSpPr txBox="1"/>
          <p:nvPr/>
        </p:nvSpPr>
        <p:spPr>
          <a:xfrm rot="1645052">
            <a:off x="3916085" y="2266516"/>
            <a:ext cx="2551949" cy="320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可以的 给吧</a:t>
            </a:r>
            <a:endParaRPr/>
          </a:p>
        </p:txBody>
      </p:sp>
      <p:sp>
        <p:nvSpPr>
          <p:cNvPr id="398" name="Google Shape;398;p40"/>
          <p:cNvSpPr/>
          <p:nvPr/>
        </p:nvSpPr>
        <p:spPr>
          <a:xfrm>
            <a:off x="6398500" y="3488675"/>
            <a:ext cx="1338600" cy="440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99" name="Google Shape;399;p40"/>
          <p:cNvSpPr/>
          <p:nvPr/>
        </p:nvSpPr>
        <p:spPr>
          <a:xfrm>
            <a:off x="6648050" y="2965474"/>
            <a:ext cx="1006560" cy="523206"/>
          </a:xfrm>
          <a:prstGeom prst="irregularSeal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r>
              <a:rPr lang="zh-CN" sz="1000"/>
              <a:t>生成</a:t>
            </a:r>
            <a:endParaRPr sz="1000"/>
          </a:p>
        </p:txBody>
      </p:sp>
      <p:cxnSp>
        <p:nvCxnSpPr>
          <p:cNvPr id="400" name="Google Shape;400;p40"/>
          <p:cNvCxnSpPr/>
          <p:nvPr/>
        </p:nvCxnSpPr>
        <p:spPr>
          <a:xfrm rot="10800000">
            <a:off x="2533225" y="3550900"/>
            <a:ext cx="3119100" cy="219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40"/>
          <p:cNvSpPr txBox="1"/>
          <p:nvPr/>
        </p:nvSpPr>
        <p:spPr>
          <a:xfrm rot="-808">
            <a:off x="3189152" y="3589006"/>
            <a:ext cx="2552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生成令牌并且授权给第三方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40"/>
          <p:cNvCxnSpPr>
            <a:stCxn id="403" idx="0"/>
          </p:cNvCxnSpPr>
          <p:nvPr/>
        </p:nvCxnSpPr>
        <p:spPr>
          <a:xfrm flipH="1" rot="10800000">
            <a:off x="2389150" y="4181175"/>
            <a:ext cx="1205700" cy="4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0"/>
          <p:cNvSpPr txBox="1"/>
          <p:nvPr/>
        </p:nvSpPr>
        <p:spPr>
          <a:xfrm>
            <a:off x="469600" y="4601475"/>
            <a:ext cx="3839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CC0000"/>
                </a:solidFill>
              </a:rPr>
              <a:t>令牌的请求和响应标准化之后就是oAuth2.0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583644" y="230755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89610" y="1222250"/>
            <a:ext cx="1722000" cy="205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第三方应用程序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Third-party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5583644" y="230755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920338" y="1099538"/>
            <a:ext cx="1751700" cy="2022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第三方应用程序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Third-party application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764975" y="1909950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583644" y="230755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26325" y="1099475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第三方应用程序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Third-party application</a:t>
            </a:r>
            <a:endParaRPr/>
          </a:p>
        </p:txBody>
      </p:sp>
      <p:cxnSp>
        <p:nvCxnSpPr>
          <p:cNvPr id="83" name="Google Shape;83;p17"/>
          <p:cNvCxnSpPr>
            <a:stCxn id="82" idx="3"/>
            <a:endCxn id="84" idx="1"/>
          </p:cNvCxnSpPr>
          <p:nvPr/>
        </p:nvCxnSpPr>
        <p:spPr>
          <a:xfrm>
            <a:off x="2647325" y="2185925"/>
            <a:ext cx="2151000" cy="183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/>
          <p:nvPr/>
        </p:nvSpPr>
        <p:spPr>
          <a:xfrm>
            <a:off x="2787900" y="1694000"/>
            <a:ext cx="1581300" cy="41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我要用户数据！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798387" y="1784188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037375" y="2571927"/>
            <a:ext cx="13989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826325" y="1099403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第三方应用程序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Third-party application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2653825" y="1775788"/>
            <a:ext cx="2161500" cy="96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/>
          <p:nvPr/>
        </p:nvSpPr>
        <p:spPr>
          <a:xfrm>
            <a:off x="4798387" y="1784188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 rot="10800000">
            <a:off x="2663300" y="2605575"/>
            <a:ext cx="2171400" cy="96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>
            <a:off x="3162653" y="2624125"/>
            <a:ext cx="1197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0000"/>
                </a:solidFill>
              </a:rPr>
              <a:t>ok，给你咯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050700" y="1376825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736050" y="2672952"/>
            <a:ext cx="13989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037375" y="2397952"/>
            <a:ext cx="13989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684400" y="2520549"/>
            <a:ext cx="12825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826325" y="1099403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恶意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cxnSp>
        <p:nvCxnSpPr>
          <p:cNvPr id="107" name="Google Shape;107;p19"/>
          <p:cNvCxnSpPr/>
          <p:nvPr/>
        </p:nvCxnSpPr>
        <p:spPr>
          <a:xfrm>
            <a:off x="2663425" y="1814225"/>
            <a:ext cx="2161500" cy="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/>
          <p:nvPr/>
        </p:nvSpPr>
        <p:spPr>
          <a:xfrm>
            <a:off x="4798387" y="1784188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2661970" y="2528454"/>
            <a:ext cx="2112900" cy="99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 txBox="1"/>
          <p:nvPr/>
        </p:nvSpPr>
        <p:spPr>
          <a:xfrm>
            <a:off x="3124053" y="2466250"/>
            <a:ext cx="1197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0000"/>
                </a:solidFill>
              </a:rPr>
              <a:t>ok，给你咯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962200" y="1456125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98764" y="3655423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FF0000"/>
                </a:solidFill>
              </a:rPr>
              <a:t>恶意第三方也可以通过API接口轻松获得用户数据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095575" y="2466249"/>
            <a:ext cx="12825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5284247" y="1099552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5583644" y="230755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826325" y="1099403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恶意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>
            <a:off x="2673075" y="1814225"/>
            <a:ext cx="2161500" cy="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/>
          <p:nvPr/>
        </p:nvSpPr>
        <p:spPr>
          <a:xfrm>
            <a:off x="4798387" y="1784188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 flipH="1">
            <a:off x="2661970" y="2528454"/>
            <a:ext cx="2112900" cy="99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3124053" y="2466250"/>
            <a:ext cx="1197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990000"/>
                </a:solidFill>
              </a:rPr>
              <a:t>ok，给你咯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962200" y="1407850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498775" y="3655425"/>
            <a:ext cx="7546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FF0000"/>
                </a:solidFill>
              </a:rPr>
              <a:t>恶意第三方也可以通过API接口轻松获得用户数据！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98779" y="151885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solidFill>
                  <a:srgbClr val="38761D"/>
                </a:solidFill>
              </a:rPr>
              <a:t>所以我们需要一个保护API的机制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884163" y="697676"/>
            <a:ext cx="347700" cy="957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045169" y="2307559"/>
            <a:ext cx="1383300" cy="7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524494" y="1103903"/>
            <a:ext cx="1821000" cy="21729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第三方应用程序</a:t>
            </a:r>
            <a:endParaRPr b="1">
              <a:solidFill>
                <a:srgbClr val="66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660000"/>
                </a:solidFill>
              </a:rPr>
              <a:t>Third-party application</a:t>
            </a:r>
            <a:endParaRPr b="1">
              <a:solidFill>
                <a:srgbClr val="660000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6125416" y="1117715"/>
            <a:ext cx="1982100" cy="217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A="200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资源服务器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Resource Server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513875" y="2579779"/>
            <a:ext cx="1284300" cy="5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用户数据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7" name="Google Shape;137;p21"/>
          <p:cNvCxnSpPr>
            <a:stCxn id="134" idx="3"/>
            <a:endCxn id="138" idx="1"/>
          </p:cNvCxnSpPr>
          <p:nvPr/>
        </p:nvCxnSpPr>
        <p:spPr>
          <a:xfrm>
            <a:off x="2345494" y="2190353"/>
            <a:ext cx="3260700" cy="4500"/>
          </a:xfrm>
          <a:prstGeom prst="straightConnector1">
            <a:avLst/>
          </a:prstGeom>
          <a:noFill/>
          <a:ln cap="flat" cmpd="sng" w="476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/>
          <p:nvPr/>
        </p:nvSpPr>
        <p:spPr>
          <a:xfrm>
            <a:off x="5606162" y="1775025"/>
            <a:ext cx="519275" cy="839925"/>
          </a:xfrm>
          <a:prstGeom prst="flowChartMagneticDrum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API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962200" y="1784200"/>
            <a:ext cx="152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我要用户数据！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43350" y="2460778"/>
            <a:ext cx="1398900" cy="479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accent5"/>
                </a:solidFill>
              </a:rPr>
              <a:t>access_token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