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402"/>
      </p:cViewPr>
      <p:guideLst>
        <p:guide orient="horz" pos="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8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5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6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9B3C-2505-4B0F-9D0D-C35FB034967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7751-BAF9-40F6-8FBF-ABB8D4C43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7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2856" y="1978089"/>
            <a:ext cx="9414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‘小黄莺’项目开发第一阶段评审报告</a:t>
            </a:r>
            <a:endParaRPr lang="zh-CN" altLang="en-US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8398" y="4096139"/>
            <a:ext cx="4955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软件工程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实践第四组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李若文 王世茜 朱煦成 钟斌  刘鑫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37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4538" y="1705451"/>
            <a:ext cx="691567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总体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endParaRPr lang="en-US" altLang="zh-CN" sz="4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项目当前迭代期</a:t>
            </a:r>
            <a:endParaRPr lang="en-US" altLang="zh-CN" sz="4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当前迭代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期的任务与成果物</a:t>
            </a:r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5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019" y="214804"/>
            <a:ext cx="34483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1. 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项目总体计划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335" y="1610819"/>
            <a:ext cx="10184037" cy="3785652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2020.09.29~2020.10.14 进行初期的产品规划设计和项目需求分析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zh-CN" sz="2000" dirty="0">
              <a:solidFill>
                <a:srgbClr val="DB4D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0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2020.10.15~2020.10.30 完成产品的规划，完成UI设计，完成产品设计书</a:t>
            </a:r>
            <a:r>
              <a:rPr lang="zh-CN" altLang="zh-CN" sz="20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solidFill>
                <a:srgbClr val="DB4D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0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2020.11.01~2020.11.15 确定技术选型及统一小组开发的规范。进行产品初期</a:t>
            </a:r>
            <a:r>
              <a:rPr lang="zh-CN" altLang="zh-CN" sz="20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r>
              <a:rPr lang="en-US" altLang="zh-CN" sz="20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0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搭建和数据库的设计构建，进行前后端的技术预演</a:t>
            </a:r>
            <a:r>
              <a:rPr lang="zh-CN" altLang="zh-CN" sz="20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solidFill>
                <a:srgbClr val="DB4D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20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2020.11.15~2020.12.15 完成产品前后端的开发及服务器的基本配置，并准备上线测试运行</a:t>
            </a:r>
            <a:r>
              <a:rPr lang="zh-CN" altLang="zh-CN" sz="20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solidFill>
                <a:srgbClr val="DB4D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20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2020.12.15~课程结束 完成项目的上线测试及Bug逻辑的修改。最终上线运行，完成该项目</a:t>
            </a:r>
          </a:p>
        </p:txBody>
      </p:sp>
    </p:spTree>
    <p:extLst>
      <p:ext uri="{BB962C8B-B14F-4D97-AF65-F5344CB8AC3E}">
        <p14:creationId xmlns:p14="http://schemas.microsoft.com/office/powerpoint/2010/main" val="10373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7490" y="928429"/>
            <a:ext cx="10217020" cy="4431983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软件工程实践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课程的进行时间，及项目开发阶段的划分，我们把项目的开发分为：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AutoNum type="arabicPeriod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需求分析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DB4D5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AutoNum type="arabicPeriod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产品设计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DB4D5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AutoNum type="arabicPeriod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开发前的准备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DB4D5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AutoNum type="arabicPeriod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开发阶段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DB4D5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AutoNum type="arabicPeriod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进行测试，上线完成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依据之前的开发经验，对各时间段的时间进行一个预估的分析，并且留有多余的时间用来解决的开发过程中可能遇到的障碍和困难。使得整个整体计划能够多一些灵活性。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5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019" y="214804"/>
            <a:ext cx="38924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 smtClean="0">
                <a:ln/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项目当前迭代期</a:t>
            </a:r>
            <a:endParaRPr lang="en-US" altLang="zh-CN" sz="3600" b="1" dirty="0" smtClean="0">
              <a:ln/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0918" y="1114631"/>
            <a:ext cx="10870164" cy="419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Char char="•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项目当前迭代周期的时间段为：2020.09.29~2020.10.14</a:t>
            </a:r>
            <a:endParaRPr lang="en-US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Char char="•"/>
            </a:pP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Char char="•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当前迭代期的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AutoNum type="arabicPeriod"/>
            </a:pP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产品的初期设计</a:t>
            </a:r>
          </a:p>
          <a:p>
            <a:pPr lvl="1"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完成项目的需求分析，并编写完整规范的项目需求文档</a:t>
            </a:r>
          </a:p>
          <a:p>
            <a:pPr lvl="1"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完成初期的产品UI的规划设计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357" y="171821"/>
            <a:ext cx="62087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 smtClean="0">
                <a:ln/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当前迭代期的任务与成果物</a:t>
            </a:r>
            <a:endParaRPr lang="en-US" altLang="zh-CN" sz="3600" b="1" dirty="0" smtClean="0">
              <a:ln/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2351" y="1310594"/>
            <a:ext cx="10084812" cy="4801314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李若文，王世茜 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需求分析及文档编写：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朱煦成</a:t>
            </a:r>
            <a:r>
              <a:rPr lang="zh-CN" altLang="en-US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钟斌 </a:t>
            </a:r>
            <a:r>
              <a:rPr lang="en-US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 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阶段性评审报告及汇报展示：刘鑫 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已完成</a:t>
            </a: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成果物 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UI设计初稿效果图： 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李若文</a:t>
            </a:r>
            <a:r>
              <a:rPr lang="zh-CN" altLang="en-US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王世茜 已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需求文档: 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钟斌</a:t>
            </a:r>
            <a:r>
              <a:rPr lang="zh-CN" altLang="en-US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朱煦成 已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github-wiki： 刘鑫 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7828" y="289679"/>
            <a:ext cx="1121618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当前遇到的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产品UI设计的工具Axure还在熟悉，关于产品UI设计的一些想法还得不到成果。</a:t>
            </a: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方案：后期寻求专业的指导，尽快熟悉这个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</a:t>
            </a:r>
            <a:r>
              <a:rPr lang="zh-CN" altLang="en-US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产品设计的想法落到实处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需求文档的某些功能用代码实现有不小的难度。</a:t>
            </a: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</a:t>
            </a: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方案：加快专业技能的学习速度，并使用demo来提前预演技术难点。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853" y="483126"/>
            <a:ext cx="11184294" cy="550920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当前小组的收获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通过个人分工每个人都明确了自己的任务和方向，对于项目接下来的合作开了个好头。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学会使用git及github平台。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了解到了前后端分离这一新的业务实现方式</a:t>
            </a:r>
            <a:r>
              <a:rPr lang="zh-CN" altLang="zh-CN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在开发的过程中我们开始写记录和教程。</a:t>
            </a:r>
            <a:endParaRPr lang="en-US" altLang="zh-CN" sz="32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2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待解决的问题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协作开发工具的选择及上手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32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开发规范的制定</a:t>
            </a:r>
          </a:p>
        </p:txBody>
      </p:sp>
    </p:spTree>
    <p:extLst>
      <p:ext uri="{BB962C8B-B14F-4D97-AF65-F5344CB8AC3E}">
        <p14:creationId xmlns:p14="http://schemas.microsoft.com/office/powerpoint/2010/main" val="4856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5153" y="2612571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  <a:endParaRPr lang="en-US" altLang="zh-CN" sz="8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245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1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551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华文行楷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鑫</dc:creator>
  <cp:lastModifiedBy>刘 鑫</cp:lastModifiedBy>
  <cp:revision>9</cp:revision>
  <dcterms:created xsi:type="dcterms:W3CDTF">2020-10-13T14:56:31Z</dcterms:created>
  <dcterms:modified xsi:type="dcterms:W3CDTF">2020-10-14T00:53:56Z</dcterms:modified>
</cp:coreProperties>
</file>