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CB81292-C389-4BE4-8722-5BA5153C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550"/>
            <a:ext cx="12192000" cy="43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3E573-D59C-46A0-A9A8-175B3218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2CF868-7788-470E-A292-AC609CE4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91" y="980947"/>
            <a:ext cx="7669433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14</cp:revision>
  <dcterms:created xsi:type="dcterms:W3CDTF">2020-04-07T20:07:10Z</dcterms:created>
  <dcterms:modified xsi:type="dcterms:W3CDTF">2020-04-28T21:42:44Z</dcterms:modified>
</cp:coreProperties>
</file>