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</a:t>
            </a:r>
          </a:p>
          <a:p>
            <a:endParaRPr lang="pt-B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FD165E6-221D-448B-80A6-608BDBA4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68702"/>
            <a:ext cx="11001022" cy="3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32816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Entregar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produto escolhido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entrega o produto escolhido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BAE6760-5894-4FE4-B6E8-4FB6C704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841490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094214" y="4025931"/>
            <a:ext cx="30604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Efetuar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efetua pagamento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pagamento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09421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pagamento do produto que foi enviado ao cliente..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0DDD8A95-742B-46D3-BA4F-61072A34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34" y="929455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618688" y="4025931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nota fiscal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nota fiscal ao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6186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o pagamento, a recepção emite a nota fiscal e entrega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8F01CA33-95D5-4510-99FD-68B1FA25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8" y="978061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efetua pedido de produtos.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E5DD61-BF8C-40EF-BCA6-59DF2AF9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o estoque para conferir os produtos a serem pedidos.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a verificação de estoque, a recepção realiza o pedido dos produtos em falta.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DA13D9-AABB-4500-907D-659E154B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a confirmação do pedido.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o pagamento do pedido.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7C90DD-702D-4E8F-8673-C965F580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7350" cy="40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atende 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quais são as duvidas do cliente para serem respondidas.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serviços disponíveis no estabelecimento e informa ao cliente.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067F-2695-4F0B-99E4-594FCACF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52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o procedimento feito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Recepção armazena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retorna valor a pagar e formas de pagamento.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6A2D1-6D24-4B12-A61B-6B78F5BA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85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opções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 e emite nota fiscal, se houver troco é retornado com a nota fiscal.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recebe nota fiscal.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CC9384-3C82-44EA-BFE9-C687F98C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 pagamento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as formas de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pagar em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da operação.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C707C9-453F-4BE6-8A56-5E5B28A7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procedimentos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.Verifica o agendamento e adiciona o horário a agenda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 a agenda de trabalho e faz um encaminhamento do procedimento ao salão.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0913FBE-C831-4D0B-B2BA-3DC1B639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68702"/>
            <a:ext cx="11001022" cy="3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37C44B-FA23-4698-AAAC-5A8FE7D3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187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6B8E98-0454-4F08-8C48-31624F06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674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envio de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vai ate o salão realizar 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efetua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envia procedimento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se o salão informou os procedimento realizados, caso não tenha informado, há uma cobrança da parte da recepção com o salão.</a:t>
            </a:r>
          </a:p>
        </p:txBody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60913FBE-C831-4D0B-B2BA-3DC1B639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68702"/>
            <a:ext cx="11001022" cy="3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7" name="Imagem 6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BBFED4F0-5830-4CB4-88F6-08F164BC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68702"/>
            <a:ext cx="11001022" cy="3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6" name="Imagem 5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D4022A3-808A-4409-8589-79BEF949C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" y="68702"/>
            <a:ext cx="11001022" cy="39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entrega encaminhamento..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34954D-5CE9-4B16-BEDB-CC98C04D1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realiza procedimento 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recebe o encaminhamento do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o procedimento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95ED3-B57F-475E-B9C7-CC4FF75B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4250" cy="3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270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produto escolhido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escolhe o produto para comprar e informa a recepção </a:t>
            </a: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situação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disponibilidade do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produtos disponíveis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acessa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produto escolhido no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informa disponibilidade ao cliente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C6F1361-BF2C-4DCA-A9C2-13B6DDE5B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36" y="578734"/>
            <a:ext cx="7667266" cy="58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917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27</cp:revision>
  <dcterms:created xsi:type="dcterms:W3CDTF">2020-04-20T13:47:24Z</dcterms:created>
  <dcterms:modified xsi:type="dcterms:W3CDTF">2020-04-28T21:44:10Z</dcterms:modified>
</cp:coreProperties>
</file>