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58" r:id="rId6"/>
    <p:sldId id="259" r:id="rId7"/>
    <p:sldId id="260" r:id="rId8"/>
    <p:sldId id="261" r:id="rId9"/>
    <p:sldId id="281" r:id="rId10"/>
    <p:sldId id="262" r:id="rId11"/>
    <p:sldId id="276" r:id="rId12"/>
    <p:sldId id="263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serviços,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5A14C-8E42-4388-A918-DB59748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6229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Duvidas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produtos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A20524-A8E2-438A-803E-4259F212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produto escolhido e o valor a pagar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produtos disponíveis a recepção informa o valor do produto e a sua disponibilidade. 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8E6827-4CBB-41A6-BB3B-D42EEA24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298350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informar o valor a pagar o cliente realiza o pagamento do produto a recepção.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05838B-C068-44E0-BD4A-0C3878B6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da verificação dos produtos a recepção solicita um orçamento ao fornecedor..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64B29F-A005-4160-96F3-B338907A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orçamento enviado, a recepção emite um pedido ai fornecedor.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FD1C24-907B-4874-8C38-6C716A01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Produtos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 validação do pedido, fornecedor envia produtos ao estabelecimento onde será enviado ao estoque.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2A3EF-D2CA-47A6-B6E4-4D8C4BC9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14415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C74D6B-E8D8-4620-B740-7A99CE2A6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procedimento realizado, recepção retorna o valor a pagar e as formas de pagamento.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1C5D7E-0017-4319-983F-A7F4F7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15227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dinheiro e realiza o pagamento do serviço.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4125BA-628E-4C90-A34E-2EC5CB94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cartão e realiza o pagamento do serviço.</a:t>
            </a:r>
            <a:endParaRPr lang="pt-BR" sz="1200" dirty="0"/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9B526A-0785-4E12-8CB6-8624579F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Seleciona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 escolhidos,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Faz o encaminhamento do cliente ao salão e notifica o salão dos procedimentos desejados pelo cliente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CE0AD6-1910-4306-9BBE-898C8E376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F0616-D8FC-4A70-BE46-90180475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3389EA-7AC1-4181-B799-694A3830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Cobrança de Status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emite uma cobrança ao salão, dos procedimentos realizados e da presença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BD9AD7-F967-4201-A793-150A41B9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1008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Presença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não compareceu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Sinalizar o comparecimento do cliente ao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a recepção que cliente não compareceu ao procedimento.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8DAE69-1FA8-4117-A7DB-68F8670F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DFE858-3A93-4DA5-B239-3F6EBAEE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D1D55C-B173-42A3-BE36-B5186F93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escolhidos pelo cliente.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D8CD79-46B9-4A2B-94B2-BC536E6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 envia comunicado a recepção sobre o status do procedimento..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6F1357-40D9-4901-87A7-E65B6E7F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Notificar procedimento + nome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 a recepção notifica o salão do procedimento e do nome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6F1357-40D9-4901-87A7-E65B6E7F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7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870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34</cp:revision>
  <dcterms:created xsi:type="dcterms:W3CDTF">2020-04-20T13:47:24Z</dcterms:created>
  <dcterms:modified xsi:type="dcterms:W3CDTF">2020-05-07T00:53:16Z</dcterms:modified>
</cp:coreProperties>
</file>