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1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81900" y="600900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da Barbearia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JF Barbearia</a:t>
            </a:r>
            <a:endParaRPr sz="1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54875" y="3286976"/>
            <a:ext cx="1021200" cy="960099"/>
            <a:chOff x="6688573" y="3204287"/>
            <a:chExt cx="1021200" cy="960099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88573" y="3691887"/>
              <a:ext cx="1021200" cy="4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Fornecedor</a:t>
              </a:r>
              <a:endParaRPr sz="1200" b="1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906684"/>
            <a:chOff x="2852000" y="3424900"/>
            <a:chExt cx="1021200" cy="9066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886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	</a:t>
              </a:r>
              <a:endParaRPr sz="1200" b="1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232799"/>
            <a:ext cx="1007400" cy="5928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376075" y="3357125"/>
            <a:ext cx="1007400" cy="6537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49535" y="1433397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/>
              <a:t>Realizar Procedimentos.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/>
              <a:t>Comprar Produtos Cosméticos.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1957875" y="3666775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Produtos Cosméticos.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pt-BR" sz="1200" dirty="0"/>
              <a:t>Realizar Procedimento</a:t>
            </a:r>
            <a:endParaRPr sz="12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cxnSp>
        <p:nvCxnSpPr>
          <p:cNvPr id="90" name="Google Shape;90;p14"/>
          <p:cNvCxnSpPr>
            <a:stCxn id="91" idx="0"/>
            <a:endCxn id="81" idx="2"/>
          </p:cNvCxnSpPr>
          <p:nvPr/>
        </p:nvCxnSpPr>
        <p:spPr>
          <a:xfrm rot="-5400000">
            <a:off x="3893852" y="1524188"/>
            <a:ext cx="1293300" cy="53100"/>
          </a:xfrm>
          <a:prstGeom prst="curvedConnector3">
            <a:avLst>
              <a:gd name="adj1" fmla="val 4798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6062" y="2783930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93" name="Google Shape;93;p14"/>
          <p:cNvCxnSpPr>
            <a:stCxn id="84" idx="0"/>
            <a:endCxn id="8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cxnSpLocks/>
            <a:stCxn id="91" idx="2"/>
          </p:cNvCxnSpPr>
          <p:nvPr/>
        </p:nvCxnSpPr>
        <p:spPr>
          <a:xfrm rot="5400000">
            <a:off x="4112616" y="3013684"/>
            <a:ext cx="686032" cy="11664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3518601" y="3415018"/>
            <a:ext cx="17232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Atender Cliente.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Receber Pagamento.</a:t>
            </a:r>
            <a:endParaRPr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Recepção</a:t>
            </a:r>
            <a:endParaRPr sz="1000" dirty="0"/>
          </a:p>
        </p:txBody>
      </p:sp>
      <p:sp>
        <p:nvSpPr>
          <p:cNvPr id="18" name="Google Shape;91;p14">
            <a:extLst>
              <a:ext uri="{FF2B5EF4-FFF2-40B4-BE49-F238E27FC236}">
                <a16:creationId xmlns:a16="http://schemas.microsoft.com/office/drawing/2014/main" id="{08BB5AC3-2628-4012-A319-E20DCEFCEB94}"/>
              </a:ext>
            </a:extLst>
          </p:cNvPr>
          <p:cNvSpPr/>
          <p:nvPr/>
        </p:nvSpPr>
        <p:spPr>
          <a:xfrm>
            <a:off x="5735850" y="216500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Salão</a:t>
            </a:r>
            <a:endParaRPr sz="1000" dirty="0"/>
          </a:p>
        </p:txBody>
      </p:sp>
      <p:cxnSp>
        <p:nvCxnSpPr>
          <p:cNvPr id="19" name="Google Shape;90;p14">
            <a:extLst>
              <a:ext uri="{FF2B5EF4-FFF2-40B4-BE49-F238E27FC236}">
                <a16:creationId xmlns:a16="http://schemas.microsoft.com/office/drawing/2014/main" id="{9AC2646A-99F1-4F16-9C08-3A35BA071355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5107209" y="1035059"/>
            <a:ext cx="1293300" cy="96658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95;p14">
            <a:extLst>
              <a:ext uri="{FF2B5EF4-FFF2-40B4-BE49-F238E27FC236}">
                <a16:creationId xmlns:a16="http://schemas.microsoft.com/office/drawing/2014/main" id="{F906CF7D-57DB-4B20-BD7C-FC6BFE820808}"/>
              </a:ext>
            </a:extLst>
          </p:cNvPr>
          <p:cNvSpPr/>
          <p:nvPr/>
        </p:nvSpPr>
        <p:spPr>
          <a:xfrm>
            <a:off x="5729657" y="3412741"/>
            <a:ext cx="17232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Realizar procedimento</a:t>
            </a:r>
            <a:endParaRPr sz="1000" dirty="0"/>
          </a:p>
        </p:txBody>
      </p:sp>
      <p:cxnSp>
        <p:nvCxnSpPr>
          <p:cNvPr id="27" name="Google Shape;94;p14">
            <a:extLst>
              <a:ext uri="{FF2B5EF4-FFF2-40B4-BE49-F238E27FC236}">
                <a16:creationId xmlns:a16="http://schemas.microsoft.com/office/drawing/2014/main" id="{B80B6FA2-BE84-42C6-B076-F53A90A6F5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5888" y="2905862"/>
            <a:ext cx="763531" cy="29056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pt-BR" sz="1200" dirty="0"/>
              <a:t>Comprar Produtos Cosméticos</a:t>
            </a:r>
            <a:endParaRPr sz="12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cxnSp>
        <p:nvCxnSpPr>
          <p:cNvPr id="90" name="Google Shape;90;p14"/>
          <p:cNvCxnSpPr>
            <a:stCxn id="91" idx="0"/>
            <a:endCxn id="81" idx="2"/>
          </p:cNvCxnSpPr>
          <p:nvPr/>
        </p:nvCxnSpPr>
        <p:spPr>
          <a:xfrm rot="-5400000">
            <a:off x="3893852" y="1524188"/>
            <a:ext cx="1293300" cy="53100"/>
          </a:xfrm>
          <a:prstGeom prst="curvedConnector3">
            <a:avLst>
              <a:gd name="adj1" fmla="val 4798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30400" y="2796097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stCxn id="84" idx="0"/>
            <a:endCxn id="8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cxnSpLocks/>
            <a:stCxn id="91" idx="2"/>
          </p:cNvCxnSpPr>
          <p:nvPr/>
        </p:nvCxnSpPr>
        <p:spPr>
          <a:xfrm rot="16200000" flipH="1">
            <a:off x="4424517" y="2818423"/>
            <a:ext cx="852555" cy="67368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513950" y="3532400"/>
            <a:ext cx="17232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Vender Produtos Cosméticos.</a:t>
            </a:r>
            <a:endParaRPr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Recepção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9713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pt-BR" sz="1200" dirty="0"/>
              <a:t>Fornecer Produtos Cosméticos</a:t>
            </a:r>
            <a:endParaRPr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-5400000">
            <a:off x="3893852" y="1524188"/>
            <a:ext cx="1293300" cy="53100"/>
          </a:xfrm>
          <a:prstGeom prst="curvedConnector3">
            <a:avLst>
              <a:gd name="adj1" fmla="val 4798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796097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13" name="Google Shape;113;p15"/>
          <p:cNvCxnSpPr>
            <a:stCxn id="104" idx="0"/>
            <a:endCxn id="10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cxnSpLocks/>
            <a:stCxn id="111" idx="2"/>
          </p:cNvCxnSpPr>
          <p:nvPr/>
        </p:nvCxnSpPr>
        <p:spPr>
          <a:xfrm rot="5400000">
            <a:off x="4029615" y="2995453"/>
            <a:ext cx="750802" cy="21787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3434478" y="3479797"/>
            <a:ext cx="17232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Realizar pedido.</a:t>
            </a:r>
            <a:endParaRPr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12652" y="21973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Recepção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61</Words>
  <Application>Microsoft Office PowerPoint</Application>
  <PresentationFormat>Apresentação na tela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</dc:creator>
  <cp:lastModifiedBy>luishlampa@outlook.com</cp:lastModifiedBy>
  <cp:revision>17</cp:revision>
  <dcterms:modified xsi:type="dcterms:W3CDTF">2020-05-13T21:49:22Z</dcterms:modified>
</cp:coreProperties>
</file>