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7" r:id="rId5"/>
    <p:sldId id="279" r:id="rId6"/>
    <p:sldId id="258" r:id="rId7"/>
    <p:sldId id="259" r:id="rId8"/>
    <p:sldId id="260" r:id="rId9"/>
    <p:sldId id="261" r:id="rId10"/>
    <p:sldId id="262" r:id="rId11"/>
    <p:sldId id="276" r:id="rId12"/>
    <p:sldId id="263" r:id="rId13"/>
    <p:sldId id="264" r:id="rId14"/>
    <p:sldId id="280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</a:t>
            </a:r>
          </a:p>
          <a:p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749B4F-4531-42FC-91BC-B91BBA0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6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6" y="3992064"/>
            <a:ext cx="2727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produto para comprar e informa a recepção </a:t>
            </a: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7F9B7EB-5C24-4B29-B15D-6E40D971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86" y="353291"/>
            <a:ext cx="786426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situação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disponibilidade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produtos disponíveis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acessa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produto escolhido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disponibilidade ao cliente.</a:t>
            </a: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4B06FA6C-FD62-4104-96D8-54E1601F5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3" y="353291"/>
            <a:ext cx="786426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82544" y="4025931"/>
            <a:ext cx="32816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Entregar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produto escolhido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8254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entrega o produto escolhido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106E4D6-5F7B-4D00-8EF9-B526D3D19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3" y="353291"/>
            <a:ext cx="786426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094214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não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09421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cobra cliente para pagar o produto escolhido.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4C27562E-807D-47CE-8FA7-D1C02DE1C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3" y="353291"/>
            <a:ext cx="786426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094214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09421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pagamento do produto que foi enviado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4C27562E-807D-47CE-8FA7-D1C02DE1C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3" y="353291"/>
            <a:ext cx="786426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618688" y="4025931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nota fiscal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6186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pagamento, a recepção emite a nota fiscal e entrega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49D32CC6-768D-4D2E-B50C-25862BEBC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3" y="291147"/>
            <a:ext cx="786426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efetua pedido de produtos.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E5DD61-BF8C-40EF-BCA6-59DF2AF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 a serem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a verificação de estoque, a recepção realiza o pedido dos produtos em falta.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A13D9-AABB-4500-907D-659E154B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a confirmação do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o pagamento do pedido.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7C90DD-702D-4E8F-8673-C965F580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cliente.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067F-2695-4F0B-99E4-594FCACF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52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293862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Escolher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os procedimentos disponíveis e escolhe o procedimento para ser realizado.</a:t>
            </a:r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749B4F-4531-42FC-91BC-B91BBA0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6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procedimento feito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Recepção armazena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retorna valor a pagar e formas de pagamento.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6A2D1-6D24-4B12-A61B-6B78F5BA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8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opções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 e emite nota fiscal, se houver troco é retornado com a nota fiscal.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nota fiscal.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CC9384-3C82-44EA-BFE9-C687F98C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as formas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da operação.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C707C9-453F-4BE6-8A56-5E5B28A7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37C44B-FA23-4698-AAAC-5A8FE7D3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6B8E98-0454-4F08-8C48-31624F06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procedimentos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procedimentos, verifica quais trabalhadores estão disponíveis para atende-lo e seleciona um para cada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.Verifica o agendamento e adiciona o horário a agenda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a agenda de trabalho e faz um encaminhamento do procedimento ao salão.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74348D-603D-4D6F-8B16-2983F2AE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2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envio de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envia procedimento realizado.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se o salão informou os procedimento realizados, caso não tenha informado, há uma cobrança da parte da recepção com o salão.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AFB2BF-F7D5-495D-A105-2DE88B14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1008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Presença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presença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Sinalizar o comparecimento do cliente ao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presença do Cliente a recepção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AFB2BF-F7D5-495D-A105-2DE88B14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D4AC41-3A22-475B-908E-7228B39E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82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F9A182-6D4D-4113-ADCF-8D494F6F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entrega encaminhamento..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34954D-5CE9-4B16-BEDB-CC98C04D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realiza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o procedimento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95ED3-B57F-475E-B9C7-CC4FF75B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1017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29</cp:revision>
  <dcterms:created xsi:type="dcterms:W3CDTF">2020-04-20T13:47:24Z</dcterms:created>
  <dcterms:modified xsi:type="dcterms:W3CDTF">2020-05-01T18:25:08Z</dcterms:modified>
</cp:coreProperties>
</file>