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FD448-FB00-4155-8683-1AC17438F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75F1C0-08BC-4C9A-9A91-3EB6769CF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505C10-4703-44BF-B478-49DA53C2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CE4102-D4EF-4F25-8683-58B42C98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6524D-7195-4112-95D1-E38E509E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07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45004-6BE3-4973-B0AC-1A8D4288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5FFD05-00B7-49F5-A229-2E3527900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68B0A8-9849-4FD6-9507-845B7F1D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473647-4EB3-44E1-A6B3-5B53C354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F22DAB-4F47-4612-931B-D526F2D0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25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57234A-8786-4059-9A55-B20092403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C777A7-3B0B-4B42-9E67-918D10B38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9257E5-21B4-4318-B2C7-A1F22A5C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674816-BFA6-40D4-B793-5FC7DD98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B86E03-CA0C-4B5C-8E6E-943981F1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65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8D775-37E5-4D9C-BBC0-D00533DE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300830-372D-4E42-A8D0-D145BA35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5FAF74-AC7E-40E9-A35A-6CEF081B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6915BC-14C7-43A7-990F-F7BF7C62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F3C1A-0444-483A-8733-3C95407E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5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3BB24-4D00-498F-B13F-7962AC47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FA7E9A-3501-4925-B518-D6DB1BA96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30E83A-32ED-4990-998F-2EE05A96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276627-82BE-40AC-905A-14682781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257944-C982-494F-B755-0FCC6CE8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04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7BFB0-D210-45BC-BE97-9AF5CE0F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E6262-2BA6-42D4-B339-5834EFF3A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B33FC6-73D0-4732-AF77-805A87005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09A2A5-8AA1-4CF7-B851-6DC8FCA9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C50DCC-9D81-47BB-83E0-9F805FF7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2C3AE8-87FF-4434-A750-B5F0A925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58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23EB3-8128-427E-9757-62912BCC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42BBEC-A4D0-4B1E-AAD9-6803B8767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BC685B-F65F-4077-921D-4524CD7B7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C5AD59-9ACB-4240-8304-E749389DD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D0807A-E006-4C1A-A0CE-263ED0FF1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96D7F7-4967-4391-8185-DFAC452D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BA86E6-C4BF-495C-ADEC-5CA42688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7D1730-BDE8-4450-A51B-4EDE04AB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91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1F388-6682-4EC5-9EC5-FC3CAC99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433082-34BE-4556-A17F-F54A824D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B26AC7-4B4C-4051-863D-04554E64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952E9-00B3-4915-89FA-5BF53BF1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22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3BF8CF-0622-4DD5-BCF8-77146176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905391-4D7E-4844-86D9-5CB842BC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9C3918-419B-40F6-A30E-4C0E0ABD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25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83D6E-1F33-424C-AF92-FBF75EA4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F08B0-A156-4727-8550-F6659DC6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A5D7EE-8B15-4661-8EEA-064859D37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972D51-5A27-4CB8-88FE-7331256B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642A1E-4C4D-4A00-9265-15ABBDB8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9AB4A9-AC50-45B9-9FCF-CE23928C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35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A3F93-FBD6-43E7-A4C1-7AE453D7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616815-BE6A-4A76-AFF1-B24F4BDAB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C9493C-F586-47F5-9B97-41C3B79EE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D003FC-5DF7-40C2-8AED-033B8DEE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3FFB7-E284-4FB0-897F-AED91564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640EBF-478D-4DAF-B5E3-33E26C6E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85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0A21B2-E6EC-4860-B74D-1F4BA10E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3747F-CBDA-4E93-986A-1A83048F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171B25-5A79-4E29-A6F6-93276793B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2853-ACC0-4156-8E71-6413E5C9D96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60A1FA-6BBD-44FE-A8E3-43E262828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B29171-C89A-400B-8DBB-E8379693A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14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Atender Cliente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954F57B-011E-4137-A373-898920846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8787"/>
            <a:ext cx="12192000" cy="38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3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671024"/>
          </a:xfrm>
        </p:spPr>
        <p:txBody>
          <a:bodyPr/>
          <a:lstStyle/>
          <a:p>
            <a:r>
              <a:rPr lang="pt-BR" dirty="0"/>
              <a:t>DFD Essencial da capacidade: Receber Pagamento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93E573-D59C-46A0-A9A8-175B3218D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5300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22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Realizar Procedimento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DA7401-FD7F-4FD0-AB7D-3AB12FC25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119745"/>
            <a:ext cx="733425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59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Comprar os produtos cosméticos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2CF868-7788-470E-A292-AC609CE4D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191" y="980947"/>
            <a:ext cx="7669433" cy="58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0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Fornecer os produtos a barbearia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1F0DC2-2921-4A03-AA77-C60435974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914400"/>
            <a:ext cx="9277350" cy="537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547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luishlampa@outlook.com</dc:creator>
  <cp:lastModifiedBy>victor</cp:lastModifiedBy>
  <cp:revision>17</cp:revision>
  <dcterms:created xsi:type="dcterms:W3CDTF">2020-04-07T20:07:10Z</dcterms:created>
  <dcterms:modified xsi:type="dcterms:W3CDTF">2020-04-29T12:54:09Z</dcterms:modified>
</cp:coreProperties>
</file>