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77" r:id="rId5"/>
    <p:sldId id="279" r:id="rId6"/>
    <p:sldId id="258" r:id="rId7"/>
    <p:sldId id="259" r:id="rId8"/>
    <p:sldId id="260" r:id="rId9"/>
    <p:sldId id="261" r:id="rId10"/>
    <p:sldId id="262" r:id="rId11"/>
    <p:sldId id="276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FB9-73F7-48C6-ABF2-3711C20E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A6FC-9B61-4036-974E-76FF5937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C5CF1-F7CE-4915-813D-FD11815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B7A0C-0446-47B6-8846-2285FAAD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E876-F6A9-4C86-9E60-1E353C4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B66B6-61DB-4E00-B4AD-BE41045F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513D-EED1-48E0-B94A-84DFE397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F95EE-689A-4F98-9629-C815CC8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8DA0-187E-42D8-A0B5-FAD247C7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2010-42B8-4A1F-AC70-2DE2D29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51BEF-880D-43D0-A889-05AF66F6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B5475-3B8C-4310-9C41-9555DAA3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B0247-7D6A-4018-8D46-45FFD3B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44ED6-1480-4455-B4C3-F0C1DE5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CFE4E-DB89-4CCC-BA17-8159652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0E5E-E1F6-4C19-8BD7-1F343F6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02E1-0023-4D86-819B-40921BB7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8A5D3-40E9-4D54-BFFE-8A4443B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2CD0E-7A4C-423F-8725-31EAB70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5028E-BAC8-4724-9740-62ED143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8232-A510-4C9D-A72C-A78448C7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75380-413E-42FA-A68E-B7C7166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8E106-48CF-4084-B4C7-E38CF20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C19EF-0619-43B5-A665-8BF611AE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244FB-B128-451B-A3B7-A426FDA7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FEAE-25EA-468D-AB64-33FCBC6A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54ABC-5645-47DB-BBD4-A6B8C9DF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6FD6D-9330-4FB9-893E-09DFF8CF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38D00-538D-4B05-9BDC-F66F2B7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3A993-1734-44BE-91A9-1268F4C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6EEC8-220A-4231-8F64-58FF8A4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4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8191-8694-482B-BE58-B2B2FFD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85FA3-FA81-4D2A-8B3B-36634BF1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99F0E-6867-4635-828D-E959A9F3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6CF78-D68C-4CA7-9E92-80527CEE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13F859-2AD4-4F67-AA91-2EF7BC38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BE9B90-CA39-46A0-82E0-F1572C9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549542-7F2E-48C6-94D7-B80DDFF2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374575-BDDD-48DB-9EA5-3579638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6A6A-E840-46FA-8DAD-33BE349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08F672-EEBB-4A09-B754-FE86F92A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9B1F0-679D-4145-8D7C-B2799EB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9A9E3-4299-4488-B7AC-ABC2892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EC8C3E-F716-488F-8F5E-343EDE8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8B098D-610D-4E75-8F13-FFA3226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C3E62-C15C-4959-9D0C-8F204E6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3C25-4851-4E61-A979-91AA959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8847-68B4-4C4B-B023-0DB8AA17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E3A0ED-2B77-474B-B4A7-9D5DCE31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9699D-DF17-4856-9B1E-009765C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51752-3CDF-4709-8C22-4001D4D6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15DFE-697F-47F1-A80D-C541BD9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CF1C-DF9F-40DA-8247-F937FF0C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9FE67B-8D74-4A9F-A4B7-3B48D256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072251-2725-4CD9-A80B-740A3092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90981-3DD5-4236-B141-1DCB45DC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34D0-0527-49CC-8BC5-38ED1488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E59ED-F8DA-46C2-95FF-272FE150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39F52-5342-4DB7-933F-EFC047E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76F5-939C-4EB6-A8DC-29C91B39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8D93C-DB8D-4FB2-BC79-8D68B42D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1EEA-2246-4CF6-88FF-315F54B414A2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0D1C1-3420-4C6B-A35C-6C55DC82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CA605-39E1-4A10-A97B-8DA99EF8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0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</a:t>
            </a:r>
          </a:p>
          <a:p>
            <a:endParaRPr lang="pt-BR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263655C-A586-41F2-8256-5706D39F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749B4F-4531-42FC-91BC-B91BBA05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96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6" y="3992064"/>
            <a:ext cx="27270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produto escolhido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o produto para comprar e informa a recepção </a:t>
            </a: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7C6F1361-BF2C-4DCA-A9C2-13B6DDE5B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36" y="578734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5" y="3992064"/>
            <a:ext cx="38249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situação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disponibilidade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produtos disponíveis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acessa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produto escolhido no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disponibilidade ao cliente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7C6F1361-BF2C-4DCA-A9C2-13B6DDE5B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36" y="578734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82544" y="4025931"/>
            <a:ext cx="32816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Entregar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produto escolhido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8254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entrega o produto escolhido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6BAE6760-5894-4FE4-B6E8-4FB6C7049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34" y="841490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0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094214" y="4025931"/>
            <a:ext cx="30604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Efetuar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efetua pagamento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pagamento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09421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pagamento do produto que foi enviado ao cliente..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0DDD8A95-742B-46D3-BA4F-61072A34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34" y="929455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8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618688" y="4025931"/>
            <a:ext cx="276389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Emitir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nota fiscal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6186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o pagamento, a recepção emite a nota fiscal e entrega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8F01CA33-95D5-4510-99FD-68B1FA25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78" y="978061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0541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Verificar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estoque para realizar pedido se houver necessidade.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efetua pedido de produtos.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E5DD61-BF8C-40EF-BCA6-59DF2AF9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9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8729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pedido ao Fornecedor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 a serem pedidos.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a verificação de estoque, a recepção realiza o pedido dos produtos em falta.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DA13D9-AABB-4500-907D-659E154BB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0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981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Recepcionista/fornecedor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a confirmação do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o pagamento do pedido.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7C90DD-702D-4E8F-8673-C965F580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1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cliente.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C067F-2695-4F0B-99E4-594FCACF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52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3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59746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 Realizado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procedimento feito pelo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Recepção armazena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retorna valor a pagar e formas de pagamento.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6A2D1-6D24-4B12-A61B-6B78F5BA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48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6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293862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o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Escolher procedimento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os procedimentos disponíveis e escolhe o procedimento para ser realizado.</a:t>
            </a:r>
            <a:endParaRPr lang="pt-BR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263655C-A586-41F2-8256-5706D39F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749B4F-4531-42FC-91BC-B91BBA05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96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0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43235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opções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dinheiro.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pagamento e emite nota fiscal, se houver troco é retornado com a nota fiscal.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nota fiscal.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CC9384-3C82-44EA-BFE9-C687F98C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74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5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866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Solicitação de Operação de Débito/Crédito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 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as formas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cartão.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da operação.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C707C9-453F-4BE6-8A56-5E5B28A7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7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5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353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Retorno da Operação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37C44B-FA23-4698-AAAC-5A8FE7D3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7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0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176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Cancelar Serviço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cartão/ Recepção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Caso houver falha na operação o serviço é cancelado.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6B8E98-0454-4F08-8C48-31624F06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74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916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escolhido e realizar 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procedimentos escolhidos.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nos procedimentos, verifica quais trabalhadores estão disponíveis para atende-lo e seleciona um para cada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.Verifica o agendamento e adiciona o horário a agenda de trabalho.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a agenda de trabalho e faz um encaminhamento do procedimento ao salão.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74348D-603D-4D6F-8B16-2983F2AEE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27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2950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Cobrar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envio de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informações que eram pra ser encaminhados á recepção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vai ate o salão realizar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efetua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envia procedimento realizado.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se o salão informou os procedimento realizados, caso não tenha informado, há uma cobrança da parte da recepção com o salão.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AFB2BF-F7D5-495D-A105-2DE88B14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1008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Presença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presença do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Sinalizar o comparecimento do cliente ao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vai ate o salão realizar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efetua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presença do Cliente a recepção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AFB2BF-F7D5-495D-A105-2DE88B14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9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69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informações dos procedimentos realizados durante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Adiciona os procedimentos realizados no agendamento em uma agenda de trabalho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D4AC41-3A22-475B-908E-7228B39E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82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9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4855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o cliente sobre o valor final do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todas as informações passadas durante o agendamento e o procedimento e retorna ao cliente o valor final do agendamento.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F9A182-6D4D-4113-ADCF-8D494F6F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85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informa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Encaminhar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258029" y="5072371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entrega encaminhamento..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34954D-5CE9-4B16-BEDB-CC98C04D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realiza procedimento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Salão realiza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realiza o procedimento encaminhado.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395ED3-B57F-475E-B9C7-CC4FF75B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06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989</Words>
  <Application>Microsoft Office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luishlampa@outlook.com</cp:lastModifiedBy>
  <cp:revision>28</cp:revision>
  <dcterms:created xsi:type="dcterms:W3CDTF">2020-04-20T13:47:24Z</dcterms:created>
  <dcterms:modified xsi:type="dcterms:W3CDTF">2020-04-29T12:48:07Z</dcterms:modified>
</cp:coreProperties>
</file>