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A1AD-1B3F-4350-9ECC-E4501BC7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183893-03A0-4625-92A6-CE544C021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3E6FA-E54F-466E-ACA6-41B20C12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0F39E3-219E-4D2C-822E-DA376831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BC38F-C1D8-456A-8B9C-344D4F6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04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51179-4832-4CCE-BB31-F670E24C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8EBDD-43C6-45D1-A40D-75EB9CAE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E7882-204A-4831-A543-CB695BE5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8C194-7D32-45E5-BDBC-3224BD4F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89072-E6F2-43A8-A634-0C6B02D0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15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88B0CE-C653-448F-8943-B0A5F49E0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635D49-55E6-402E-BCEA-CAA3D8EC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EC2C6-6236-470C-ADCE-B195EAC4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8AC496-1B0E-472A-BD9F-92DF0176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31660-0595-4FF1-ACD7-F73D34A9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4F73A-61E2-49C9-B6CF-02B7D5B7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14EE-D553-4577-8D69-3690D38C3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97749-89D8-4E0B-8795-D3C416B2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C7BE8A-3B74-4645-A6B7-5F54CF91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D6341D-EF3C-4695-8607-E3DC022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9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C3C05-05DD-46D7-92A2-11728E67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C294FF-0CC8-44D1-A454-1EFCCBD6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0A551-11FB-4114-A7C9-2AE218C1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E4751-C1F0-428A-9BB0-2C82E7A9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2E359-B9D6-49D2-A3F3-7E1E6C03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AB68D-9269-48C6-A10D-EF00F427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6DB9D-FE15-4E92-BDB1-A77EE6560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F7E79C-2318-4F2B-B3E4-CBBDB59F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2A2655-D94D-4675-B3B7-48DF5E41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B91492-8E72-438A-B6CD-7DFCDC0C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D84218-CDF4-48F9-B1B1-2D9A1793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A5D4A-805B-408B-9508-41936E45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AFB21A-DCB3-4F19-AC52-F83EFD80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70D91-1409-4478-A985-C192666B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9E2048-8EFE-48B2-8F24-7F1697F24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505E0D-A1D8-4FC8-B2D4-BFBB94439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2CEE3E-AF2D-4757-8556-DC832079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CEC38E-7D5D-4FE4-AFD2-8D205C1E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438E00-6ED0-4F44-9046-FB2B3DD5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00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D1FC0-C123-4E87-9074-63BCE01F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087B07-EACF-458C-BE0A-4A895B21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1B464B-5CEE-4E49-B393-A06A2AF7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9B7330-C96C-49A5-BCB7-CE6DA25E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9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954187-E65C-4ED1-9C77-ADD2D9C0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1080A4-42FC-40A8-A980-D46FADB7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68FE0F-9125-48F4-A323-A60E2D38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8C05E-5072-4A0F-9C81-D04F88CD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F7FFA-797D-4E4F-A11D-355CEFE0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349678-917B-4630-AA4B-FBA699E8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54F015-F288-417E-AAB2-F1A2DA78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6C25B-A9FB-4C22-AD04-EA7E9987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B73C0C-DC3D-4F05-B427-215452FA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9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A4060-C896-456A-AC3B-AD8D5669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D80FF9-8F5F-42DD-932E-E6F245E2A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41A93C-238A-460A-8FC4-2A98119D5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880A11-33D0-4E9D-B1BD-5070D1FE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02B3A-9972-4DED-91F2-8CE84491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37DC3-A63E-4C74-A9CF-05DBED9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4F20DCE-6C44-4DC4-9E09-8480B602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8356E2-5173-458A-89F0-501E4006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F65A6F-730A-48BA-BE4C-8F7AF9310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5C41-7E4A-4973-87AC-8246BD5635AB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58EF7-1BF5-43FF-91D0-40A0AE2E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37AC-9DE1-46FF-AA4A-BDD9D750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56D6-306E-4907-8552-BE71985009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DDD76A7-F683-4716-B9A6-8E57C9363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013"/>
            <a:ext cx="9144000" cy="1655762"/>
          </a:xfrm>
        </p:spPr>
        <p:txBody>
          <a:bodyPr/>
          <a:lstStyle/>
          <a:p>
            <a:r>
              <a:rPr lang="pt-BR" dirty="0"/>
              <a:t>Modelo Conceitual de Negócio (Um para cada Nó Operacional).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80A48D-7692-4CFC-A6DB-B76833AE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71" y="941033"/>
            <a:ext cx="6849657" cy="57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24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luishlampa@outlook.com</dc:creator>
  <cp:lastModifiedBy>victor</cp:lastModifiedBy>
  <cp:revision>1</cp:revision>
  <dcterms:created xsi:type="dcterms:W3CDTF">2020-04-21T03:33:43Z</dcterms:created>
  <dcterms:modified xsi:type="dcterms:W3CDTF">2020-04-21T03:38:21Z</dcterms:modified>
</cp:coreProperties>
</file>