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8261-A064-4674-B355-84DE7747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4EC187-A66A-4E8F-B88B-28C896288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E81053-8D49-44CE-8AA5-111DF60E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5B92D-DC8B-4874-AA16-F47BDF4D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69BA3-AD15-4A0E-9A35-CB331E85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24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55B1-45FA-4255-A23C-8937F26A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0983E8-5181-40D8-AD6C-A4FB192F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D8D92-4F9B-4B1A-B948-296AD851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D9794-61B9-4F48-8508-8A5014C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DB8E0-716E-4124-A062-06CA7512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7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4539D7-E105-4D23-A6AC-824E1B93E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A4FF36-2D28-4E95-A588-8A600C42E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7BC50-FC35-4375-93ED-43C1FE75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34FC3-3A07-4E8C-87FE-09972235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4255D-E6AD-40F7-A1BC-3E9A4767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0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ECDF9-07F8-4125-A296-8204B43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BACA5-6132-4B72-8DF5-DEEEDA97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52718-63AD-4D93-93D8-9AF2B464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1767D-0526-4505-A17B-F54BD5E1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1B5A1-B9C2-458A-A09A-37009CC5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6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CD390-4E00-4CC6-BF32-4BEE9DD0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8665FB-B2A2-490B-A475-089CA418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96806-A273-4E1F-AB43-0E91F0A6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0562D4-FB57-4296-91DC-B126DE60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CAF698-1BCA-4C44-B692-23E9F51C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D5605-27F1-428F-9ED4-254A3DE5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D2AEE-E74C-499B-96B5-612E3E783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0736A-DD7C-4BBA-8442-D07E4B89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FFAD1B-108A-4299-8762-BA6E65A9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29D26-18BD-465B-85FC-170692A7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72ECEE-BC4D-4607-B1B6-C47DB12F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5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14037-BC4F-4926-B288-E3D5E9D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A3CAA9-C3F1-4867-BE92-6EAE29B7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47606D-49FA-41FE-BCAD-57AC8C449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BA6022-CD82-48B3-AA19-F871CAA74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CEA0A2-97CE-4382-93BC-564C03CB0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42B019-8295-4883-89B7-DC0C20D9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0ACBA1-082B-4B0F-AB56-C703C5D6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0BC022-B574-43FA-8575-1E9CE42F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3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0CDB9-F05C-4655-B91F-14F610D4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9D5C4F-CB5C-4B61-B204-1171C505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6F2EE5-4B74-4C5B-9A43-D0EC0CDE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628C78-91FE-4AB5-ACFB-69A4AE17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9BBCD6-C5FC-4447-9DB6-66A137F6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F21407-484B-4BB1-AD34-89792F74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F31E96-EC52-41A2-980D-7937F7F1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7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9F45-6174-49F8-82D0-2AE0C4E0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10044-A7CF-48F3-8F10-ECD9B4F5C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E2D781-4CBA-4C50-99D5-D772FA5E7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BF1AE-B839-47CD-BE30-61272DAD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0087A4-5925-4BD5-92C6-FB40E556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8B449F-B669-4F3F-83A5-A4FAD91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4F9EE-9382-48CA-B536-D3B83F82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10FBA4-2B0D-49A7-BFD1-441BC831C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F542C-E0F7-4B32-811F-A71106F6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744C1-6CBE-4D48-B244-CADCFC23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60289B-97E7-44C3-AA36-156175D6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8F74D6-85C0-487A-939A-5CCE69CC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21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00C3DE-8AD8-4EB3-96D7-F21D3094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0E5BC-1AAC-4C2E-9EE3-FFE9FF5F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E4E77-C6BE-40E4-B7BD-6D02E8BF1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BA9E-65B0-4395-BCEE-2452D77EA916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8B60F5-2452-419B-B1EA-33376AD1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C3098-D352-499D-9F94-B8536A1F7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8E9F-4B1A-46E1-AAC8-48A394151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B42B46-0100-4B16-A590-DC78E1CC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07" y="1791345"/>
            <a:ext cx="5452844" cy="493773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5F846F0-81D7-4084-9F54-5608AC31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89" y="836933"/>
            <a:ext cx="6806268" cy="576907"/>
          </a:xfrm>
        </p:spPr>
        <p:txBody>
          <a:bodyPr>
            <a:normAutofit/>
          </a:bodyPr>
          <a:lstStyle/>
          <a:p>
            <a:r>
              <a:rPr lang="pt-BR" sz="2000" dirty="0"/>
              <a:t>Modelo Conceitual de Negócio</a:t>
            </a:r>
          </a:p>
        </p:txBody>
      </p:sp>
    </p:spTree>
    <p:extLst>
      <p:ext uri="{BB962C8B-B14F-4D97-AF65-F5344CB8AC3E}">
        <p14:creationId xmlns:p14="http://schemas.microsoft.com/office/powerpoint/2010/main" val="2525655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Modelo Conceitual de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Conceitual de Negócio</dc:title>
  <dc:creator>victor</dc:creator>
  <cp:lastModifiedBy>victor</cp:lastModifiedBy>
  <cp:revision>2</cp:revision>
  <dcterms:created xsi:type="dcterms:W3CDTF">2020-05-13T19:22:53Z</dcterms:created>
  <dcterms:modified xsi:type="dcterms:W3CDTF">2020-05-13T20:07:30Z</dcterms:modified>
</cp:coreProperties>
</file>