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0DE956-C2BE-4074-A77B-A77AB7A45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787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671024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DD1E803-7946-44D3-9D4F-D5069917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093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A7401-FD7F-4FD0-AB7D-3AB12FC2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19745"/>
            <a:ext cx="73342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6166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Comprar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9C4C63E3-BAD1-4736-BC4D-D6BCAF70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99" y="706582"/>
            <a:ext cx="9196599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Fornecer os produtos a barbearia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1F0DC2-2921-4A03-AA77-C6043597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14400"/>
            <a:ext cx="9277350" cy="53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15</cp:revision>
  <dcterms:created xsi:type="dcterms:W3CDTF">2020-04-07T20:07:10Z</dcterms:created>
  <dcterms:modified xsi:type="dcterms:W3CDTF">2020-05-05T18:49:25Z</dcterms:modified>
</cp:coreProperties>
</file>