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9" r:id="rId5"/>
    <p:sldId id="258" r:id="rId6"/>
    <p:sldId id="259" r:id="rId7"/>
    <p:sldId id="260" r:id="rId8"/>
    <p:sldId id="261" r:id="rId9"/>
    <p:sldId id="281" r:id="rId10"/>
    <p:sldId id="262" r:id="rId11"/>
    <p:sldId id="276" r:id="rId12"/>
    <p:sldId id="263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68FB9-73F7-48C6-ABF2-3711C20E3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B7A6FC-9B61-4036-974E-76FF59373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DC5CF1-F7CE-4915-813D-FD118156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BB7A0C-0446-47B6-8846-2285FAAD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76E876-F6A9-4C86-9E60-1E353C4F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49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B66B6-61DB-4E00-B4AD-BE41045F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8E513D-EED1-48E0-B94A-84DFE397E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0F95EE-689A-4F98-9629-C815CC851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F68DA0-187E-42D8-A0B5-FAD247C7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E32010-42B8-4A1F-AC70-2DE2D29E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68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751BEF-880D-43D0-A889-05AF66F68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AB5475-3B8C-4310-9C41-9555DAA30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2B0247-7D6A-4018-8D46-45FFD3B4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644ED6-1480-4455-B4C3-F0C1DE535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ECFE4E-DB89-4CCC-BA17-81596522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65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50E5E-E1F6-4C19-8BD7-1F343F60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A302E1-0023-4D86-819B-40921BB7A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D8A5D3-40E9-4D54-BFFE-8A4443B8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C2CD0E-7A4C-423F-8725-31EAB707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65028E-BAC8-4724-9740-62ED143F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61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58232-A510-4C9D-A72C-A78448C7F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075380-413E-42FA-A68E-B7C7166BD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68E106-48CF-4084-B4C7-E38CF207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8C19EF-0619-43B5-A665-8BF611AE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C244FB-B128-451B-A3B7-A426FDA72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21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3FEAE-25EA-468D-AB64-33FCBC6A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254ABC-5645-47DB-BBD4-A6B8C9DF5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E6FD6D-9330-4FB9-893E-09DFF8CF6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338D00-538D-4B05-9BDC-F66F2B72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13A993-1734-44BE-91A9-1268F4C8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A6EEC8-220A-4231-8F64-58FF8A44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46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48191-8694-482B-BE58-B2B2FFD7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D85FA3-FA81-4D2A-8B3B-36634BF1A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999F0E-6867-4635-828D-E959A9F35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936CF78-D68C-4CA7-9E92-80527CEE4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C13F859-2AD4-4F67-AA91-2EF7BC386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BE9B90-CA39-46A0-82E0-F1572C95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549542-7F2E-48C6-94D7-B80DDFF26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7374575-BDDD-48DB-9EA5-35796382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78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C6A6A-E840-46FA-8DAD-33BE3494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608F672-EEBB-4A09-B754-FE86F92AD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A9B1F0-679D-4145-8D7C-B2799EBF8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969A9E3-4299-4488-B7AC-ABC2892C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85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9EC8C3E-F716-488F-8F5E-343EDE8D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A8B098D-610D-4E75-8F13-FFA32267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CC3E62-C15C-4959-9D0C-8F204E6C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29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13C25-4851-4E61-A979-91AA959A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38847-68B4-4C4B-B023-0DB8AA176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E3A0ED-2B77-474B-B4A7-9D5DCE318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19699D-DF17-4856-9B1E-009765C8E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951752-3CDF-4709-8C22-4001D4D6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D15DFE-697F-47F1-A80D-C541BD92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5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ACF1C-DF9F-40DA-8247-F937FF0C2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89FE67B-8D74-4A9F-A4B7-3B48D2564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072251-2725-4CD9-A80B-740A3092C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190981-3DD5-4236-B141-1DCB45DC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1EEA-2246-4CF6-88FF-315F54B414A2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4234D0-0527-49CC-8BC5-38ED1488D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3E59ED-F8DA-46C2-95FF-272FE150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94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F39F52-5342-4DB7-933F-EFC047E8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9676F5-939C-4EB6-A8DC-29C91B39C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78D93C-DB8D-4FB2-BC79-8D68B42D2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31EEA-2246-4CF6-88FF-315F54B414A2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B0D1C1-3420-4C6B-A35C-6C55DC82E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4CA605-39E1-4A10-A97B-8DA99EF86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118D6-AD30-4603-9486-B01A5405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40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98057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Atender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envia duvidas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Atender as duvidas questionadas pelo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 base nas duvidas, envia respostas ao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 necessário o atendente consulta a relação de serviços,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2263655C-A586-41F2-8256-5706D39FE7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985A14C-8E42-4388-A918-DB5974836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485"/>
            <a:ext cx="12192000" cy="367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00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916346" y="3992064"/>
            <a:ext cx="276229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Escolher produto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envia duvidas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Atender Duvidas do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916346" y="5248347"/>
            <a:ext cx="354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 base nas duvidas, envia respostas ao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 necessário o atendente consulta a relação de produtos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1A20524-A8E2-438A-803E-4259F2125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294" y="532151"/>
            <a:ext cx="57435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18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916345" y="3992064"/>
            <a:ext cx="382498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Realizar Compra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Informar o produto escolhido e o valor a pagar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Realizar Compra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916346" y="5248347"/>
            <a:ext cx="354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 base nos produtos disponíveis a recepção informa o valor do produto e a sua disponibilidade. 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B8E6827-4CBB-41A6-BB3B-D42EEA24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294" y="532151"/>
            <a:ext cx="57435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31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982544" y="4025931"/>
            <a:ext cx="298350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Receber Pagamento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recebe Pagamento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Recebe Pagamento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982544" y="5282214"/>
            <a:ext cx="354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Após informar o valor a pagar o cliente realiza o pagamento do produto a recepção.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005838B-C068-44E0-BD4A-0C3878B60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294" y="532151"/>
            <a:ext cx="57435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03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505414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Verificar Estoque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verifica estoque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Verificar estoque para realizar pedido se houver necessidade.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 base da verificação dos produtos a recepção solicita um orçamento ao fornecedor..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564B29F-A005-4160-96F3-B338907A0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217" y="286998"/>
            <a:ext cx="67627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94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2872902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Receber Pedido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realiza pedido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Enviar pedido ao Fornecedor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 base no orçamento enviado, a recepção emite um pedido ai fornecedor.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8FD1C24-907B-4874-8C38-6C716A010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217" y="286998"/>
            <a:ext cx="67627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07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298190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Enviar Produtos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realiza pagamento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Realizar pagamento do pedido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Recepcionista/fornecedor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 base na validação do pedido, fornecedor envia produtos ao estabelecimento onde será enviado ao estoque.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462A3EF-D2CA-47A6-B6E4-4D8C4BC90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217" y="286998"/>
            <a:ext cx="67627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12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98057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Atender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envia duvidas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Atender as duvidas questionadas pelo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14415"/>
            <a:ext cx="35421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 base nas duvidas, envia respostas ao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 necessário o atendente consulta a relação de serviços.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1C74D6B-E8D8-4620-B740-7A99CE2A6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286"/>
            <a:ext cx="12192000" cy="346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32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597460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Receber Procedimento Realizado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envia procedimento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Receber procedimento feito pelo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 base no procedimento realizado, recepção retorna o valor a pagar e as formas de pagamento.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D1C5D7E-0017-4319-983F-A7F4F7C20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286"/>
            <a:ext cx="12192000" cy="346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69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432350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Receber Pagamento em Dinheiro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pagamento em dinheiro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Receber pedido feito pelo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152271"/>
            <a:ext cx="354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 base no retorno da recepção cliente escolhe a forma de pagamento em dinheiro e realiza o pagamento do serviço.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94125BA-628E-4C90-A34E-2EC5CB945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286"/>
            <a:ext cx="12192000" cy="346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52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78661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Enviar Solicitação de Operação de Débito/Crédito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operação com o Cartão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Realizar pagamento do serviço via cartão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Recepcionista/ Provedora de cartão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 base no retorno da recepção cliente escolhe a forma de pagamento em cartão e realiza o pagamento do serviço.</a:t>
            </a:r>
            <a:endParaRPr lang="pt-BR" sz="1200" dirty="0"/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99B526A-0785-4E12-8CB6-8624579F7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286"/>
            <a:ext cx="12192000" cy="346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5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491673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Realizar Agendamento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Seleciona Procedimento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Receber procedimento escolhido e realizar o agendamento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103674"/>
            <a:ext cx="3783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 base nos procedimentos escolhidos, verifica quais trabalhadores estão disponíveis para atende-lo e seleciona um para cada procedimento.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Faz o encaminhamento do cliente ao salão e notifica o salão dos procedimentos desejados pelo cliente encaminhado.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9CE0AD6-1910-4306-9BBE-898C8E376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485"/>
            <a:ext cx="12192000" cy="367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45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73531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Receber Retorno da Operação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operação com o Cartão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Realizar pagamento do serviço via cartão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Provedora de cartão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Provedora de Cartões recebe a solicitação de operação.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Provedora de Cartões verifica os serviços requisitados e retorna ao cliente se houve êxito no pagamento ou falha na operação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D0F0616-D8FC-4A70-BE46-901804759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286"/>
            <a:ext cx="12192000" cy="346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01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357930" y="4034809"/>
            <a:ext cx="371768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Cancelar Serviço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solicita operação com o Cartão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Realizar pagamento do serviço via cartão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Provedora de cartão/ Recepção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357930" y="5205537"/>
            <a:ext cx="35421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Provedora de Cartões recebe a solicitação de operação.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Provedora de Cartões verifica os serviços requisitados e retorna ao cliente se houve êxito no pagamento ou falha na operação.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Caso houver falha na operação o serviço é cancelado.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A3389EA-7AC1-4181-B799-694A38306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286"/>
            <a:ext cx="12192000" cy="346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3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529503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Cobrar Status do salão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Cobrança de Status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Cobrar informações que eram pra ser encaminhados á recepção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103674"/>
            <a:ext cx="3783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Recepção emite uma cobrança ao salão, dos procedimentos realizados e da presença do cliente.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FBD9AD7-F967-4201-A793-150A41B9E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485"/>
            <a:ext cx="12192000" cy="367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7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410080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Informar Presença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não compareceu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 Sinalizar o comparecimento do cliente ao salão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Recepcionista/Salão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103674"/>
            <a:ext cx="3783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 informa a recepção que cliente não compareceu ao procedimento.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B8DAE69-1FA8-4117-A7DB-68F8670F4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485"/>
            <a:ext cx="12192000" cy="367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69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352692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Receber Procedimentos Realizados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 informa procedimentos realizados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Receber procedimentos realizados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</a:t>
            </a:r>
          </a:p>
          <a:p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 informações dos procedimentos realizados durante o agendamento.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Adiciona os procedimentos realizados no agendamento em uma agenda de trabalho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DFE858-3A93-4DA5-B239-3F6EBAEEB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485"/>
            <a:ext cx="12192000" cy="367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9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448552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Informar Valor Final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Enviar valor final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Informar o cliente sobre o valor final do agendamento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Recebe todas as informações passadas durante o agendamento e o procedimento e retorna ao cliente o valor final do agendamento.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1D1D55C-B173-42A3-BE36-B5186F931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485"/>
            <a:ext cx="12192000" cy="367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2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3528530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Informar Encaminhamento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 informa encaminhamento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Encaminhar procedimentos escolhidos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Recepcionista/Salão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258029" y="5072371"/>
            <a:ext cx="354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 base no encaminhamento enviado pelo cliente, o salão realiza os procedimentos escolhidos pelo cliente.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CD8CD79-46B9-4A2B-94B2-BC536E633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53" y="145787"/>
            <a:ext cx="60960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5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359585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Realizar Procedimento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Salão realiza procedimento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Salão realiza procedimentos escolhidos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Barbeiros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 base no encaminhamento enviado pelo cliente, o salão realiza os procedimentos e envia comunicado a recepção sobre o status do procedimento..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6F1357-40D9-4901-87A7-E65B6E7FD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53" y="145787"/>
            <a:ext cx="60960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06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D2ED52-31B3-436D-9976-337D60183120}"/>
              </a:ext>
            </a:extLst>
          </p:cNvPr>
          <p:cNvSpPr txBox="1"/>
          <p:nvPr/>
        </p:nvSpPr>
        <p:spPr>
          <a:xfrm>
            <a:off x="1431488" y="4025931"/>
            <a:ext cx="359585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Receber Notificação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Evento: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Notificar procedimento + nome do cliente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Objetivo: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Receber notificação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Trabalhadores envolvidos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200" dirty="0"/>
              <a:t>Barbeiros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41E5D-0F81-4054-A98A-514EE52FE430}"/>
              </a:ext>
            </a:extLst>
          </p:cNvPr>
          <p:cNvSpPr txBox="1"/>
          <p:nvPr/>
        </p:nvSpPr>
        <p:spPr>
          <a:xfrm>
            <a:off x="1431488" y="5282214"/>
            <a:ext cx="354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 base no encaminhamento enviado pelo cliente a recepção notifica o salão do procedimento e do nome do cliente.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6F1357-40D9-4901-87A7-E65B6E7FD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53" y="145787"/>
            <a:ext cx="60960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377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870</Words>
  <Application>Microsoft Office PowerPoint</Application>
  <PresentationFormat>Widescreen</PresentationFormat>
  <Paragraphs>135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luishlampa@outlook.com</dc:creator>
  <cp:lastModifiedBy>luishlampa@outlook.com</cp:lastModifiedBy>
  <cp:revision>34</cp:revision>
  <dcterms:created xsi:type="dcterms:W3CDTF">2020-04-20T13:47:24Z</dcterms:created>
  <dcterms:modified xsi:type="dcterms:W3CDTF">2020-05-11T20:24:37Z</dcterms:modified>
</cp:coreProperties>
</file>