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AC51E-2164-42FF-9833-3710CD1B0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250147-9FC9-46CE-BF41-B58B8D42C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41CA8D-09D7-49AD-9C11-C6F4F637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4969-CAFC-4AB8-B9A4-E5EA92900D02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4CCAFE-B278-4FA3-869D-99901087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BE3CA8-85EA-4BED-9F7F-06519D47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0F0B-4131-448A-BFD5-24D6A8D24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45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F62DC-4A70-4CA7-A918-1918979C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851705-BD95-41F0-9570-34E6434F1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7F4927-70D5-4068-9F85-09F8F4E2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4969-CAFC-4AB8-B9A4-E5EA92900D02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E57EF5-C387-4CCC-80F0-655E1B49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C3C475-8D43-470E-BB8F-6447C9A3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0F0B-4131-448A-BFD5-24D6A8D24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85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BBBA16-877D-4F13-8734-8448EF3A5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2D95D1-70CC-4B18-88C0-9707F248E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7C068-5525-4A77-B938-159AC6F6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4969-CAFC-4AB8-B9A4-E5EA92900D02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B93EA3-7B72-4C75-BDD7-443740B0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061E49-C915-4741-9219-7BE8423D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0F0B-4131-448A-BFD5-24D6A8D24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28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BDA6-31CC-4E89-83EE-204EBD23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CA4C78-71C7-4C01-8905-8D023353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D475D7-24FE-48AC-AC25-484BE56E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4969-CAFC-4AB8-B9A4-E5EA92900D02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E070C2-1CDA-4422-877B-EF4AC955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9932AD-D6CE-4F7D-879E-1BD6C629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0F0B-4131-448A-BFD5-24D6A8D24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4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8C95A-AC01-44F1-A267-1A1A7D7A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EF356A-AB80-4BBD-8250-98731E92B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AA70DE-EA47-4933-918B-639A9E84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4969-CAFC-4AB8-B9A4-E5EA92900D02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CA026-5631-483B-A98D-D354A3DE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69E37-2DDC-4264-9D42-10C6262C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0F0B-4131-448A-BFD5-24D6A8D24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50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A0AFA-9E1D-474C-828B-EB6326D9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DD15E7-FE36-4AFE-AC18-D7F662BCB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22A5E6-56D2-4B79-A51C-0A7AEB5C7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BC3B6F-9D7A-40FB-A9F7-C508CFA4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4969-CAFC-4AB8-B9A4-E5EA92900D02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B28BA1-B110-49DB-842B-F2332342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C28FFE-D162-4EAB-B5F0-C1379B31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0F0B-4131-448A-BFD5-24D6A8D24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2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E61D0-15C5-47A1-95CE-8942019C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A4D674-F6DE-42DD-BB97-83AD42AFA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F0E902-F2B2-45D9-9133-0030E2DE1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51B291-13EE-4E57-AF54-2692DE184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FBE446-6FEB-4F0B-BA7D-888189AC9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76C1B5-45F1-4E3A-BE13-DE35E031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4969-CAFC-4AB8-B9A4-E5EA92900D02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36101A-5240-438F-86B6-91563F91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8CA63E-B8F5-4DD8-8C7E-9A1688D4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0F0B-4131-448A-BFD5-24D6A8D24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82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051D9-2B84-472F-B62F-40FA2AD1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D04F9C-C20C-46F6-92A5-19A272D9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4969-CAFC-4AB8-B9A4-E5EA92900D02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BF37E1-344B-434C-A5FB-DF850990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5719EC-0309-469D-9437-1F7DB87B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0F0B-4131-448A-BFD5-24D6A8D24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47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5AC19F-3318-47B9-A475-32944C41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4969-CAFC-4AB8-B9A4-E5EA92900D02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FDB3D5-5982-4432-B3E4-FF8062B9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414CAF-FD2D-4D42-846E-C19EEDCF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0F0B-4131-448A-BFD5-24D6A8D24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07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CCA22-F489-47E2-8510-21D4C589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2D1F9-375D-44B1-8429-D516BC537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E8437E-6180-4F21-A848-C41DED08C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898D2C-B934-4957-8D9D-16FC1AC6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4969-CAFC-4AB8-B9A4-E5EA92900D02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8D5AC8-A2B5-439A-A69E-6F550A72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D0F20D-9F71-4F22-87A6-95D29323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0F0B-4131-448A-BFD5-24D6A8D24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84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A364F-0557-4F3B-AD42-94B8A7BA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CE7CA7-94F9-45E0-828B-668DB0FF9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42DE1E-F0CF-428B-8E03-ABEB14921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4DCCF3-F0B9-49AF-A517-A404C2FD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4969-CAFC-4AB8-B9A4-E5EA92900D02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DBF3F6-E2D0-4531-93FA-247C092B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4D583C-1038-4194-9A11-7E0E7C61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0F0B-4131-448A-BFD5-24D6A8D24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2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7FC60C-6AF4-47DC-8A04-94E3C0F4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8D6F44-4A91-4334-B432-F3E26ED33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CBF3B-83D0-42C1-AE01-EEA53FFC6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C4969-CAFC-4AB8-B9A4-E5EA92900D02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B259AE-3F54-4C91-9A2A-EFE6F459F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970C89-CCAA-4F7B-9CF5-E3DE62E01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C0F0B-4131-448A-BFD5-24D6A8D24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5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C4FA3-1089-4CEA-814A-C2B6B8A9D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2932"/>
            <a:ext cx="6335697" cy="374835"/>
          </a:xfrm>
        </p:spPr>
        <p:txBody>
          <a:bodyPr>
            <a:normAutofit/>
          </a:bodyPr>
          <a:lstStyle/>
          <a:p>
            <a:pPr algn="l"/>
            <a:r>
              <a:rPr lang="pt-BR" sz="1600" dirty="0"/>
              <a:t>análise do Ciclo de Vida: Agenda Trabalho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25C928-344B-4411-BF02-F07DA0E06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29808"/>
            <a:ext cx="3892550" cy="559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59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análise do Ciclo de Vida: Agenda Trabalho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Ciclo de Vida: Agenda Trabalho</dc:title>
  <dc:creator>luishlampa@outlook.com</dc:creator>
  <cp:lastModifiedBy>victor</cp:lastModifiedBy>
  <cp:revision>1</cp:revision>
  <dcterms:created xsi:type="dcterms:W3CDTF">2020-05-13T01:18:39Z</dcterms:created>
  <dcterms:modified xsi:type="dcterms:W3CDTF">2020-05-13T02:16:37Z</dcterms:modified>
</cp:coreProperties>
</file>