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FD448-FB00-4155-8683-1AC17438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5F1C0-08BC-4C9A-9A91-3EB6769C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05C10-4703-44BF-B478-49DA53C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E4102-D4EF-4F25-8683-58B42C98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6524D-7195-4112-95D1-E38E509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5004-6BE3-4973-B0AC-1A8D428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FFD05-00B7-49F5-A229-2E352790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8B0A8-9849-4FD6-9507-845B7F1D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73647-4EB3-44E1-A6B3-5B53C35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22DAB-4F47-4612-931B-D526F2D0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7234A-8786-4059-9A55-B2009240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C777A7-3B0B-4B42-9E67-918D10B38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257E5-21B4-4318-B2C7-A1F22A5C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74816-BFA6-40D4-B793-5FC7DD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86E03-CA0C-4B5C-8E6E-943981F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D775-37E5-4D9C-BBC0-D00533D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00830-372D-4E42-A8D0-D145BA35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FAF74-AC7E-40E9-A35A-6CEF081B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915BC-14C7-43A7-990F-F7BF7C6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F3C1A-0444-483A-8733-3C95407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BB24-4D00-498F-B13F-7962AC4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A7E9A-3501-4925-B518-D6DB1BA9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0E83A-32ED-4990-998F-2EE05A96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76627-82BE-40AC-905A-14682781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57944-C982-494F-B755-0FCC6CE8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7BFB0-D210-45BC-BE97-9AF5CE0F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E6262-2BA6-42D4-B339-5834EFF3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33FC6-73D0-4732-AF77-805A8700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9A2A5-8AA1-4CF7-B851-6DC8FCA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C50DCC-9D81-47BB-83E0-9F805FF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C3AE8-87FF-4434-A750-B5F0A925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3EB3-8128-427E-9757-62912BCC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2BBEC-A4D0-4B1E-AAD9-6803B876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C685B-F65F-4077-921D-4524CD7B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5AD59-9ACB-4240-8304-E749389DD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D0807A-E006-4C1A-A0CE-263ED0FF1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96D7F7-4967-4391-8185-DFAC452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BA86E6-C4BF-495C-ADEC-5CA42688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7D1730-BDE8-4450-A51B-4EDE04A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1F388-6682-4EC5-9EC5-FC3CAC9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433082-34BE-4556-A17F-F54A824D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26AC7-4B4C-4051-863D-04554E6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952E9-00B3-4915-89FA-5BF53BF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3BF8CF-0622-4DD5-BCF8-7714617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05391-4D7E-4844-86D9-5CB842BC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C3918-419B-40F6-A30E-4C0E0ABD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3D6E-1F33-424C-AF92-FBF75EA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F08B0-A156-4727-8550-F6659DC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5D7EE-8B15-4661-8EEA-064859D3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972D51-5A27-4CB8-88FE-7331256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642A1E-4C4D-4A00-9265-15ABBDB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AB4A9-AC50-45B9-9FCF-CE23928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5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3F93-FBD6-43E7-A4C1-7AE453D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616815-BE6A-4A76-AFF1-B24F4BDA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493C-F586-47F5-9B97-41C3B79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003FC-5DF7-40C2-8AED-033B8DE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3FFB7-E284-4FB0-897F-AED91564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0EBF-478D-4DAF-B5E3-33E26C6E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0A21B2-E6EC-4860-B74D-1F4BA10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3747F-CBDA-4E93-986A-1A83048F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71B25-5A79-4E29-A6F6-93276793B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853-ACC0-4156-8E71-6413E5C9D96D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0A1FA-6BBD-44FE-A8E3-43E26282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29171-C89A-400B-8DBB-E8379693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Atender Cliente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EEB02D2-67D3-45C0-94A1-72A0D079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33438"/>
            <a:ext cx="104108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8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Receber Pagamento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DD1E803-7946-44D3-9D4F-D5069917E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300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Realizar Procedimento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DA7401-FD7F-4FD0-AB7D-3AB12FC2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279541"/>
            <a:ext cx="73342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Comprar os produtos cosméticos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5DD48D-26AA-446A-AFE7-5FF76601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156316"/>
            <a:ext cx="81724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9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Fornecer os produtos a barbearia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1F0DC2-2921-4A03-AA77-C6043597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914400"/>
            <a:ext cx="9277350" cy="53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4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victor</cp:lastModifiedBy>
  <cp:revision>4</cp:revision>
  <dcterms:created xsi:type="dcterms:W3CDTF">2020-04-07T20:07:10Z</dcterms:created>
  <dcterms:modified xsi:type="dcterms:W3CDTF">2020-04-07T22:11:03Z</dcterms:modified>
</cp:coreProperties>
</file>