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81900" y="600900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Contexto da Barbearia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JF Barbearia</a:t>
            </a:r>
            <a:endParaRPr sz="1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54875" y="3286976"/>
            <a:ext cx="1021200" cy="960099"/>
            <a:chOff x="6688573" y="3204287"/>
            <a:chExt cx="1021200" cy="960099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88573" y="3691887"/>
              <a:ext cx="1021200" cy="4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1" sz="120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906684"/>
            <a:chOff x="2852000" y="3424900"/>
            <a:chExt cx="1021200" cy="9066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886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r>
                <a:rPr b="1" lang="pt-BR" sz="1200"/>
                <a:t>	</a:t>
              </a:r>
              <a:endParaRPr b="1" sz="120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232799"/>
            <a:ext cx="1007400" cy="5928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H="1" rot="10800000">
            <a:off x="1376075" y="3357125"/>
            <a:ext cx="1007400" cy="6537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42912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/>
              <a:t>Cortar o cabelo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/>
              <a:t>Fazer a barba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/>
              <a:t>compra produtos cosméticos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1957875" y="3666775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Fornece os Produtos Cosméticos a Barbearia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pt-BR" sz="1000"/>
              <a:t>consumir os </a:t>
            </a:r>
            <a:r>
              <a:rPr lang="pt-BR" sz="1000"/>
              <a:t>produtos</a:t>
            </a:r>
            <a:r>
              <a:rPr lang="pt-BR" sz="1000"/>
              <a:t> e realizar o corte.</a:t>
            </a:r>
            <a:endParaRPr sz="120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90" name="Google Shape;90;p14"/>
          <p:cNvCxnSpPr>
            <a:stCxn id="91" idx="0"/>
            <a:endCxn id="81" idx="2"/>
          </p:cNvCxnSpPr>
          <p:nvPr/>
        </p:nvCxnSpPr>
        <p:spPr>
          <a:xfrm rot="-5400000">
            <a:off x="3893852" y="1524188"/>
            <a:ext cx="1293300" cy="53100"/>
          </a:xfrm>
          <a:prstGeom prst="curvedConnector3">
            <a:avLst>
              <a:gd fmla="val 4798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130400" y="2796097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stCxn id="84" idx="0"/>
            <a:endCxn id="8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flipH="1" rot="-5400000">
            <a:off x="3979652" y="3263288"/>
            <a:ext cx="1069200" cy="600"/>
          </a:xfrm>
          <a:prstGeom prst="curvedConnector4">
            <a:avLst>
              <a:gd fmla="val 37571" name="adj1"/>
              <a:gd fmla="val -39687844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4"/>
          <p:cNvSpPr/>
          <p:nvPr/>
        </p:nvSpPr>
        <p:spPr>
          <a:xfrm>
            <a:off x="4513950" y="3532400"/>
            <a:ext cx="1723200" cy="531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Atender o Cliente</a:t>
            </a:r>
            <a:endParaRPr sz="1000"/>
          </a:p>
        </p:txBody>
      </p:sp>
      <p:sp>
        <p:nvSpPr>
          <p:cNvPr id="91" name="Google Shape;91;p14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Recepção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pt-BR" sz="1200"/>
              <a:t>Vender</a:t>
            </a:r>
            <a:endParaRPr sz="120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1" sz="120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-5400000">
            <a:off x="3893852" y="1524188"/>
            <a:ext cx="1293300" cy="53100"/>
          </a:xfrm>
          <a:prstGeom prst="curvedConnector3">
            <a:avLst>
              <a:gd fmla="val 4798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796097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13" name="Google Shape;113;p15"/>
          <p:cNvCxnSpPr>
            <a:stCxn id="104" idx="0"/>
            <a:endCxn id="10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flipH="1" rot="-5400000">
            <a:off x="3979652" y="3263288"/>
            <a:ext cx="1069200" cy="600"/>
          </a:xfrm>
          <a:prstGeom prst="curvedConnector4">
            <a:avLst>
              <a:gd fmla="val 37571" name="adj1"/>
              <a:gd fmla="val -39687844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532400"/>
            <a:ext cx="1723200" cy="531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Negociar</a:t>
            </a:r>
            <a:endParaRPr sz="1000"/>
          </a:p>
        </p:txBody>
      </p:sp>
      <p:sp>
        <p:nvSpPr>
          <p:cNvPr id="111" name="Google Shape;111;p15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Recepção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