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A8539-AA6A-49FD-B799-426E785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F28908-D7E9-4F17-960D-841C4F57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12777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pedido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7B4F1E-21AC-49EA-8755-75FADDF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procedimentos selecionados durante o atendimento e realiza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AFD379F-F227-4326-902E-6C897789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A7D152-1DD9-4555-8C7F-DA104B56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A8539-AA6A-49FD-B799-426E785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7015" cy="3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500F4-31A2-4963-97E9-D8679F6F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59D760-E246-4436-B877-3E89E270E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Efetuar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B6FA76-3769-4180-9E86-5ABA57B4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8"/>
            <a:ext cx="8172450" cy="39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798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21</cp:revision>
  <dcterms:created xsi:type="dcterms:W3CDTF">2020-04-20T13:47:24Z</dcterms:created>
  <dcterms:modified xsi:type="dcterms:W3CDTF">2020-04-21T03:36:59Z</dcterms:modified>
</cp:coreProperties>
</file>