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83" r:id="rId5"/>
    <p:sldId id="258" r:id="rId6"/>
    <p:sldId id="260" r:id="rId7"/>
    <p:sldId id="282" r:id="rId8"/>
    <p:sldId id="261" r:id="rId9"/>
    <p:sldId id="281" r:id="rId10"/>
    <p:sldId id="262" r:id="rId11"/>
    <p:sldId id="276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FB9-73F7-48C6-ABF2-3711C20E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A6FC-9B61-4036-974E-76FF5937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C5CF1-F7CE-4915-813D-FD11815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7A0C-0446-47B6-8846-2285FAA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E876-F6A9-4C86-9E60-1E353C4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66B6-61DB-4E00-B4AD-BE41045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513D-EED1-48E0-B94A-84DFE397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95EE-689A-4F98-9629-C815CC8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8DA0-187E-42D8-A0B5-FAD247C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2010-42B8-4A1F-AC70-2DE2D29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51BEF-880D-43D0-A889-05AF66F6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B5475-3B8C-4310-9C41-9555DAA3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0247-7D6A-4018-8D46-45FFD3B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44ED6-1480-4455-B4C3-F0C1DE5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CFE4E-DB89-4CCC-BA17-8159652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0E5E-E1F6-4C19-8BD7-1F343F6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02E1-0023-4D86-819B-40921BB7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A5D3-40E9-4D54-BFFE-8A4443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CD0E-7A4C-423F-8725-31EAB70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5028E-BAC8-4724-9740-62ED143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8232-A510-4C9D-A72C-A78448C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75380-413E-42FA-A68E-B7C7166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8E106-48CF-4084-B4C7-E38CF20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19EF-0619-43B5-A665-8BF611AE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244FB-B128-451B-A3B7-A426FDA7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FEAE-25EA-468D-AB64-33FCBC6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4ABC-5645-47DB-BBD4-A6B8C9D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6FD6D-9330-4FB9-893E-09DFF8CF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38D00-538D-4B05-9BDC-F66F2B7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A993-1734-44BE-91A9-1268F4C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6EEC8-220A-4231-8F64-58FF8A4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191-8694-482B-BE58-B2B2FFD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85FA3-FA81-4D2A-8B3B-36634BF1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99F0E-6867-4635-828D-E959A9F3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6CF78-D68C-4CA7-9E92-80527CEE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13F859-2AD4-4F67-AA91-2EF7BC38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BE9B90-CA39-46A0-82E0-F1572C9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49542-7F2E-48C6-94D7-B80DDFF2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374575-BDDD-48DB-9EA5-3579638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6A6A-E840-46FA-8DAD-33BE349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08F672-EEBB-4A09-B754-FE86F92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9B1F0-679D-4145-8D7C-B2799E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9A9E3-4299-4488-B7AC-ABC289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EC8C3E-F716-488F-8F5E-343EDE8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B098D-610D-4E75-8F13-FFA3226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C3E62-C15C-4959-9D0C-8F204E6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3C25-4851-4E61-A979-91AA959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8847-68B4-4C4B-B023-0DB8AA1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3A0ED-2B77-474B-B4A7-9D5DCE31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9699D-DF17-4856-9B1E-009765C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1752-3CDF-4709-8C22-4001D4D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15DFE-697F-47F1-A80D-C541BD9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CF1C-DF9F-40DA-8247-F937FF0C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9FE67B-8D74-4A9F-A4B7-3B48D256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072251-2725-4CD9-A80B-740A309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90981-3DD5-4236-B141-1DCB45D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34D0-0527-49CC-8BC5-38ED1488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E59ED-F8DA-46C2-95FF-272FE15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39F52-5342-4DB7-933F-EFC047E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76F5-939C-4EB6-A8DC-29C91B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8D93C-DB8D-4FB2-BC79-8D68B42D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1EEA-2246-4CF6-88FF-315F54B414A2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0D1C1-3420-4C6B-A35C-6C55DC82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CA605-39E1-4A10-A97B-8DA99EF8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469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dúvidas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dúvidas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nas dúvidas, recepção envia respostas ao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necessário o atendente consulta a relação de serviços,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9FB6D9-A5D7-42AE-927A-C006D785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0" y="124288"/>
            <a:ext cx="10972800" cy="39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973E4C-9A88-4B8E-A0B8-97368A80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44" y="880724"/>
            <a:ext cx="3810000" cy="42005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7A5D06-D0AF-467F-A603-B30E92E0EA2F}"/>
              </a:ext>
            </a:extLst>
          </p:cNvPr>
          <p:cNvSpPr txBox="1"/>
          <p:nvPr/>
        </p:nvSpPr>
        <p:spPr>
          <a:xfrm>
            <a:off x="1357930" y="4034809"/>
            <a:ext cx="39469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dúvidas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dúvidas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7C34C0-990B-4CB2-B823-8DBE8500076E}"/>
              </a:ext>
            </a:extLst>
          </p:cNvPr>
          <p:cNvSpPr txBox="1"/>
          <p:nvPr/>
        </p:nvSpPr>
        <p:spPr>
          <a:xfrm>
            <a:off x="1357930" y="520553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nas dúvidas, cliente solicita as informações dos produtos.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os produtos e retorna ao cliente.</a:t>
            </a:r>
          </a:p>
        </p:txBody>
      </p:sp>
    </p:spTree>
    <p:extLst>
      <p:ext uri="{BB962C8B-B14F-4D97-AF65-F5344CB8AC3E}">
        <p14:creationId xmlns:p14="http://schemas.microsoft.com/office/powerpoint/2010/main" val="24462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5" y="3992064"/>
            <a:ext cx="382498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Compra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produto escolhido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Compra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 escolha do cliente, a recepção verifica a disponibilidade do produto para realizar a compra.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BFA053-F828-4F52-BD5F-67CE8A881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36" y="778656"/>
            <a:ext cx="3810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duvidas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14415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nas duvidas, recepção envia respostas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necessário o atendente consulta a relação de serviços.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36576D-722D-4D32-9E1A-66B255ECB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86"/>
            <a:ext cx="12192000" cy="33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3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59746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 Realizado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procedimento realizado, recepção retorna o valor a pagar e as formas de pagamento.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A958CE-06DE-4F19-AACB-23B30A787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86"/>
            <a:ext cx="12192000" cy="33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43235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152271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retorno da recepção cliente escolhe a forma de pagamento em dinheiro e realiza o pagamento do serviço.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4926DF-CF93-4788-92ED-030525366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86"/>
            <a:ext cx="12192000" cy="33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5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866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Solicitação de Operação de Débito/Crédito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 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retorno da recepção cliente escolhe a forma de pagamento em cartão e realiza o pagamento do serviço.</a:t>
            </a:r>
            <a:endParaRPr lang="pt-BR" sz="1200" dirty="0"/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D25CA7-CCBC-4821-99B5-2E7C66377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86"/>
            <a:ext cx="12192000" cy="33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353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Retorno da Operação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932C4C-83CB-4441-94FC-2FBAE25CD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86"/>
            <a:ext cx="12192000" cy="33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916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Seleciona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escolhido e realizar 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nos procedimentos escolhidos, verifica quais trabalhadores estão disponíveis para atende-lo e seleciona um para cada procedimento.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Faz o encaminhamento do cliente ao salão e notifica o salão dos procedimentos desejados pelo cliente encaminhado.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851ED1-989E-4934-A8F0-DA9EE11A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0" y="0"/>
            <a:ext cx="10972800" cy="39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2950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Cobrar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Cobrança dos Status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informações que eram pra ser encaminhados á recepção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emite uma cobrança ao salão, dos procedimentos realizados e da presença do cliente.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982377-56B7-403B-860C-493003969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0" y="0"/>
            <a:ext cx="10972800" cy="39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70646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Cancelar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que cliente não compareceu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que cliente não compareceu.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a recepção que o cliente não compareceu ao procedimento.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cancela agendamento do cliente.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982377-56B7-403B-860C-493003969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0" y="0"/>
            <a:ext cx="10972800" cy="39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0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69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envia a recepção, os procedimentos realizados durante o atendimento..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8F1682-5214-4924-957C-D019C255A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0" y="0"/>
            <a:ext cx="10972800" cy="39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9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85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Encaminhar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encaminhamento enviado pelo cliente, o salão realiza os procedimentos escolhidos pelo cliente.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F64D61-E472-4FF5-94BE-EE52FA65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1" y="159798"/>
            <a:ext cx="7505700" cy="37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5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88893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Solicitar Preferência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Solicita Preferência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escolher preferência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o cliente enviar o encaminhamento, se aceito ele escolhe a preferência do barbeiro que irá realizar seu procedimento. Caso recusado cliente não tem atendimento.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F64D61-E472-4FF5-94BE-EE52FA65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1" y="159798"/>
            <a:ext cx="7505700" cy="37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1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realiza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Salão realiza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encaminhamento enviado pelo cliente, o salão realiza os procedimentos e envia comunicado a recepção sobre o status do procedimento..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DD41EC-1031-4A3D-B0DC-9492C535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1" y="159798"/>
            <a:ext cx="7505700" cy="37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0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Notificação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Notificar procedimento + nome do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Receber notificação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encaminhamento enviado pelo cliente a recepção notifica o salão do procedimento e do nome do cliente.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06C7D3-C51D-4BE3-9721-6F78EBFB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1" y="159798"/>
            <a:ext cx="7505700" cy="37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7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671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40</cp:revision>
  <dcterms:created xsi:type="dcterms:W3CDTF">2020-04-20T13:47:24Z</dcterms:created>
  <dcterms:modified xsi:type="dcterms:W3CDTF">2020-05-14T05:46:12Z</dcterms:modified>
</cp:coreProperties>
</file>