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FD448-FB00-4155-8683-1AC17438F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75F1C0-08BC-4C9A-9A91-3EB6769CF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505C10-4703-44BF-B478-49DA53C2B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01/05/2020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CE4102-D4EF-4F25-8683-58B42C98A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E6524D-7195-4112-95D1-E38E509E8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107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345004-6BE3-4973-B0AC-1A8D4288B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D5FFD05-00B7-49F5-A229-2E3527900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68B0A8-9849-4FD6-9507-845B7F1D4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01/05/2020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473647-4EB3-44E1-A6B3-5B53C354F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F22DAB-4F47-4612-931B-D526F2D0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7259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257234A-8786-4059-9A55-B200924035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FC777A7-3B0B-4B42-9E67-918D10B38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9257E5-21B4-4318-B2C7-A1F22A5CD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01/05/2020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674816-BFA6-40D4-B793-5FC7DD989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B86E03-CA0C-4B5C-8E6E-943981F1F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1652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8D775-37E5-4D9C-BBC0-D00533DE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300830-372D-4E42-A8D0-D145BA350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5FAF74-AC7E-40E9-A35A-6CEF081B3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01/05/2020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6915BC-14C7-43A7-990F-F7BF7C62E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7F3C1A-0444-483A-8733-3C95407ED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054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3BB24-4D00-498F-B13F-7962AC475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FA7E9A-3501-4925-B518-D6DB1BA96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30E83A-32ED-4990-998F-2EE05A964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01/05/2020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276627-82BE-40AC-905A-146827814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257944-C982-494F-B755-0FCC6CE86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3049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7BFB0-D210-45BC-BE97-9AF5CE0F1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2E6262-2BA6-42D4-B339-5834EFF3A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BB33FC6-73D0-4732-AF77-805A87005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09A2A5-8AA1-4CF7-B851-6DC8FCA95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01/05/2020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C50DCC-9D81-47BB-83E0-9F805FF79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2C3AE8-87FF-4434-A750-B5F0A9258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1581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923EB3-8128-427E-9757-62912BCC9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42BBEC-A4D0-4B1E-AAD9-6803B8767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4BC685B-F65F-4077-921D-4524CD7B7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2C5AD59-9ACB-4240-8304-E749389DDA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FD0807A-E006-4C1A-A0CE-263ED0FF1D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796D7F7-4967-4391-8185-DFAC452D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01/05/2020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EBA86E6-C4BF-495C-ADEC-5CA426887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47D1730-BDE8-4450-A51B-4EDE04AB3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917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F1F388-6682-4EC5-9EC5-FC3CAC998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5433082-34BE-4556-A17F-F54A824DB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01/05/2020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BB26AC7-4B4C-4051-863D-04554E64E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F952E9-00B3-4915-89FA-5BF53BF19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922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93BF8CF-0622-4DD5-BCF8-771461763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01/05/2020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5905391-4D7E-4844-86D9-5CB842BCA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39C3918-419B-40F6-A30E-4C0E0ABD0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6256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C83D6E-1F33-424C-AF92-FBF75EA4A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DF08B0-A156-4727-8550-F6659DC68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9A5D7EE-8B15-4661-8EEA-064859D37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E972D51-5A27-4CB8-88FE-7331256B3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01/05/2020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B642A1E-4C4D-4A00-9265-15ABBDB85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9AB4A9-AC50-45B9-9FCF-CE23928C0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357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A3F93-FBD6-43E7-A4C1-7AE453D79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B616815-BE6A-4A76-AFF1-B24F4BDAB7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C9493C-F586-47F5-9B97-41C3B79EE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D003FC-5DF7-40C2-8AED-033B8DEE7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01/05/2020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33FFB7-E284-4FB0-897F-AED915649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640EBF-478D-4DAF-B5E3-33E26C6E2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858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E0A21B2-E6EC-4860-B74D-1F4BA10EA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73747F-CBDA-4E93-986A-1A83048F8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171B25-5A79-4E29-A6F6-93276793B9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92853-ACC0-4156-8E71-6413E5C9D96D}" type="datetimeFigureOut">
              <a:rPr lang="pt-BR" smtClean="0"/>
              <a:t>01/05/2020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60A1FA-6BBD-44FE-A8E3-43E2628285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B29171-C89A-400B-8DBB-E8379693A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9149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D5F3041-A8AE-41EE-9A04-66D623E94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838"/>
            <a:ext cx="9144000" cy="2007910"/>
          </a:xfrm>
        </p:spPr>
        <p:txBody>
          <a:bodyPr/>
          <a:lstStyle/>
          <a:p>
            <a:r>
              <a:rPr lang="pt-BR" dirty="0"/>
              <a:t>DFD Essencial da capacidade: Atender Cliente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47B2EC9-FFE9-4D4F-9BD9-C11266CD01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914400"/>
            <a:ext cx="103632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" name="Imagem 5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CCB81292-C389-4BE4-8722-5BA5153C2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5550"/>
            <a:ext cx="12192000" cy="438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832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D5F3041-A8AE-41EE-9A04-66D623E94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838"/>
            <a:ext cx="9144000" cy="671024"/>
          </a:xfrm>
        </p:spPr>
        <p:txBody>
          <a:bodyPr/>
          <a:lstStyle/>
          <a:p>
            <a:r>
              <a:rPr lang="pt-BR" dirty="0"/>
              <a:t>DFD Essencial da capacidade: Receber Pagamento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47B2EC9-FFE9-4D4F-9BD9-C11266CD01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914400"/>
            <a:ext cx="103632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93E573-D59C-46A0-A9A8-175B3218D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65300"/>
            <a:ext cx="12192000" cy="332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223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D5F3041-A8AE-41EE-9A04-66D623E94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838"/>
            <a:ext cx="9144000" cy="2007910"/>
          </a:xfrm>
        </p:spPr>
        <p:txBody>
          <a:bodyPr/>
          <a:lstStyle/>
          <a:p>
            <a:r>
              <a:rPr lang="pt-BR" dirty="0"/>
              <a:t>DFD Essencial da capacidade: Realizar Procedimento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47B2EC9-FFE9-4D4F-9BD9-C11266CD01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914400"/>
            <a:ext cx="103632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8DA7401-FD7F-4FD0-AB7D-3AB12FC25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1119745"/>
            <a:ext cx="7334250" cy="564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4595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D5F3041-A8AE-41EE-9A04-66D623E94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838"/>
            <a:ext cx="9144000" cy="2007910"/>
          </a:xfrm>
        </p:spPr>
        <p:txBody>
          <a:bodyPr/>
          <a:lstStyle/>
          <a:p>
            <a:r>
              <a:rPr lang="pt-BR" dirty="0"/>
              <a:t>DFD Essencial da capacidade: Comprar os produtos cosméticos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47B2EC9-FFE9-4D4F-9BD9-C11266CD01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914400"/>
            <a:ext cx="103632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C2CF868-7788-470E-A292-AC609CE4D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191" y="980947"/>
            <a:ext cx="7669433" cy="587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907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D5F3041-A8AE-41EE-9A04-66D623E94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838"/>
            <a:ext cx="9144000" cy="2007910"/>
          </a:xfrm>
        </p:spPr>
        <p:txBody>
          <a:bodyPr/>
          <a:lstStyle/>
          <a:p>
            <a:r>
              <a:rPr lang="pt-BR" dirty="0"/>
              <a:t>DFD Essencial da capacidade: Fornecer os produtos a barbearia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47B2EC9-FFE9-4D4F-9BD9-C11266CD01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914400"/>
            <a:ext cx="103632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21F0DC2-2921-4A03-AA77-C60435974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914400"/>
            <a:ext cx="9277350" cy="537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5477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40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luishlampa@outlook.com</dc:creator>
  <cp:lastModifiedBy>victor</cp:lastModifiedBy>
  <cp:revision>14</cp:revision>
  <dcterms:created xsi:type="dcterms:W3CDTF">2020-04-07T20:07:10Z</dcterms:created>
  <dcterms:modified xsi:type="dcterms:W3CDTF">2020-05-01T18:41:48Z</dcterms:modified>
</cp:coreProperties>
</file>