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DE956-C2BE-4074-A77B-A77AB7A4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78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D1E803-7946-44D3-9D4F-D5069917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093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9C4C63E3-BAD1-4736-BC4D-D6BCAF70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99" y="706582"/>
            <a:ext cx="9196599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15</cp:revision>
  <dcterms:created xsi:type="dcterms:W3CDTF">2020-04-07T20:07:10Z</dcterms:created>
  <dcterms:modified xsi:type="dcterms:W3CDTF">2020-05-06T11:48:20Z</dcterms:modified>
</cp:coreProperties>
</file>