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7.jpg" ContentType="image/png"/>
  <Override PartName="/ppt/notesSlides/notesSlide18.xml" ContentType="application/vnd.openxmlformats-officedocument.presentationml.notesSlide+xml"/>
  <Override PartName="/ppt/media/image8.jpg" ContentType="image/png"/>
  <Override PartName="/ppt/notesSlides/notesSlide19.xml" ContentType="application/vnd.openxmlformats-officedocument.presentationml.notesSlide+xml"/>
  <Override PartName="/ppt/media/image9.jpg" ContentType="image/png"/>
  <Override PartName="/ppt/notesSlides/notesSlide20.xml" ContentType="application/vnd.openxmlformats-officedocument.presentationml.notesSlide+xml"/>
  <Override PartName="/ppt/media/image10.jpg" ContentType="image/png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85" r:id="rId6"/>
    <p:sldId id="286" r:id="rId7"/>
    <p:sldId id="287" r:id="rId8"/>
    <p:sldId id="288" r:id="rId9"/>
    <p:sldId id="289" r:id="rId10"/>
    <p:sldId id="291" r:id="rId11"/>
    <p:sldId id="294" r:id="rId12"/>
    <p:sldId id="292" r:id="rId13"/>
    <p:sldId id="293" r:id="rId14"/>
    <p:sldId id="295" r:id="rId15"/>
    <p:sldId id="270" r:id="rId16"/>
    <p:sldId id="262" r:id="rId17"/>
    <p:sldId id="296" r:id="rId18"/>
    <p:sldId id="297" r:id="rId19"/>
    <p:sldId id="298" r:id="rId20"/>
    <p:sldId id="299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8553A-AACC-4FA2-9389-0E0CB5677DEC}">
  <a:tblStyle styleId="{78D8553A-AACC-4FA2-9389-0E0CB5677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7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93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8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94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6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84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490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4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95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52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2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70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89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61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rgbClr val="9E7C59"/>
          </a:solidFill>
          <a:ln w="1524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14313" dist="952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rgbClr val="9E7C59"/>
          </a:solidFill>
          <a:ln w="1524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14313" dist="952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58675" y="3068654"/>
            <a:ext cx="262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414050" y="2903550"/>
            <a:ext cx="315900" cy="98400"/>
            <a:chOff x="4414050" y="1436450"/>
            <a:chExt cx="315900" cy="9840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9" name="Google Shape;19;p3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9E7C59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14313" dist="95250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34" name="Google Shape;34;p5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w="9525" cap="flat" cmpd="sng">
              <a:solidFill>
                <a:srgbClr val="9E7C59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5" name="Google Shape;35;p5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w="9525" cap="flat" cmpd="sng">
              <a:solidFill>
                <a:srgbClr val="9E7C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14313" dist="95250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47" name="Google Shape;47;p7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w="9525" cap="flat" cmpd="sng">
              <a:solidFill>
                <a:srgbClr val="9E7C59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8" name="Google Shape;48;p7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w="9525" cap="flat" cmpd="sng">
              <a:solidFill>
                <a:srgbClr val="9E7C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902825" y="1600600"/>
            <a:ext cx="3561900" cy="28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679246" y="1600600"/>
            <a:ext cx="3561900" cy="28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ntainer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14313" dist="95250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0576"/>
            </a:avLst>
          </a:prstGeom>
          <a:solidFill>
            <a:srgbClr val="1A0808">
              <a:alpha val="303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750" y="224000"/>
            <a:ext cx="8848500" cy="4712100"/>
          </a:xfrm>
          <a:prstGeom prst="frame">
            <a:avLst>
              <a:gd name="adj1" fmla="val 7899"/>
            </a:avLst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9E7C5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116" y="0"/>
                </a:moveTo>
                <a:lnTo>
                  <a:pt x="0" y="1116"/>
                </a:lnTo>
                <a:lnTo>
                  <a:pt x="0" y="1563"/>
                </a:lnTo>
                <a:lnTo>
                  <a:pt x="1563" y="0"/>
                </a:lnTo>
                <a:close/>
                <a:moveTo>
                  <a:pt x="7367" y="0"/>
                </a:moveTo>
                <a:lnTo>
                  <a:pt x="0" y="7367"/>
                </a:lnTo>
                <a:lnTo>
                  <a:pt x="0" y="7813"/>
                </a:lnTo>
                <a:lnTo>
                  <a:pt x="7813" y="0"/>
                </a:lnTo>
                <a:close/>
                <a:moveTo>
                  <a:pt x="13618" y="0"/>
                </a:moveTo>
                <a:lnTo>
                  <a:pt x="0" y="13618"/>
                </a:lnTo>
                <a:lnTo>
                  <a:pt x="0" y="14064"/>
                </a:lnTo>
                <a:lnTo>
                  <a:pt x="14064" y="0"/>
                </a:lnTo>
                <a:close/>
                <a:moveTo>
                  <a:pt x="19869" y="0"/>
                </a:moveTo>
                <a:lnTo>
                  <a:pt x="0" y="19869"/>
                </a:lnTo>
                <a:lnTo>
                  <a:pt x="0" y="20315"/>
                </a:lnTo>
                <a:lnTo>
                  <a:pt x="20315" y="0"/>
                </a:lnTo>
                <a:close/>
                <a:moveTo>
                  <a:pt x="26119" y="0"/>
                </a:moveTo>
                <a:lnTo>
                  <a:pt x="0" y="26119"/>
                </a:lnTo>
                <a:lnTo>
                  <a:pt x="0" y="26566"/>
                </a:lnTo>
                <a:lnTo>
                  <a:pt x="26566" y="0"/>
                </a:lnTo>
                <a:close/>
                <a:moveTo>
                  <a:pt x="32370" y="0"/>
                </a:moveTo>
                <a:lnTo>
                  <a:pt x="0" y="32370"/>
                </a:lnTo>
                <a:lnTo>
                  <a:pt x="0" y="32817"/>
                </a:lnTo>
                <a:lnTo>
                  <a:pt x="32817" y="0"/>
                </a:lnTo>
                <a:close/>
                <a:moveTo>
                  <a:pt x="38621" y="0"/>
                </a:moveTo>
                <a:lnTo>
                  <a:pt x="0" y="38621"/>
                </a:lnTo>
                <a:lnTo>
                  <a:pt x="0" y="39067"/>
                </a:lnTo>
                <a:lnTo>
                  <a:pt x="39067" y="0"/>
                </a:lnTo>
                <a:close/>
                <a:moveTo>
                  <a:pt x="44872" y="0"/>
                </a:moveTo>
                <a:lnTo>
                  <a:pt x="0" y="44872"/>
                </a:lnTo>
                <a:lnTo>
                  <a:pt x="0" y="45318"/>
                </a:lnTo>
                <a:lnTo>
                  <a:pt x="45318" y="0"/>
                </a:lnTo>
                <a:close/>
                <a:moveTo>
                  <a:pt x="51122" y="0"/>
                </a:moveTo>
                <a:lnTo>
                  <a:pt x="0" y="51122"/>
                </a:lnTo>
                <a:lnTo>
                  <a:pt x="0" y="51569"/>
                </a:lnTo>
                <a:lnTo>
                  <a:pt x="51569" y="0"/>
                </a:lnTo>
                <a:close/>
                <a:moveTo>
                  <a:pt x="57373" y="0"/>
                </a:moveTo>
                <a:lnTo>
                  <a:pt x="0" y="57373"/>
                </a:lnTo>
                <a:lnTo>
                  <a:pt x="0" y="57820"/>
                </a:lnTo>
                <a:lnTo>
                  <a:pt x="57820" y="0"/>
                </a:lnTo>
                <a:close/>
                <a:moveTo>
                  <a:pt x="63624" y="0"/>
                </a:moveTo>
                <a:lnTo>
                  <a:pt x="0" y="63624"/>
                </a:lnTo>
                <a:lnTo>
                  <a:pt x="0" y="64070"/>
                </a:lnTo>
                <a:lnTo>
                  <a:pt x="64071" y="0"/>
                </a:lnTo>
                <a:close/>
                <a:moveTo>
                  <a:pt x="69875" y="0"/>
                </a:moveTo>
                <a:lnTo>
                  <a:pt x="0" y="69875"/>
                </a:lnTo>
                <a:lnTo>
                  <a:pt x="0" y="70321"/>
                </a:lnTo>
                <a:lnTo>
                  <a:pt x="70321" y="0"/>
                </a:lnTo>
                <a:close/>
                <a:moveTo>
                  <a:pt x="76126" y="0"/>
                </a:moveTo>
                <a:lnTo>
                  <a:pt x="0" y="76125"/>
                </a:lnTo>
                <a:lnTo>
                  <a:pt x="0" y="76572"/>
                </a:lnTo>
                <a:lnTo>
                  <a:pt x="76572" y="0"/>
                </a:lnTo>
                <a:close/>
                <a:moveTo>
                  <a:pt x="82376" y="0"/>
                </a:moveTo>
                <a:lnTo>
                  <a:pt x="0" y="82376"/>
                </a:lnTo>
                <a:lnTo>
                  <a:pt x="0" y="82823"/>
                </a:lnTo>
                <a:lnTo>
                  <a:pt x="82823" y="0"/>
                </a:lnTo>
                <a:close/>
                <a:moveTo>
                  <a:pt x="88627" y="0"/>
                </a:moveTo>
                <a:lnTo>
                  <a:pt x="0" y="88627"/>
                </a:lnTo>
                <a:lnTo>
                  <a:pt x="0" y="89073"/>
                </a:lnTo>
                <a:lnTo>
                  <a:pt x="89074" y="0"/>
                </a:lnTo>
                <a:close/>
                <a:moveTo>
                  <a:pt x="94878" y="0"/>
                </a:moveTo>
                <a:lnTo>
                  <a:pt x="0" y="94878"/>
                </a:lnTo>
                <a:lnTo>
                  <a:pt x="0" y="95324"/>
                </a:lnTo>
                <a:lnTo>
                  <a:pt x="95324" y="0"/>
                </a:lnTo>
                <a:close/>
                <a:moveTo>
                  <a:pt x="101129" y="0"/>
                </a:moveTo>
                <a:lnTo>
                  <a:pt x="0" y="101128"/>
                </a:lnTo>
                <a:lnTo>
                  <a:pt x="0" y="101575"/>
                </a:lnTo>
                <a:lnTo>
                  <a:pt x="101575" y="0"/>
                </a:lnTo>
                <a:close/>
                <a:moveTo>
                  <a:pt x="107379" y="0"/>
                </a:moveTo>
                <a:lnTo>
                  <a:pt x="0" y="107379"/>
                </a:lnTo>
                <a:lnTo>
                  <a:pt x="0" y="107826"/>
                </a:lnTo>
                <a:lnTo>
                  <a:pt x="107826" y="0"/>
                </a:lnTo>
                <a:close/>
                <a:moveTo>
                  <a:pt x="113630" y="0"/>
                </a:moveTo>
                <a:lnTo>
                  <a:pt x="0" y="113630"/>
                </a:lnTo>
                <a:lnTo>
                  <a:pt x="0" y="114076"/>
                </a:lnTo>
                <a:lnTo>
                  <a:pt x="114077" y="0"/>
                </a:lnTo>
                <a:close/>
                <a:moveTo>
                  <a:pt x="119881" y="0"/>
                </a:moveTo>
                <a:lnTo>
                  <a:pt x="0" y="119881"/>
                </a:lnTo>
                <a:lnTo>
                  <a:pt x="0" y="120327"/>
                </a:lnTo>
                <a:lnTo>
                  <a:pt x="120328" y="0"/>
                </a:lnTo>
                <a:close/>
                <a:moveTo>
                  <a:pt x="126132" y="0"/>
                </a:moveTo>
                <a:lnTo>
                  <a:pt x="0" y="126132"/>
                </a:lnTo>
                <a:lnTo>
                  <a:pt x="0" y="126578"/>
                </a:lnTo>
                <a:lnTo>
                  <a:pt x="126578" y="0"/>
                </a:lnTo>
                <a:close/>
                <a:moveTo>
                  <a:pt x="132383" y="0"/>
                </a:moveTo>
                <a:lnTo>
                  <a:pt x="0" y="132382"/>
                </a:lnTo>
                <a:lnTo>
                  <a:pt x="0" y="132829"/>
                </a:lnTo>
                <a:lnTo>
                  <a:pt x="132829" y="0"/>
                </a:lnTo>
                <a:close/>
                <a:moveTo>
                  <a:pt x="138633" y="0"/>
                </a:moveTo>
                <a:lnTo>
                  <a:pt x="0" y="138633"/>
                </a:lnTo>
                <a:lnTo>
                  <a:pt x="0" y="139080"/>
                </a:lnTo>
                <a:lnTo>
                  <a:pt x="139080" y="0"/>
                </a:lnTo>
                <a:close/>
                <a:moveTo>
                  <a:pt x="144884" y="0"/>
                </a:moveTo>
                <a:lnTo>
                  <a:pt x="0" y="144884"/>
                </a:lnTo>
                <a:lnTo>
                  <a:pt x="0" y="145330"/>
                </a:lnTo>
                <a:lnTo>
                  <a:pt x="145331" y="0"/>
                </a:lnTo>
                <a:close/>
                <a:moveTo>
                  <a:pt x="151135" y="0"/>
                </a:moveTo>
                <a:lnTo>
                  <a:pt x="0" y="151135"/>
                </a:lnTo>
                <a:lnTo>
                  <a:pt x="0" y="151581"/>
                </a:lnTo>
                <a:lnTo>
                  <a:pt x="151581" y="0"/>
                </a:lnTo>
                <a:close/>
                <a:moveTo>
                  <a:pt x="157386" y="0"/>
                </a:moveTo>
                <a:lnTo>
                  <a:pt x="0" y="157385"/>
                </a:lnTo>
                <a:lnTo>
                  <a:pt x="0" y="157832"/>
                </a:lnTo>
                <a:lnTo>
                  <a:pt x="157832" y="0"/>
                </a:lnTo>
                <a:close/>
                <a:moveTo>
                  <a:pt x="163637" y="0"/>
                </a:moveTo>
                <a:lnTo>
                  <a:pt x="2902" y="160734"/>
                </a:lnTo>
                <a:lnTo>
                  <a:pt x="3349" y="160734"/>
                </a:lnTo>
                <a:lnTo>
                  <a:pt x="164083" y="0"/>
                </a:lnTo>
                <a:close/>
                <a:moveTo>
                  <a:pt x="169887" y="0"/>
                </a:moveTo>
                <a:lnTo>
                  <a:pt x="9153" y="160734"/>
                </a:lnTo>
                <a:lnTo>
                  <a:pt x="9599" y="160734"/>
                </a:lnTo>
                <a:lnTo>
                  <a:pt x="170334" y="0"/>
                </a:lnTo>
                <a:close/>
                <a:moveTo>
                  <a:pt x="176138" y="0"/>
                </a:moveTo>
                <a:lnTo>
                  <a:pt x="15404" y="160734"/>
                </a:lnTo>
                <a:lnTo>
                  <a:pt x="15850" y="160734"/>
                </a:lnTo>
                <a:lnTo>
                  <a:pt x="176585" y="0"/>
                </a:lnTo>
                <a:close/>
                <a:moveTo>
                  <a:pt x="182389" y="0"/>
                </a:moveTo>
                <a:lnTo>
                  <a:pt x="21654" y="160734"/>
                </a:lnTo>
                <a:lnTo>
                  <a:pt x="22101" y="160734"/>
                </a:lnTo>
                <a:lnTo>
                  <a:pt x="182835" y="0"/>
                </a:lnTo>
                <a:close/>
                <a:moveTo>
                  <a:pt x="188640" y="0"/>
                </a:moveTo>
                <a:lnTo>
                  <a:pt x="27905" y="160734"/>
                </a:lnTo>
                <a:lnTo>
                  <a:pt x="28352" y="160734"/>
                </a:lnTo>
                <a:lnTo>
                  <a:pt x="189086" y="0"/>
                </a:lnTo>
                <a:close/>
                <a:moveTo>
                  <a:pt x="194890" y="0"/>
                </a:moveTo>
                <a:lnTo>
                  <a:pt x="34156" y="160734"/>
                </a:lnTo>
                <a:lnTo>
                  <a:pt x="34603" y="160734"/>
                </a:lnTo>
                <a:lnTo>
                  <a:pt x="195337" y="0"/>
                </a:lnTo>
                <a:close/>
                <a:moveTo>
                  <a:pt x="201141" y="0"/>
                </a:moveTo>
                <a:lnTo>
                  <a:pt x="40407" y="160734"/>
                </a:lnTo>
                <a:lnTo>
                  <a:pt x="40853" y="160734"/>
                </a:lnTo>
                <a:lnTo>
                  <a:pt x="201588" y="0"/>
                </a:lnTo>
                <a:close/>
                <a:moveTo>
                  <a:pt x="207392" y="0"/>
                </a:moveTo>
                <a:lnTo>
                  <a:pt x="46658" y="160734"/>
                </a:lnTo>
                <a:lnTo>
                  <a:pt x="47104" y="160734"/>
                </a:lnTo>
                <a:lnTo>
                  <a:pt x="207838" y="0"/>
                </a:lnTo>
                <a:close/>
                <a:moveTo>
                  <a:pt x="213643" y="0"/>
                </a:moveTo>
                <a:lnTo>
                  <a:pt x="52908" y="160734"/>
                </a:lnTo>
                <a:lnTo>
                  <a:pt x="53355" y="160734"/>
                </a:lnTo>
                <a:lnTo>
                  <a:pt x="214089" y="0"/>
                </a:lnTo>
                <a:close/>
                <a:moveTo>
                  <a:pt x="219894" y="0"/>
                </a:moveTo>
                <a:lnTo>
                  <a:pt x="59159" y="160734"/>
                </a:lnTo>
                <a:lnTo>
                  <a:pt x="59606" y="160734"/>
                </a:lnTo>
                <a:lnTo>
                  <a:pt x="220340" y="0"/>
                </a:lnTo>
                <a:close/>
                <a:moveTo>
                  <a:pt x="226144" y="0"/>
                </a:moveTo>
                <a:lnTo>
                  <a:pt x="65410" y="160734"/>
                </a:lnTo>
                <a:lnTo>
                  <a:pt x="65856" y="160734"/>
                </a:lnTo>
                <a:lnTo>
                  <a:pt x="226591" y="0"/>
                </a:lnTo>
                <a:close/>
                <a:moveTo>
                  <a:pt x="232395" y="0"/>
                </a:moveTo>
                <a:lnTo>
                  <a:pt x="71661" y="160734"/>
                </a:lnTo>
                <a:lnTo>
                  <a:pt x="72107" y="160734"/>
                </a:lnTo>
                <a:lnTo>
                  <a:pt x="232842" y="0"/>
                </a:lnTo>
                <a:close/>
                <a:moveTo>
                  <a:pt x="238646" y="0"/>
                </a:moveTo>
                <a:lnTo>
                  <a:pt x="77912" y="160734"/>
                </a:lnTo>
                <a:lnTo>
                  <a:pt x="78358" y="160734"/>
                </a:lnTo>
                <a:lnTo>
                  <a:pt x="239092" y="0"/>
                </a:lnTo>
                <a:close/>
                <a:moveTo>
                  <a:pt x="244897" y="0"/>
                </a:moveTo>
                <a:lnTo>
                  <a:pt x="84162" y="160734"/>
                </a:lnTo>
                <a:lnTo>
                  <a:pt x="84609" y="160734"/>
                </a:lnTo>
                <a:lnTo>
                  <a:pt x="245343" y="0"/>
                </a:lnTo>
                <a:close/>
                <a:moveTo>
                  <a:pt x="251147" y="0"/>
                </a:moveTo>
                <a:lnTo>
                  <a:pt x="90413" y="160734"/>
                </a:lnTo>
                <a:lnTo>
                  <a:pt x="90860" y="160734"/>
                </a:lnTo>
                <a:lnTo>
                  <a:pt x="251594" y="0"/>
                </a:lnTo>
                <a:close/>
                <a:moveTo>
                  <a:pt x="257398" y="0"/>
                </a:moveTo>
                <a:lnTo>
                  <a:pt x="96664" y="160734"/>
                </a:lnTo>
                <a:lnTo>
                  <a:pt x="97110" y="160734"/>
                </a:lnTo>
                <a:lnTo>
                  <a:pt x="257845" y="0"/>
                </a:lnTo>
                <a:close/>
                <a:moveTo>
                  <a:pt x="263649" y="0"/>
                </a:moveTo>
                <a:lnTo>
                  <a:pt x="102915" y="160734"/>
                </a:lnTo>
                <a:lnTo>
                  <a:pt x="103361" y="160734"/>
                </a:lnTo>
                <a:lnTo>
                  <a:pt x="264096" y="0"/>
                </a:lnTo>
                <a:close/>
                <a:moveTo>
                  <a:pt x="269900" y="0"/>
                </a:moveTo>
                <a:lnTo>
                  <a:pt x="109165" y="160734"/>
                </a:lnTo>
                <a:lnTo>
                  <a:pt x="109612" y="160734"/>
                </a:lnTo>
                <a:lnTo>
                  <a:pt x="270346" y="0"/>
                </a:lnTo>
                <a:close/>
                <a:moveTo>
                  <a:pt x="276151" y="0"/>
                </a:moveTo>
                <a:lnTo>
                  <a:pt x="115416" y="160734"/>
                </a:lnTo>
                <a:lnTo>
                  <a:pt x="115863" y="160734"/>
                </a:lnTo>
                <a:lnTo>
                  <a:pt x="276597" y="0"/>
                </a:lnTo>
                <a:close/>
                <a:moveTo>
                  <a:pt x="282401" y="0"/>
                </a:moveTo>
                <a:lnTo>
                  <a:pt x="121667" y="160734"/>
                </a:lnTo>
                <a:lnTo>
                  <a:pt x="122113" y="160734"/>
                </a:lnTo>
                <a:lnTo>
                  <a:pt x="282848" y="0"/>
                </a:lnTo>
                <a:close/>
                <a:moveTo>
                  <a:pt x="285750" y="2902"/>
                </a:moveTo>
                <a:lnTo>
                  <a:pt x="127918" y="160734"/>
                </a:lnTo>
                <a:lnTo>
                  <a:pt x="128364" y="160734"/>
                </a:lnTo>
                <a:lnTo>
                  <a:pt x="285750" y="3349"/>
                </a:lnTo>
                <a:lnTo>
                  <a:pt x="285750" y="2902"/>
                </a:lnTo>
                <a:close/>
                <a:moveTo>
                  <a:pt x="285750" y="9153"/>
                </a:moveTo>
                <a:lnTo>
                  <a:pt x="134169" y="160734"/>
                </a:lnTo>
                <a:lnTo>
                  <a:pt x="134615" y="160734"/>
                </a:lnTo>
                <a:lnTo>
                  <a:pt x="285750" y="9599"/>
                </a:lnTo>
                <a:lnTo>
                  <a:pt x="285750" y="9153"/>
                </a:lnTo>
                <a:close/>
                <a:moveTo>
                  <a:pt x="285750" y="15404"/>
                </a:moveTo>
                <a:lnTo>
                  <a:pt x="140419" y="160734"/>
                </a:lnTo>
                <a:lnTo>
                  <a:pt x="140866" y="160734"/>
                </a:lnTo>
                <a:lnTo>
                  <a:pt x="285750" y="15850"/>
                </a:lnTo>
                <a:lnTo>
                  <a:pt x="285750" y="15404"/>
                </a:lnTo>
                <a:close/>
                <a:moveTo>
                  <a:pt x="285750" y="21654"/>
                </a:moveTo>
                <a:lnTo>
                  <a:pt x="146670" y="160734"/>
                </a:lnTo>
                <a:lnTo>
                  <a:pt x="147117" y="160734"/>
                </a:lnTo>
                <a:lnTo>
                  <a:pt x="285750" y="22101"/>
                </a:lnTo>
                <a:lnTo>
                  <a:pt x="285750" y="21654"/>
                </a:lnTo>
                <a:close/>
                <a:moveTo>
                  <a:pt x="285750" y="27905"/>
                </a:moveTo>
                <a:lnTo>
                  <a:pt x="152921" y="160734"/>
                </a:lnTo>
                <a:lnTo>
                  <a:pt x="153367" y="160734"/>
                </a:lnTo>
                <a:lnTo>
                  <a:pt x="285750" y="28352"/>
                </a:lnTo>
                <a:lnTo>
                  <a:pt x="285750" y="27905"/>
                </a:lnTo>
                <a:close/>
                <a:moveTo>
                  <a:pt x="285750" y="34156"/>
                </a:moveTo>
                <a:lnTo>
                  <a:pt x="159172" y="160734"/>
                </a:lnTo>
                <a:lnTo>
                  <a:pt x="159618" y="160734"/>
                </a:lnTo>
                <a:lnTo>
                  <a:pt x="285750" y="34602"/>
                </a:lnTo>
                <a:lnTo>
                  <a:pt x="285750" y="34156"/>
                </a:lnTo>
                <a:close/>
                <a:moveTo>
                  <a:pt x="285750" y="40407"/>
                </a:moveTo>
                <a:lnTo>
                  <a:pt x="165422" y="160734"/>
                </a:lnTo>
                <a:lnTo>
                  <a:pt x="165869" y="160734"/>
                </a:lnTo>
                <a:lnTo>
                  <a:pt x="285750" y="40853"/>
                </a:lnTo>
                <a:lnTo>
                  <a:pt x="285750" y="40407"/>
                </a:lnTo>
                <a:close/>
                <a:moveTo>
                  <a:pt x="285750" y="46658"/>
                </a:moveTo>
                <a:lnTo>
                  <a:pt x="171673" y="160734"/>
                </a:lnTo>
                <a:lnTo>
                  <a:pt x="172120" y="160734"/>
                </a:lnTo>
                <a:lnTo>
                  <a:pt x="285750" y="47104"/>
                </a:lnTo>
                <a:lnTo>
                  <a:pt x="285750" y="46658"/>
                </a:lnTo>
                <a:close/>
                <a:moveTo>
                  <a:pt x="285750" y="52908"/>
                </a:moveTo>
                <a:lnTo>
                  <a:pt x="177924" y="160734"/>
                </a:lnTo>
                <a:lnTo>
                  <a:pt x="178371" y="160734"/>
                </a:lnTo>
                <a:lnTo>
                  <a:pt x="285750" y="53355"/>
                </a:lnTo>
                <a:lnTo>
                  <a:pt x="285750" y="52908"/>
                </a:lnTo>
                <a:close/>
                <a:moveTo>
                  <a:pt x="285750" y="59159"/>
                </a:moveTo>
                <a:lnTo>
                  <a:pt x="184175" y="160734"/>
                </a:lnTo>
                <a:lnTo>
                  <a:pt x="184621" y="160734"/>
                </a:lnTo>
                <a:lnTo>
                  <a:pt x="285750" y="59606"/>
                </a:lnTo>
                <a:lnTo>
                  <a:pt x="285750" y="59159"/>
                </a:lnTo>
                <a:close/>
                <a:moveTo>
                  <a:pt x="285750" y="65410"/>
                </a:moveTo>
                <a:lnTo>
                  <a:pt x="190426" y="160734"/>
                </a:lnTo>
                <a:lnTo>
                  <a:pt x="190872" y="160734"/>
                </a:lnTo>
                <a:lnTo>
                  <a:pt x="285750" y="65856"/>
                </a:lnTo>
                <a:lnTo>
                  <a:pt x="285750" y="65410"/>
                </a:lnTo>
                <a:close/>
                <a:moveTo>
                  <a:pt x="285750" y="71661"/>
                </a:moveTo>
                <a:lnTo>
                  <a:pt x="196676" y="160734"/>
                </a:lnTo>
                <a:lnTo>
                  <a:pt x="197123" y="160734"/>
                </a:lnTo>
                <a:lnTo>
                  <a:pt x="285750" y="72107"/>
                </a:lnTo>
                <a:lnTo>
                  <a:pt x="285750" y="71661"/>
                </a:lnTo>
                <a:close/>
                <a:moveTo>
                  <a:pt x="285750" y="77911"/>
                </a:moveTo>
                <a:lnTo>
                  <a:pt x="202927" y="160734"/>
                </a:lnTo>
                <a:lnTo>
                  <a:pt x="203374" y="160734"/>
                </a:lnTo>
                <a:lnTo>
                  <a:pt x="285750" y="78358"/>
                </a:lnTo>
                <a:lnTo>
                  <a:pt x="285750" y="77911"/>
                </a:lnTo>
                <a:close/>
                <a:moveTo>
                  <a:pt x="285750" y="84162"/>
                </a:moveTo>
                <a:lnTo>
                  <a:pt x="209178" y="160734"/>
                </a:lnTo>
                <a:lnTo>
                  <a:pt x="209624" y="160734"/>
                </a:lnTo>
                <a:lnTo>
                  <a:pt x="285750" y="84609"/>
                </a:lnTo>
                <a:lnTo>
                  <a:pt x="285750" y="84162"/>
                </a:lnTo>
                <a:close/>
                <a:moveTo>
                  <a:pt x="285750" y="90413"/>
                </a:moveTo>
                <a:lnTo>
                  <a:pt x="215429" y="160734"/>
                </a:lnTo>
                <a:lnTo>
                  <a:pt x="215875" y="160734"/>
                </a:lnTo>
                <a:lnTo>
                  <a:pt x="285750" y="90859"/>
                </a:lnTo>
                <a:lnTo>
                  <a:pt x="285750" y="90413"/>
                </a:lnTo>
                <a:close/>
                <a:moveTo>
                  <a:pt x="285750" y="96664"/>
                </a:moveTo>
                <a:lnTo>
                  <a:pt x="221680" y="160734"/>
                </a:lnTo>
                <a:lnTo>
                  <a:pt x="222126" y="160734"/>
                </a:lnTo>
                <a:lnTo>
                  <a:pt x="285750" y="97110"/>
                </a:lnTo>
                <a:lnTo>
                  <a:pt x="285750" y="96664"/>
                </a:lnTo>
                <a:close/>
                <a:moveTo>
                  <a:pt x="285750" y="102914"/>
                </a:moveTo>
                <a:lnTo>
                  <a:pt x="227930" y="160734"/>
                </a:lnTo>
                <a:lnTo>
                  <a:pt x="228377" y="160734"/>
                </a:lnTo>
                <a:lnTo>
                  <a:pt x="285750" y="103361"/>
                </a:lnTo>
                <a:lnTo>
                  <a:pt x="285750" y="102914"/>
                </a:lnTo>
                <a:close/>
                <a:moveTo>
                  <a:pt x="285750" y="109165"/>
                </a:moveTo>
                <a:lnTo>
                  <a:pt x="234181" y="160734"/>
                </a:lnTo>
                <a:lnTo>
                  <a:pt x="234628" y="160734"/>
                </a:lnTo>
                <a:lnTo>
                  <a:pt x="285750" y="109612"/>
                </a:lnTo>
                <a:lnTo>
                  <a:pt x="285750" y="109165"/>
                </a:lnTo>
                <a:close/>
                <a:moveTo>
                  <a:pt x="285750" y="115416"/>
                </a:moveTo>
                <a:lnTo>
                  <a:pt x="240432" y="160734"/>
                </a:lnTo>
                <a:lnTo>
                  <a:pt x="240878" y="160734"/>
                </a:lnTo>
                <a:lnTo>
                  <a:pt x="285750" y="115862"/>
                </a:lnTo>
                <a:lnTo>
                  <a:pt x="285750" y="115416"/>
                </a:lnTo>
                <a:close/>
                <a:moveTo>
                  <a:pt x="285750" y="121667"/>
                </a:moveTo>
                <a:lnTo>
                  <a:pt x="246683" y="160734"/>
                </a:lnTo>
                <a:lnTo>
                  <a:pt x="247129" y="160734"/>
                </a:lnTo>
                <a:lnTo>
                  <a:pt x="285750" y="122113"/>
                </a:lnTo>
                <a:lnTo>
                  <a:pt x="285750" y="121667"/>
                </a:lnTo>
                <a:close/>
                <a:moveTo>
                  <a:pt x="285750" y="127917"/>
                </a:moveTo>
                <a:lnTo>
                  <a:pt x="252933" y="160734"/>
                </a:lnTo>
                <a:lnTo>
                  <a:pt x="253380" y="160734"/>
                </a:lnTo>
                <a:lnTo>
                  <a:pt x="285750" y="128364"/>
                </a:lnTo>
                <a:lnTo>
                  <a:pt x="285750" y="127917"/>
                </a:lnTo>
                <a:close/>
                <a:moveTo>
                  <a:pt x="285750" y="134168"/>
                </a:moveTo>
                <a:lnTo>
                  <a:pt x="259184" y="160734"/>
                </a:lnTo>
                <a:lnTo>
                  <a:pt x="259631" y="160734"/>
                </a:lnTo>
                <a:lnTo>
                  <a:pt x="285750" y="134615"/>
                </a:lnTo>
                <a:lnTo>
                  <a:pt x="285750" y="134168"/>
                </a:lnTo>
                <a:close/>
                <a:moveTo>
                  <a:pt x="285750" y="140419"/>
                </a:moveTo>
                <a:lnTo>
                  <a:pt x="265435" y="160734"/>
                </a:lnTo>
                <a:lnTo>
                  <a:pt x="265881" y="160734"/>
                </a:lnTo>
                <a:lnTo>
                  <a:pt x="285750" y="140865"/>
                </a:lnTo>
                <a:lnTo>
                  <a:pt x="285750" y="140419"/>
                </a:lnTo>
                <a:close/>
                <a:moveTo>
                  <a:pt x="285750" y="146670"/>
                </a:moveTo>
                <a:lnTo>
                  <a:pt x="271686" y="160734"/>
                </a:lnTo>
                <a:lnTo>
                  <a:pt x="272132" y="160734"/>
                </a:lnTo>
                <a:lnTo>
                  <a:pt x="285750" y="147116"/>
                </a:lnTo>
                <a:lnTo>
                  <a:pt x="285750" y="146670"/>
                </a:lnTo>
                <a:close/>
                <a:moveTo>
                  <a:pt x="285750" y="152921"/>
                </a:moveTo>
                <a:lnTo>
                  <a:pt x="277937" y="160734"/>
                </a:lnTo>
                <a:lnTo>
                  <a:pt x="278383" y="160734"/>
                </a:lnTo>
                <a:lnTo>
                  <a:pt x="285750" y="153367"/>
                </a:lnTo>
                <a:lnTo>
                  <a:pt x="285750" y="152921"/>
                </a:lnTo>
                <a:close/>
                <a:moveTo>
                  <a:pt x="285750" y="159171"/>
                </a:moveTo>
                <a:lnTo>
                  <a:pt x="284187" y="160734"/>
                </a:lnTo>
                <a:lnTo>
                  <a:pt x="284634" y="160734"/>
                </a:lnTo>
                <a:lnTo>
                  <a:pt x="285750" y="159618"/>
                </a:lnTo>
                <a:lnTo>
                  <a:pt x="285750" y="15917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Font typeface="Tinos"/>
              <a:buChar char="⬗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Pet</a:t>
            </a:r>
            <a:r>
              <a:rPr lang="zh-CN" altLang="en-US" sz="3600" dirty="0"/>
              <a:t> </a:t>
            </a:r>
            <a:r>
              <a:rPr lang="en-US" altLang="zh-CN" sz="3600" dirty="0"/>
              <a:t>Bay</a:t>
            </a:r>
            <a:endParaRPr sz="3600" dirty="0"/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85B751C9-58BA-D540-8DF4-C8C7C24E6F71}"/>
              </a:ext>
            </a:extLst>
          </p:cNvPr>
          <p:cNvSpPr txBox="1">
            <a:spLocks/>
          </p:cNvSpPr>
          <p:nvPr/>
        </p:nvSpPr>
        <p:spPr>
          <a:xfrm>
            <a:off x="1919355" y="4344383"/>
            <a:ext cx="5305239" cy="74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Vidaloka"/>
              <a:buNone/>
              <a:defRPr sz="3000" b="0" i="0" u="none" strike="noStrike" cap="none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" sz="2000" dirty="0"/>
              <a:t>Team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NPM</a:t>
            </a:r>
            <a:r>
              <a:rPr lang="zh-CN" altLang="en-US" sz="2000" dirty="0"/>
              <a:t> </a:t>
            </a:r>
            <a:r>
              <a:rPr lang="en-US" altLang="zh-CN" sz="2000" dirty="0"/>
              <a:t>Start</a:t>
            </a:r>
          </a:p>
          <a:p>
            <a:r>
              <a:rPr lang="en-US" altLang="zh-CN" sz="2000" dirty="0"/>
              <a:t>Member: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Linjing</a:t>
            </a:r>
            <a:r>
              <a:rPr lang="zh-CN" altLang="en-US" sz="2000" dirty="0"/>
              <a:t> </a:t>
            </a:r>
            <a:r>
              <a:rPr lang="en-US" altLang="zh-CN" sz="2000" dirty="0" err="1"/>
              <a:t>Xie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Xin</a:t>
            </a:r>
            <a:r>
              <a:rPr lang="zh-CN" altLang="en-US" sz="2000" dirty="0"/>
              <a:t> </a:t>
            </a:r>
            <a:r>
              <a:rPr lang="en-US" altLang="zh-CN" sz="2000" dirty="0"/>
              <a:t>Lu,</a:t>
            </a:r>
            <a:r>
              <a:rPr lang="zh-CN" altLang="en-US" sz="2000" dirty="0"/>
              <a:t> </a:t>
            </a:r>
            <a:r>
              <a:rPr lang="en-US" altLang="zh-CN" sz="2000" dirty="0"/>
              <a:t>Jing</a:t>
            </a:r>
            <a:r>
              <a:rPr lang="zh-CN" altLang="en-US" sz="2000" dirty="0"/>
              <a:t> </a:t>
            </a:r>
            <a:r>
              <a:rPr lang="en-US" altLang="zh-CN" sz="2000" dirty="0"/>
              <a:t>Zou,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Shuting</a:t>
            </a:r>
            <a:r>
              <a:rPr lang="zh-CN" altLang="en-US" sz="2000" dirty="0"/>
              <a:t> </a:t>
            </a:r>
            <a:r>
              <a:rPr lang="en-US" altLang="zh-CN" sz="2000" dirty="0"/>
              <a:t>Dai</a:t>
            </a:r>
            <a:endParaRPr lang="e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2400" dirty="0"/>
              <a:t>Authentication</a:t>
            </a:r>
            <a:endParaRPr sz="24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02900" y="1762700"/>
            <a:ext cx="73383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JWT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accomplish</a:t>
            </a:r>
            <a:r>
              <a:rPr lang="zh-CN" altLang="en-US" dirty="0"/>
              <a:t> </a:t>
            </a:r>
            <a:r>
              <a:rPr lang="en-US" altLang="zh-CN" dirty="0"/>
              <a:t>authentication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up,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out.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User</a:t>
            </a:r>
            <a:endParaRPr sz="24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02900" y="1762700"/>
            <a:ext cx="73383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user.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pets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has.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create,</a:t>
            </a:r>
            <a:r>
              <a:rPr lang="zh-CN" altLang="en-US" dirty="0"/>
              <a:t> </a:t>
            </a:r>
            <a:r>
              <a:rPr lang="en-US" altLang="zh-CN" dirty="0"/>
              <a:t>delete,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pets.</a:t>
            </a:r>
          </a:p>
          <a:p>
            <a:pPr lvl="0"/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posters</a:t>
            </a: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she</a:t>
            </a:r>
            <a:r>
              <a:rPr lang="zh-CN" altLang="en-US" dirty="0"/>
              <a:t> </a:t>
            </a:r>
            <a:r>
              <a:rPr lang="en-US" altLang="zh-CN" dirty="0"/>
              <a:t>posted.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create,</a:t>
            </a:r>
            <a:r>
              <a:rPr lang="zh-CN" altLang="en-US" dirty="0"/>
              <a:t> </a:t>
            </a:r>
            <a:r>
              <a:rPr lang="en-US" altLang="zh-CN" dirty="0"/>
              <a:t>delete,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her</a:t>
            </a:r>
            <a:r>
              <a:rPr lang="zh-CN" altLang="en-US" dirty="0"/>
              <a:t> </a:t>
            </a:r>
            <a:r>
              <a:rPr lang="en-US" altLang="zh-CN" dirty="0"/>
              <a:t>posters.</a:t>
            </a:r>
          </a:p>
          <a:p>
            <a:pPr marL="88900" lvl="0" indent="0">
              <a:buNone/>
            </a:pPr>
            <a:endParaRPr lang="en-US" altLang="zh-CN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89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r>
              <a:rPr lang="en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7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Back End</a:t>
            </a:r>
            <a:endParaRPr sz="24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02900" y="1762700"/>
            <a:ext cx="73383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Established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pets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posts.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pets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posts.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controller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accomplish</a:t>
            </a:r>
            <a:r>
              <a:rPr lang="zh-CN" altLang="en-US" dirty="0"/>
              <a:t> </a:t>
            </a:r>
            <a:r>
              <a:rPr lang="en-US" altLang="zh-CN" dirty="0"/>
              <a:t>CRUD</a:t>
            </a:r>
            <a:r>
              <a:rPr lang="zh-CN" altLang="en-US" dirty="0"/>
              <a:t> </a:t>
            </a:r>
            <a:r>
              <a:rPr lang="en-US" altLang="zh-CN" dirty="0"/>
              <a:t>operations.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Accomplished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authentication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returning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string.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78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6</a:t>
            </a:r>
            <a:r>
              <a:rPr lang="en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Screen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88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65BB09-FBF4-924E-9C1D-30D65C3AE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8" y="467834"/>
            <a:ext cx="8187069" cy="41780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图片 2" descr="社交网站的手机截图&#10;&#10;描述已自动生成">
            <a:extLst>
              <a:ext uri="{FF2B5EF4-FFF2-40B4-BE49-F238E27FC236}">
                <a16:creationId xmlns:a16="http://schemas.microsoft.com/office/drawing/2014/main" id="{53DF59A7-DFA4-F041-9492-C3C5D063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8" y="489098"/>
            <a:ext cx="8155172" cy="41567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F8987B40-CD07-0E42-BE5A-508BB12F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2" y="489098"/>
            <a:ext cx="8218967" cy="42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3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BB4560FE-1FDE-4D4B-A9D0-83E62C77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1" y="467832"/>
            <a:ext cx="8183274" cy="4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29FA86B0-EA67-2342-B4AE-195E35E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2" y="467833"/>
            <a:ext cx="8195505" cy="42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902825" y="1600600"/>
            <a:ext cx="6885904" cy="2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developed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pet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pet</a:t>
            </a:r>
            <a:r>
              <a:rPr lang="zh-CN" altLang="en-US" dirty="0"/>
              <a:t> </a:t>
            </a:r>
            <a:r>
              <a:rPr lang="en-US" altLang="zh-CN" dirty="0"/>
              <a:t>boarding.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Angular8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Node.js,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MongoDB.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built,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module,</a:t>
            </a:r>
            <a:r>
              <a:rPr lang="zh-CN" altLang="en-US" dirty="0"/>
              <a:t> </a:t>
            </a:r>
            <a:r>
              <a:rPr lang="en-US" altLang="zh-CN" dirty="0"/>
              <a:t>pet-boarding</a:t>
            </a:r>
            <a:r>
              <a:rPr lang="zh-CN" altLang="en-US" dirty="0"/>
              <a:t> </a:t>
            </a:r>
            <a:r>
              <a:rPr lang="en-US" altLang="zh-CN" dirty="0"/>
              <a:t>module,</a:t>
            </a:r>
            <a:r>
              <a:rPr lang="zh-CN" altLang="en-US" dirty="0"/>
              <a:t> </a:t>
            </a:r>
            <a:r>
              <a:rPr lang="en-US" altLang="zh-CN" dirty="0"/>
              <a:t>pet-sitting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module.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backend</a:t>
            </a:r>
            <a:r>
              <a:rPr lang="zh-CN" altLang="en-US" dirty="0"/>
              <a:t> </a:t>
            </a:r>
            <a:r>
              <a:rPr lang="en-US" altLang="zh-CN" dirty="0"/>
              <a:t>RESTful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CRUD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built,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database.</a:t>
            </a: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图片 3" descr="社交网站的手机截图&#10;&#10;描述已自动生成">
            <a:extLst>
              <a:ext uri="{FF2B5EF4-FFF2-40B4-BE49-F238E27FC236}">
                <a16:creationId xmlns:a16="http://schemas.microsoft.com/office/drawing/2014/main" id="{3985AB2F-7EBB-BA49-9769-ED72E864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3" y="467832"/>
            <a:ext cx="8176438" cy="4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907300"/>
            <a:ext cx="65937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Thanks!</a:t>
            </a:r>
            <a:endParaRPr sz="4800">
              <a:solidFill>
                <a:srgbClr val="9E7C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Home</a:t>
            </a:r>
            <a:endParaRPr dirty="0"/>
          </a:p>
        </p:txBody>
      </p:sp>
      <p:sp>
        <p:nvSpPr>
          <p:cNvPr id="8" name="Google Shape;363;p40">
            <a:extLst>
              <a:ext uri="{FF2B5EF4-FFF2-40B4-BE49-F238E27FC236}">
                <a16:creationId xmlns:a16="http://schemas.microsoft.com/office/drawing/2014/main" id="{C2B4A246-9CD6-BD45-8E14-AB047C354ED1}"/>
              </a:ext>
            </a:extLst>
          </p:cNvPr>
          <p:cNvSpPr/>
          <p:nvPr/>
        </p:nvSpPr>
        <p:spPr>
          <a:xfrm>
            <a:off x="4391862" y="3284941"/>
            <a:ext cx="360275" cy="314390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Home</a:t>
            </a:r>
            <a:r>
              <a:rPr lang="zh-CN" altLang="en-US" sz="2400" dirty="0"/>
              <a:t> </a:t>
            </a:r>
            <a:r>
              <a:rPr lang="en-US" altLang="zh-CN" sz="2400" dirty="0"/>
              <a:t>Page</a:t>
            </a:r>
            <a:endParaRPr sz="24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02900" y="1762700"/>
            <a:ext cx="73383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Nav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navigate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cute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pets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dirty="0"/>
              <a:t>Sign up, Login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en-US" dirty="0"/>
              <a:t> and Log out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</a:t>
            </a:r>
            <a:r>
              <a:rPr lang="en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Pet-sitting</a:t>
            </a:r>
            <a:endParaRPr dirty="0"/>
          </a:p>
        </p:txBody>
      </p:sp>
      <p:grpSp>
        <p:nvGrpSpPr>
          <p:cNvPr id="3" name="Google Shape;329;p40">
            <a:extLst>
              <a:ext uri="{FF2B5EF4-FFF2-40B4-BE49-F238E27FC236}">
                <a16:creationId xmlns:a16="http://schemas.microsoft.com/office/drawing/2014/main" id="{8C645D36-0C8F-7342-921B-78FDC5BA06F2}"/>
              </a:ext>
            </a:extLst>
          </p:cNvPr>
          <p:cNvGrpSpPr/>
          <p:nvPr/>
        </p:nvGrpSpPr>
        <p:grpSpPr>
          <a:xfrm>
            <a:off x="4411931" y="3288879"/>
            <a:ext cx="320138" cy="417598"/>
            <a:chOff x="590250" y="244200"/>
            <a:chExt cx="407975" cy="532175"/>
          </a:xfrm>
        </p:grpSpPr>
        <p:sp>
          <p:nvSpPr>
            <p:cNvPr id="4" name="Google Shape;330;p40">
              <a:extLst>
                <a:ext uri="{FF2B5EF4-FFF2-40B4-BE49-F238E27FC236}">
                  <a16:creationId xmlns:a16="http://schemas.microsoft.com/office/drawing/2014/main" id="{63E5A40A-C96A-484F-B152-F434B9EF9C71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1;p40">
              <a:extLst>
                <a:ext uri="{FF2B5EF4-FFF2-40B4-BE49-F238E27FC236}">
                  <a16:creationId xmlns:a16="http://schemas.microsoft.com/office/drawing/2014/main" id="{16B1A74B-21FD-A44B-A069-05889DAC261B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2;p40">
              <a:extLst>
                <a:ext uri="{FF2B5EF4-FFF2-40B4-BE49-F238E27FC236}">
                  <a16:creationId xmlns:a16="http://schemas.microsoft.com/office/drawing/2014/main" id="{99C23FB9-9872-934D-8943-C56D199D7457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;p40">
              <a:extLst>
                <a:ext uri="{FF2B5EF4-FFF2-40B4-BE49-F238E27FC236}">
                  <a16:creationId xmlns:a16="http://schemas.microsoft.com/office/drawing/2014/main" id="{998AC8F4-2860-F74B-9058-57F23C29C9C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;p40">
              <a:extLst>
                <a:ext uri="{FF2B5EF4-FFF2-40B4-BE49-F238E27FC236}">
                  <a16:creationId xmlns:a16="http://schemas.microsoft.com/office/drawing/2014/main" id="{000B7190-3F95-C347-A8D0-23789201A0A9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5;p40">
              <a:extLst>
                <a:ext uri="{FF2B5EF4-FFF2-40B4-BE49-F238E27FC236}">
                  <a16:creationId xmlns:a16="http://schemas.microsoft.com/office/drawing/2014/main" id="{403F39D8-9954-074A-A279-DEF098CB5B8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6;p40">
              <a:extLst>
                <a:ext uri="{FF2B5EF4-FFF2-40B4-BE49-F238E27FC236}">
                  <a16:creationId xmlns:a16="http://schemas.microsoft.com/office/drawing/2014/main" id="{42A699F4-64C7-9443-8AAE-4EC6D75AF4B4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;p40">
              <a:extLst>
                <a:ext uri="{FF2B5EF4-FFF2-40B4-BE49-F238E27FC236}">
                  <a16:creationId xmlns:a16="http://schemas.microsoft.com/office/drawing/2014/main" id="{14E3F343-E16E-5D4E-8C67-B1BCFEE8C53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;p40">
              <a:extLst>
                <a:ext uri="{FF2B5EF4-FFF2-40B4-BE49-F238E27FC236}">
                  <a16:creationId xmlns:a16="http://schemas.microsoft.com/office/drawing/2014/main" id="{843FF261-F2F2-1046-B57F-8869263C9CB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9;p40">
              <a:extLst>
                <a:ext uri="{FF2B5EF4-FFF2-40B4-BE49-F238E27FC236}">
                  <a16:creationId xmlns:a16="http://schemas.microsoft.com/office/drawing/2014/main" id="{CF8D3F09-0AE9-2F44-8499-5F196FA49563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0;p40">
              <a:extLst>
                <a:ext uri="{FF2B5EF4-FFF2-40B4-BE49-F238E27FC236}">
                  <a16:creationId xmlns:a16="http://schemas.microsoft.com/office/drawing/2014/main" id="{7926B473-8AB0-3745-BDCC-791BD23DE48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1;p40">
              <a:extLst>
                <a:ext uri="{FF2B5EF4-FFF2-40B4-BE49-F238E27FC236}">
                  <a16:creationId xmlns:a16="http://schemas.microsoft.com/office/drawing/2014/main" id="{4E2524EF-EBB3-7D49-B830-68415D959F67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2;p40">
              <a:extLst>
                <a:ext uri="{FF2B5EF4-FFF2-40B4-BE49-F238E27FC236}">
                  <a16:creationId xmlns:a16="http://schemas.microsoft.com/office/drawing/2014/main" id="{7845541E-B210-A14E-8855-16265F9366D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3;p40">
              <a:extLst>
                <a:ext uri="{FF2B5EF4-FFF2-40B4-BE49-F238E27FC236}">
                  <a16:creationId xmlns:a16="http://schemas.microsoft.com/office/drawing/2014/main" id="{19865D3C-77D6-C248-94F4-36E4822FE35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28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02900" y="646603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Pet</a:t>
            </a:r>
            <a:r>
              <a:rPr lang="zh-CN" altLang="en-US" sz="2400" dirty="0"/>
              <a:t> </a:t>
            </a:r>
            <a:r>
              <a:rPr lang="en-US" altLang="zh-CN" sz="2400" dirty="0"/>
              <a:t>sitting</a:t>
            </a:r>
            <a:endParaRPr sz="24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02900" y="1667003"/>
            <a:ext cx="73383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pet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posts,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pet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posts: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confirmed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dirty="0"/>
              <a:t>Change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status of the posts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" name="Google Shape;610;p40">
            <a:extLst>
              <a:ext uri="{FF2B5EF4-FFF2-40B4-BE49-F238E27FC236}">
                <a16:creationId xmlns:a16="http://schemas.microsoft.com/office/drawing/2014/main" id="{BB7679FF-EF21-4841-B124-DD3324D23D82}"/>
              </a:ext>
            </a:extLst>
          </p:cNvPr>
          <p:cNvGrpSpPr/>
          <p:nvPr/>
        </p:nvGrpSpPr>
        <p:grpSpPr>
          <a:xfrm>
            <a:off x="4436541" y="1476378"/>
            <a:ext cx="270918" cy="311526"/>
            <a:chOff x="6673500" y="5031175"/>
            <a:chExt cx="345250" cy="397000"/>
          </a:xfrm>
        </p:grpSpPr>
        <p:sp>
          <p:nvSpPr>
            <p:cNvPr id="6" name="Google Shape;611;p40">
              <a:extLst>
                <a:ext uri="{FF2B5EF4-FFF2-40B4-BE49-F238E27FC236}">
                  <a16:creationId xmlns:a16="http://schemas.microsoft.com/office/drawing/2014/main" id="{981FA689-2139-8643-B0DF-5D04F7A0B9D8}"/>
                </a:ext>
              </a:extLst>
            </p:cNvPr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2;p40">
              <a:extLst>
                <a:ext uri="{FF2B5EF4-FFF2-40B4-BE49-F238E27FC236}">
                  <a16:creationId xmlns:a16="http://schemas.microsoft.com/office/drawing/2014/main" id="{78CED6CD-2453-674F-8C58-8BDCE104901C}"/>
                </a:ext>
              </a:extLst>
            </p:cNvPr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3;p40">
              <a:extLst>
                <a:ext uri="{FF2B5EF4-FFF2-40B4-BE49-F238E27FC236}">
                  <a16:creationId xmlns:a16="http://schemas.microsoft.com/office/drawing/2014/main" id="{8BD2B82A-1F35-8C4D-B049-771E9597AF37}"/>
                </a:ext>
              </a:extLst>
            </p:cNvPr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4;p40">
              <a:extLst>
                <a:ext uri="{FF2B5EF4-FFF2-40B4-BE49-F238E27FC236}">
                  <a16:creationId xmlns:a16="http://schemas.microsoft.com/office/drawing/2014/main" id="{B547E166-8845-654E-B5C3-E7EB85265679}"/>
                </a:ext>
              </a:extLst>
            </p:cNvPr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5;p40">
              <a:extLst>
                <a:ext uri="{FF2B5EF4-FFF2-40B4-BE49-F238E27FC236}">
                  <a16:creationId xmlns:a16="http://schemas.microsoft.com/office/drawing/2014/main" id="{25B6B126-3B3A-1643-8FFD-EAC2BFA3CA99}"/>
                </a:ext>
              </a:extLst>
            </p:cNvPr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986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en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Pet-boarding</a:t>
            </a:r>
            <a:endParaRPr dirty="0"/>
          </a:p>
        </p:txBody>
      </p:sp>
      <p:grpSp>
        <p:nvGrpSpPr>
          <p:cNvPr id="3" name="Google Shape;329;p40">
            <a:extLst>
              <a:ext uri="{FF2B5EF4-FFF2-40B4-BE49-F238E27FC236}">
                <a16:creationId xmlns:a16="http://schemas.microsoft.com/office/drawing/2014/main" id="{C968D597-BF28-9F4B-BD6E-6F33C7C5BCB5}"/>
              </a:ext>
            </a:extLst>
          </p:cNvPr>
          <p:cNvGrpSpPr/>
          <p:nvPr/>
        </p:nvGrpSpPr>
        <p:grpSpPr>
          <a:xfrm>
            <a:off x="4411931" y="3363307"/>
            <a:ext cx="320138" cy="417598"/>
            <a:chOff x="590250" y="244200"/>
            <a:chExt cx="407975" cy="532175"/>
          </a:xfrm>
        </p:grpSpPr>
        <p:sp>
          <p:nvSpPr>
            <p:cNvPr id="4" name="Google Shape;330;p40">
              <a:extLst>
                <a:ext uri="{FF2B5EF4-FFF2-40B4-BE49-F238E27FC236}">
                  <a16:creationId xmlns:a16="http://schemas.microsoft.com/office/drawing/2014/main" id="{6F55A912-BB3C-BF45-9E47-03B475E6663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1;p40">
              <a:extLst>
                <a:ext uri="{FF2B5EF4-FFF2-40B4-BE49-F238E27FC236}">
                  <a16:creationId xmlns:a16="http://schemas.microsoft.com/office/drawing/2014/main" id="{2BDA2360-9FC1-AB44-AFA9-41B47C129EE3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2;p40">
              <a:extLst>
                <a:ext uri="{FF2B5EF4-FFF2-40B4-BE49-F238E27FC236}">
                  <a16:creationId xmlns:a16="http://schemas.microsoft.com/office/drawing/2014/main" id="{54FC1A89-14D0-1240-B006-4CAAEE5DED5D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;p40">
              <a:extLst>
                <a:ext uri="{FF2B5EF4-FFF2-40B4-BE49-F238E27FC236}">
                  <a16:creationId xmlns:a16="http://schemas.microsoft.com/office/drawing/2014/main" id="{8FA9BB24-B707-9E44-AAD5-DF1D28FA78D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;p40">
              <a:extLst>
                <a:ext uri="{FF2B5EF4-FFF2-40B4-BE49-F238E27FC236}">
                  <a16:creationId xmlns:a16="http://schemas.microsoft.com/office/drawing/2014/main" id="{46534DE1-4136-C548-A973-57B94CC013E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5;p40">
              <a:extLst>
                <a:ext uri="{FF2B5EF4-FFF2-40B4-BE49-F238E27FC236}">
                  <a16:creationId xmlns:a16="http://schemas.microsoft.com/office/drawing/2014/main" id="{D2A8FDA3-5DA1-5D44-B91F-44BBBEFCE3C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6;p40">
              <a:extLst>
                <a:ext uri="{FF2B5EF4-FFF2-40B4-BE49-F238E27FC236}">
                  <a16:creationId xmlns:a16="http://schemas.microsoft.com/office/drawing/2014/main" id="{422B5E05-4337-7B4A-AFD5-7BF17702480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;p40">
              <a:extLst>
                <a:ext uri="{FF2B5EF4-FFF2-40B4-BE49-F238E27FC236}">
                  <a16:creationId xmlns:a16="http://schemas.microsoft.com/office/drawing/2014/main" id="{E9C93FA2-E75E-FE44-96B7-15BE02B5C5E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;p40">
              <a:extLst>
                <a:ext uri="{FF2B5EF4-FFF2-40B4-BE49-F238E27FC236}">
                  <a16:creationId xmlns:a16="http://schemas.microsoft.com/office/drawing/2014/main" id="{0D8B1401-20D5-1A4A-81A9-415167370C3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9;p40">
              <a:extLst>
                <a:ext uri="{FF2B5EF4-FFF2-40B4-BE49-F238E27FC236}">
                  <a16:creationId xmlns:a16="http://schemas.microsoft.com/office/drawing/2014/main" id="{0C5E91CE-E160-ED4C-8CE2-3917328E5B58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0;p40">
              <a:extLst>
                <a:ext uri="{FF2B5EF4-FFF2-40B4-BE49-F238E27FC236}">
                  <a16:creationId xmlns:a16="http://schemas.microsoft.com/office/drawing/2014/main" id="{4B288D82-344D-3043-A1A9-B944EDBB83B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1;p40">
              <a:extLst>
                <a:ext uri="{FF2B5EF4-FFF2-40B4-BE49-F238E27FC236}">
                  <a16:creationId xmlns:a16="http://schemas.microsoft.com/office/drawing/2014/main" id="{A04B6E0D-ECB2-6143-9252-A39C92506F72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2;p40">
              <a:extLst>
                <a:ext uri="{FF2B5EF4-FFF2-40B4-BE49-F238E27FC236}">
                  <a16:creationId xmlns:a16="http://schemas.microsoft.com/office/drawing/2014/main" id="{4483971E-07A2-7748-BB6F-ED0135E9C2E6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3;p40">
              <a:extLst>
                <a:ext uri="{FF2B5EF4-FFF2-40B4-BE49-F238E27FC236}">
                  <a16:creationId xmlns:a16="http://schemas.microsoft.com/office/drawing/2014/main" id="{ED9F2E27-6045-2544-88AE-EE6BEA80EBC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796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902900" y="646603"/>
            <a:ext cx="73383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Pet</a:t>
            </a:r>
            <a:r>
              <a:rPr lang="zh-CN" altLang="en-US" sz="2400" dirty="0"/>
              <a:t> </a:t>
            </a:r>
            <a:r>
              <a:rPr lang="en-US" altLang="zh-CN" sz="2400" dirty="0"/>
              <a:t>boarding</a:t>
            </a:r>
            <a:endParaRPr sz="24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02900" y="1667003"/>
            <a:ext cx="73383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View all the posts that provides</a:t>
            </a:r>
            <a:r>
              <a:rPr lang="zh-CN" altLang="en-US" dirty="0"/>
              <a:t> </a:t>
            </a:r>
            <a:r>
              <a:rPr lang="en-US" altLang="zh-CN" dirty="0"/>
              <a:t>pet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</a:p>
          <a:p>
            <a:pPr lvl="0"/>
            <a:r>
              <a:rPr lang="en-US" altLang="zh-CN" dirty="0"/>
              <a:t>Show the details of pet sitting posts, like price, time period and so on</a:t>
            </a:r>
          </a:p>
          <a:p>
            <a:pPr lvl="0"/>
            <a:r>
              <a:rPr lang="en-US" altLang="zh-CN" dirty="0"/>
              <a:t>Show the status of the posts: whether it is confirmed or not</a:t>
            </a:r>
          </a:p>
          <a:p>
            <a:pPr lvl="0"/>
            <a:r>
              <a:rPr lang="en-US" altLang="zh-CN" dirty="0"/>
              <a:t>Change the status of the posts</a:t>
            </a:r>
          </a:p>
          <a:p>
            <a:r>
              <a:rPr lang="en-US" altLang="zh-CN" dirty="0"/>
              <a:t>Users are able to create a new post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610;p40">
            <a:extLst>
              <a:ext uri="{FF2B5EF4-FFF2-40B4-BE49-F238E27FC236}">
                <a16:creationId xmlns:a16="http://schemas.microsoft.com/office/drawing/2014/main" id="{8E4A2E41-25B2-EE43-9651-0786C768EE35}"/>
              </a:ext>
            </a:extLst>
          </p:cNvPr>
          <p:cNvGrpSpPr/>
          <p:nvPr/>
        </p:nvGrpSpPr>
        <p:grpSpPr>
          <a:xfrm>
            <a:off x="4436541" y="1476378"/>
            <a:ext cx="270918" cy="311526"/>
            <a:chOff x="6673500" y="5031175"/>
            <a:chExt cx="345250" cy="397000"/>
          </a:xfrm>
        </p:grpSpPr>
        <p:sp>
          <p:nvSpPr>
            <p:cNvPr id="6" name="Google Shape;611;p40">
              <a:extLst>
                <a:ext uri="{FF2B5EF4-FFF2-40B4-BE49-F238E27FC236}">
                  <a16:creationId xmlns:a16="http://schemas.microsoft.com/office/drawing/2014/main" id="{3E84175F-194D-FD41-96CA-524E1E6EE9DA}"/>
                </a:ext>
              </a:extLst>
            </p:cNvPr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2;p40">
              <a:extLst>
                <a:ext uri="{FF2B5EF4-FFF2-40B4-BE49-F238E27FC236}">
                  <a16:creationId xmlns:a16="http://schemas.microsoft.com/office/drawing/2014/main" id="{98A78ABB-BA04-094A-A4C9-1F292015A45D}"/>
                </a:ext>
              </a:extLst>
            </p:cNvPr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3;p40">
              <a:extLst>
                <a:ext uri="{FF2B5EF4-FFF2-40B4-BE49-F238E27FC236}">
                  <a16:creationId xmlns:a16="http://schemas.microsoft.com/office/drawing/2014/main" id="{C0712B17-4833-D548-8D62-63EB76AAC079}"/>
                </a:ext>
              </a:extLst>
            </p:cNvPr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4;p40">
              <a:extLst>
                <a:ext uri="{FF2B5EF4-FFF2-40B4-BE49-F238E27FC236}">
                  <a16:creationId xmlns:a16="http://schemas.microsoft.com/office/drawing/2014/main" id="{9A648520-15DF-E242-ACF3-301105C02C55}"/>
                </a:ext>
              </a:extLst>
            </p:cNvPr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5;p40">
              <a:extLst>
                <a:ext uri="{FF2B5EF4-FFF2-40B4-BE49-F238E27FC236}">
                  <a16:creationId xmlns:a16="http://schemas.microsoft.com/office/drawing/2014/main" id="{030BAD17-680E-974B-B26D-74FC91C40AF4}"/>
                </a:ext>
              </a:extLst>
            </p:cNvPr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8D56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442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4</a:t>
            </a:r>
            <a:r>
              <a:rPr lang="en" dirty="0"/>
              <a:t>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User</a:t>
            </a:r>
            <a:endParaRPr dirty="0"/>
          </a:p>
        </p:txBody>
      </p:sp>
      <p:sp>
        <p:nvSpPr>
          <p:cNvPr id="3" name="Google Shape;471;p40">
            <a:extLst>
              <a:ext uri="{FF2B5EF4-FFF2-40B4-BE49-F238E27FC236}">
                <a16:creationId xmlns:a16="http://schemas.microsoft.com/office/drawing/2014/main" id="{1E24C6B4-27DD-DA40-A856-547CD269AE16}"/>
              </a:ext>
            </a:extLst>
          </p:cNvPr>
          <p:cNvSpPr/>
          <p:nvPr/>
        </p:nvSpPr>
        <p:spPr>
          <a:xfrm>
            <a:off x="4422446" y="3314560"/>
            <a:ext cx="299108" cy="31535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313119"/>
      </p:ext>
    </p:extLst>
  </p:cSld>
  <p:clrMapOvr>
    <a:masterClrMapping/>
  </p:clrMapOvr>
</p:sld>
</file>

<file path=ppt/theme/theme1.xml><?xml version="1.0" encoding="utf-8"?>
<a:theme xmlns:a="http://schemas.openxmlformats.org/drawingml/2006/main" name="Helican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400</Words>
  <Application>Microsoft Macintosh PowerPoint</Application>
  <PresentationFormat>全屏显示(16:9)</PresentationFormat>
  <Paragraphs>66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Tinos</vt:lpstr>
      <vt:lpstr>Vidaloka</vt:lpstr>
      <vt:lpstr>Arial</vt:lpstr>
      <vt:lpstr>Helicanus template</vt:lpstr>
      <vt:lpstr>Pet Bay</vt:lpstr>
      <vt:lpstr>Overview Of This Project</vt:lpstr>
      <vt:lpstr>1. Home</vt:lpstr>
      <vt:lpstr>Home Page</vt:lpstr>
      <vt:lpstr>2. Pet-sitting</vt:lpstr>
      <vt:lpstr>Pet sitting</vt:lpstr>
      <vt:lpstr>3. Pet-boarding</vt:lpstr>
      <vt:lpstr>Pet boarding</vt:lpstr>
      <vt:lpstr>4. User</vt:lpstr>
      <vt:lpstr>Authentication</vt:lpstr>
      <vt:lpstr>User</vt:lpstr>
      <vt:lpstr>5. Back End</vt:lpstr>
      <vt:lpstr>Back End</vt:lpstr>
      <vt:lpstr>6. Screen Shot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Bay</dc:title>
  <cp:lastModifiedBy>Shuting Dai</cp:lastModifiedBy>
  <cp:revision>12</cp:revision>
  <dcterms:modified xsi:type="dcterms:W3CDTF">2019-12-11T21:55:26Z</dcterms:modified>
</cp:coreProperties>
</file>