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68" r:id="rId2"/>
    <p:sldId id="274" r:id="rId3"/>
    <p:sldId id="281" r:id="rId4"/>
    <p:sldId id="279" r:id="rId5"/>
    <p:sldId id="287" r:id="rId6"/>
    <p:sldId id="280" r:id="rId7"/>
    <p:sldId id="283" r:id="rId8"/>
    <p:sldId id="282" r:id="rId9"/>
    <p:sldId id="284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="">
        <p15:guide id="0" orient="horz" pos="21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Objects="1">
      <p:cViewPr>
        <p:scale>
          <a:sx n="99" d="100"/>
          <a:sy n="99" d="100"/>
        </p:scale>
        <p:origin x="-186" y="216"/>
      </p:cViewPr>
      <p:guideLst>
        <p:guide orient="horz" pos="21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1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6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6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1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5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5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4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4643755" y="1793875"/>
            <a:ext cx="3023235" cy="135445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Ezen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914400" eaLnBrk="0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</a:rPr>
              <a:t>AntPeople</a:t>
            </a:r>
            <a:endParaRPr lang="ko-KR" altLang="en-US" sz="360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5154295" y="3460750"/>
            <a:ext cx="1882140" cy="1753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권오인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권종환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김성현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은정우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chemeClr val="bg1">
                    <a:lumMod val="50000"/>
                    <a:alpha val="100000"/>
                  </a:schemeClr>
                </a:solidFill>
                <a:prstDash val="solid"/>
                <a:bevel/>
              </a:ln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938905" y="249301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393940" y="249301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70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4720590" y="2954655"/>
            <a:ext cx="3023235" cy="8534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300" b="1">
                <a:solidFill>
                  <a:srgbClr val="FFFFFF">
                    <a:lumMod val="95000"/>
                  </a:srgbClr>
                </a:solidFill>
                <a:latin typeface="맑은 고딕" charset="0"/>
                <a:ea typeface="맑은 고딕" charset="0"/>
              </a:rPr>
              <a:t>Thank You</a:t>
            </a:r>
            <a:endParaRPr lang="ko-KR" altLang="en-US" sz="3300" b="1">
              <a:solidFill>
                <a:srgbClr val="FFFFFF">
                  <a:lumMod val="9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949065" y="3403600"/>
            <a:ext cx="1009650" cy="1270"/>
          </a:xfrm>
          <a:prstGeom prst="line">
            <a:avLst/>
          </a:prstGeom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404100" y="3403600"/>
            <a:ext cx="1009650" cy="1270"/>
          </a:xfrm>
          <a:prstGeom prst="line">
            <a:avLst/>
          </a:prstGeom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58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1028700" y="833755"/>
            <a:ext cx="4347845" cy="8534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300" b="1" spc="600">
                <a:solidFill>
                  <a:srgbClr val="FFFFFF"/>
                </a:solidFill>
                <a:latin typeface="맑은 고딕" charset="0"/>
                <a:ea typeface="맑은 고딕" charset="0"/>
              </a:rPr>
              <a:t>◈ 진행 현황</a:t>
            </a:r>
            <a:endParaRPr lang="ko-KR" altLang="en-US" sz="33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911225" y="548640"/>
            <a:ext cx="10442575" cy="5834380"/>
          </a:xfrm>
          <a:prstGeom prst="rect">
            <a:avLst/>
          </a:prstGeom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직사각형 18"/>
          <p:cNvSpPr>
            <a:spLocks/>
          </p:cNvSpPr>
          <p:nvPr/>
        </p:nvSpPr>
        <p:spPr>
          <a:xfrm>
            <a:off x="972820" y="1686560"/>
            <a:ext cx="4267835" cy="39681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Model</a:t>
            </a:r>
            <a:endParaRPr lang="ko-KR" altLang="en-US" sz="3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200" b="0" i="0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회원가입 기능 추가, 로그인 화면 연결</a:t>
            </a:r>
            <a:endParaRPr lang="ko-KR" altLang="en-US" sz="1200" b="0" i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200" b="0" i="0">
                <a:solidFill>
                  <a:schemeClr val="bg1"/>
                </a:solidFill>
                <a:latin typeface="맑은 고딕" charset="0"/>
                <a:ea typeface="맑은 고딕" charset="0"/>
              </a:rPr>
              <a:t>bbs(게시판) DB구축 및 CRUD 테스트</a:t>
            </a:r>
            <a:endParaRPr lang="ko-KR" altLang="en-US" sz="1200" b="0" i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200" b="0" i="0">
                <a:solidFill>
                  <a:schemeClr val="bg1"/>
                </a:solidFill>
                <a:latin typeface="맑은 고딕" charset="0"/>
                <a:ea typeface="맑은 고딕" charset="0"/>
              </a:rPr>
              <a:t>메인 페이지, 로그인, 회원가입, 게시판 Controller 연결</a:t>
            </a:r>
            <a:endParaRPr lang="ko-KR" altLang="en-US" sz="1200" b="0" i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200" b="0" i="0">
                <a:solidFill>
                  <a:schemeClr val="bg1"/>
                </a:solidFill>
                <a:latin typeface="맑은 고딕" charset="0"/>
                <a:ea typeface="맑은 고딕" charset="0"/>
              </a:rPr>
              <a:t>notice DB, Repository, Entity 구성</a:t>
            </a:r>
            <a:endParaRPr lang="ko-KR" altLang="en-US" sz="1200" b="0" i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200" b="0" i="0">
                <a:solidFill>
                  <a:schemeClr val="bg1"/>
                </a:solidFill>
                <a:latin typeface="맑은 고딕" charset="0"/>
                <a:ea typeface="맑은 고딕" charset="0"/>
              </a:rPr>
              <a:t>bbs, notice 화면 연동</a:t>
            </a:r>
            <a:endParaRPr lang="ko-KR" altLang="en-US" sz="1200" b="0" i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200" b="0" i="0">
                <a:solidFill>
                  <a:schemeClr val="bg1"/>
                </a:solidFill>
                <a:latin typeface="맑은 고딕" charset="0"/>
                <a:ea typeface="맑은 고딕" charset="0"/>
              </a:rPr>
              <a:t>schedule DB, Repository, Entity 구성</a:t>
            </a:r>
            <a:endParaRPr lang="ko-KR" altLang="en-US" sz="1200" b="0" i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200" b="0" i="0">
                <a:solidFill>
                  <a:schemeClr val="bg1"/>
                </a:solidFill>
                <a:latin typeface="맑은 고딕" charset="0"/>
                <a:ea typeface="맑은 고딕" charset="0"/>
              </a:rPr>
              <a:t>mainpage 공지사항, 자유게시판 리스트 control</a:t>
            </a:r>
            <a:endParaRPr lang="ko-KR" altLang="en-US" sz="1200" b="0" i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200" b="0" i="0">
                <a:solidFill>
                  <a:schemeClr val="bg1"/>
                </a:solidFill>
                <a:latin typeface="맑은 고딕" charset="0"/>
                <a:ea typeface="맑은 고딕" charset="0"/>
              </a:rPr>
              <a:t>Schedule Object 만들기 (화면출력)</a:t>
            </a:r>
            <a:endParaRPr lang="ko-KR" altLang="en-US" sz="1200" b="0" i="0">
              <a:solidFill>
                <a:schemeClr val="bg1"/>
              </a:solidFill>
              <a:latin typeface="Segoe UI" charset="0"/>
              <a:ea typeface="-apple-system" charset="0"/>
            </a:endParaRPr>
          </a:p>
          <a:p>
            <a:pPr marL="254000" indent="-25400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200" b="0" i="0">
                <a:solidFill>
                  <a:schemeClr val="bg1"/>
                </a:solidFill>
                <a:latin typeface="Segoe UI" charset="0"/>
                <a:ea typeface="-apple-system" charset="0"/>
              </a:rPr>
              <a:t>Schedule Object insert (DB 저장)</a:t>
            </a:r>
            <a:endParaRPr lang="ko-KR" altLang="en-US" sz="1200" b="0" i="0">
              <a:solidFill>
                <a:schemeClr val="bg1"/>
              </a:solidFill>
              <a:latin typeface="Segoe UI" charset="0"/>
              <a:ea typeface="-apple-system" charset="0"/>
            </a:endParaRPr>
          </a:p>
          <a:p>
            <a:pPr marL="254000" indent="-25400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200" b="0" i="0">
                <a:solidFill>
                  <a:schemeClr val="bg1"/>
                </a:solidFill>
                <a:latin typeface="Segoe UI" charset="0"/>
                <a:ea typeface="-apple-system" charset="0"/>
              </a:rPr>
              <a:t>Schedule Object 월별 리스트 Select</a:t>
            </a:r>
            <a:endParaRPr lang="ko-KR" altLang="en-US" sz="1200" b="0" i="0">
              <a:solidFill>
                <a:schemeClr val="bg1"/>
              </a:solidFill>
              <a:latin typeface="Segoe UI" charset="0"/>
              <a:ea typeface="-apple-system" charset="0"/>
            </a:endParaRPr>
          </a:p>
          <a:p>
            <a:pPr marL="254000" indent="-25400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200" b="0" i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직사각형 19"/>
          <p:cNvSpPr>
            <a:spLocks/>
          </p:cNvSpPr>
          <p:nvPr/>
        </p:nvSpPr>
        <p:spPr>
          <a:xfrm>
            <a:off x="5242560" y="3810635"/>
            <a:ext cx="2603500" cy="20300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b="1" i="0">
                <a:solidFill>
                  <a:srgbClr val="FFFFFF"/>
                </a:solidFill>
                <a:latin typeface="맑은 고딕" charset="0"/>
                <a:ea typeface="맑은 고딕" charset="0"/>
              </a:rPr>
              <a:t>Controller</a:t>
            </a:r>
            <a:endParaRPr lang="ko-KR" altLang="en-US" sz="3600" b="1" i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"/>
            </a:pPr>
            <a:r>
              <a:rPr sz="1200" b="0" i="0">
                <a:solidFill>
                  <a:srgbClr val="FFFFFF"/>
                </a:solidFill>
                <a:latin typeface="맑은 고딕" charset="0"/>
                <a:ea typeface="맑은 고딕" charset="0"/>
              </a:rPr>
              <a:t>직원 정보보기 기능 수정</a:t>
            </a:r>
            <a:endParaRPr lang="ko-KR" altLang="en-US" sz="1200" b="0" i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"/>
            </a:pPr>
            <a:r>
              <a:rPr sz="1200" b="0" i="0">
                <a:solidFill>
                  <a:srgbClr val="FFFFFF"/>
                </a:solidFill>
                <a:latin typeface="맑은 고딕" charset="0"/>
                <a:ea typeface="맑은 고딕" charset="0"/>
              </a:rPr>
              <a:t> WebFlow 시각화 완료</a:t>
            </a:r>
            <a:endParaRPr lang="ko-KR" altLang="en-US" sz="1200" b="0" i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"/>
            </a:pPr>
            <a:r>
              <a:rPr sz="1200" b="0" i="0">
                <a:solidFill>
                  <a:srgbClr val="FFFFFF"/>
                </a:solidFill>
                <a:latin typeface="맑은 고딕" charset="0"/>
                <a:ea typeface="맑은 고딕" charset="0"/>
              </a:rPr>
              <a:t> bbs, notice 컨트롤 작성</a:t>
            </a:r>
            <a:endParaRPr lang="ko-KR" altLang="en-US" sz="1200" b="0" i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"/>
            </a:pPr>
            <a:r>
              <a:rPr sz="1200" b="0" i="0">
                <a:solidFill>
                  <a:srgbClr val="FFFFFF"/>
                </a:solidFill>
                <a:latin typeface="맑은 고딕" charset="0"/>
                <a:ea typeface="맑은 고딕" charset="0"/>
              </a:rPr>
              <a:t> notice, bbs Controll 완료</a:t>
            </a:r>
            <a:endParaRPr lang="ko-KR" altLang="en-US" sz="30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1026795" y="1607185"/>
            <a:ext cx="8221345" cy="3746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45000">
                <a:schemeClr val="bg2"/>
              </a:gs>
              <a:gs pos="100000">
                <a:srgbClr val="312F30"/>
              </a:gs>
            </a:gsLst>
            <a:lin ang="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7630795" y="1682750"/>
            <a:ext cx="3429635" cy="166179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6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View</a:t>
            </a:r>
            <a:endParaRPr lang="ko-KR" altLang="en-US" sz="36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"/>
            </a:pPr>
            <a:r>
              <a:rPr sz="1200" b="0" i="0">
                <a:solidFill>
                  <a:srgbClr val="FFFFFF"/>
                </a:solidFill>
                <a:latin typeface="맑은 고딕" charset="0"/>
                <a:ea typeface="맑은 고딕" charset="0"/>
              </a:rPr>
              <a:t> view update : login, register ajax script 추가</a:t>
            </a:r>
            <a:endParaRPr lang="ko-KR" altLang="en-US" sz="1200" b="0" i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"/>
            </a:pPr>
            <a:r>
              <a:rPr sz="1200" b="0" i="0">
                <a:solidFill>
                  <a:srgbClr val="FFFFFF"/>
                </a:solidFill>
                <a:latin typeface="맑은 고딕" charset="0"/>
                <a:ea typeface="맑은 고딕" charset="0"/>
              </a:rPr>
              <a:t> 일정등록 ui 업데이트</a:t>
            </a:r>
            <a:endParaRPr lang="ko-KR" altLang="en-US" sz="1200" b="0" i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"/>
            </a:pPr>
            <a:r>
              <a:rPr sz="1200" b="0" i="0">
                <a:solidFill>
                  <a:srgbClr val="FFFFFF"/>
                </a:solidFill>
                <a:latin typeface="맑은 고딕" charset="0"/>
                <a:ea typeface="맑은 고딕" charset="0"/>
              </a:rPr>
              <a:t>(planning.jsp, ant_fullcalendar1.0.2.js 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1152525" y="833755"/>
            <a:ext cx="4553585" cy="8534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300" b="1" spc="600">
                <a:solidFill>
                  <a:srgbClr val="FFFFFF">
                    <a:lumMod val="95000"/>
                  </a:srgbClr>
                </a:solidFill>
                <a:latin typeface="맑은 고딕" charset="0"/>
                <a:ea typeface="맑은 고딕" charset="0"/>
              </a:rPr>
              <a:t>◈ View - </a:t>
            </a:r>
            <a:r>
              <a:rPr sz="2600" b="1" spc="600">
                <a:solidFill>
                  <a:srgbClr val="FFFFFF">
                    <a:lumMod val="95000"/>
                  </a:srgbClr>
                </a:solidFill>
                <a:latin typeface="맑은 고딕" charset="0"/>
                <a:ea typeface="맑은 고딕" charset="0"/>
              </a:rPr>
              <a:t>회원가입</a:t>
            </a:r>
            <a:endParaRPr lang="ko-KR" altLang="en-US" sz="2600" b="1">
              <a:solidFill>
                <a:srgbClr val="FFFFFF">
                  <a:lumMod val="9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911225" y="548640"/>
            <a:ext cx="10442575" cy="5834380"/>
          </a:xfrm>
          <a:prstGeom prst="rect">
            <a:avLst/>
          </a:prstGeom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>
            <a:off x="1026795" y="1607185"/>
            <a:ext cx="8221345" cy="3746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45000">
                <a:schemeClr val="bg2"/>
              </a:gs>
              <a:gs pos="100000">
                <a:srgbClr val="312F30"/>
              </a:gs>
            </a:gsLst>
            <a:lin ang="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874644" y="2021205"/>
            <a:ext cx="6515735" cy="3872230"/>
            <a:chOff x="1028700" y="1902460"/>
            <a:chExt cx="6515735" cy="3872230"/>
          </a:xfrm>
        </p:grpSpPr>
        <p:grpSp>
          <p:nvGrpSpPr>
            <p:cNvPr id="2" name="그룹 1"/>
            <p:cNvGrpSpPr/>
            <p:nvPr/>
          </p:nvGrpSpPr>
          <p:grpSpPr>
            <a:xfrm>
              <a:off x="1028700" y="1902460"/>
              <a:ext cx="6515735" cy="3872230"/>
              <a:chOff x="1028700" y="1902460"/>
              <a:chExt cx="6515735" cy="3872230"/>
            </a:xfrm>
          </p:grpSpPr>
          <p:pic>
            <p:nvPicPr>
              <p:cNvPr id="25" name="그림 24" descr="C:/Users/714-1/AppData/Roaming/PolarisOffice/ETemp/10152_6931920/fImage1093549441.png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651" t="21287" r="37489" b="22416"/>
              <a:stretch>
                <a:fillRect/>
              </a:stretch>
            </p:blipFill>
            <p:spPr>
              <a:xfrm>
                <a:off x="1028700" y="1902460"/>
                <a:ext cx="3031490" cy="3861435"/>
              </a:xfrm>
              <a:prstGeom prst="rect">
                <a:avLst/>
              </a:prstGeom>
              <a:noFill/>
            </p:spPr>
          </p:pic>
          <p:pic>
            <p:nvPicPr>
              <p:cNvPr id="26" name="그림 25" descr="C:/Users/714-1/AppData/Roaming/PolarisOffice/ETemp/10152_6931920/fImage109136958467.png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927" t="21272" r="37489" b="21605"/>
              <a:stretch>
                <a:fillRect/>
              </a:stretch>
            </p:blipFill>
            <p:spPr>
              <a:xfrm>
                <a:off x="4424680" y="1902460"/>
                <a:ext cx="3119755" cy="3872230"/>
              </a:xfrm>
              <a:prstGeom prst="rect">
                <a:avLst/>
              </a:prstGeom>
              <a:noFill/>
            </p:spPr>
          </p:pic>
        </p:grpSp>
        <p:sp>
          <p:nvSpPr>
            <p:cNvPr id="27" name="도형 26"/>
            <p:cNvSpPr>
              <a:spLocks/>
            </p:cNvSpPr>
            <p:nvPr/>
          </p:nvSpPr>
          <p:spPr>
            <a:xfrm>
              <a:off x="1316355" y="3241040"/>
              <a:ext cx="2444750" cy="1051560"/>
            </a:xfrm>
            <a:prstGeom prst="rect">
              <a:avLst/>
            </a:pr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도형 27"/>
            <p:cNvSpPr>
              <a:spLocks/>
            </p:cNvSpPr>
            <p:nvPr/>
          </p:nvSpPr>
          <p:spPr>
            <a:xfrm>
              <a:off x="4805680" y="3611245"/>
              <a:ext cx="2444750" cy="692150"/>
            </a:xfrm>
            <a:prstGeom prst="rect">
              <a:avLst/>
            </a:pr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962025" y="833755"/>
            <a:ext cx="6277610" cy="8534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300" b="1" spc="600">
                <a:solidFill>
                  <a:srgbClr val="FFFFFF">
                    <a:lumMod val="95000"/>
                  </a:srgbClr>
                </a:solidFill>
                <a:latin typeface="맑은 고딕" charset="0"/>
                <a:ea typeface="맑은 고딕" charset="0"/>
              </a:rPr>
              <a:t>◈ View - </a:t>
            </a:r>
            <a:r>
              <a:rPr sz="2600" b="1" spc="600">
                <a:solidFill>
                  <a:srgbClr val="FFFFFF">
                    <a:lumMod val="95000"/>
                  </a:srgbClr>
                </a:solidFill>
                <a:latin typeface="맑은 고딕" charset="0"/>
                <a:ea typeface="맑은 고딕" charset="0"/>
              </a:rPr>
              <a:t>일정(수정 전)</a:t>
            </a:r>
            <a:endParaRPr lang="ko-KR" altLang="en-US" sz="2600" b="1">
              <a:solidFill>
                <a:srgbClr val="FFFFFF">
                  <a:lumMod val="9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911225" y="548640"/>
            <a:ext cx="10442575" cy="5834380"/>
          </a:xfrm>
          <a:prstGeom prst="rect">
            <a:avLst/>
          </a:prstGeom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pic>
        <p:nvPicPr>
          <p:cNvPr id="1050" name="그림 1049" descr="C:/Users/714-1/AppData/Roaming/PolarisOffice/ETemp/1448_4704304/fImage340082035724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98065" y="1771015"/>
            <a:ext cx="7594600" cy="4428490"/>
          </a:xfrm>
          <a:prstGeom prst="rect">
            <a:avLst/>
          </a:prstGeom>
          <a:noFill/>
          <a:ln w="12700" cap="flat" cmpd="sng">
            <a:solidFill>
              <a:schemeClr val="tx2">
                <a:lumMod val="60000"/>
                <a:lumOff val="40000"/>
                <a:alpha val="10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65" name="도형 1064"/>
          <p:cNvSpPr>
            <a:spLocks/>
          </p:cNvSpPr>
          <p:nvPr/>
        </p:nvSpPr>
        <p:spPr>
          <a:xfrm>
            <a:off x="1026795" y="1607185"/>
            <a:ext cx="8220710" cy="3683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45000">
                <a:schemeClr val="bg2"/>
              </a:gs>
              <a:gs pos="100000">
                <a:srgbClr val="312F30"/>
              </a:gs>
            </a:gsLst>
            <a:lin ang="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962025" y="833755"/>
            <a:ext cx="6277610" cy="854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300" b="1" spc="600" dirty="0">
                <a:solidFill>
                  <a:srgbClr val="FFFFFF">
                    <a:lumMod val="95000"/>
                  </a:srgbClr>
                </a:solidFill>
                <a:latin typeface="맑은 고딕" charset="0"/>
                <a:ea typeface="맑은 고딕" charset="0"/>
              </a:rPr>
              <a:t>◈ View - </a:t>
            </a:r>
            <a:r>
              <a:rPr sz="2600" b="1" spc="600" dirty="0" err="1">
                <a:solidFill>
                  <a:srgbClr val="FFFFFF">
                    <a:lumMod val="95000"/>
                  </a:srgbClr>
                </a:solidFill>
                <a:latin typeface="맑은 고딕" charset="0"/>
                <a:ea typeface="맑은 고딕" charset="0"/>
              </a:rPr>
              <a:t>일정</a:t>
            </a:r>
            <a:r>
              <a:rPr sz="2600" b="1" spc="600" dirty="0">
                <a:solidFill>
                  <a:srgbClr val="FFFFFF">
                    <a:lumMod val="95000"/>
                  </a:srgbClr>
                </a:solidFill>
                <a:latin typeface="맑은 고딕" charset="0"/>
                <a:ea typeface="맑은 고딕" charset="0"/>
              </a:rPr>
              <a:t>(</a:t>
            </a:r>
            <a:r>
              <a:rPr sz="2600" b="1" spc="600" dirty="0" err="1" smtClean="0">
                <a:solidFill>
                  <a:srgbClr val="FFFFFF">
                    <a:lumMod val="95000"/>
                  </a:srgbClr>
                </a:solidFill>
                <a:latin typeface="맑은 고딕" charset="0"/>
                <a:ea typeface="맑은 고딕" charset="0"/>
              </a:rPr>
              <a:t>수정</a:t>
            </a:r>
            <a:r>
              <a:rPr lang="en-US" sz="2600" b="1" spc="600" dirty="0">
                <a:solidFill>
                  <a:srgbClr val="FFFFFF">
                    <a:lumMod val="95000"/>
                  </a:srgb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600" b="1" spc="600" dirty="0" smtClean="0">
                <a:solidFill>
                  <a:srgbClr val="FFFFFF">
                    <a:lumMod val="95000"/>
                  </a:srgbClr>
                </a:solidFill>
                <a:latin typeface="맑은 고딕" charset="0"/>
                <a:ea typeface="맑은 고딕" charset="0"/>
              </a:rPr>
              <a:t>후</a:t>
            </a:r>
            <a:r>
              <a:rPr sz="2600" b="1" spc="600" dirty="0" smtClean="0">
                <a:solidFill>
                  <a:srgbClr val="FFFFFF">
                    <a:lumMod val="95000"/>
                  </a:srgbClr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2600" b="1" dirty="0">
              <a:solidFill>
                <a:srgbClr val="FFFFFF">
                  <a:lumMod val="9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911225" y="548640"/>
            <a:ext cx="10442575" cy="5834380"/>
          </a:xfrm>
          <a:prstGeom prst="rect">
            <a:avLst/>
          </a:prstGeom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65" name="도형 1064"/>
          <p:cNvSpPr>
            <a:spLocks/>
          </p:cNvSpPr>
          <p:nvPr/>
        </p:nvSpPr>
        <p:spPr>
          <a:xfrm>
            <a:off x="1026795" y="1607185"/>
            <a:ext cx="8220710" cy="3683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45000">
                <a:schemeClr val="bg2"/>
              </a:gs>
              <a:gs pos="100000">
                <a:srgbClr val="312F30"/>
              </a:gs>
            </a:gsLst>
            <a:lin ang="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12" y="1776600"/>
            <a:ext cx="7594600" cy="442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04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962025" y="833755"/>
            <a:ext cx="5791835" cy="8534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300" b="1" spc="600">
                <a:solidFill>
                  <a:srgbClr val="FFFFFF">
                    <a:lumMod val="95000"/>
                  </a:srgbClr>
                </a:solidFill>
                <a:latin typeface="맑은 고딕" charset="0"/>
                <a:ea typeface="맑은 고딕" charset="0"/>
              </a:rPr>
              <a:t>◈ View - </a:t>
            </a:r>
            <a:r>
              <a:rPr sz="2600" b="1" spc="600">
                <a:solidFill>
                  <a:srgbClr val="FFFFFF">
                    <a:lumMod val="95000"/>
                  </a:srgbClr>
                </a:solidFill>
                <a:latin typeface="맑은 고딕" charset="0"/>
                <a:ea typeface="맑은 고딕" charset="0"/>
              </a:rPr>
              <a:t>일정 (수정 후)</a:t>
            </a:r>
            <a:endParaRPr lang="ko-KR" altLang="en-US" sz="2600" b="1">
              <a:solidFill>
                <a:srgbClr val="FFFFFF">
                  <a:lumMod val="9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911225" y="548640"/>
            <a:ext cx="10443210" cy="5835015"/>
          </a:xfrm>
          <a:prstGeom prst="rect">
            <a:avLst/>
          </a:prstGeom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65" name="도형 1064"/>
          <p:cNvSpPr>
            <a:spLocks/>
          </p:cNvSpPr>
          <p:nvPr/>
        </p:nvSpPr>
        <p:spPr>
          <a:xfrm>
            <a:off x="1026795" y="1607185"/>
            <a:ext cx="8221345" cy="3746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45000">
                <a:schemeClr val="bg2"/>
              </a:gs>
              <a:gs pos="100000">
                <a:srgbClr val="312F30"/>
              </a:gs>
            </a:gsLst>
            <a:lin ang="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35" y="1844824"/>
            <a:ext cx="7565390" cy="4416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962025" y="833755"/>
            <a:ext cx="8599170" cy="8534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300" b="1" spc="600">
                <a:solidFill>
                  <a:srgbClr val="FFFFFF">
                    <a:lumMod val="95000"/>
                  </a:srgbClr>
                </a:solidFill>
                <a:latin typeface="맑은 고딕" charset="0"/>
                <a:ea typeface="맑은 고딕" charset="0"/>
              </a:rPr>
              <a:t>◈ View - </a:t>
            </a:r>
            <a:r>
              <a:rPr sz="2600" b="1" spc="600">
                <a:solidFill>
                  <a:srgbClr val="FFFFFF">
                    <a:lumMod val="95000"/>
                  </a:srgbClr>
                </a:solidFill>
                <a:latin typeface="맑은 고딕" charset="0"/>
                <a:ea typeface="맑은 고딕" charset="0"/>
              </a:rPr>
              <a:t>메인페이지 (방문자)</a:t>
            </a:r>
            <a:endParaRPr lang="ko-KR" altLang="en-US" sz="2600" b="1">
              <a:solidFill>
                <a:srgbClr val="FFFFFF">
                  <a:lumMod val="9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911225" y="548640"/>
            <a:ext cx="10443210" cy="5835015"/>
          </a:xfrm>
          <a:prstGeom prst="rect">
            <a:avLst/>
          </a:prstGeom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65" name="도형 1064"/>
          <p:cNvSpPr>
            <a:spLocks/>
          </p:cNvSpPr>
          <p:nvPr/>
        </p:nvSpPr>
        <p:spPr>
          <a:xfrm>
            <a:off x="1026795" y="1607185"/>
            <a:ext cx="8221345" cy="3746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45000">
                <a:schemeClr val="bg2"/>
              </a:gs>
              <a:gs pos="100000">
                <a:srgbClr val="312F30"/>
              </a:gs>
            </a:gsLst>
            <a:lin ang="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67" name="텍스트 상자 1066"/>
          <p:cNvSpPr txBox="1">
            <a:spLocks/>
          </p:cNvSpPr>
          <p:nvPr/>
        </p:nvSpPr>
        <p:spPr>
          <a:xfrm>
            <a:off x="8465185" y="2321560"/>
            <a:ext cx="3067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350135" y="1770200"/>
            <a:ext cx="7565390" cy="4418168"/>
            <a:chOff x="1074102" y="1799389"/>
            <a:chExt cx="5771515" cy="444500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46" t="13534" r="-94" b="10063"/>
            <a:stretch>
              <a:fillRect/>
            </a:stretch>
          </p:blipFill>
          <p:spPr>
            <a:xfrm>
              <a:off x="1074102" y="1799389"/>
              <a:ext cx="5771515" cy="4445000"/>
            </a:xfrm>
            <a:prstGeom prst="rect">
              <a:avLst/>
            </a:prstGeom>
            <a:noFill/>
          </p:spPr>
        </p:pic>
        <p:sp>
          <p:nvSpPr>
            <p:cNvPr id="13" name="도형 1069"/>
            <p:cNvSpPr>
              <a:spLocks/>
            </p:cNvSpPr>
            <p:nvPr/>
          </p:nvSpPr>
          <p:spPr>
            <a:xfrm>
              <a:off x="1094740" y="3163570"/>
              <a:ext cx="2722245" cy="719455"/>
            </a:xfrm>
            <a:prstGeom prst="rect">
              <a:avLst/>
            </a:pr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도형 1070"/>
            <p:cNvSpPr>
              <a:spLocks/>
            </p:cNvSpPr>
            <p:nvPr/>
          </p:nvSpPr>
          <p:spPr>
            <a:xfrm>
              <a:off x="3959860" y="3113405"/>
              <a:ext cx="2794000" cy="1013460"/>
            </a:xfrm>
            <a:prstGeom prst="rect">
              <a:avLst/>
            </a:pr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69" name="텍스트 상자 1068"/>
          <p:cNvSpPr txBox="1">
            <a:spLocks/>
          </p:cNvSpPr>
          <p:nvPr/>
        </p:nvSpPr>
        <p:spPr>
          <a:xfrm>
            <a:off x="5192769" y="4571005"/>
            <a:ext cx="4602480" cy="8324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 dirty="0" err="1">
                <a:latin typeface="맑은 고딕" charset="0"/>
                <a:ea typeface="맑은 고딕" charset="0"/>
              </a:rPr>
              <a:t>로그인을</a:t>
            </a:r>
            <a:r>
              <a:rPr sz="1600" dirty="0">
                <a:latin typeface="맑은 고딕" charset="0"/>
                <a:ea typeface="맑은 고딕" charset="0"/>
              </a:rPr>
              <a:t> </a:t>
            </a:r>
            <a:r>
              <a:rPr sz="1600" dirty="0" err="1">
                <a:latin typeface="맑은 고딕" charset="0"/>
                <a:ea typeface="맑은 고딕" charset="0"/>
              </a:rPr>
              <a:t>하지</a:t>
            </a:r>
            <a:r>
              <a:rPr sz="1600" dirty="0">
                <a:latin typeface="맑은 고딕" charset="0"/>
                <a:ea typeface="맑은 고딕" charset="0"/>
              </a:rPr>
              <a:t> </a:t>
            </a:r>
            <a:r>
              <a:rPr sz="1600" dirty="0" err="1">
                <a:latin typeface="맑은 고딕" charset="0"/>
                <a:ea typeface="맑은 고딕" charset="0"/>
              </a:rPr>
              <a:t>않고</a:t>
            </a:r>
            <a:r>
              <a:rPr sz="1600" dirty="0">
                <a:latin typeface="맑은 고딕" charset="0"/>
                <a:ea typeface="맑은 고딕" charset="0"/>
              </a:rPr>
              <a:t> </a:t>
            </a:r>
            <a:r>
              <a:rPr sz="1600" dirty="0" err="1">
                <a:latin typeface="맑은 고딕" charset="0"/>
                <a:ea typeface="맑은 고딕" charset="0"/>
              </a:rPr>
              <a:t>홈페이지를</a:t>
            </a:r>
            <a:endParaRPr lang="ko-KR" altLang="en-US" sz="16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 dirty="0" err="1">
                <a:latin typeface="맑은 고딕" charset="0"/>
                <a:ea typeface="맑은 고딕" charset="0"/>
              </a:rPr>
              <a:t>이용하는</a:t>
            </a:r>
            <a:r>
              <a:rPr sz="1600" dirty="0">
                <a:latin typeface="맑은 고딕" charset="0"/>
                <a:ea typeface="맑은 고딕" charset="0"/>
              </a:rPr>
              <a:t> </a:t>
            </a:r>
            <a:r>
              <a:rPr sz="1600" dirty="0" err="1">
                <a:latin typeface="맑은 고딕" charset="0"/>
                <a:ea typeface="맑은 고딕" charset="0"/>
              </a:rPr>
              <a:t>경우</a:t>
            </a:r>
            <a:r>
              <a:rPr sz="1600" dirty="0">
                <a:latin typeface="맑은 고딕" charset="0"/>
                <a:ea typeface="맑은 고딕" charset="0"/>
              </a:rPr>
              <a:t> </a:t>
            </a:r>
            <a:r>
              <a:rPr sz="1600" dirty="0" err="1">
                <a:latin typeface="맑은 고딕" charset="0"/>
                <a:ea typeface="맑은 고딕" charset="0"/>
              </a:rPr>
              <a:t>공지사항과</a:t>
            </a:r>
            <a:r>
              <a:rPr sz="1600" dirty="0">
                <a:latin typeface="맑은 고딕" charset="0"/>
                <a:ea typeface="맑은 고딕" charset="0"/>
              </a:rPr>
              <a:t> </a:t>
            </a:r>
            <a:r>
              <a:rPr sz="1600" dirty="0" err="1">
                <a:latin typeface="맑은 고딕" charset="0"/>
                <a:ea typeface="맑은 고딕" charset="0"/>
              </a:rPr>
              <a:t>자유게시판</a:t>
            </a:r>
            <a:r>
              <a:rPr sz="1600" dirty="0">
                <a:latin typeface="맑은 고딕" charset="0"/>
                <a:ea typeface="맑은 고딕" charset="0"/>
              </a:rPr>
              <a:t> </a:t>
            </a:r>
            <a:r>
              <a:rPr sz="1600" dirty="0" err="1">
                <a:latin typeface="맑은 고딕" charset="0"/>
                <a:ea typeface="맑은 고딕" charset="0"/>
              </a:rPr>
              <a:t>보기</a:t>
            </a:r>
            <a:r>
              <a:rPr sz="1600" dirty="0">
                <a:latin typeface="맑은 고딕" charset="0"/>
                <a:ea typeface="맑은 고딕" charset="0"/>
              </a:rPr>
              <a:t> </a:t>
            </a:r>
            <a:r>
              <a:rPr sz="1600" dirty="0" err="1">
                <a:latin typeface="맑은 고딕" charset="0"/>
                <a:ea typeface="맑은 고딕" charset="0"/>
              </a:rPr>
              <a:t>가능</a:t>
            </a:r>
            <a:endParaRPr lang="ko-KR" altLang="en-US" sz="16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962025" y="833755"/>
            <a:ext cx="8599170" cy="8534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300" b="1" spc="600">
                <a:solidFill>
                  <a:srgbClr val="FFFFFF">
                    <a:lumMod val="95000"/>
                  </a:srgbClr>
                </a:solidFill>
                <a:latin typeface="맑은 고딕" charset="0"/>
                <a:ea typeface="맑은 고딕" charset="0"/>
              </a:rPr>
              <a:t>◈ View - </a:t>
            </a:r>
            <a:r>
              <a:rPr sz="2600" b="1" spc="600">
                <a:solidFill>
                  <a:srgbClr val="FFFFFF">
                    <a:lumMod val="95000"/>
                  </a:srgbClr>
                </a:solidFill>
                <a:latin typeface="맑은 고딕" charset="0"/>
                <a:ea typeface="맑은 고딕" charset="0"/>
              </a:rPr>
              <a:t>메인페이지 (사장)</a:t>
            </a:r>
            <a:endParaRPr lang="ko-KR" altLang="en-US" sz="2600" b="1">
              <a:solidFill>
                <a:srgbClr val="FFFFFF">
                  <a:lumMod val="9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911225" y="548640"/>
            <a:ext cx="10443210" cy="5835015"/>
          </a:xfrm>
          <a:prstGeom prst="rect">
            <a:avLst/>
          </a:prstGeom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65" name="도형 1064"/>
          <p:cNvSpPr>
            <a:spLocks/>
          </p:cNvSpPr>
          <p:nvPr/>
        </p:nvSpPr>
        <p:spPr>
          <a:xfrm>
            <a:off x="1026795" y="1607185"/>
            <a:ext cx="8221345" cy="3746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45000">
                <a:schemeClr val="bg2"/>
              </a:gs>
              <a:gs pos="100000">
                <a:srgbClr val="312F30"/>
              </a:gs>
            </a:gsLst>
            <a:lin ang="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66" name="그림 1065" descr="C:/Users/714-1/AppData/Roaming/PolarisOffice/ETemp/1448_4704304/fImage171953281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6" t="8285" r="-94" b="4851"/>
          <a:stretch>
            <a:fillRect/>
          </a:stretch>
        </p:blipFill>
        <p:spPr>
          <a:xfrm>
            <a:off x="1028700" y="1828800"/>
            <a:ext cx="6304280" cy="4327525"/>
          </a:xfrm>
          <a:prstGeom prst="rect">
            <a:avLst/>
          </a:prstGeom>
          <a:noFill/>
        </p:spPr>
      </p:pic>
      <p:sp>
        <p:nvSpPr>
          <p:cNvPr id="1067" name="텍스트 상자 1066"/>
          <p:cNvSpPr txBox="1">
            <a:spLocks/>
          </p:cNvSpPr>
          <p:nvPr/>
        </p:nvSpPr>
        <p:spPr>
          <a:xfrm>
            <a:off x="8465185" y="2321560"/>
            <a:ext cx="3067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8" name="텍스트 상자 1067"/>
          <p:cNvSpPr txBox="1">
            <a:spLocks/>
          </p:cNvSpPr>
          <p:nvPr/>
        </p:nvSpPr>
        <p:spPr>
          <a:xfrm>
            <a:off x="7439025" y="2381250"/>
            <a:ext cx="3715385" cy="21863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 b="1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사장의</a:t>
            </a:r>
            <a:r>
              <a:rPr sz="20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2000" b="1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아이디로</a:t>
            </a:r>
            <a:r>
              <a:rPr sz="20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2000" b="1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</a:t>
            </a:r>
            <a:r>
              <a:rPr sz="20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시</a:t>
            </a:r>
            <a:endParaRPr lang="ko-KR" altLang="en-US" sz="20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6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공지사항</a:t>
            </a:r>
            <a:r>
              <a:rPr sz="16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및 </a:t>
            </a:r>
            <a:r>
              <a:rPr sz="16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자유게시판</a:t>
            </a:r>
            <a:r>
              <a:rPr sz="16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16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이용가능</a:t>
            </a:r>
            <a:endParaRPr lang="ko-KR" altLang="en-US" sz="16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6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6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근무자</a:t>
            </a:r>
            <a:r>
              <a:rPr sz="16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16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명단</a:t>
            </a:r>
            <a:r>
              <a:rPr sz="16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16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확인</a:t>
            </a:r>
            <a:r>
              <a:rPr sz="16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16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가능</a:t>
            </a:r>
            <a:endParaRPr lang="ko-KR" altLang="en-US" sz="16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16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sz="16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To Do </a:t>
            </a:r>
            <a:r>
              <a:rPr sz="16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List확인</a:t>
            </a:r>
            <a:r>
              <a:rPr sz="16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sz="1600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가능</a:t>
            </a:r>
            <a:endParaRPr lang="ko-KR" altLang="en-US" sz="16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962025" y="833755"/>
            <a:ext cx="8599170" cy="8534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300" b="1" spc="600">
                <a:solidFill>
                  <a:srgbClr val="FFFFFF">
                    <a:lumMod val="95000"/>
                  </a:srgbClr>
                </a:solidFill>
                <a:latin typeface="맑은 고딕" charset="0"/>
                <a:ea typeface="맑은 고딕" charset="0"/>
              </a:rPr>
              <a:t>◈ View - </a:t>
            </a:r>
            <a:r>
              <a:rPr sz="2600" b="1" spc="600">
                <a:solidFill>
                  <a:srgbClr val="FFFFFF">
                    <a:lumMod val="95000"/>
                  </a:srgbClr>
                </a:solidFill>
                <a:latin typeface="맑은 고딕" charset="0"/>
                <a:ea typeface="맑은 고딕" charset="0"/>
              </a:rPr>
              <a:t>공지사항</a:t>
            </a:r>
            <a:endParaRPr lang="ko-KR" altLang="en-US" sz="2600" b="1">
              <a:solidFill>
                <a:srgbClr val="FFFFFF">
                  <a:lumMod val="9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>
            <a:off x="911225" y="548640"/>
            <a:ext cx="10443210" cy="5835015"/>
          </a:xfrm>
          <a:prstGeom prst="rect">
            <a:avLst/>
          </a:prstGeom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65" name="도형 1064"/>
          <p:cNvSpPr>
            <a:spLocks/>
          </p:cNvSpPr>
          <p:nvPr/>
        </p:nvSpPr>
        <p:spPr>
          <a:xfrm>
            <a:off x="1026795" y="1607185"/>
            <a:ext cx="8221345" cy="3746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45000">
                <a:schemeClr val="bg2"/>
              </a:gs>
              <a:gs pos="100000">
                <a:srgbClr val="312F30"/>
              </a:gs>
            </a:gsLst>
            <a:lin ang="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67" name="텍스트 상자 1066"/>
          <p:cNvSpPr txBox="1">
            <a:spLocks/>
          </p:cNvSpPr>
          <p:nvPr/>
        </p:nvSpPr>
        <p:spPr>
          <a:xfrm>
            <a:off x="8465185" y="2321560"/>
            <a:ext cx="3067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9" name="그림 1068" descr="C:/Users/714-1/AppData/Roaming/PolarisOffice/ETemp/1448_4704304/fImage124709313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6" t="13563" r="-191" b="52254"/>
          <a:stretch>
            <a:fillRect/>
          </a:stretch>
        </p:blipFill>
        <p:spPr>
          <a:xfrm>
            <a:off x="2257509" y="4268470"/>
            <a:ext cx="7815411" cy="1813560"/>
          </a:xfrm>
          <a:prstGeom prst="rect">
            <a:avLst/>
          </a:prstGeom>
          <a:noFill/>
        </p:spPr>
      </p:pic>
      <p:sp>
        <p:nvSpPr>
          <p:cNvPr id="1070" name="도형 1069"/>
          <p:cNvSpPr>
            <a:spLocks/>
          </p:cNvSpPr>
          <p:nvPr/>
        </p:nvSpPr>
        <p:spPr>
          <a:xfrm>
            <a:off x="5307646" y="3696755"/>
            <a:ext cx="1715135" cy="476885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257509" y="1856874"/>
            <a:ext cx="7815411" cy="1753235"/>
            <a:chOff x="1304925" y="1847850"/>
            <a:chExt cx="9720580" cy="1753235"/>
          </a:xfrm>
        </p:grpSpPr>
        <p:pic>
          <p:nvPicPr>
            <p:cNvPr id="1068" name="그림 1067" descr="C:/Users/714-1/AppData/Roaming/PolarisOffice/ETemp/1448_4704304/fImage1261072975724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11" t="13407" r="253" b="55885"/>
            <a:stretch>
              <a:fillRect/>
            </a:stretch>
          </p:blipFill>
          <p:spPr>
            <a:xfrm>
              <a:off x="1304925" y="1847850"/>
              <a:ext cx="9720580" cy="1753235"/>
            </a:xfrm>
            <a:prstGeom prst="rect">
              <a:avLst/>
            </a:prstGeom>
            <a:noFill/>
          </p:spPr>
        </p:pic>
        <p:sp>
          <p:nvSpPr>
            <p:cNvPr id="1071" name="도형 1070"/>
            <p:cNvSpPr>
              <a:spLocks/>
            </p:cNvSpPr>
            <p:nvPr/>
          </p:nvSpPr>
          <p:spPr>
            <a:xfrm>
              <a:off x="5257800" y="2914650"/>
              <a:ext cx="438785" cy="267335"/>
            </a:xfrm>
            <a:prstGeom prst="rect">
              <a:avLst/>
            </a:pr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72" name="텍스트 상자 1071"/>
          <p:cNvSpPr txBox="1">
            <a:spLocks/>
          </p:cNvSpPr>
          <p:nvPr/>
        </p:nvSpPr>
        <p:spPr>
          <a:xfrm>
            <a:off x="5781675" y="2800350"/>
            <a:ext cx="2144395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>
                <a:latin typeface="맑은 고딕" charset="0"/>
                <a:ea typeface="맑은 고딕" charset="0"/>
              </a:rPr>
              <a:t>글 </a:t>
            </a:r>
            <a:r>
              <a:rPr sz="1400" dirty="0" err="1">
                <a:latin typeface="맑은 고딕" charset="0"/>
                <a:ea typeface="맑은 고딕" charset="0"/>
              </a:rPr>
              <a:t>제목</a:t>
            </a:r>
            <a:r>
              <a:rPr sz="1400" dirty="0"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latin typeface="맑은 고딕" charset="0"/>
                <a:ea typeface="맑은 고딕" charset="0"/>
              </a:rPr>
              <a:t>클릭</a:t>
            </a:r>
            <a:r>
              <a:rPr sz="1400" dirty="0">
                <a:latin typeface="맑은 고딕" charset="0"/>
                <a:ea typeface="맑은 고딕" charset="0"/>
              </a:rPr>
              <a:t> 시 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 err="1">
                <a:latin typeface="맑은 고딕" charset="0"/>
                <a:ea typeface="맑은 고딕" charset="0"/>
              </a:rPr>
              <a:t>상세</a:t>
            </a:r>
            <a:r>
              <a:rPr sz="1400" dirty="0"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latin typeface="맑은 고딕" charset="0"/>
                <a:ea typeface="맑은 고딕" charset="0"/>
              </a:rPr>
              <a:t>보기</a:t>
            </a:r>
            <a:r>
              <a:rPr sz="1400" dirty="0"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latin typeface="맑은 고딕" charset="0"/>
                <a:ea typeface="맑은 고딕" charset="0"/>
              </a:rPr>
              <a:t>페이지로</a:t>
            </a:r>
            <a:r>
              <a:rPr sz="1400" dirty="0"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latin typeface="맑은 고딕" charset="0"/>
                <a:ea typeface="맑은 고딕" charset="0"/>
              </a:rPr>
              <a:t>전환</a:t>
            </a:r>
            <a:endParaRPr lang="ko-KR" altLang="en-US" sz="1400" dirty="0">
              <a:latin typeface="맑은 고딕" charset="0"/>
              <a:ea typeface="맑은 고딕" charset="0"/>
            </a:endParaRPr>
          </a:p>
        </p:txBody>
      </p:sp>
      <p:sp>
        <p:nvSpPr>
          <p:cNvPr id="1073" name="텍스트 상자 1072"/>
          <p:cNvSpPr txBox="1">
            <a:spLocks/>
          </p:cNvSpPr>
          <p:nvPr/>
        </p:nvSpPr>
        <p:spPr>
          <a:xfrm>
            <a:off x="6522953" y="5349571"/>
            <a:ext cx="2268855" cy="52387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 err="1">
                <a:latin typeface="맑은 고딕" charset="0"/>
                <a:ea typeface="맑은 고딕" charset="0"/>
              </a:rPr>
              <a:t>본인이</a:t>
            </a:r>
            <a:r>
              <a:rPr sz="1400" dirty="0"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latin typeface="맑은 고딕" charset="0"/>
                <a:ea typeface="맑은 고딕" charset="0"/>
              </a:rPr>
              <a:t>작성한</a:t>
            </a:r>
            <a:r>
              <a:rPr sz="1400" dirty="0">
                <a:latin typeface="맑은 고딕" charset="0"/>
                <a:ea typeface="맑은 고딕" charset="0"/>
              </a:rPr>
              <a:t> 글 일 </a:t>
            </a:r>
            <a:r>
              <a:rPr sz="1400" dirty="0" err="1">
                <a:latin typeface="맑은 고딕" charset="0"/>
                <a:ea typeface="맑은 고딕" charset="0"/>
              </a:rPr>
              <a:t>경우</a:t>
            </a:r>
            <a:r>
              <a:rPr sz="1400" dirty="0">
                <a:latin typeface="맑은 고딕" charset="0"/>
                <a:ea typeface="맑은 고딕" charset="0"/>
              </a:rPr>
              <a:t> </a:t>
            </a:r>
            <a:endParaRPr lang="ko-KR" altLang="en-US" sz="14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 dirty="0" err="1">
                <a:latin typeface="맑은 고딕" charset="0"/>
                <a:ea typeface="맑은 고딕" charset="0"/>
              </a:rPr>
              <a:t>수정</a:t>
            </a:r>
            <a:r>
              <a:rPr sz="1400" dirty="0">
                <a:latin typeface="맑은 고딕" charset="0"/>
                <a:ea typeface="맑은 고딕" charset="0"/>
              </a:rPr>
              <a:t> 및 </a:t>
            </a:r>
            <a:r>
              <a:rPr sz="1400" dirty="0" err="1">
                <a:latin typeface="맑은 고딕" charset="0"/>
                <a:ea typeface="맑은 고딕" charset="0"/>
              </a:rPr>
              <a:t>삭제</a:t>
            </a:r>
            <a:r>
              <a:rPr sz="1400" dirty="0">
                <a:latin typeface="맑은 고딕" charset="0"/>
                <a:ea typeface="맑은 고딕" charset="0"/>
              </a:rPr>
              <a:t> </a:t>
            </a:r>
            <a:r>
              <a:rPr sz="1400" dirty="0" err="1">
                <a:latin typeface="맑은 고딕" charset="0"/>
                <a:ea typeface="맑은 고딕" charset="0"/>
              </a:rPr>
              <a:t>가능</a:t>
            </a:r>
            <a:endParaRPr lang="ko-KR" altLang="en-US" sz="1400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Pages>10</Pages>
  <Words>212</Words>
  <Characters>0</Characters>
  <Application>Microsoft Office PowerPoint</Application>
  <DocSecurity>0</DocSecurity>
  <PresentationFormat>사용자 지정</PresentationFormat>
  <Lines>0</Lines>
  <Paragraphs>48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album</dc:title>
  <dc:creator>종 환</dc:creator>
  <cp:lastModifiedBy>Registered User</cp:lastModifiedBy>
  <cp:revision>6</cp:revision>
  <dcterms:modified xsi:type="dcterms:W3CDTF">2019-07-31T02:17:12Z</dcterms:modified>
</cp:coreProperties>
</file>