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6" y="-12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29AC-D876-4F3D-9F73-C60D30BAAD26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8EED-261B-4DAE-843C-74E8CE279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28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29AC-D876-4F3D-9F73-C60D30BAAD26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8EED-261B-4DAE-843C-74E8CE279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29AC-D876-4F3D-9F73-C60D30BAAD26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8EED-261B-4DAE-843C-74E8CE279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2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29AC-D876-4F3D-9F73-C60D30BAAD26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8EED-261B-4DAE-843C-74E8CE279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29AC-D876-4F3D-9F73-C60D30BAAD26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8EED-261B-4DAE-843C-74E8CE279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3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29AC-D876-4F3D-9F73-C60D30BAAD26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8EED-261B-4DAE-843C-74E8CE279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3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29AC-D876-4F3D-9F73-C60D30BAAD26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8EED-261B-4DAE-843C-74E8CE279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7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29AC-D876-4F3D-9F73-C60D30BAAD26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8EED-261B-4DAE-843C-74E8CE279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71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29AC-D876-4F3D-9F73-C60D30BAAD26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8EED-261B-4DAE-843C-74E8CE279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1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29AC-D876-4F3D-9F73-C60D30BAAD26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8EED-261B-4DAE-843C-74E8CE279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29AC-D876-4F3D-9F73-C60D30BAAD26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8EED-261B-4DAE-843C-74E8CE279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1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329AC-D876-4F3D-9F73-C60D30BAAD26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F8EED-261B-4DAE-843C-74E8CE279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8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5"/>
          <a:stretch/>
        </p:blipFill>
        <p:spPr bwMode="auto">
          <a:xfrm>
            <a:off x="538686" y="1556793"/>
            <a:ext cx="883088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8686" y="844700"/>
            <a:ext cx="798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아톰 </a:t>
            </a:r>
            <a:r>
              <a:rPr lang="ko-KR" altLang="en-US" dirty="0" err="1" smtClean="0"/>
              <a:t>뷰티파이</a:t>
            </a:r>
            <a:r>
              <a:rPr lang="ko-KR" altLang="en-US" dirty="0" smtClean="0"/>
              <a:t> 패키지를 설치하고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파일에 적용한 사례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4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5"/>
          <a:stretch/>
        </p:blipFill>
        <p:spPr bwMode="auto">
          <a:xfrm>
            <a:off x="538686" y="1556793"/>
            <a:ext cx="883088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8686" y="844700"/>
            <a:ext cx="798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406371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</Words>
  <Application>Microsoft Office PowerPoint</Application>
  <PresentationFormat>A4 용지(210x297mm)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</cp:revision>
  <dcterms:created xsi:type="dcterms:W3CDTF">2019-02-18T03:24:05Z</dcterms:created>
  <dcterms:modified xsi:type="dcterms:W3CDTF">2019-02-18T03:39:29Z</dcterms:modified>
</cp:coreProperties>
</file>